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0" r:id="rId1"/>
    <p:sldMasterId id="214748373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embeddedFontLst>
    <p:embeddedFont>
      <p:font typeface="DM Sans" pitchFamily="2" charset="0"/>
      <p:regular r:id="rId22"/>
      <p:bold r:id="rId23"/>
      <p:italic r:id="rId24"/>
      <p:boldItalic r:id="rId25"/>
    </p:embeddedFont>
    <p:embeddedFont>
      <p:font typeface="DM Sans Medium" pitchFamily="2" charset="0"/>
      <p:regular r:id="rId26"/>
      <p:bold r:id="rId27"/>
      <p:italic r:id="rId28"/>
      <p:boldItalic r:id="rId29"/>
    </p:embeddedFont>
    <p:embeddedFont>
      <p:font typeface="Merriweather" panose="00000500000000000000" pitchFamily="2" charset="0"/>
      <p:regular r:id="rId30"/>
      <p:bold r:id="rId31"/>
      <p:italic r:id="rId32"/>
      <p:boldItalic r:id="rId33"/>
    </p:embeddedFont>
    <p:embeddedFont>
      <p:font typeface="Poppins" panose="00000500000000000000" pitchFamily="2" charset="0"/>
      <p:regular r:id="rId34"/>
      <p:bold r:id="rId35"/>
      <p:italic r:id="rId36"/>
      <p:boldItalic r:id="rId37"/>
    </p:embeddedFont>
    <p:embeddedFont>
      <p:font typeface="Poppins SemiBold" panose="00000700000000000000" pitchFamily="2" charset="0"/>
      <p:regular r:id="rId38"/>
      <p:bold r:id="rId39"/>
      <p:italic r:id="rId40"/>
      <p:boldItalic r:id="rId41"/>
    </p:embeddedFont>
    <p:embeddedFont>
      <p:font typeface="Urbanist" panose="020B0604020202020204" charset="0"/>
      <p:regular r:id="rId42"/>
      <p:bold r:id="rId43"/>
      <p:italic r:id="rId44"/>
      <p:boldItalic r:id="rId45"/>
    </p:embeddedFont>
    <p:embeddedFont>
      <p:font typeface="Urbanist Medium" panose="020B060402020202020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48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font" Target="fonts/font26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8.fntdata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font" Target="fonts/font27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font" Target="fonts/font25.fntdata"/><Relationship Id="rId20" Type="http://schemas.openxmlformats.org/officeDocument/2006/relationships/slide" Target="slides/slide18.xml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font" Target="fonts/font2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h4d5319ebaf3d6a21_0_2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h4d5319ebaf3d6a21_0_2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h4d5319ebaf3d6a21_0_2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h4d5319ebaf3d6a21_0_2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h4d5319ebaf3d6a21_0_28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h4d5319ebaf3d6a21_0_28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h4d5319ebaf3d6a21_0_28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h4d5319ebaf3d6a21_0_28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h4d5319ebaf3d6a21_0_2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h4d5319ebaf3d6a21_0_2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h6c267f1f89cfed5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h6c267f1f89cfed5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h4d5319ebaf3d6a21_0_2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h4d5319ebaf3d6a21_0_2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h4d5319ebaf3d6a21_0_2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h4d5319ebaf3d6a21_0_29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h4d5319ebaf3d6a21_0_2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h4d5319ebaf3d6a21_0_2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h6c267f1f89cfed5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h6c267f1f89cfed5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h4d5319ebaf3d6a21_0_2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h4d5319ebaf3d6a21_0_2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h6c267f1f89cfed5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h6c267f1f89cfed5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h6c267f1f89cfed57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h6c267f1f89cfed57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h6c267f1f89cfed57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h6c267f1f89cfed57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h4d5319ebaf3d6a21_0_28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h4d5319ebaf3d6a21_0_28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h6c267f1f89cfed5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h6c267f1f89cfed57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h6c267f1f89cfed57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" name="Google Shape;975;h6c267f1f89cfed57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h6c267f1f89cfed57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h6c267f1f89cfed57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Alt 1">
  <p:cSld name="BLANK_1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3236625" y="837723"/>
            <a:ext cx="5622600" cy="22752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10" name="Google Shape;10;p2"/>
          <p:cNvSpPr/>
          <p:nvPr/>
        </p:nvSpPr>
        <p:spPr>
          <a:xfrm flipH="1">
            <a:off x="1350050" y="2493850"/>
            <a:ext cx="2836800" cy="2649600"/>
          </a:xfrm>
          <a:prstGeom prst="pie">
            <a:avLst>
              <a:gd name="adj1" fmla="val 21585343"/>
              <a:gd name="adj2" fmla="val 540870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1" name="Google Shape;11;p2"/>
          <p:cNvSpPr/>
          <p:nvPr/>
        </p:nvSpPr>
        <p:spPr>
          <a:xfrm rot="5400000" flipH="1">
            <a:off x="5850" y="3807650"/>
            <a:ext cx="2688900" cy="27006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2768400" cy="269910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-100" y="2699025"/>
            <a:ext cx="1653900" cy="111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1653900" y="2701600"/>
            <a:ext cx="1114500" cy="111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236625" y="3183150"/>
            <a:ext cx="5430300" cy="63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16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1600"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1600"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1600"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1600"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1600"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1600"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1600"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 SemiBold"/>
              <a:buNone/>
              <a:defRPr sz="1600"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- Alt 1">
  <p:cSld name="BLANK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3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/>
          <p:nvPr/>
        </p:nvSpPr>
        <p:spPr>
          <a:xfrm flipH="1">
            <a:off x="284701" y="533157"/>
            <a:ext cx="4074000" cy="40740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927633" y="474750"/>
            <a:ext cx="1463400" cy="429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3" name="Google Shape;23;p3"/>
          <p:cNvSpPr/>
          <p:nvPr/>
        </p:nvSpPr>
        <p:spPr>
          <a:xfrm flipH="1">
            <a:off x="1322410" y="533157"/>
            <a:ext cx="4074000" cy="40740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2309186" y="474990"/>
            <a:ext cx="1399200" cy="429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" name="Google Shape;25;p3"/>
          <p:cNvSpPr/>
          <p:nvPr/>
        </p:nvSpPr>
        <p:spPr>
          <a:xfrm flipH="1">
            <a:off x="2685553" y="533157"/>
            <a:ext cx="4074000" cy="40740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708375" y="1585475"/>
            <a:ext cx="5190300" cy="20319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27" name="Google Shape;27;p3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title only">
  <p:cSld name="BLANK_1_1_1_1_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283475" y="433737"/>
            <a:ext cx="4382400" cy="433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ubTitle" idx="3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BLANK_1_1_1_1_1_2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286975" y="1143000"/>
            <a:ext cx="4429800" cy="5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283475" y="433737"/>
            <a:ext cx="4382400" cy="433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roadmap">
  <p:cSld name="BLANK_1_1_1_1_1_2_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subTitle" idx="1"/>
          </p:nvPr>
        </p:nvSpPr>
        <p:spPr>
          <a:xfrm>
            <a:off x="271250" y="2269625"/>
            <a:ext cx="1508700" cy="30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Poppins SemiBold"/>
              <a:buNone/>
              <a:defRPr sz="1000">
                <a:solidFill>
                  <a:schemeClr val="accent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Poppins SemiBold"/>
              <a:buNone/>
              <a:defRPr sz="1000">
                <a:solidFill>
                  <a:schemeClr val="accent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Poppins SemiBold"/>
              <a:buNone/>
              <a:defRPr sz="1000">
                <a:solidFill>
                  <a:schemeClr val="accent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Poppins SemiBold"/>
              <a:buNone/>
              <a:defRPr sz="1000">
                <a:solidFill>
                  <a:schemeClr val="accent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Poppins SemiBold"/>
              <a:buNone/>
              <a:defRPr sz="1000">
                <a:solidFill>
                  <a:schemeClr val="accent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Poppins SemiBold"/>
              <a:buNone/>
              <a:defRPr sz="1000">
                <a:solidFill>
                  <a:schemeClr val="accent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Poppins SemiBold"/>
              <a:buNone/>
              <a:defRPr sz="1000">
                <a:solidFill>
                  <a:schemeClr val="accent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Poppins SemiBold"/>
              <a:buNone/>
              <a:defRPr sz="1000">
                <a:solidFill>
                  <a:schemeClr val="accent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Poppins SemiBold"/>
              <a:buNone/>
              <a:defRPr sz="1000">
                <a:solidFill>
                  <a:schemeClr val="accent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ubTitle" idx="2"/>
          </p:nvPr>
        </p:nvSpPr>
        <p:spPr>
          <a:xfrm>
            <a:off x="2030598" y="2269625"/>
            <a:ext cx="1508700" cy="30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Poppins SemiBold"/>
              <a:buNone/>
              <a:defRPr sz="1000">
                <a:solidFill>
                  <a:schemeClr val="accent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Poppins SemiBold"/>
              <a:buNone/>
              <a:defRPr sz="1000">
                <a:solidFill>
                  <a:schemeClr val="accent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Poppins SemiBold"/>
              <a:buNone/>
              <a:defRPr sz="1000">
                <a:solidFill>
                  <a:schemeClr val="accent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Poppins SemiBold"/>
              <a:buNone/>
              <a:defRPr sz="1000">
                <a:solidFill>
                  <a:schemeClr val="accent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Poppins SemiBold"/>
              <a:buNone/>
              <a:defRPr sz="1000">
                <a:solidFill>
                  <a:schemeClr val="accent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Poppins SemiBold"/>
              <a:buNone/>
              <a:defRPr sz="1000">
                <a:solidFill>
                  <a:schemeClr val="accent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Poppins SemiBold"/>
              <a:buNone/>
              <a:defRPr sz="1000">
                <a:solidFill>
                  <a:schemeClr val="accent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Poppins SemiBold"/>
              <a:buNone/>
              <a:defRPr sz="1000">
                <a:solidFill>
                  <a:schemeClr val="accent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Poppins SemiBold"/>
              <a:buNone/>
              <a:defRPr sz="1000">
                <a:solidFill>
                  <a:schemeClr val="accent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ubTitle" idx="3"/>
          </p:nvPr>
        </p:nvSpPr>
        <p:spPr>
          <a:xfrm>
            <a:off x="3795488" y="2269625"/>
            <a:ext cx="1508700" cy="30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oppins SemiBold"/>
              <a:buNone/>
              <a:defRPr sz="100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oppins SemiBold"/>
              <a:buNone/>
              <a:defRPr sz="100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oppins SemiBold"/>
              <a:buNone/>
              <a:defRPr sz="100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oppins SemiBold"/>
              <a:buNone/>
              <a:defRPr sz="100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oppins SemiBold"/>
              <a:buNone/>
              <a:defRPr sz="100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oppins SemiBold"/>
              <a:buNone/>
              <a:defRPr sz="100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oppins SemiBold"/>
              <a:buNone/>
              <a:defRPr sz="100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oppins SemiBold"/>
              <a:buNone/>
              <a:defRPr sz="100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Poppins SemiBold"/>
              <a:buNone/>
              <a:defRPr sz="100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4"/>
          </p:nvPr>
        </p:nvSpPr>
        <p:spPr>
          <a:xfrm>
            <a:off x="5556416" y="2269625"/>
            <a:ext cx="1508700" cy="30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 SemiBold"/>
              <a:buNone/>
              <a:defRPr sz="10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 SemiBold"/>
              <a:buNone/>
              <a:defRPr sz="10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 SemiBold"/>
              <a:buNone/>
              <a:defRPr sz="10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 SemiBold"/>
              <a:buNone/>
              <a:defRPr sz="10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 SemiBold"/>
              <a:buNone/>
              <a:defRPr sz="10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 SemiBold"/>
              <a:buNone/>
              <a:defRPr sz="10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 SemiBold"/>
              <a:buNone/>
              <a:defRPr sz="10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 SemiBold"/>
              <a:buNone/>
              <a:defRPr sz="10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Poppins SemiBold"/>
              <a:buNone/>
              <a:defRPr sz="10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ubTitle" idx="5"/>
          </p:nvPr>
        </p:nvSpPr>
        <p:spPr>
          <a:xfrm>
            <a:off x="7318138" y="2269625"/>
            <a:ext cx="1508700" cy="30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Poppins SemiBold"/>
              <a:buNone/>
              <a:defRPr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Poppins SemiBold"/>
              <a:buNone/>
              <a:defRPr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Poppins SemiBold"/>
              <a:buNone/>
              <a:defRPr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Poppins SemiBold"/>
              <a:buNone/>
              <a:defRPr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Poppins SemiBold"/>
              <a:buNone/>
              <a:defRPr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Poppins SemiBold"/>
              <a:buNone/>
              <a:defRPr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Poppins SemiBold"/>
              <a:buNone/>
              <a:defRPr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Poppins SemiBold"/>
              <a:buNone/>
              <a:defRPr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Poppins SemiBold"/>
              <a:buNone/>
              <a:defRPr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6"/>
          </p:nvPr>
        </p:nvSpPr>
        <p:spPr>
          <a:xfrm>
            <a:off x="271250" y="3263085"/>
            <a:ext cx="1508700" cy="82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7"/>
          </p:nvPr>
        </p:nvSpPr>
        <p:spPr>
          <a:xfrm>
            <a:off x="2028213" y="3263085"/>
            <a:ext cx="1508700" cy="827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8"/>
          </p:nvPr>
        </p:nvSpPr>
        <p:spPr>
          <a:xfrm>
            <a:off x="3785175" y="3263085"/>
            <a:ext cx="1508700" cy="827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9"/>
          </p:nvPr>
        </p:nvSpPr>
        <p:spPr>
          <a:xfrm>
            <a:off x="5542138" y="3263085"/>
            <a:ext cx="1508700" cy="827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13"/>
          </p:nvPr>
        </p:nvSpPr>
        <p:spPr>
          <a:xfrm>
            <a:off x="7299100" y="3263085"/>
            <a:ext cx="1508700" cy="827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ubTitle" idx="14"/>
          </p:nvPr>
        </p:nvSpPr>
        <p:spPr>
          <a:xfrm>
            <a:off x="271250" y="2737064"/>
            <a:ext cx="15087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ubTitle" idx="15"/>
          </p:nvPr>
        </p:nvSpPr>
        <p:spPr>
          <a:xfrm>
            <a:off x="2030598" y="2737064"/>
            <a:ext cx="15087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ubTitle" idx="16"/>
          </p:nvPr>
        </p:nvSpPr>
        <p:spPr>
          <a:xfrm>
            <a:off x="3795488" y="2737075"/>
            <a:ext cx="15087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subTitle" idx="17"/>
          </p:nvPr>
        </p:nvSpPr>
        <p:spPr>
          <a:xfrm>
            <a:off x="5556416" y="2737075"/>
            <a:ext cx="15087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subTitle" idx="18"/>
          </p:nvPr>
        </p:nvSpPr>
        <p:spPr>
          <a:xfrm>
            <a:off x="7318138" y="2737075"/>
            <a:ext cx="15087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283475" y="433737"/>
            <a:ext cx="4382400" cy="433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subTitle" idx="19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ubTitle" idx="20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subTitle" idx="21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with Shape">
  <p:cSld name="BLANK_1_1_1_1_1_1_1_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/>
          <p:nvPr/>
        </p:nvSpPr>
        <p:spPr>
          <a:xfrm>
            <a:off x="0" y="3859125"/>
            <a:ext cx="2004300" cy="1282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4" name="Google Shape;64;p7"/>
          <p:cNvSpPr/>
          <p:nvPr/>
        </p:nvSpPr>
        <p:spPr>
          <a:xfrm rot="10800000" flipH="1">
            <a:off x="6571675" y="3851200"/>
            <a:ext cx="1270800" cy="1282800"/>
          </a:xfrm>
          <a:prstGeom prst="pie">
            <a:avLst>
              <a:gd name="adj1" fmla="val 16192689"/>
              <a:gd name="adj2" fmla="val 5408708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5" name="Google Shape;65;p7"/>
          <p:cNvSpPr/>
          <p:nvPr/>
        </p:nvSpPr>
        <p:spPr>
          <a:xfrm rot="10800000" flipH="1">
            <a:off x="7217867" y="3851200"/>
            <a:ext cx="1282500" cy="1282800"/>
          </a:xfrm>
          <a:prstGeom prst="pie">
            <a:avLst>
              <a:gd name="adj1" fmla="val 16192689"/>
              <a:gd name="adj2" fmla="val 5408708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6" name="Google Shape;66;p7"/>
          <p:cNvSpPr/>
          <p:nvPr/>
        </p:nvSpPr>
        <p:spPr>
          <a:xfrm rot="5400000">
            <a:off x="3193350" y="-1811400"/>
            <a:ext cx="2757600" cy="8574300"/>
          </a:xfrm>
          <a:prstGeom prst="round2DiagRect">
            <a:avLst>
              <a:gd name="adj1" fmla="val 50000"/>
              <a:gd name="adj2" fmla="val 0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7"/>
          <p:cNvSpPr txBox="1">
            <a:spLocks noGrp="1"/>
          </p:cNvSpPr>
          <p:nvPr>
            <p:ph type="title"/>
          </p:nvPr>
        </p:nvSpPr>
        <p:spPr>
          <a:xfrm>
            <a:off x="283475" y="1096954"/>
            <a:ext cx="8575800" cy="27576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subTitle" idx="3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- Alt 1">
  <p:cSld name="BLANK_1_1_1_1_1_1_1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>
            <a:spLocks noGrp="1"/>
          </p:cNvSpPr>
          <p:nvPr>
            <p:ph type="subTitle" idx="1"/>
          </p:nvPr>
        </p:nvSpPr>
        <p:spPr>
          <a:xfrm>
            <a:off x="284700" y="2574275"/>
            <a:ext cx="4287300" cy="4089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74" name="Google Shape;74;p8"/>
          <p:cNvSpPr/>
          <p:nvPr/>
        </p:nvSpPr>
        <p:spPr>
          <a:xfrm rot="5400000" flipH="1">
            <a:off x="6571675" y="2571675"/>
            <a:ext cx="5143500" cy="5143500"/>
          </a:xfrm>
          <a:prstGeom prst="pie">
            <a:avLst>
              <a:gd name="adj1" fmla="val 21589913"/>
              <a:gd name="adj2" fmla="val 5408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5" name="Google Shape;75;p8"/>
          <p:cNvSpPr/>
          <p:nvPr/>
        </p:nvSpPr>
        <p:spPr>
          <a:xfrm rot="5400000" flipH="1">
            <a:off x="6571675" y="-8"/>
            <a:ext cx="5143500" cy="51435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284700" y="474750"/>
            <a:ext cx="5622600" cy="1794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77" name="Google Shape;77;p8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BLANK_1_1_1_1_1_1_1_1_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 txBox="1">
            <a:spLocks noGrp="1"/>
          </p:cNvSpPr>
          <p:nvPr>
            <p:ph type="body" idx="1"/>
          </p:nvPr>
        </p:nvSpPr>
        <p:spPr>
          <a:xfrm>
            <a:off x="379650" y="3500000"/>
            <a:ext cx="13893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body" idx="2"/>
          </p:nvPr>
        </p:nvSpPr>
        <p:spPr>
          <a:xfrm>
            <a:off x="2255275" y="3500000"/>
            <a:ext cx="13893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body" idx="3"/>
          </p:nvPr>
        </p:nvSpPr>
        <p:spPr>
          <a:xfrm>
            <a:off x="4130900" y="3500000"/>
            <a:ext cx="13893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body" idx="4"/>
          </p:nvPr>
        </p:nvSpPr>
        <p:spPr>
          <a:xfrm>
            <a:off x="6006525" y="3500000"/>
            <a:ext cx="13893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308784" y="1188147"/>
            <a:ext cx="7206000" cy="666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subTitle" idx="5"/>
          </p:nvPr>
        </p:nvSpPr>
        <p:spPr>
          <a:xfrm>
            <a:off x="308784" y="1922075"/>
            <a:ext cx="7206000" cy="51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subTitle" idx="6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subTitle" idx="7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subTitle" idx="8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9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1">
  <p:cSld name="BLANK_1_1_1_1_1_1_1_1_1_1_1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92" name="Google Shape;92;p10"/>
          <p:cNvSpPr/>
          <p:nvPr/>
        </p:nvSpPr>
        <p:spPr>
          <a:xfrm flipH="1">
            <a:off x="7723050" y="2475750"/>
            <a:ext cx="2828100" cy="2657700"/>
          </a:xfrm>
          <a:prstGeom prst="pie">
            <a:avLst>
              <a:gd name="adj1" fmla="val 0"/>
              <a:gd name="adj2" fmla="val 5408708"/>
            </a:avLst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3" name="Google Shape;93;p10"/>
          <p:cNvSpPr/>
          <p:nvPr/>
        </p:nvSpPr>
        <p:spPr>
          <a:xfrm rot="5400000" flipH="1">
            <a:off x="6370150" y="3807650"/>
            <a:ext cx="2688900" cy="27006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94" name="Google Shape;94;p10"/>
          <p:cNvSpPr txBox="1">
            <a:spLocks noGrp="1"/>
          </p:cNvSpPr>
          <p:nvPr>
            <p:ph type="body" idx="3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10"/>
          <p:cNvSpPr>
            <a:spLocks noGrp="1"/>
          </p:cNvSpPr>
          <p:nvPr>
            <p:ph type="pic" idx="4"/>
          </p:nvPr>
        </p:nvSpPr>
        <p:spPr>
          <a:xfrm>
            <a:off x="6364300" y="0"/>
            <a:ext cx="2779500" cy="3813600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96" name="Google Shape;96;p10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4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97" name="Google Shape;97;p10"/>
          <p:cNvSpPr txBox="1">
            <a:spLocks noGrp="1"/>
          </p:cNvSpPr>
          <p:nvPr>
            <p:ph type="title" idx="5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98" name="Google Shape;98;p10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2">
  <p:cSld name="BLANK_1_1_1_1_1_1_1_1_1_1_1_2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1"/>
          <p:cNvSpPr/>
          <p:nvPr/>
        </p:nvSpPr>
        <p:spPr>
          <a:xfrm>
            <a:off x="4902225" y="2293759"/>
            <a:ext cx="2868000" cy="28575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01" name="Google Shape;101;p11"/>
          <p:cNvSpPr/>
          <p:nvPr/>
        </p:nvSpPr>
        <p:spPr>
          <a:xfrm rot="5400000">
            <a:off x="7720466" y="2360662"/>
            <a:ext cx="2851800" cy="2718000"/>
          </a:xfrm>
          <a:prstGeom prst="pie">
            <a:avLst>
              <a:gd name="adj1" fmla="val 0"/>
              <a:gd name="adj2" fmla="val 5398959"/>
            </a:avLst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02" name="Google Shape;102;p11"/>
          <p:cNvSpPr/>
          <p:nvPr/>
        </p:nvSpPr>
        <p:spPr>
          <a:xfrm>
            <a:off x="6345359" y="7875"/>
            <a:ext cx="2791200" cy="1233000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03" name="Google Shape;103;p11"/>
          <p:cNvSpPr txBox="1">
            <a:spLocks noGrp="1"/>
          </p:cNvSpPr>
          <p:nvPr>
            <p:ph type="body" idx="1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11"/>
          <p:cNvSpPr>
            <a:spLocks noGrp="1"/>
          </p:cNvSpPr>
          <p:nvPr>
            <p:ph type="pic" idx="2"/>
          </p:nvPr>
        </p:nvSpPr>
        <p:spPr>
          <a:xfrm>
            <a:off x="6335600" y="1231675"/>
            <a:ext cx="2808600" cy="249870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1"/>
          <p:cNvSpPr txBox="1">
            <a:spLocks noGrp="1"/>
          </p:cNvSpPr>
          <p:nvPr>
            <p:ph type="title" idx="3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07" name="Google Shape;107;p11"/>
          <p:cNvSpPr txBox="1">
            <a:spLocks noGrp="1"/>
          </p:cNvSpPr>
          <p:nvPr>
            <p:ph type="subTitle" idx="4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8" name="Google Shape;108;p11"/>
          <p:cNvSpPr txBox="1">
            <a:spLocks noGrp="1"/>
          </p:cNvSpPr>
          <p:nvPr>
            <p:ph type="subTitle" idx="5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9" name="Google Shape;109;p11"/>
          <p:cNvSpPr txBox="1">
            <a:spLocks noGrp="1"/>
          </p:cNvSpPr>
          <p:nvPr>
            <p:ph type="subTitle" idx="6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1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3">
  <p:cSld name="BLANK_1_1_1_1_1_1_1_1_1_1_1_2_1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3" name="Google Shape;113;p12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324521" y="8900"/>
            <a:ext cx="2848500" cy="6539200"/>
            <a:chOff x="6324521" y="8900"/>
            <a:chExt cx="2848500" cy="6539200"/>
          </a:xfrm>
        </p:grpSpPr>
        <p:sp>
          <p:nvSpPr>
            <p:cNvPr id="115" name="Google Shape;115;p12"/>
            <p:cNvSpPr/>
            <p:nvPr/>
          </p:nvSpPr>
          <p:spPr>
            <a:xfrm rot="10800000">
              <a:off x="6362475" y="8900"/>
              <a:ext cx="2772600" cy="370050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116" name="Google Shape;116;p12"/>
            <p:cNvSpPr/>
            <p:nvPr/>
          </p:nvSpPr>
          <p:spPr>
            <a:xfrm rot="5400000" flipH="1">
              <a:off x="6319275" y="3734100"/>
              <a:ext cx="2820300" cy="2807700"/>
            </a:xfrm>
            <a:prstGeom prst="pie">
              <a:avLst>
                <a:gd name="adj1" fmla="val 16192689"/>
                <a:gd name="adj2" fmla="val 4945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117" name="Google Shape;117;p12"/>
            <p:cNvSpPr/>
            <p:nvPr/>
          </p:nvSpPr>
          <p:spPr>
            <a:xfrm flipH="1">
              <a:off x="6324521" y="2295469"/>
              <a:ext cx="2848500" cy="2847300"/>
            </a:xfrm>
            <a:prstGeom prst="pie">
              <a:avLst>
                <a:gd name="adj1" fmla="val 21590006"/>
                <a:gd name="adj2" fmla="val 5408708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</p:grpSp>
      <p:sp>
        <p:nvSpPr>
          <p:cNvPr id="118" name="Google Shape;118;p12"/>
          <p:cNvSpPr txBox="1">
            <a:spLocks noGrp="1"/>
          </p:cNvSpPr>
          <p:nvPr>
            <p:ph type="body" idx="3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12"/>
          <p:cNvSpPr>
            <a:spLocks noGrp="1"/>
          </p:cNvSpPr>
          <p:nvPr>
            <p:ph type="pic" idx="4"/>
          </p:nvPr>
        </p:nvSpPr>
        <p:spPr>
          <a:xfrm rot="10800000">
            <a:off x="6324525" y="0"/>
            <a:ext cx="2819400" cy="37158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120" name="Google Shape;120;p12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2"/>
          <p:cNvSpPr txBox="1">
            <a:spLocks noGrp="1"/>
          </p:cNvSpPr>
          <p:nvPr>
            <p:ph type="title" idx="5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2" name="Google Shape;122;p12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4">
  <p:cSld name="BLANK_1_1_1_1_1_1_1_1_1_1_1_2_1_1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/>
          <p:nvPr/>
        </p:nvSpPr>
        <p:spPr>
          <a:xfrm>
            <a:off x="7780000" y="10200"/>
            <a:ext cx="1353900" cy="14175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25" name="Google Shape;125;p13"/>
          <p:cNvSpPr/>
          <p:nvPr/>
        </p:nvSpPr>
        <p:spPr>
          <a:xfrm rot="-5400000">
            <a:off x="4934200" y="10025"/>
            <a:ext cx="2845800" cy="28356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26" name="Google Shape;126;p13"/>
          <p:cNvSpPr txBox="1">
            <a:spLocks noGrp="1"/>
          </p:cNvSpPr>
          <p:nvPr>
            <p:ph type="body" idx="1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3"/>
          <p:cNvSpPr>
            <a:spLocks noGrp="1"/>
          </p:cNvSpPr>
          <p:nvPr>
            <p:ph type="pic" idx="2"/>
          </p:nvPr>
        </p:nvSpPr>
        <p:spPr>
          <a:xfrm>
            <a:off x="6355775" y="1418625"/>
            <a:ext cx="2788200" cy="3725100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128" name="Google Shape;128;p13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title" idx="3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4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ubTitle" idx="5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6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3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5">
  <p:cSld name="CUSTOM_7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 txBox="1">
            <a:spLocks noGrp="1"/>
          </p:cNvSpPr>
          <p:nvPr>
            <p:ph type="body" idx="1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6" name="Google Shape;136;p14"/>
          <p:cNvSpPr/>
          <p:nvPr/>
        </p:nvSpPr>
        <p:spPr>
          <a:xfrm rot="10800000" flipH="1">
            <a:off x="7069375" y="3760875"/>
            <a:ext cx="1359600" cy="1372500"/>
          </a:xfrm>
          <a:prstGeom prst="pie">
            <a:avLst>
              <a:gd name="adj1" fmla="val 16192689"/>
              <a:gd name="adj2" fmla="val 5408708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37" name="Google Shape;137;p14"/>
          <p:cNvSpPr/>
          <p:nvPr/>
        </p:nvSpPr>
        <p:spPr>
          <a:xfrm rot="10800000" flipH="1">
            <a:off x="7760700" y="3760875"/>
            <a:ext cx="1372200" cy="1372500"/>
          </a:xfrm>
          <a:prstGeom prst="pie">
            <a:avLst>
              <a:gd name="adj1" fmla="val 16192689"/>
              <a:gd name="adj2" fmla="val 5408708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6364300" y="3759200"/>
            <a:ext cx="1396500" cy="138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39" name="Google Shape;139;p14"/>
          <p:cNvSpPr>
            <a:spLocks noGrp="1"/>
          </p:cNvSpPr>
          <p:nvPr>
            <p:ph type="pic" idx="2"/>
          </p:nvPr>
        </p:nvSpPr>
        <p:spPr>
          <a:xfrm rot="10800000">
            <a:off x="6364225" y="0"/>
            <a:ext cx="2784600" cy="377580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40" name="Google Shape;140;p14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title" idx="3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subTitle" idx="4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subTitle" idx="5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4" name="Google Shape;144;p14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6">
  <p:cSld name="CUSTOM_8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48" name="Google Shape;148;p15"/>
          <p:cNvSpPr/>
          <p:nvPr/>
        </p:nvSpPr>
        <p:spPr>
          <a:xfrm flipH="1">
            <a:off x="7723050" y="2475750"/>
            <a:ext cx="2828100" cy="2657700"/>
          </a:xfrm>
          <a:prstGeom prst="pie">
            <a:avLst>
              <a:gd name="adj1" fmla="val 0"/>
              <a:gd name="adj2" fmla="val 5408708"/>
            </a:avLst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49" name="Google Shape;149;p15"/>
          <p:cNvSpPr/>
          <p:nvPr/>
        </p:nvSpPr>
        <p:spPr>
          <a:xfrm rot="5400000" flipH="1">
            <a:off x="6370150" y="3807650"/>
            <a:ext cx="2688900" cy="27006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0" name="Google Shape;150;p15"/>
          <p:cNvSpPr txBox="1">
            <a:spLocks noGrp="1"/>
          </p:cNvSpPr>
          <p:nvPr>
            <p:ph type="body" idx="3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51" name="Google Shape;151;p15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4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title" idx="4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53" name="Google Shape;153;p15"/>
          <p:cNvSpPr/>
          <p:nvPr/>
        </p:nvSpPr>
        <p:spPr>
          <a:xfrm>
            <a:off x="6375075" y="10125"/>
            <a:ext cx="2757600" cy="3794400"/>
          </a:xfrm>
          <a:prstGeom prst="round2DiagRect">
            <a:avLst>
              <a:gd name="adj1" fmla="val 50000"/>
              <a:gd name="adj2" fmla="val 0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4" name="Google Shape;154;p15"/>
          <p:cNvSpPr txBox="1">
            <a:spLocks noGrp="1"/>
          </p:cNvSpPr>
          <p:nvPr>
            <p:ph type="subTitle" idx="5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5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7">
  <p:cSld name="CUSTOM_8_1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/>
          <p:nvPr/>
        </p:nvSpPr>
        <p:spPr>
          <a:xfrm>
            <a:off x="4902225" y="2293759"/>
            <a:ext cx="2868000" cy="28575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8" name="Google Shape;158;p16"/>
          <p:cNvSpPr/>
          <p:nvPr/>
        </p:nvSpPr>
        <p:spPr>
          <a:xfrm rot="5400000">
            <a:off x="7720466" y="2360662"/>
            <a:ext cx="2851800" cy="2718000"/>
          </a:xfrm>
          <a:prstGeom prst="pie">
            <a:avLst>
              <a:gd name="adj1" fmla="val 0"/>
              <a:gd name="adj2" fmla="val 5398959"/>
            </a:avLst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59" name="Google Shape;159;p16"/>
          <p:cNvSpPr/>
          <p:nvPr/>
        </p:nvSpPr>
        <p:spPr>
          <a:xfrm>
            <a:off x="6345359" y="7875"/>
            <a:ext cx="2791200" cy="1233000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0" name="Google Shape;160;p16"/>
          <p:cNvSpPr txBox="1">
            <a:spLocks noGrp="1"/>
          </p:cNvSpPr>
          <p:nvPr>
            <p:ph type="body" idx="1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16"/>
          <p:cNvSpPr txBox="1">
            <a:spLocks noGrp="1"/>
          </p:cNvSpPr>
          <p:nvPr>
            <p:ph type="title" idx="2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63" name="Google Shape;163;p16"/>
          <p:cNvSpPr txBox="1">
            <a:spLocks noGrp="1"/>
          </p:cNvSpPr>
          <p:nvPr>
            <p:ph type="subTitle" idx="3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64" name="Google Shape;164;p16"/>
          <p:cNvSpPr txBox="1">
            <a:spLocks noGrp="1"/>
          </p:cNvSpPr>
          <p:nvPr>
            <p:ph type="subTitle" idx="4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65" name="Google Shape;165;p16"/>
          <p:cNvSpPr txBox="1">
            <a:spLocks noGrp="1"/>
          </p:cNvSpPr>
          <p:nvPr>
            <p:ph type="subTitle" idx="5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6"/>
          <p:cNvSpPr/>
          <p:nvPr/>
        </p:nvSpPr>
        <p:spPr>
          <a:xfrm>
            <a:off x="6345359" y="1240774"/>
            <a:ext cx="2801400" cy="2479800"/>
          </a:xfrm>
          <a:prstGeom prst="round1Rect">
            <a:avLst>
              <a:gd name="adj" fmla="val 50000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7" name="Google Shape;167;p16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8">
  <p:cSld name="CUSTOM_8_1_1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70" name="Google Shape;170;p17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subTitle" idx="3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172" name="Google Shape;172;p17"/>
          <p:cNvGrpSpPr/>
          <p:nvPr/>
        </p:nvGrpSpPr>
        <p:grpSpPr>
          <a:xfrm>
            <a:off x="6324521" y="8900"/>
            <a:ext cx="2848500" cy="6539200"/>
            <a:chOff x="6324521" y="8900"/>
            <a:chExt cx="2848500" cy="6539200"/>
          </a:xfrm>
        </p:grpSpPr>
        <p:sp>
          <p:nvSpPr>
            <p:cNvPr id="173" name="Google Shape;173;p17"/>
            <p:cNvSpPr/>
            <p:nvPr/>
          </p:nvSpPr>
          <p:spPr>
            <a:xfrm rot="10800000">
              <a:off x="6362475" y="8900"/>
              <a:ext cx="2772600" cy="370050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174" name="Google Shape;174;p17"/>
            <p:cNvSpPr/>
            <p:nvPr/>
          </p:nvSpPr>
          <p:spPr>
            <a:xfrm rot="5400000" flipH="1">
              <a:off x="6319275" y="3734100"/>
              <a:ext cx="2820300" cy="2807700"/>
            </a:xfrm>
            <a:prstGeom prst="pie">
              <a:avLst>
                <a:gd name="adj1" fmla="val 16192689"/>
                <a:gd name="adj2" fmla="val 4945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175" name="Google Shape;175;p17"/>
            <p:cNvSpPr/>
            <p:nvPr/>
          </p:nvSpPr>
          <p:spPr>
            <a:xfrm flipH="1">
              <a:off x="6324521" y="2295469"/>
              <a:ext cx="2848500" cy="2847300"/>
            </a:xfrm>
            <a:prstGeom prst="pie">
              <a:avLst>
                <a:gd name="adj1" fmla="val 21590006"/>
                <a:gd name="adj2" fmla="val 5408708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</p:grpSp>
      <p:sp>
        <p:nvSpPr>
          <p:cNvPr id="176" name="Google Shape;176;p17"/>
          <p:cNvSpPr txBox="1">
            <a:spLocks noGrp="1"/>
          </p:cNvSpPr>
          <p:nvPr>
            <p:ph type="body" idx="4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77" name="Google Shape;177;p17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17"/>
          <p:cNvSpPr txBox="1">
            <a:spLocks noGrp="1"/>
          </p:cNvSpPr>
          <p:nvPr>
            <p:ph type="title" idx="5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79" name="Google Shape;179;p17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9">
  <p:cSld name="CUSTOM_8_1_1_1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82" name="Google Shape;182;p18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subTitle" idx="3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18"/>
          <p:cNvSpPr/>
          <p:nvPr/>
        </p:nvSpPr>
        <p:spPr>
          <a:xfrm>
            <a:off x="7780000" y="10200"/>
            <a:ext cx="1353900" cy="14175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85" name="Google Shape;185;p18"/>
          <p:cNvSpPr/>
          <p:nvPr/>
        </p:nvSpPr>
        <p:spPr>
          <a:xfrm rot="-5400000">
            <a:off x="4934200" y="10025"/>
            <a:ext cx="2845800" cy="28356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86" name="Google Shape;186;p18"/>
          <p:cNvSpPr txBox="1">
            <a:spLocks noGrp="1"/>
          </p:cNvSpPr>
          <p:nvPr>
            <p:ph type="body" idx="4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title" idx="5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6366275" y="1427825"/>
            <a:ext cx="2768100" cy="3705300"/>
          </a:xfrm>
          <a:prstGeom prst="round2DiagRect">
            <a:avLst>
              <a:gd name="adj1" fmla="val 50000"/>
              <a:gd name="adj2" fmla="val 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90" name="Google Shape;190;p18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ase description - Alt 10">
  <p:cSld name="CUSTOM_8_1_1_1_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93" name="Google Shape;193;p19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94" name="Google Shape;194;p19"/>
          <p:cNvSpPr txBox="1">
            <a:spLocks noGrp="1"/>
          </p:cNvSpPr>
          <p:nvPr>
            <p:ph type="subTitle" idx="3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19"/>
          <p:cNvSpPr txBox="1">
            <a:spLocks noGrp="1"/>
          </p:cNvSpPr>
          <p:nvPr>
            <p:ph type="body" idx="4"/>
          </p:nvPr>
        </p:nvSpPr>
        <p:spPr>
          <a:xfrm>
            <a:off x="286425" y="2475750"/>
            <a:ext cx="4290600" cy="919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96" name="Google Shape;196;p19"/>
          <p:cNvSpPr/>
          <p:nvPr/>
        </p:nvSpPr>
        <p:spPr>
          <a:xfrm rot="10800000" flipH="1">
            <a:off x="7069375" y="3773775"/>
            <a:ext cx="1359600" cy="1359600"/>
          </a:xfrm>
          <a:prstGeom prst="pie">
            <a:avLst>
              <a:gd name="adj1" fmla="val 16192689"/>
              <a:gd name="adj2" fmla="val 5408708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97" name="Google Shape;197;p19"/>
          <p:cNvSpPr/>
          <p:nvPr/>
        </p:nvSpPr>
        <p:spPr>
          <a:xfrm rot="10800000" flipH="1">
            <a:off x="7760700" y="3773775"/>
            <a:ext cx="1372200" cy="1359600"/>
          </a:xfrm>
          <a:prstGeom prst="pie">
            <a:avLst>
              <a:gd name="adj1" fmla="val 16192689"/>
              <a:gd name="adj2" fmla="val 5408708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98" name="Google Shape;198;p19"/>
          <p:cNvSpPr/>
          <p:nvPr/>
        </p:nvSpPr>
        <p:spPr>
          <a:xfrm>
            <a:off x="6364300" y="3759200"/>
            <a:ext cx="1396500" cy="138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99" name="Google Shape;199;p19"/>
          <p:cNvSpPr txBox="1">
            <a:spLocks noGrp="1"/>
          </p:cNvSpPr>
          <p:nvPr>
            <p:ph type="title"/>
          </p:nvPr>
        </p:nvSpPr>
        <p:spPr>
          <a:xfrm>
            <a:off x="284700" y="91924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200" name="Google Shape;200;p19"/>
          <p:cNvSpPr txBox="1">
            <a:spLocks noGrp="1"/>
          </p:cNvSpPr>
          <p:nvPr>
            <p:ph type="title" idx="5"/>
          </p:nvPr>
        </p:nvSpPr>
        <p:spPr>
          <a:xfrm>
            <a:off x="284700" y="1692899"/>
            <a:ext cx="5622600" cy="8139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01" name="Google Shape;201;p19"/>
          <p:cNvSpPr/>
          <p:nvPr/>
        </p:nvSpPr>
        <p:spPr>
          <a:xfrm rot="10800000">
            <a:off x="6377600" y="8800"/>
            <a:ext cx="2758800" cy="3754200"/>
          </a:xfrm>
          <a:prstGeom prst="round1Rect">
            <a:avLst>
              <a:gd name="adj" fmla="val 50000"/>
            </a:avLst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02" name="Google Shape;202;p19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Alt 1">
  <p:cSld name="BLANK_1_1_1_1_1_1_1_1_1_1_1_1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0"/>
          <p:cNvSpPr txBox="1">
            <a:spLocks noGrp="1"/>
          </p:cNvSpPr>
          <p:nvPr>
            <p:ph type="subTitle" idx="1"/>
          </p:nvPr>
        </p:nvSpPr>
        <p:spPr>
          <a:xfrm>
            <a:off x="3389025" y="1197289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05" name="Google Shape;205;p20"/>
          <p:cNvSpPr/>
          <p:nvPr/>
        </p:nvSpPr>
        <p:spPr>
          <a:xfrm flipH="1">
            <a:off x="1350000" y="2442900"/>
            <a:ext cx="2849100" cy="2700600"/>
          </a:xfrm>
          <a:prstGeom prst="pie">
            <a:avLst>
              <a:gd name="adj1" fmla="val 21586474"/>
              <a:gd name="adj2" fmla="val 5408708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06" name="Google Shape;206;p20"/>
          <p:cNvSpPr/>
          <p:nvPr/>
        </p:nvSpPr>
        <p:spPr>
          <a:xfrm rot="5400000" flipH="1">
            <a:off x="-6000" y="3795800"/>
            <a:ext cx="2712600" cy="2700600"/>
          </a:xfrm>
          <a:prstGeom prst="pie">
            <a:avLst>
              <a:gd name="adj1" fmla="val 2531"/>
              <a:gd name="adj2" fmla="val 540870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07" name="Google Shape;207;p20"/>
          <p:cNvSpPr/>
          <p:nvPr/>
        </p:nvSpPr>
        <p:spPr>
          <a:xfrm rot="5400000" flipH="1">
            <a:off x="-125" y="2402250"/>
            <a:ext cx="2775600" cy="27756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2"/>
          </p:nvPr>
        </p:nvSpPr>
        <p:spPr>
          <a:xfrm>
            <a:off x="3389025" y="2341214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09" name="Google Shape;209;p20"/>
          <p:cNvSpPr txBox="1">
            <a:spLocks noGrp="1"/>
          </p:cNvSpPr>
          <p:nvPr>
            <p:ph type="subTitle" idx="3"/>
          </p:nvPr>
        </p:nvSpPr>
        <p:spPr>
          <a:xfrm>
            <a:off x="3389025" y="3485139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10" name="Google Shape;210;p20"/>
          <p:cNvSpPr txBox="1">
            <a:spLocks noGrp="1"/>
          </p:cNvSpPr>
          <p:nvPr>
            <p:ph type="subTitle" idx="4"/>
          </p:nvPr>
        </p:nvSpPr>
        <p:spPr>
          <a:xfrm>
            <a:off x="6335550" y="1197289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11" name="Google Shape;211;p20"/>
          <p:cNvSpPr txBox="1">
            <a:spLocks noGrp="1"/>
          </p:cNvSpPr>
          <p:nvPr>
            <p:ph type="subTitle" idx="5"/>
          </p:nvPr>
        </p:nvSpPr>
        <p:spPr>
          <a:xfrm>
            <a:off x="6335550" y="2341214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12" name="Google Shape;212;p20"/>
          <p:cNvSpPr txBox="1">
            <a:spLocks noGrp="1"/>
          </p:cNvSpPr>
          <p:nvPr>
            <p:ph type="subTitle" idx="6"/>
          </p:nvPr>
        </p:nvSpPr>
        <p:spPr>
          <a:xfrm>
            <a:off x="6335550" y="3485139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13" name="Google Shape;213;p20"/>
          <p:cNvSpPr txBox="1">
            <a:spLocks noGrp="1"/>
          </p:cNvSpPr>
          <p:nvPr>
            <p:ph type="title"/>
          </p:nvPr>
        </p:nvSpPr>
        <p:spPr>
          <a:xfrm>
            <a:off x="284700" y="286200"/>
            <a:ext cx="2860800" cy="17328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214" name="Google Shape;214;p20"/>
          <p:cNvSpPr txBox="1">
            <a:spLocks noGrp="1"/>
          </p:cNvSpPr>
          <p:nvPr>
            <p:ph type="subTitle" idx="7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15" name="Google Shape;215;p20"/>
          <p:cNvSpPr txBox="1">
            <a:spLocks noGrp="1"/>
          </p:cNvSpPr>
          <p:nvPr>
            <p:ph type="subTitle" idx="8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16" name="Google Shape;216;p20"/>
          <p:cNvSpPr txBox="1">
            <a:spLocks noGrp="1"/>
          </p:cNvSpPr>
          <p:nvPr>
            <p:ph type="subTitle" idx="9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0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Alt 2">
  <p:cSld name="BLANK_1_1_1_1_1_1_1_1_1_1_1_1_2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 rot="-5400000">
            <a:off x="-2575150" y="-150"/>
            <a:ext cx="5143800" cy="5143500"/>
          </a:xfrm>
          <a:prstGeom prst="pie">
            <a:avLst>
              <a:gd name="adj1" fmla="val 3746"/>
              <a:gd name="adj2" fmla="val 540870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20" name="Google Shape;220;p21"/>
          <p:cNvSpPr/>
          <p:nvPr/>
        </p:nvSpPr>
        <p:spPr>
          <a:xfrm rot="5400000">
            <a:off x="-3261" y="1"/>
            <a:ext cx="5143500" cy="51435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21" name="Google Shape;221;p21"/>
          <p:cNvSpPr txBox="1">
            <a:spLocks noGrp="1"/>
          </p:cNvSpPr>
          <p:nvPr>
            <p:ph type="subTitle" idx="1"/>
          </p:nvPr>
        </p:nvSpPr>
        <p:spPr>
          <a:xfrm>
            <a:off x="3236625" y="1936752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22" name="Google Shape;222;p21"/>
          <p:cNvSpPr txBox="1">
            <a:spLocks noGrp="1"/>
          </p:cNvSpPr>
          <p:nvPr>
            <p:ph type="subTitle" idx="2"/>
          </p:nvPr>
        </p:nvSpPr>
        <p:spPr>
          <a:xfrm>
            <a:off x="3236625" y="2920654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23" name="Google Shape;223;p21"/>
          <p:cNvSpPr txBox="1">
            <a:spLocks noGrp="1"/>
          </p:cNvSpPr>
          <p:nvPr>
            <p:ph type="subTitle" idx="3"/>
          </p:nvPr>
        </p:nvSpPr>
        <p:spPr>
          <a:xfrm>
            <a:off x="3236625" y="3912436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24" name="Google Shape;224;p21"/>
          <p:cNvSpPr txBox="1">
            <a:spLocks noGrp="1"/>
          </p:cNvSpPr>
          <p:nvPr>
            <p:ph type="subTitle" idx="4"/>
          </p:nvPr>
        </p:nvSpPr>
        <p:spPr>
          <a:xfrm>
            <a:off x="6183150" y="1936752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25" name="Google Shape;225;p21"/>
          <p:cNvSpPr txBox="1">
            <a:spLocks noGrp="1"/>
          </p:cNvSpPr>
          <p:nvPr>
            <p:ph type="subTitle" idx="5"/>
          </p:nvPr>
        </p:nvSpPr>
        <p:spPr>
          <a:xfrm>
            <a:off x="6183150" y="2920654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26" name="Google Shape;226;p21"/>
          <p:cNvSpPr txBox="1">
            <a:spLocks noGrp="1"/>
          </p:cNvSpPr>
          <p:nvPr>
            <p:ph type="subTitle" idx="6"/>
          </p:nvPr>
        </p:nvSpPr>
        <p:spPr>
          <a:xfrm>
            <a:off x="6183150" y="3912436"/>
            <a:ext cx="2331300" cy="89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Poppins"/>
              <a:buNone/>
              <a:defRPr sz="16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27" name="Google Shape;227;p21"/>
          <p:cNvSpPr txBox="1">
            <a:spLocks noGrp="1"/>
          </p:cNvSpPr>
          <p:nvPr>
            <p:ph type="title"/>
          </p:nvPr>
        </p:nvSpPr>
        <p:spPr>
          <a:xfrm>
            <a:off x="3235425" y="474750"/>
            <a:ext cx="2860800" cy="13158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228" name="Google Shape;228;p21"/>
          <p:cNvSpPr txBox="1">
            <a:spLocks noGrp="1"/>
          </p:cNvSpPr>
          <p:nvPr>
            <p:ph type="subTitle" idx="7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29" name="Google Shape;229;p21"/>
          <p:cNvSpPr txBox="1">
            <a:spLocks noGrp="1"/>
          </p:cNvSpPr>
          <p:nvPr>
            <p:ph type="subTitle" idx="8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BLANK_1_1_1_1_1_1_1_1_1_1_1_1_2_1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>
            <a:spLocks noGrp="1"/>
          </p:cNvSpPr>
          <p:nvPr>
            <p:ph type="subTitle" idx="1"/>
          </p:nvPr>
        </p:nvSpPr>
        <p:spPr>
          <a:xfrm>
            <a:off x="5537976" y="1421821"/>
            <a:ext cx="3453600" cy="3111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33" name="Google Shape;233;p22"/>
          <p:cNvSpPr txBox="1">
            <a:spLocks noGrp="1"/>
          </p:cNvSpPr>
          <p:nvPr>
            <p:ph type="subTitle" idx="2"/>
          </p:nvPr>
        </p:nvSpPr>
        <p:spPr>
          <a:xfrm>
            <a:off x="5537976" y="1658233"/>
            <a:ext cx="3453600" cy="3111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34" name="Google Shape;234;p22"/>
          <p:cNvSpPr txBox="1">
            <a:spLocks noGrp="1"/>
          </p:cNvSpPr>
          <p:nvPr>
            <p:ph type="subTitle" idx="3"/>
          </p:nvPr>
        </p:nvSpPr>
        <p:spPr>
          <a:xfrm>
            <a:off x="5537976" y="2185603"/>
            <a:ext cx="3453600" cy="3111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35" name="Google Shape;235;p22"/>
          <p:cNvSpPr txBox="1">
            <a:spLocks noGrp="1"/>
          </p:cNvSpPr>
          <p:nvPr>
            <p:ph type="subTitle" idx="4"/>
          </p:nvPr>
        </p:nvSpPr>
        <p:spPr>
          <a:xfrm>
            <a:off x="5537976" y="2421696"/>
            <a:ext cx="3453600" cy="3111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36" name="Google Shape;236;p22"/>
          <p:cNvSpPr txBox="1">
            <a:spLocks noGrp="1"/>
          </p:cNvSpPr>
          <p:nvPr>
            <p:ph type="subTitle" idx="5"/>
          </p:nvPr>
        </p:nvSpPr>
        <p:spPr>
          <a:xfrm>
            <a:off x="5537976" y="2954416"/>
            <a:ext cx="3453600" cy="3111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37" name="Google Shape;237;p22"/>
          <p:cNvSpPr txBox="1">
            <a:spLocks noGrp="1"/>
          </p:cNvSpPr>
          <p:nvPr>
            <p:ph type="subTitle" idx="6"/>
          </p:nvPr>
        </p:nvSpPr>
        <p:spPr>
          <a:xfrm>
            <a:off x="5537976" y="3190509"/>
            <a:ext cx="3453600" cy="3111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38" name="Google Shape;238;p22"/>
          <p:cNvSpPr txBox="1">
            <a:spLocks noGrp="1"/>
          </p:cNvSpPr>
          <p:nvPr>
            <p:ph type="subTitle" idx="7"/>
          </p:nvPr>
        </p:nvSpPr>
        <p:spPr>
          <a:xfrm>
            <a:off x="5537976" y="3717879"/>
            <a:ext cx="3453600" cy="3111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Poppins"/>
              <a:buNone/>
              <a:defRPr sz="15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39" name="Google Shape;239;p22"/>
          <p:cNvSpPr txBox="1">
            <a:spLocks noGrp="1"/>
          </p:cNvSpPr>
          <p:nvPr>
            <p:ph type="subTitle" idx="8"/>
          </p:nvPr>
        </p:nvSpPr>
        <p:spPr>
          <a:xfrm>
            <a:off x="5537976" y="3953971"/>
            <a:ext cx="3453600" cy="311100"/>
          </a:xfrm>
          <a:prstGeom prst="rect">
            <a:avLst/>
          </a:prstGeom>
        </p:spPr>
        <p:txBody>
          <a:bodyPr spcFirstLastPara="1" wrap="square" lIns="0" tIns="91425" rIns="91425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0" name="Google Shape;240;p22"/>
          <p:cNvSpPr/>
          <p:nvPr/>
        </p:nvSpPr>
        <p:spPr>
          <a:xfrm rot="-5400000">
            <a:off x="-1276000" y="1266039"/>
            <a:ext cx="2537400" cy="25374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1" name="Google Shape;241;p22"/>
          <p:cNvSpPr/>
          <p:nvPr/>
        </p:nvSpPr>
        <p:spPr>
          <a:xfrm rot="-5400000">
            <a:off x="-5951" y="2536242"/>
            <a:ext cx="1267200" cy="126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3244" y="3803442"/>
            <a:ext cx="1340100" cy="1340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3" name="Google Shape;243;p22"/>
          <p:cNvSpPr txBox="1">
            <a:spLocks noGrp="1"/>
          </p:cNvSpPr>
          <p:nvPr>
            <p:ph type="title"/>
          </p:nvPr>
        </p:nvSpPr>
        <p:spPr>
          <a:xfrm>
            <a:off x="1582800" y="1485525"/>
            <a:ext cx="2989200" cy="433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4" name="Google Shape;244;p22"/>
          <p:cNvSpPr txBox="1">
            <a:spLocks noGrp="1"/>
          </p:cNvSpPr>
          <p:nvPr>
            <p:ph type="subTitle" idx="9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45" name="Google Shape;245;p22"/>
          <p:cNvSpPr txBox="1">
            <a:spLocks noGrp="1"/>
          </p:cNvSpPr>
          <p:nvPr>
            <p:ph type="subTitle" idx="13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46" name="Google Shape;246;p22"/>
          <p:cNvSpPr txBox="1">
            <a:spLocks noGrp="1"/>
          </p:cNvSpPr>
          <p:nvPr>
            <p:ph type="subTitle" idx="14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2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et the team">
  <p:cSld name="CUSTOM_4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3"/>
          <p:cNvSpPr>
            <a:spLocks noGrp="1"/>
          </p:cNvSpPr>
          <p:nvPr>
            <p:ph type="pic" idx="2"/>
          </p:nvPr>
        </p:nvSpPr>
        <p:spPr>
          <a:xfrm>
            <a:off x="4162550" y="816050"/>
            <a:ext cx="1444500" cy="1444500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</p:sp>
      <p:sp>
        <p:nvSpPr>
          <p:cNvPr id="250" name="Google Shape;250;p23"/>
          <p:cNvSpPr>
            <a:spLocks noGrp="1"/>
          </p:cNvSpPr>
          <p:nvPr>
            <p:ph type="pic" idx="3"/>
          </p:nvPr>
        </p:nvSpPr>
        <p:spPr>
          <a:xfrm>
            <a:off x="5788675" y="816050"/>
            <a:ext cx="1444500" cy="1444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1" name="Google Shape;251;p23"/>
          <p:cNvSpPr>
            <a:spLocks noGrp="1"/>
          </p:cNvSpPr>
          <p:nvPr>
            <p:ph type="pic" idx="4"/>
          </p:nvPr>
        </p:nvSpPr>
        <p:spPr>
          <a:xfrm>
            <a:off x="7414800" y="816050"/>
            <a:ext cx="1444500" cy="1444500"/>
          </a:xfrm>
          <a:prstGeom prst="round1Rect">
            <a:avLst>
              <a:gd name="adj" fmla="val 30895"/>
            </a:avLst>
          </a:prstGeom>
          <a:noFill/>
          <a:ln>
            <a:noFill/>
          </a:ln>
        </p:spPr>
      </p:sp>
      <p:sp>
        <p:nvSpPr>
          <p:cNvPr id="252" name="Google Shape;252;p23"/>
          <p:cNvSpPr>
            <a:spLocks noGrp="1"/>
          </p:cNvSpPr>
          <p:nvPr>
            <p:ph type="pic" idx="5"/>
          </p:nvPr>
        </p:nvSpPr>
        <p:spPr>
          <a:xfrm>
            <a:off x="2536475" y="2897400"/>
            <a:ext cx="1444500" cy="1444500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</p:sp>
      <p:sp>
        <p:nvSpPr>
          <p:cNvPr id="253" name="Google Shape;253;p23"/>
          <p:cNvSpPr>
            <a:spLocks noGrp="1"/>
          </p:cNvSpPr>
          <p:nvPr>
            <p:ph type="pic" idx="6"/>
          </p:nvPr>
        </p:nvSpPr>
        <p:spPr>
          <a:xfrm>
            <a:off x="4162600" y="2897400"/>
            <a:ext cx="1444500" cy="1444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4" name="Google Shape;254;p23"/>
          <p:cNvSpPr>
            <a:spLocks noGrp="1"/>
          </p:cNvSpPr>
          <p:nvPr>
            <p:ph type="pic" idx="7"/>
          </p:nvPr>
        </p:nvSpPr>
        <p:spPr>
          <a:xfrm>
            <a:off x="5788725" y="2897400"/>
            <a:ext cx="1444500" cy="1444500"/>
          </a:xfrm>
          <a:prstGeom prst="round1Rect">
            <a:avLst>
              <a:gd name="adj" fmla="val 30895"/>
            </a:avLst>
          </a:prstGeom>
          <a:noFill/>
          <a:ln>
            <a:noFill/>
          </a:ln>
        </p:spPr>
      </p:sp>
      <p:sp>
        <p:nvSpPr>
          <p:cNvPr id="255" name="Google Shape;255;p23"/>
          <p:cNvSpPr txBox="1">
            <a:spLocks noGrp="1"/>
          </p:cNvSpPr>
          <p:nvPr>
            <p:ph type="subTitle" idx="1"/>
          </p:nvPr>
        </p:nvSpPr>
        <p:spPr>
          <a:xfrm>
            <a:off x="4162750" y="2178820"/>
            <a:ext cx="1444500" cy="300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56" name="Google Shape;256;p23"/>
          <p:cNvSpPr txBox="1">
            <a:spLocks noGrp="1"/>
          </p:cNvSpPr>
          <p:nvPr>
            <p:ph type="subTitle" idx="8"/>
          </p:nvPr>
        </p:nvSpPr>
        <p:spPr>
          <a:xfrm>
            <a:off x="4162750" y="2509808"/>
            <a:ext cx="1444500" cy="2547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57" name="Google Shape;257;p23"/>
          <p:cNvSpPr txBox="1">
            <a:spLocks noGrp="1"/>
          </p:cNvSpPr>
          <p:nvPr>
            <p:ph type="subTitle" idx="9"/>
          </p:nvPr>
        </p:nvSpPr>
        <p:spPr>
          <a:xfrm>
            <a:off x="2536625" y="4249429"/>
            <a:ext cx="1444500" cy="300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58" name="Google Shape;258;p23"/>
          <p:cNvSpPr txBox="1">
            <a:spLocks noGrp="1"/>
          </p:cNvSpPr>
          <p:nvPr>
            <p:ph type="subTitle" idx="13"/>
          </p:nvPr>
        </p:nvSpPr>
        <p:spPr>
          <a:xfrm>
            <a:off x="2536625" y="4581011"/>
            <a:ext cx="1444500" cy="2547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59" name="Google Shape;259;p23"/>
          <p:cNvSpPr txBox="1">
            <a:spLocks noGrp="1"/>
          </p:cNvSpPr>
          <p:nvPr>
            <p:ph type="subTitle" idx="14"/>
          </p:nvPr>
        </p:nvSpPr>
        <p:spPr>
          <a:xfrm>
            <a:off x="5788775" y="2178820"/>
            <a:ext cx="1444500" cy="300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0" name="Google Shape;260;p23"/>
          <p:cNvSpPr txBox="1">
            <a:spLocks noGrp="1"/>
          </p:cNvSpPr>
          <p:nvPr>
            <p:ph type="subTitle" idx="15"/>
          </p:nvPr>
        </p:nvSpPr>
        <p:spPr>
          <a:xfrm>
            <a:off x="5788775" y="2509808"/>
            <a:ext cx="1444500" cy="2547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61" name="Google Shape;261;p23"/>
          <p:cNvSpPr txBox="1">
            <a:spLocks noGrp="1"/>
          </p:cNvSpPr>
          <p:nvPr>
            <p:ph type="subTitle" idx="16"/>
          </p:nvPr>
        </p:nvSpPr>
        <p:spPr>
          <a:xfrm>
            <a:off x="7414800" y="2178820"/>
            <a:ext cx="1444500" cy="300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2" name="Google Shape;262;p23"/>
          <p:cNvSpPr txBox="1">
            <a:spLocks noGrp="1"/>
          </p:cNvSpPr>
          <p:nvPr>
            <p:ph type="subTitle" idx="17"/>
          </p:nvPr>
        </p:nvSpPr>
        <p:spPr>
          <a:xfrm>
            <a:off x="7414800" y="2509808"/>
            <a:ext cx="1444500" cy="2547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63" name="Google Shape;263;p23"/>
          <p:cNvSpPr txBox="1">
            <a:spLocks noGrp="1"/>
          </p:cNvSpPr>
          <p:nvPr>
            <p:ph type="subTitle" idx="18"/>
          </p:nvPr>
        </p:nvSpPr>
        <p:spPr>
          <a:xfrm>
            <a:off x="4162675" y="4249429"/>
            <a:ext cx="1444500" cy="300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4" name="Google Shape;264;p23"/>
          <p:cNvSpPr txBox="1">
            <a:spLocks noGrp="1"/>
          </p:cNvSpPr>
          <p:nvPr>
            <p:ph type="subTitle" idx="19"/>
          </p:nvPr>
        </p:nvSpPr>
        <p:spPr>
          <a:xfrm>
            <a:off x="4162675" y="4581011"/>
            <a:ext cx="1444500" cy="2547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65" name="Google Shape;265;p23"/>
          <p:cNvSpPr txBox="1">
            <a:spLocks noGrp="1"/>
          </p:cNvSpPr>
          <p:nvPr>
            <p:ph type="subTitle" idx="20"/>
          </p:nvPr>
        </p:nvSpPr>
        <p:spPr>
          <a:xfrm>
            <a:off x="5788725" y="4249429"/>
            <a:ext cx="1444500" cy="300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6" name="Google Shape;266;p23"/>
          <p:cNvSpPr txBox="1">
            <a:spLocks noGrp="1"/>
          </p:cNvSpPr>
          <p:nvPr>
            <p:ph type="subTitle" idx="21"/>
          </p:nvPr>
        </p:nvSpPr>
        <p:spPr>
          <a:xfrm>
            <a:off x="5788725" y="4581011"/>
            <a:ext cx="1444500" cy="2547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67" name="Google Shape;267;p23"/>
          <p:cNvSpPr txBox="1">
            <a:spLocks noGrp="1"/>
          </p:cNvSpPr>
          <p:nvPr>
            <p:ph type="title"/>
          </p:nvPr>
        </p:nvSpPr>
        <p:spPr>
          <a:xfrm>
            <a:off x="284700" y="573428"/>
            <a:ext cx="3877800" cy="19023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3"/>
          <p:cNvSpPr txBox="1">
            <a:spLocks noGrp="1"/>
          </p:cNvSpPr>
          <p:nvPr>
            <p:ph type="subTitle" idx="22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69" name="Google Shape;269;p23"/>
          <p:cNvSpPr txBox="1">
            <a:spLocks noGrp="1"/>
          </p:cNvSpPr>
          <p:nvPr>
            <p:ph type="subTitle" idx="23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70" name="Google Shape;270;p23"/>
          <p:cNvSpPr txBox="1">
            <a:spLocks noGrp="1"/>
          </p:cNvSpPr>
          <p:nvPr>
            <p:ph type="subTitle" idx="24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3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et the team - Alt 1">
  <p:cSld name="CUSTOM_4_1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4"/>
          <p:cNvSpPr>
            <a:spLocks noGrp="1"/>
          </p:cNvSpPr>
          <p:nvPr>
            <p:ph type="pic" idx="2"/>
          </p:nvPr>
        </p:nvSpPr>
        <p:spPr>
          <a:xfrm>
            <a:off x="284700" y="1523850"/>
            <a:ext cx="1514700" cy="1312800"/>
          </a:xfrm>
          <a:prstGeom prst="round1Rect">
            <a:avLst>
              <a:gd name="adj" fmla="val 39781"/>
            </a:avLst>
          </a:prstGeom>
          <a:noFill/>
          <a:ln>
            <a:noFill/>
          </a:ln>
        </p:spPr>
      </p:sp>
      <p:sp>
        <p:nvSpPr>
          <p:cNvPr id="274" name="Google Shape;274;p24"/>
          <p:cNvSpPr>
            <a:spLocks noGrp="1"/>
          </p:cNvSpPr>
          <p:nvPr>
            <p:ph type="pic" idx="3"/>
          </p:nvPr>
        </p:nvSpPr>
        <p:spPr>
          <a:xfrm>
            <a:off x="2163625" y="1523850"/>
            <a:ext cx="1514700" cy="1312800"/>
          </a:xfrm>
          <a:prstGeom prst="round1Rect">
            <a:avLst>
              <a:gd name="adj" fmla="val 39781"/>
            </a:avLst>
          </a:prstGeom>
          <a:noFill/>
          <a:ln>
            <a:noFill/>
          </a:ln>
        </p:spPr>
      </p:sp>
      <p:sp>
        <p:nvSpPr>
          <p:cNvPr id="275" name="Google Shape;275;p24"/>
          <p:cNvSpPr>
            <a:spLocks noGrp="1"/>
          </p:cNvSpPr>
          <p:nvPr>
            <p:ph type="pic" idx="4"/>
          </p:nvPr>
        </p:nvSpPr>
        <p:spPr>
          <a:xfrm>
            <a:off x="4087000" y="1523850"/>
            <a:ext cx="1514700" cy="1312800"/>
          </a:xfrm>
          <a:prstGeom prst="round1Rect">
            <a:avLst>
              <a:gd name="adj" fmla="val 39781"/>
            </a:avLst>
          </a:prstGeom>
          <a:noFill/>
          <a:ln>
            <a:noFill/>
          </a:ln>
        </p:spPr>
      </p:sp>
      <p:sp>
        <p:nvSpPr>
          <p:cNvPr id="276" name="Google Shape;276;p24"/>
          <p:cNvSpPr>
            <a:spLocks noGrp="1"/>
          </p:cNvSpPr>
          <p:nvPr>
            <p:ph type="pic" idx="5"/>
          </p:nvPr>
        </p:nvSpPr>
        <p:spPr>
          <a:xfrm>
            <a:off x="5960425" y="1523850"/>
            <a:ext cx="1514700" cy="1312800"/>
          </a:xfrm>
          <a:prstGeom prst="round1Rect">
            <a:avLst>
              <a:gd name="adj" fmla="val 39781"/>
            </a:avLst>
          </a:prstGeom>
          <a:noFill/>
          <a:ln>
            <a:noFill/>
          </a:ln>
        </p:spPr>
      </p:sp>
      <p:sp>
        <p:nvSpPr>
          <p:cNvPr id="277" name="Google Shape;277;p24"/>
          <p:cNvSpPr txBox="1">
            <a:spLocks noGrp="1"/>
          </p:cNvSpPr>
          <p:nvPr>
            <p:ph type="subTitle" idx="1"/>
          </p:nvPr>
        </p:nvSpPr>
        <p:spPr>
          <a:xfrm>
            <a:off x="283475" y="3165225"/>
            <a:ext cx="1514700" cy="190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78" name="Google Shape;278;p24"/>
          <p:cNvSpPr txBox="1">
            <a:spLocks noGrp="1"/>
          </p:cNvSpPr>
          <p:nvPr>
            <p:ph type="subTitle" idx="6"/>
          </p:nvPr>
        </p:nvSpPr>
        <p:spPr>
          <a:xfrm>
            <a:off x="2162975" y="3165225"/>
            <a:ext cx="1514700" cy="190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79" name="Google Shape;279;p24"/>
          <p:cNvSpPr txBox="1">
            <a:spLocks noGrp="1"/>
          </p:cNvSpPr>
          <p:nvPr>
            <p:ph type="subTitle" idx="7"/>
          </p:nvPr>
        </p:nvSpPr>
        <p:spPr>
          <a:xfrm>
            <a:off x="4086325" y="3165225"/>
            <a:ext cx="1514700" cy="190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80" name="Google Shape;280;p24"/>
          <p:cNvSpPr txBox="1">
            <a:spLocks noGrp="1"/>
          </p:cNvSpPr>
          <p:nvPr>
            <p:ph type="subTitle" idx="8"/>
          </p:nvPr>
        </p:nvSpPr>
        <p:spPr>
          <a:xfrm>
            <a:off x="5960425" y="3165225"/>
            <a:ext cx="1514700" cy="1902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Urbanist Medium"/>
              <a:buNone/>
              <a:defRPr sz="11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81" name="Google Shape;281;p24"/>
          <p:cNvSpPr txBox="1">
            <a:spLocks noGrp="1"/>
          </p:cNvSpPr>
          <p:nvPr>
            <p:ph type="body" idx="9"/>
          </p:nvPr>
        </p:nvSpPr>
        <p:spPr>
          <a:xfrm>
            <a:off x="285350" y="3443925"/>
            <a:ext cx="1514700" cy="14133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marL="91440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marL="1371600" lvl="2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marL="1828800" lvl="3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marL="2286000" lvl="4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marL="2743200" lvl="5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marL="3200400" lvl="6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marL="3657600" lvl="7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marL="4114800" lvl="8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82" name="Google Shape;282;p24"/>
          <p:cNvSpPr txBox="1">
            <a:spLocks noGrp="1"/>
          </p:cNvSpPr>
          <p:nvPr>
            <p:ph type="body" idx="13"/>
          </p:nvPr>
        </p:nvSpPr>
        <p:spPr>
          <a:xfrm>
            <a:off x="2162975" y="3443925"/>
            <a:ext cx="1514700" cy="14133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marL="91440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marL="1371600" lvl="2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marL="1828800" lvl="3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marL="2286000" lvl="4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marL="2743200" lvl="5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marL="3200400" lvl="6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marL="3657600" lvl="7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marL="4114800" lvl="8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83" name="Google Shape;283;p24"/>
          <p:cNvSpPr txBox="1">
            <a:spLocks noGrp="1"/>
          </p:cNvSpPr>
          <p:nvPr>
            <p:ph type="body" idx="14"/>
          </p:nvPr>
        </p:nvSpPr>
        <p:spPr>
          <a:xfrm>
            <a:off x="4087000" y="3443925"/>
            <a:ext cx="1514700" cy="14133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marL="91440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marL="1371600" lvl="2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marL="1828800" lvl="3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marL="2286000" lvl="4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marL="2743200" lvl="5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marL="3200400" lvl="6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marL="3657600" lvl="7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marL="4114800" lvl="8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84" name="Google Shape;284;p24"/>
          <p:cNvSpPr txBox="1">
            <a:spLocks noGrp="1"/>
          </p:cNvSpPr>
          <p:nvPr>
            <p:ph type="body" idx="15"/>
          </p:nvPr>
        </p:nvSpPr>
        <p:spPr>
          <a:xfrm>
            <a:off x="5960425" y="3443925"/>
            <a:ext cx="1514700" cy="14133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marL="91440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marL="1371600" lvl="2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marL="1828800" lvl="3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marL="2286000" lvl="4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marL="2743200" lvl="5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marL="3200400" lvl="6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●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marL="3657600" lvl="7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○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marL="4114800" lvl="8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Char char="■"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285" name="Google Shape;285;p24"/>
          <p:cNvSpPr txBox="1">
            <a:spLocks noGrp="1"/>
          </p:cNvSpPr>
          <p:nvPr>
            <p:ph type="subTitle" idx="16"/>
          </p:nvPr>
        </p:nvSpPr>
        <p:spPr>
          <a:xfrm>
            <a:off x="283475" y="2950825"/>
            <a:ext cx="1514700" cy="1902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86" name="Google Shape;286;p24"/>
          <p:cNvSpPr txBox="1">
            <a:spLocks noGrp="1"/>
          </p:cNvSpPr>
          <p:nvPr>
            <p:ph type="subTitle" idx="17"/>
          </p:nvPr>
        </p:nvSpPr>
        <p:spPr>
          <a:xfrm>
            <a:off x="2162975" y="2950825"/>
            <a:ext cx="1514700" cy="1902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87" name="Google Shape;287;p24"/>
          <p:cNvSpPr txBox="1">
            <a:spLocks noGrp="1"/>
          </p:cNvSpPr>
          <p:nvPr>
            <p:ph type="subTitle" idx="18"/>
          </p:nvPr>
        </p:nvSpPr>
        <p:spPr>
          <a:xfrm>
            <a:off x="4086325" y="2950825"/>
            <a:ext cx="1514700" cy="1902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88" name="Google Shape;288;p24"/>
          <p:cNvSpPr txBox="1">
            <a:spLocks noGrp="1"/>
          </p:cNvSpPr>
          <p:nvPr>
            <p:ph type="subTitle" idx="19"/>
          </p:nvPr>
        </p:nvSpPr>
        <p:spPr>
          <a:xfrm>
            <a:off x="5960425" y="2950825"/>
            <a:ext cx="1514700" cy="1902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Poppins"/>
              <a:buNone/>
              <a:defRPr sz="11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89" name="Google Shape;289;p24"/>
          <p:cNvSpPr txBox="1">
            <a:spLocks noGrp="1"/>
          </p:cNvSpPr>
          <p:nvPr>
            <p:ph type="title"/>
          </p:nvPr>
        </p:nvSpPr>
        <p:spPr>
          <a:xfrm>
            <a:off x="283475" y="433737"/>
            <a:ext cx="4382400" cy="433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90" name="Google Shape;290;p24"/>
          <p:cNvSpPr txBox="1">
            <a:spLocks noGrp="1"/>
          </p:cNvSpPr>
          <p:nvPr>
            <p:ph type="subTitle" idx="20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91" name="Google Shape;291;p24"/>
          <p:cNvSpPr txBox="1">
            <a:spLocks noGrp="1"/>
          </p:cNvSpPr>
          <p:nvPr>
            <p:ph type="subTitle" idx="21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92" name="Google Shape;292;p24"/>
          <p:cNvSpPr txBox="1">
            <a:spLocks noGrp="1"/>
          </p:cNvSpPr>
          <p:nvPr>
            <p:ph type="subTitle" idx="22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4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cards">
  <p:cSld name="CUSTOM_5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5"/>
          <p:cNvSpPr>
            <a:spLocks noGrp="1"/>
          </p:cNvSpPr>
          <p:nvPr>
            <p:ph type="pic" idx="2"/>
          </p:nvPr>
        </p:nvSpPr>
        <p:spPr>
          <a:xfrm>
            <a:off x="469875" y="199507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96" name="Google Shape;296;p25"/>
          <p:cNvSpPr>
            <a:spLocks noGrp="1"/>
          </p:cNvSpPr>
          <p:nvPr>
            <p:ph type="pic" idx="3"/>
          </p:nvPr>
        </p:nvSpPr>
        <p:spPr>
          <a:xfrm>
            <a:off x="888450" y="199507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97" name="Google Shape;297;p25"/>
          <p:cNvSpPr>
            <a:spLocks noGrp="1"/>
          </p:cNvSpPr>
          <p:nvPr>
            <p:ph type="pic" idx="4"/>
          </p:nvPr>
        </p:nvSpPr>
        <p:spPr>
          <a:xfrm>
            <a:off x="1307025" y="199507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98" name="Google Shape;298;p25"/>
          <p:cNvSpPr>
            <a:spLocks noGrp="1"/>
          </p:cNvSpPr>
          <p:nvPr>
            <p:ph type="pic" idx="5"/>
          </p:nvPr>
        </p:nvSpPr>
        <p:spPr>
          <a:xfrm>
            <a:off x="469875" y="241365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99" name="Google Shape;299;p25"/>
          <p:cNvSpPr>
            <a:spLocks noGrp="1"/>
          </p:cNvSpPr>
          <p:nvPr>
            <p:ph type="pic" idx="6"/>
          </p:nvPr>
        </p:nvSpPr>
        <p:spPr>
          <a:xfrm>
            <a:off x="888450" y="241365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0" name="Google Shape;300;p25"/>
          <p:cNvSpPr>
            <a:spLocks noGrp="1"/>
          </p:cNvSpPr>
          <p:nvPr>
            <p:ph type="pic" idx="7"/>
          </p:nvPr>
        </p:nvSpPr>
        <p:spPr>
          <a:xfrm>
            <a:off x="1307025" y="241365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1" name="Google Shape;301;p25"/>
          <p:cNvSpPr>
            <a:spLocks noGrp="1"/>
          </p:cNvSpPr>
          <p:nvPr>
            <p:ph type="pic" idx="8"/>
          </p:nvPr>
        </p:nvSpPr>
        <p:spPr>
          <a:xfrm>
            <a:off x="3330700" y="199507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2" name="Google Shape;302;p25"/>
          <p:cNvSpPr>
            <a:spLocks noGrp="1"/>
          </p:cNvSpPr>
          <p:nvPr>
            <p:ph type="pic" idx="9"/>
          </p:nvPr>
        </p:nvSpPr>
        <p:spPr>
          <a:xfrm>
            <a:off x="3749275" y="199507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3" name="Google Shape;303;p25"/>
          <p:cNvSpPr>
            <a:spLocks noGrp="1"/>
          </p:cNvSpPr>
          <p:nvPr>
            <p:ph type="pic" idx="13"/>
          </p:nvPr>
        </p:nvSpPr>
        <p:spPr>
          <a:xfrm>
            <a:off x="4167850" y="199507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4" name="Google Shape;304;p25"/>
          <p:cNvSpPr>
            <a:spLocks noGrp="1"/>
          </p:cNvSpPr>
          <p:nvPr>
            <p:ph type="pic" idx="14"/>
          </p:nvPr>
        </p:nvSpPr>
        <p:spPr>
          <a:xfrm>
            <a:off x="3330700" y="241365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5" name="Google Shape;305;p25"/>
          <p:cNvSpPr>
            <a:spLocks noGrp="1"/>
          </p:cNvSpPr>
          <p:nvPr>
            <p:ph type="pic" idx="15"/>
          </p:nvPr>
        </p:nvSpPr>
        <p:spPr>
          <a:xfrm>
            <a:off x="3749275" y="241365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6" name="Google Shape;306;p25"/>
          <p:cNvSpPr>
            <a:spLocks noGrp="1"/>
          </p:cNvSpPr>
          <p:nvPr>
            <p:ph type="pic" idx="16"/>
          </p:nvPr>
        </p:nvSpPr>
        <p:spPr>
          <a:xfrm>
            <a:off x="4167850" y="241365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7" name="Google Shape;307;p25"/>
          <p:cNvSpPr>
            <a:spLocks noGrp="1"/>
          </p:cNvSpPr>
          <p:nvPr>
            <p:ph type="pic" idx="17"/>
          </p:nvPr>
        </p:nvSpPr>
        <p:spPr>
          <a:xfrm>
            <a:off x="469875" y="383202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8" name="Google Shape;308;p25"/>
          <p:cNvSpPr>
            <a:spLocks noGrp="1"/>
          </p:cNvSpPr>
          <p:nvPr>
            <p:ph type="pic" idx="18"/>
          </p:nvPr>
        </p:nvSpPr>
        <p:spPr>
          <a:xfrm>
            <a:off x="888450" y="383202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9" name="Google Shape;309;p25"/>
          <p:cNvSpPr>
            <a:spLocks noGrp="1"/>
          </p:cNvSpPr>
          <p:nvPr>
            <p:ph type="pic" idx="19"/>
          </p:nvPr>
        </p:nvSpPr>
        <p:spPr>
          <a:xfrm>
            <a:off x="1307025" y="383202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0" name="Google Shape;310;p25"/>
          <p:cNvSpPr>
            <a:spLocks noGrp="1"/>
          </p:cNvSpPr>
          <p:nvPr>
            <p:ph type="pic" idx="20"/>
          </p:nvPr>
        </p:nvSpPr>
        <p:spPr>
          <a:xfrm>
            <a:off x="469875" y="425060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1" name="Google Shape;311;p25"/>
          <p:cNvSpPr>
            <a:spLocks noGrp="1"/>
          </p:cNvSpPr>
          <p:nvPr>
            <p:ph type="pic" idx="21"/>
          </p:nvPr>
        </p:nvSpPr>
        <p:spPr>
          <a:xfrm>
            <a:off x="888450" y="425060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2" name="Google Shape;312;p25"/>
          <p:cNvSpPr>
            <a:spLocks noGrp="1"/>
          </p:cNvSpPr>
          <p:nvPr>
            <p:ph type="pic" idx="22"/>
          </p:nvPr>
        </p:nvSpPr>
        <p:spPr>
          <a:xfrm>
            <a:off x="1307025" y="425060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3" name="Google Shape;313;p25"/>
          <p:cNvSpPr>
            <a:spLocks noGrp="1"/>
          </p:cNvSpPr>
          <p:nvPr>
            <p:ph type="pic" idx="23"/>
          </p:nvPr>
        </p:nvSpPr>
        <p:spPr>
          <a:xfrm>
            <a:off x="3330700" y="383202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4" name="Google Shape;314;p25"/>
          <p:cNvSpPr>
            <a:spLocks noGrp="1"/>
          </p:cNvSpPr>
          <p:nvPr>
            <p:ph type="pic" idx="24"/>
          </p:nvPr>
        </p:nvSpPr>
        <p:spPr>
          <a:xfrm>
            <a:off x="3749275" y="383202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5" name="Google Shape;315;p25"/>
          <p:cNvSpPr>
            <a:spLocks noGrp="1"/>
          </p:cNvSpPr>
          <p:nvPr>
            <p:ph type="pic" idx="25"/>
          </p:nvPr>
        </p:nvSpPr>
        <p:spPr>
          <a:xfrm>
            <a:off x="4167850" y="3832025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6" name="Google Shape;316;p25"/>
          <p:cNvSpPr>
            <a:spLocks noGrp="1"/>
          </p:cNvSpPr>
          <p:nvPr>
            <p:ph type="pic" idx="26"/>
          </p:nvPr>
        </p:nvSpPr>
        <p:spPr>
          <a:xfrm>
            <a:off x="3330700" y="425060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7" name="Google Shape;317;p25"/>
          <p:cNvSpPr>
            <a:spLocks noGrp="1"/>
          </p:cNvSpPr>
          <p:nvPr>
            <p:ph type="pic" idx="27"/>
          </p:nvPr>
        </p:nvSpPr>
        <p:spPr>
          <a:xfrm>
            <a:off x="3749275" y="425060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8" name="Google Shape;318;p25"/>
          <p:cNvSpPr>
            <a:spLocks noGrp="1"/>
          </p:cNvSpPr>
          <p:nvPr>
            <p:ph type="pic" idx="28"/>
          </p:nvPr>
        </p:nvSpPr>
        <p:spPr>
          <a:xfrm>
            <a:off x="4167850" y="4250600"/>
            <a:ext cx="418800" cy="418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9" name="Google Shape;319;p25"/>
          <p:cNvSpPr txBox="1">
            <a:spLocks noGrp="1"/>
          </p:cNvSpPr>
          <p:nvPr>
            <p:ph type="title"/>
          </p:nvPr>
        </p:nvSpPr>
        <p:spPr>
          <a:xfrm>
            <a:off x="469875" y="1570725"/>
            <a:ext cx="2229000" cy="293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20" name="Google Shape;320;p25"/>
          <p:cNvSpPr txBox="1">
            <a:spLocks noGrp="1"/>
          </p:cNvSpPr>
          <p:nvPr>
            <p:ph type="title" idx="29"/>
          </p:nvPr>
        </p:nvSpPr>
        <p:spPr>
          <a:xfrm>
            <a:off x="469875" y="3406431"/>
            <a:ext cx="2229000" cy="293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21" name="Google Shape;321;p25"/>
          <p:cNvSpPr txBox="1">
            <a:spLocks noGrp="1"/>
          </p:cNvSpPr>
          <p:nvPr>
            <p:ph type="title" idx="30"/>
          </p:nvPr>
        </p:nvSpPr>
        <p:spPr>
          <a:xfrm>
            <a:off x="3330700" y="3406431"/>
            <a:ext cx="2229000" cy="293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22" name="Google Shape;322;p25"/>
          <p:cNvSpPr txBox="1">
            <a:spLocks noGrp="1"/>
          </p:cNvSpPr>
          <p:nvPr>
            <p:ph type="title" idx="31"/>
          </p:nvPr>
        </p:nvSpPr>
        <p:spPr>
          <a:xfrm>
            <a:off x="3330700" y="1570725"/>
            <a:ext cx="2229000" cy="293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23" name="Google Shape;323;p25"/>
          <p:cNvSpPr txBox="1">
            <a:spLocks noGrp="1"/>
          </p:cNvSpPr>
          <p:nvPr>
            <p:ph type="title" idx="32"/>
          </p:nvPr>
        </p:nvSpPr>
        <p:spPr>
          <a:xfrm>
            <a:off x="283475" y="433737"/>
            <a:ext cx="4382400" cy="433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4" name="Google Shape;324;p25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25" name="Google Shape;325;p25"/>
          <p:cNvSpPr txBox="1">
            <a:spLocks noGrp="1"/>
          </p:cNvSpPr>
          <p:nvPr>
            <p:ph type="subTitle" idx="33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26" name="Google Shape;326;p25"/>
          <p:cNvSpPr txBox="1">
            <a:spLocks noGrp="1"/>
          </p:cNvSpPr>
          <p:nvPr>
            <p:ph type="subTitle" idx="34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25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cards - Alt 1">
  <p:cSld name="CUSTOM_6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6"/>
          <p:cNvPicPr preferRelativeResize="0"/>
          <p:nvPr/>
        </p:nvPicPr>
        <p:blipFill rotWithShape="1">
          <a:blip r:embed="rId2">
            <a:alphaModFix/>
          </a:blip>
          <a:srcRect l="32511" r="27293" b="39661"/>
          <a:stretch/>
        </p:blipFill>
        <p:spPr>
          <a:xfrm>
            <a:off x="1701300" y="1641428"/>
            <a:ext cx="653100" cy="6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0" name="Google Shape;330;p26"/>
          <p:cNvSpPr>
            <a:spLocks noGrp="1"/>
          </p:cNvSpPr>
          <p:nvPr>
            <p:ph type="pic" idx="2"/>
          </p:nvPr>
        </p:nvSpPr>
        <p:spPr>
          <a:xfrm>
            <a:off x="1701300" y="1641575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1" name="Google Shape;331;p26"/>
          <p:cNvSpPr txBox="1">
            <a:spLocks noGrp="1"/>
          </p:cNvSpPr>
          <p:nvPr>
            <p:ph type="subTitle" idx="1"/>
          </p:nvPr>
        </p:nvSpPr>
        <p:spPr>
          <a:xfrm>
            <a:off x="425050" y="1713878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32" name="Google Shape;332;p26"/>
          <p:cNvSpPr txBox="1">
            <a:spLocks noGrp="1"/>
          </p:cNvSpPr>
          <p:nvPr>
            <p:ph type="subTitle" idx="3"/>
          </p:nvPr>
        </p:nvSpPr>
        <p:spPr>
          <a:xfrm>
            <a:off x="425050" y="2028155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pic>
        <p:nvPicPr>
          <p:cNvPr id="333" name="Google Shape;333;p26"/>
          <p:cNvPicPr preferRelativeResize="0"/>
          <p:nvPr/>
        </p:nvPicPr>
        <p:blipFill rotWithShape="1">
          <a:blip r:embed="rId2">
            <a:alphaModFix/>
          </a:blip>
          <a:srcRect l="32511" r="27293" b="39661"/>
          <a:stretch/>
        </p:blipFill>
        <p:spPr>
          <a:xfrm>
            <a:off x="4206300" y="1641428"/>
            <a:ext cx="653100" cy="6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4" name="Google Shape;334;p26"/>
          <p:cNvSpPr>
            <a:spLocks noGrp="1"/>
          </p:cNvSpPr>
          <p:nvPr>
            <p:ph type="pic" idx="4"/>
          </p:nvPr>
        </p:nvSpPr>
        <p:spPr>
          <a:xfrm>
            <a:off x="4206300" y="1641575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5" name="Google Shape;335;p26"/>
          <p:cNvSpPr txBox="1">
            <a:spLocks noGrp="1"/>
          </p:cNvSpPr>
          <p:nvPr>
            <p:ph type="subTitle" idx="5"/>
          </p:nvPr>
        </p:nvSpPr>
        <p:spPr>
          <a:xfrm>
            <a:off x="2930050" y="1713878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36" name="Google Shape;336;p26"/>
          <p:cNvSpPr txBox="1">
            <a:spLocks noGrp="1"/>
          </p:cNvSpPr>
          <p:nvPr>
            <p:ph type="subTitle" idx="6"/>
          </p:nvPr>
        </p:nvSpPr>
        <p:spPr>
          <a:xfrm>
            <a:off x="2930050" y="2028155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pic>
        <p:nvPicPr>
          <p:cNvPr id="337" name="Google Shape;337;p26"/>
          <p:cNvPicPr preferRelativeResize="0"/>
          <p:nvPr/>
        </p:nvPicPr>
        <p:blipFill rotWithShape="1">
          <a:blip r:embed="rId2">
            <a:alphaModFix/>
          </a:blip>
          <a:srcRect l="32511" r="27293" b="39661"/>
          <a:stretch/>
        </p:blipFill>
        <p:spPr>
          <a:xfrm>
            <a:off x="6711300" y="1641428"/>
            <a:ext cx="653100" cy="6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8" name="Google Shape;338;p26"/>
          <p:cNvSpPr>
            <a:spLocks noGrp="1"/>
          </p:cNvSpPr>
          <p:nvPr>
            <p:ph type="pic" idx="7"/>
          </p:nvPr>
        </p:nvSpPr>
        <p:spPr>
          <a:xfrm>
            <a:off x="6711300" y="1641575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9" name="Google Shape;339;p26"/>
          <p:cNvSpPr txBox="1">
            <a:spLocks noGrp="1"/>
          </p:cNvSpPr>
          <p:nvPr>
            <p:ph type="subTitle" idx="8"/>
          </p:nvPr>
        </p:nvSpPr>
        <p:spPr>
          <a:xfrm>
            <a:off x="5435050" y="1713878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40" name="Google Shape;340;p26"/>
          <p:cNvSpPr txBox="1">
            <a:spLocks noGrp="1"/>
          </p:cNvSpPr>
          <p:nvPr>
            <p:ph type="subTitle" idx="9"/>
          </p:nvPr>
        </p:nvSpPr>
        <p:spPr>
          <a:xfrm>
            <a:off x="5435050" y="2028155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pic>
        <p:nvPicPr>
          <p:cNvPr id="341" name="Google Shape;341;p26"/>
          <p:cNvPicPr preferRelativeResize="0"/>
          <p:nvPr/>
        </p:nvPicPr>
        <p:blipFill rotWithShape="1">
          <a:blip r:embed="rId2">
            <a:alphaModFix/>
          </a:blip>
          <a:srcRect l="32511" r="27293" b="39661"/>
          <a:stretch/>
        </p:blipFill>
        <p:spPr>
          <a:xfrm>
            <a:off x="1701300" y="2749328"/>
            <a:ext cx="653100" cy="6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2" name="Google Shape;342;p26"/>
          <p:cNvSpPr>
            <a:spLocks noGrp="1"/>
          </p:cNvSpPr>
          <p:nvPr>
            <p:ph type="pic" idx="13"/>
          </p:nvPr>
        </p:nvSpPr>
        <p:spPr>
          <a:xfrm>
            <a:off x="1701300" y="2749475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43" name="Google Shape;343;p26"/>
          <p:cNvSpPr txBox="1">
            <a:spLocks noGrp="1"/>
          </p:cNvSpPr>
          <p:nvPr>
            <p:ph type="subTitle" idx="14"/>
          </p:nvPr>
        </p:nvSpPr>
        <p:spPr>
          <a:xfrm>
            <a:off x="425050" y="2821778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44" name="Google Shape;344;p26"/>
          <p:cNvSpPr txBox="1">
            <a:spLocks noGrp="1"/>
          </p:cNvSpPr>
          <p:nvPr>
            <p:ph type="subTitle" idx="15"/>
          </p:nvPr>
        </p:nvSpPr>
        <p:spPr>
          <a:xfrm>
            <a:off x="425050" y="3136055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pic>
        <p:nvPicPr>
          <p:cNvPr id="345" name="Google Shape;345;p26"/>
          <p:cNvPicPr preferRelativeResize="0"/>
          <p:nvPr/>
        </p:nvPicPr>
        <p:blipFill rotWithShape="1">
          <a:blip r:embed="rId2">
            <a:alphaModFix/>
          </a:blip>
          <a:srcRect l="32511" r="27293" b="39661"/>
          <a:stretch/>
        </p:blipFill>
        <p:spPr>
          <a:xfrm>
            <a:off x="4206300" y="2749328"/>
            <a:ext cx="653100" cy="6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6" name="Google Shape;346;p26"/>
          <p:cNvSpPr>
            <a:spLocks noGrp="1"/>
          </p:cNvSpPr>
          <p:nvPr>
            <p:ph type="pic" idx="16"/>
          </p:nvPr>
        </p:nvSpPr>
        <p:spPr>
          <a:xfrm>
            <a:off x="4206300" y="2749475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47" name="Google Shape;347;p26"/>
          <p:cNvSpPr txBox="1">
            <a:spLocks noGrp="1"/>
          </p:cNvSpPr>
          <p:nvPr>
            <p:ph type="subTitle" idx="17"/>
          </p:nvPr>
        </p:nvSpPr>
        <p:spPr>
          <a:xfrm>
            <a:off x="2930050" y="2821778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48" name="Google Shape;348;p26"/>
          <p:cNvSpPr txBox="1">
            <a:spLocks noGrp="1"/>
          </p:cNvSpPr>
          <p:nvPr>
            <p:ph type="subTitle" idx="18"/>
          </p:nvPr>
        </p:nvSpPr>
        <p:spPr>
          <a:xfrm>
            <a:off x="2930050" y="3136055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pic>
        <p:nvPicPr>
          <p:cNvPr id="349" name="Google Shape;349;p26"/>
          <p:cNvPicPr preferRelativeResize="0"/>
          <p:nvPr/>
        </p:nvPicPr>
        <p:blipFill rotWithShape="1">
          <a:blip r:embed="rId2">
            <a:alphaModFix/>
          </a:blip>
          <a:srcRect l="32511" r="27293" b="39661"/>
          <a:stretch/>
        </p:blipFill>
        <p:spPr>
          <a:xfrm>
            <a:off x="6711300" y="2749328"/>
            <a:ext cx="653100" cy="6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0" name="Google Shape;350;p26"/>
          <p:cNvSpPr>
            <a:spLocks noGrp="1"/>
          </p:cNvSpPr>
          <p:nvPr>
            <p:ph type="pic" idx="19"/>
          </p:nvPr>
        </p:nvSpPr>
        <p:spPr>
          <a:xfrm>
            <a:off x="6711300" y="2749475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51" name="Google Shape;351;p26"/>
          <p:cNvSpPr txBox="1">
            <a:spLocks noGrp="1"/>
          </p:cNvSpPr>
          <p:nvPr>
            <p:ph type="subTitle" idx="20"/>
          </p:nvPr>
        </p:nvSpPr>
        <p:spPr>
          <a:xfrm>
            <a:off x="5435050" y="2821778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52" name="Google Shape;352;p26"/>
          <p:cNvSpPr txBox="1">
            <a:spLocks noGrp="1"/>
          </p:cNvSpPr>
          <p:nvPr>
            <p:ph type="subTitle" idx="21"/>
          </p:nvPr>
        </p:nvSpPr>
        <p:spPr>
          <a:xfrm>
            <a:off x="5435050" y="3136055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pic>
        <p:nvPicPr>
          <p:cNvPr id="353" name="Google Shape;353;p26"/>
          <p:cNvPicPr preferRelativeResize="0"/>
          <p:nvPr/>
        </p:nvPicPr>
        <p:blipFill rotWithShape="1">
          <a:blip r:embed="rId2">
            <a:alphaModFix/>
          </a:blip>
          <a:srcRect l="32511" r="27293" b="39661"/>
          <a:stretch/>
        </p:blipFill>
        <p:spPr>
          <a:xfrm>
            <a:off x="1701300" y="3857228"/>
            <a:ext cx="653100" cy="6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4" name="Google Shape;354;p26"/>
          <p:cNvSpPr>
            <a:spLocks noGrp="1"/>
          </p:cNvSpPr>
          <p:nvPr>
            <p:ph type="pic" idx="22"/>
          </p:nvPr>
        </p:nvSpPr>
        <p:spPr>
          <a:xfrm>
            <a:off x="1701300" y="3857375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55" name="Google Shape;355;p26"/>
          <p:cNvSpPr txBox="1">
            <a:spLocks noGrp="1"/>
          </p:cNvSpPr>
          <p:nvPr>
            <p:ph type="subTitle" idx="23"/>
          </p:nvPr>
        </p:nvSpPr>
        <p:spPr>
          <a:xfrm>
            <a:off x="425050" y="3929678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56" name="Google Shape;356;p26"/>
          <p:cNvSpPr txBox="1">
            <a:spLocks noGrp="1"/>
          </p:cNvSpPr>
          <p:nvPr>
            <p:ph type="subTitle" idx="24"/>
          </p:nvPr>
        </p:nvSpPr>
        <p:spPr>
          <a:xfrm>
            <a:off x="425050" y="4243955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pic>
        <p:nvPicPr>
          <p:cNvPr id="357" name="Google Shape;357;p26"/>
          <p:cNvPicPr preferRelativeResize="0"/>
          <p:nvPr/>
        </p:nvPicPr>
        <p:blipFill rotWithShape="1">
          <a:blip r:embed="rId2">
            <a:alphaModFix/>
          </a:blip>
          <a:srcRect l="32511" r="27293" b="39661"/>
          <a:stretch/>
        </p:blipFill>
        <p:spPr>
          <a:xfrm>
            <a:off x="4214044" y="3857228"/>
            <a:ext cx="653100" cy="6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8" name="Google Shape;358;p26"/>
          <p:cNvSpPr>
            <a:spLocks noGrp="1"/>
          </p:cNvSpPr>
          <p:nvPr>
            <p:ph type="pic" idx="25"/>
          </p:nvPr>
        </p:nvSpPr>
        <p:spPr>
          <a:xfrm>
            <a:off x="4214044" y="3857375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59" name="Google Shape;359;p26"/>
          <p:cNvSpPr txBox="1">
            <a:spLocks noGrp="1"/>
          </p:cNvSpPr>
          <p:nvPr>
            <p:ph type="subTitle" idx="26"/>
          </p:nvPr>
        </p:nvSpPr>
        <p:spPr>
          <a:xfrm>
            <a:off x="2937794" y="3929678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60" name="Google Shape;360;p26"/>
          <p:cNvSpPr txBox="1">
            <a:spLocks noGrp="1"/>
          </p:cNvSpPr>
          <p:nvPr>
            <p:ph type="subTitle" idx="27"/>
          </p:nvPr>
        </p:nvSpPr>
        <p:spPr>
          <a:xfrm>
            <a:off x="2937794" y="4243955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pic>
        <p:nvPicPr>
          <p:cNvPr id="361" name="Google Shape;361;p26"/>
          <p:cNvPicPr preferRelativeResize="0"/>
          <p:nvPr/>
        </p:nvPicPr>
        <p:blipFill rotWithShape="1">
          <a:blip r:embed="rId2">
            <a:alphaModFix/>
          </a:blip>
          <a:srcRect l="32511" r="27293" b="39661"/>
          <a:stretch/>
        </p:blipFill>
        <p:spPr>
          <a:xfrm>
            <a:off x="6719044" y="3857228"/>
            <a:ext cx="653100" cy="653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62" name="Google Shape;362;p26"/>
          <p:cNvSpPr>
            <a:spLocks noGrp="1"/>
          </p:cNvSpPr>
          <p:nvPr>
            <p:ph type="pic" idx="28"/>
          </p:nvPr>
        </p:nvSpPr>
        <p:spPr>
          <a:xfrm>
            <a:off x="6719044" y="3857375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63" name="Google Shape;363;p26"/>
          <p:cNvSpPr txBox="1">
            <a:spLocks noGrp="1"/>
          </p:cNvSpPr>
          <p:nvPr>
            <p:ph type="subTitle" idx="29"/>
          </p:nvPr>
        </p:nvSpPr>
        <p:spPr>
          <a:xfrm>
            <a:off x="5442794" y="3929678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64" name="Google Shape;364;p26"/>
          <p:cNvSpPr txBox="1">
            <a:spLocks noGrp="1"/>
          </p:cNvSpPr>
          <p:nvPr>
            <p:ph type="subTitle" idx="30"/>
          </p:nvPr>
        </p:nvSpPr>
        <p:spPr>
          <a:xfrm>
            <a:off x="5442794" y="4243955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365" name="Google Shape;365;p26"/>
          <p:cNvSpPr txBox="1">
            <a:spLocks noGrp="1"/>
          </p:cNvSpPr>
          <p:nvPr>
            <p:ph type="title"/>
          </p:nvPr>
        </p:nvSpPr>
        <p:spPr>
          <a:xfrm>
            <a:off x="283475" y="433737"/>
            <a:ext cx="4382400" cy="433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6" name="Google Shape;366;p26"/>
          <p:cNvSpPr txBox="1">
            <a:spLocks noGrp="1"/>
          </p:cNvSpPr>
          <p:nvPr>
            <p:ph type="subTitle" idx="3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67" name="Google Shape;367;p26"/>
          <p:cNvSpPr txBox="1">
            <a:spLocks noGrp="1"/>
          </p:cNvSpPr>
          <p:nvPr>
            <p:ph type="subTitle" idx="3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68" name="Google Shape;368;p26"/>
          <p:cNvSpPr txBox="1">
            <a:spLocks noGrp="1"/>
          </p:cNvSpPr>
          <p:nvPr>
            <p:ph type="subTitle" idx="33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26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cards - Alt 2">
  <p:cSld name="CUSTOM_6_1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7"/>
          <p:cNvSpPr txBox="1">
            <a:spLocks noGrp="1"/>
          </p:cNvSpPr>
          <p:nvPr>
            <p:ph type="subTitle" idx="1"/>
          </p:nvPr>
        </p:nvSpPr>
        <p:spPr>
          <a:xfrm>
            <a:off x="284700" y="1013951"/>
            <a:ext cx="2508900" cy="2883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72" name="Google Shape;372;p27"/>
          <p:cNvSpPr txBox="1">
            <a:spLocks noGrp="1"/>
          </p:cNvSpPr>
          <p:nvPr>
            <p:ph type="subTitle" idx="2"/>
          </p:nvPr>
        </p:nvSpPr>
        <p:spPr>
          <a:xfrm>
            <a:off x="3375375" y="1013951"/>
            <a:ext cx="2508900" cy="2883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73" name="Google Shape;373;p27"/>
          <p:cNvSpPr txBox="1">
            <a:spLocks noGrp="1"/>
          </p:cNvSpPr>
          <p:nvPr>
            <p:ph type="subTitle" idx="3"/>
          </p:nvPr>
        </p:nvSpPr>
        <p:spPr>
          <a:xfrm>
            <a:off x="6350375" y="1013951"/>
            <a:ext cx="2508900" cy="2883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74" name="Google Shape;374;p27"/>
          <p:cNvSpPr>
            <a:spLocks noGrp="1"/>
          </p:cNvSpPr>
          <p:nvPr>
            <p:ph type="pic" idx="4"/>
          </p:nvPr>
        </p:nvSpPr>
        <p:spPr>
          <a:xfrm>
            <a:off x="1811447" y="1687497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75" name="Google Shape;375;p27"/>
          <p:cNvSpPr txBox="1">
            <a:spLocks noGrp="1"/>
          </p:cNvSpPr>
          <p:nvPr>
            <p:ph type="subTitle" idx="5"/>
          </p:nvPr>
        </p:nvSpPr>
        <p:spPr>
          <a:xfrm>
            <a:off x="535197" y="1759801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76" name="Google Shape;376;p27"/>
          <p:cNvSpPr txBox="1">
            <a:spLocks noGrp="1"/>
          </p:cNvSpPr>
          <p:nvPr>
            <p:ph type="subTitle" idx="6"/>
          </p:nvPr>
        </p:nvSpPr>
        <p:spPr>
          <a:xfrm>
            <a:off x="535197" y="2074078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377" name="Google Shape;377;p27"/>
          <p:cNvSpPr>
            <a:spLocks noGrp="1"/>
          </p:cNvSpPr>
          <p:nvPr>
            <p:ph type="pic" idx="7"/>
          </p:nvPr>
        </p:nvSpPr>
        <p:spPr>
          <a:xfrm>
            <a:off x="1811447" y="2709697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78" name="Google Shape;378;p27"/>
          <p:cNvSpPr txBox="1">
            <a:spLocks noGrp="1"/>
          </p:cNvSpPr>
          <p:nvPr>
            <p:ph type="subTitle" idx="8"/>
          </p:nvPr>
        </p:nvSpPr>
        <p:spPr>
          <a:xfrm>
            <a:off x="535197" y="2782001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79" name="Google Shape;379;p27"/>
          <p:cNvSpPr txBox="1">
            <a:spLocks noGrp="1"/>
          </p:cNvSpPr>
          <p:nvPr>
            <p:ph type="subTitle" idx="9"/>
          </p:nvPr>
        </p:nvSpPr>
        <p:spPr>
          <a:xfrm>
            <a:off x="535197" y="3096278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380" name="Google Shape;380;p27"/>
          <p:cNvSpPr>
            <a:spLocks noGrp="1"/>
          </p:cNvSpPr>
          <p:nvPr>
            <p:ph type="pic" idx="13"/>
          </p:nvPr>
        </p:nvSpPr>
        <p:spPr>
          <a:xfrm>
            <a:off x="1811447" y="3731897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1" name="Google Shape;381;p27"/>
          <p:cNvSpPr txBox="1">
            <a:spLocks noGrp="1"/>
          </p:cNvSpPr>
          <p:nvPr>
            <p:ph type="subTitle" idx="14"/>
          </p:nvPr>
        </p:nvSpPr>
        <p:spPr>
          <a:xfrm>
            <a:off x="535197" y="3804201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82" name="Google Shape;382;p27"/>
          <p:cNvSpPr txBox="1">
            <a:spLocks noGrp="1"/>
          </p:cNvSpPr>
          <p:nvPr>
            <p:ph type="subTitle" idx="15"/>
          </p:nvPr>
        </p:nvSpPr>
        <p:spPr>
          <a:xfrm>
            <a:off x="535197" y="4118478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383" name="Google Shape;383;p27"/>
          <p:cNvSpPr>
            <a:spLocks noGrp="1"/>
          </p:cNvSpPr>
          <p:nvPr>
            <p:ph type="pic" idx="16"/>
          </p:nvPr>
        </p:nvSpPr>
        <p:spPr>
          <a:xfrm>
            <a:off x="4913135" y="1687497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4" name="Google Shape;384;p27"/>
          <p:cNvSpPr txBox="1">
            <a:spLocks noGrp="1"/>
          </p:cNvSpPr>
          <p:nvPr>
            <p:ph type="subTitle" idx="17"/>
          </p:nvPr>
        </p:nvSpPr>
        <p:spPr>
          <a:xfrm>
            <a:off x="3636885" y="1759801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85" name="Google Shape;385;p27"/>
          <p:cNvSpPr txBox="1">
            <a:spLocks noGrp="1"/>
          </p:cNvSpPr>
          <p:nvPr>
            <p:ph type="subTitle" idx="18"/>
          </p:nvPr>
        </p:nvSpPr>
        <p:spPr>
          <a:xfrm>
            <a:off x="3636885" y="2074078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386" name="Google Shape;386;p27"/>
          <p:cNvSpPr>
            <a:spLocks noGrp="1"/>
          </p:cNvSpPr>
          <p:nvPr>
            <p:ph type="pic" idx="19"/>
          </p:nvPr>
        </p:nvSpPr>
        <p:spPr>
          <a:xfrm>
            <a:off x="4913135" y="2709697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87" name="Google Shape;387;p27"/>
          <p:cNvSpPr txBox="1">
            <a:spLocks noGrp="1"/>
          </p:cNvSpPr>
          <p:nvPr>
            <p:ph type="subTitle" idx="20"/>
          </p:nvPr>
        </p:nvSpPr>
        <p:spPr>
          <a:xfrm>
            <a:off x="3636885" y="2782001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88" name="Google Shape;388;p27"/>
          <p:cNvSpPr txBox="1">
            <a:spLocks noGrp="1"/>
          </p:cNvSpPr>
          <p:nvPr>
            <p:ph type="subTitle" idx="21"/>
          </p:nvPr>
        </p:nvSpPr>
        <p:spPr>
          <a:xfrm>
            <a:off x="3636885" y="3096278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389" name="Google Shape;389;p27"/>
          <p:cNvSpPr>
            <a:spLocks noGrp="1"/>
          </p:cNvSpPr>
          <p:nvPr>
            <p:ph type="pic" idx="22"/>
          </p:nvPr>
        </p:nvSpPr>
        <p:spPr>
          <a:xfrm>
            <a:off x="4913135" y="3731897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0" name="Google Shape;390;p27"/>
          <p:cNvSpPr txBox="1">
            <a:spLocks noGrp="1"/>
          </p:cNvSpPr>
          <p:nvPr>
            <p:ph type="subTitle" idx="23"/>
          </p:nvPr>
        </p:nvSpPr>
        <p:spPr>
          <a:xfrm>
            <a:off x="3636885" y="3804201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None/>
              <a:defRPr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91" name="Google Shape;391;p27"/>
          <p:cNvSpPr txBox="1">
            <a:spLocks noGrp="1"/>
          </p:cNvSpPr>
          <p:nvPr>
            <p:ph type="subTitle" idx="24"/>
          </p:nvPr>
        </p:nvSpPr>
        <p:spPr>
          <a:xfrm>
            <a:off x="3636885" y="4118478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rbanist Medium"/>
              <a:buNone/>
              <a:defRPr sz="9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392" name="Google Shape;392;p27"/>
          <p:cNvSpPr>
            <a:spLocks noGrp="1"/>
          </p:cNvSpPr>
          <p:nvPr>
            <p:ph type="pic" idx="25"/>
          </p:nvPr>
        </p:nvSpPr>
        <p:spPr>
          <a:xfrm>
            <a:off x="7877122" y="1687497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3" name="Google Shape;393;p27"/>
          <p:cNvSpPr txBox="1">
            <a:spLocks noGrp="1"/>
          </p:cNvSpPr>
          <p:nvPr>
            <p:ph type="subTitle" idx="26"/>
          </p:nvPr>
        </p:nvSpPr>
        <p:spPr>
          <a:xfrm>
            <a:off x="6600872" y="1759801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94" name="Google Shape;394;p27"/>
          <p:cNvSpPr txBox="1">
            <a:spLocks noGrp="1"/>
          </p:cNvSpPr>
          <p:nvPr>
            <p:ph type="subTitle" idx="27"/>
          </p:nvPr>
        </p:nvSpPr>
        <p:spPr>
          <a:xfrm>
            <a:off x="6600872" y="2074078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395" name="Google Shape;395;p27"/>
          <p:cNvSpPr>
            <a:spLocks noGrp="1"/>
          </p:cNvSpPr>
          <p:nvPr>
            <p:ph type="pic" idx="28"/>
          </p:nvPr>
        </p:nvSpPr>
        <p:spPr>
          <a:xfrm>
            <a:off x="7877122" y="2709697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6" name="Google Shape;396;p27"/>
          <p:cNvSpPr txBox="1">
            <a:spLocks noGrp="1"/>
          </p:cNvSpPr>
          <p:nvPr>
            <p:ph type="subTitle" idx="29"/>
          </p:nvPr>
        </p:nvSpPr>
        <p:spPr>
          <a:xfrm>
            <a:off x="6600872" y="2782001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97" name="Google Shape;397;p27"/>
          <p:cNvSpPr txBox="1">
            <a:spLocks noGrp="1"/>
          </p:cNvSpPr>
          <p:nvPr>
            <p:ph type="subTitle" idx="30"/>
          </p:nvPr>
        </p:nvSpPr>
        <p:spPr>
          <a:xfrm>
            <a:off x="6600872" y="3096278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398" name="Google Shape;398;p27"/>
          <p:cNvSpPr>
            <a:spLocks noGrp="1"/>
          </p:cNvSpPr>
          <p:nvPr>
            <p:ph type="pic" idx="31"/>
          </p:nvPr>
        </p:nvSpPr>
        <p:spPr>
          <a:xfrm>
            <a:off x="7877122" y="3731897"/>
            <a:ext cx="653100" cy="653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99" name="Google Shape;399;p27"/>
          <p:cNvSpPr txBox="1">
            <a:spLocks noGrp="1"/>
          </p:cNvSpPr>
          <p:nvPr>
            <p:ph type="subTitle" idx="32"/>
          </p:nvPr>
        </p:nvSpPr>
        <p:spPr>
          <a:xfrm>
            <a:off x="6600872" y="3804201"/>
            <a:ext cx="1514700" cy="2883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Poppins"/>
              <a:buNone/>
              <a:defRPr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00" name="Google Shape;400;p27"/>
          <p:cNvSpPr txBox="1">
            <a:spLocks noGrp="1"/>
          </p:cNvSpPr>
          <p:nvPr>
            <p:ph type="subTitle" idx="33"/>
          </p:nvPr>
        </p:nvSpPr>
        <p:spPr>
          <a:xfrm>
            <a:off x="6600872" y="4118478"/>
            <a:ext cx="1230000" cy="3693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Urbanist Medium"/>
              <a:buNone/>
              <a:defRPr sz="9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401" name="Google Shape;401;p27"/>
          <p:cNvSpPr txBox="1">
            <a:spLocks noGrp="1"/>
          </p:cNvSpPr>
          <p:nvPr>
            <p:ph type="title"/>
          </p:nvPr>
        </p:nvSpPr>
        <p:spPr>
          <a:xfrm>
            <a:off x="283475" y="433737"/>
            <a:ext cx="4382400" cy="433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2" name="Google Shape;402;p27"/>
          <p:cNvSpPr txBox="1">
            <a:spLocks noGrp="1"/>
          </p:cNvSpPr>
          <p:nvPr>
            <p:ph type="subTitle" idx="34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03" name="Google Shape;403;p27"/>
          <p:cNvSpPr txBox="1">
            <a:spLocks noGrp="1"/>
          </p:cNvSpPr>
          <p:nvPr>
            <p:ph type="subTitle" idx="35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04" name="Google Shape;404;p27"/>
          <p:cNvSpPr txBox="1">
            <a:spLocks noGrp="1"/>
          </p:cNvSpPr>
          <p:nvPr>
            <p:ph type="subTitle" idx="36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27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title only">
  <p:cSld name="TITLE_1_1_4_2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8"/>
          <p:cNvSpPr txBox="1">
            <a:spLocks noGrp="1"/>
          </p:cNvSpPr>
          <p:nvPr>
            <p:ph type="title"/>
          </p:nvPr>
        </p:nvSpPr>
        <p:spPr>
          <a:xfrm>
            <a:off x="283475" y="300013"/>
            <a:ext cx="4382400" cy="4338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408" name="Google Shape;408;p28"/>
          <p:cNvSpPr txBox="1">
            <a:spLocks noGrp="1"/>
          </p:cNvSpPr>
          <p:nvPr>
            <p:ph type="subTitle" idx="1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09" name="Google Shape;409;p28"/>
          <p:cNvSpPr txBox="1">
            <a:spLocks noGrp="1"/>
          </p:cNvSpPr>
          <p:nvPr>
            <p:ph type="subTitle" idx="2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10" name="Google Shape;410;p28"/>
          <p:cNvSpPr txBox="1">
            <a:spLocks noGrp="1"/>
          </p:cNvSpPr>
          <p:nvPr>
            <p:ph type="subTitle" idx="3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28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objectives">
  <p:cSld name="TITLE_1_1_4_1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9"/>
          <p:cNvSpPr txBox="1">
            <a:spLocks noGrp="1"/>
          </p:cNvSpPr>
          <p:nvPr>
            <p:ph type="subTitle" idx="1"/>
          </p:nvPr>
        </p:nvSpPr>
        <p:spPr>
          <a:xfrm>
            <a:off x="284700" y="3016803"/>
            <a:ext cx="1970400" cy="4668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14" name="Google Shape;414;p29"/>
          <p:cNvSpPr txBox="1">
            <a:spLocks noGrp="1"/>
          </p:cNvSpPr>
          <p:nvPr>
            <p:ph type="subTitle" idx="2"/>
          </p:nvPr>
        </p:nvSpPr>
        <p:spPr>
          <a:xfrm>
            <a:off x="284700" y="3432410"/>
            <a:ext cx="1970400" cy="1219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415" name="Google Shape;415;p29"/>
          <p:cNvSpPr txBox="1">
            <a:spLocks noGrp="1"/>
          </p:cNvSpPr>
          <p:nvPr>
            <p:ph type="subTitle" idx="3"/>
          </p:nvPr>
        </p:nvSpPr>
        <p:spPr>
          <a:xfrm>
            <a:off x="2709924" y="3016803"/>
            <a:ext cx="1970400" cy="4668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16" name="Google Shape;416;p29"/>
          <p:cNvSpPr txBox="1">
            <a:spLocks noGrp="1"/>
          </p:cNvSpPr>
          <p:nvPr>
            <p:ph type="subTitle" idx="4"/>
          </p:nvPr>
        </p:nvSpPr>
        <p:spPr>
          <a:xfrm>
            <a:off x="2709924" y="3432410"/>
            <a:ext cx="1970400" cy="1219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417" name="Google Shape;417;p29"/>
          <p:cNvSpPr txBox="1">
            <a:spLocks noGrp="1"/>
          </p:cNvSpPr>
          <p:nvPr>
            <p:ph type="subTitle" idx="5"/>
          </p:nvPr>
        </p:nvSpPr>
        <p:spPr>
          <a:xfrm>
            <a:off x="5135149" y="3016803"/>
            <a:ext cx="1970400" cy="4668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18" name="Google Shape;418;p29"/>
          <p:cNvSpPr txBox="1">
            <a:spLocks noGrp="1"/>
          </p:cNvSpPr>
          <p:nvPr>
            <p:ph type="subTitle" idx="6"/>
          </p:nvPr>
        </p:nvSpPr>
        <p:spPr>
          <a:xfrm>
            <a:off x="5135149" y="3432410"/>
            <a:ext cx="1970400" cy="1219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419" name="Google Shape;419;p29"/>
          <p:cNvSpPr txBox="1">
            <a:spLocks noGrp="1"/>
          </p:cNvSpPr>
          <p:nvPr>
            <p:ph type="title"/>
          </p:nvPr>
        </p:nvSpPr>
        <p:spPr>
          <a:xfrm>
            <a:off x="283475" y="433737"/>
            <a:ext cx="4382400" cy="433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0" name="Google Shape;420;p29"/>
          <p:cNvSpPr txBox="1">
            <a:spLocks noGrp="1"/>
          </p:cNvSpPr>
          <p:nvPr>
            <p:ph type="subTitle" idx="7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21" name="Google Shape;421;p29"/>
          <p:cNvSpPr txBox="1">
            <a:spLocks noGrp="1"/>
          </p:cNvSpPr>
          <p:nvPr>
            <p:ph type="subTitle" idx="8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22" name="Google Shape;422;p29"/>
          <p:cNvSpPr txBox="1">
            <a:spLocks noGrp="1"/>
          </p:cNvSpPr>
          <p:nvPr>
            <p:ph type="subTitle" idx="9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29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learnings">
  <p:cSld name="CUSTOM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0"/>
          <p:cNvSpPr/>
          <p:nvPr/>
        </p:nvSpPr>
        <p:spPr>
          <a:xfrm rot="5400000" flipH="1">
            <a:off x="5052850" y="1254650"/>
            <a:ext cx="291900" cy="2919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6" name="Google Shape;426;p30"/>
          <p:cNvSpPr/>
          <p:nvPr/>
        </p:nvSpPr>
        <p:spPr>
          <a:xfrm flipH="1">
            <a:off x="25" y="2692075"/>
            <a:ext cx="1709400" cy="16257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7" name="Google Shape;427;p30"/>
          <p:cNvSpPr/>
          <p:nvPr/>
        </p:nvSpPr>
        <p:spPr>
          <a:xfrm rot="5400000" flipH="1">
            <a:off x="851875" y="3504787"/>
            <a:ext cx="1625700" cy="1620300"/>
          </a:xfrm>
          <a:prstGeom prst="pie">
            <a:avLst>
              <a:gd name="adj1" fmla="val 0"/>
              <a:gd name="adj2" fmla="val 5408708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8" name="Google Shape;428;p30"/>
          <p:cNvSpPr/>
          <p:nvPr/>
        </p:nvSpPr>
        <p:spPr>
          <a:xfrm rot="-5400000" flipH="1">
            <a:off x="-125" y="3483026"/>
            <a:ext cx="1665300" cy="16653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9" name="Google Shape;429;p30"/>
          <p:cNvSpPr/>
          <p:nvPr/>
        </p:nvSpPr>
        <p:spPr>
          <a:xfrm rot="5400000" flipH="1">
            <a:off x="5052850" y="2554039"/>
            <a:ext cx="291900" cy="2919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0" name="Google Shape;430;p30"/>
          <p:cNvSpPr/>
          <p:nvPr/>
        </p:nvSpPr>
        <p:spPr>
          <a:xfrm rot="5400000" flipH="1">
            <a:off x="5052850" y="3858733"/>
            <a:ext cx="291900" cy="2919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1" name="Google Shape;431;p30"/>
          <p:cNvSpPr txBox="1">
            <a:spLocks noGrp="1"/>
          </p:cNvSpPr>
          <p:nvPr>
            <p:ph type="title"/>
          </p:nvPr>
        </p:nvSpPr>
        <p:spPr>
          <a:xfrm>
            <a:off x="283475" y="1790498"/>
            <a:ext cx="3162600" cy="905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32" name="Google Shape;432;p30"/>
          <p:cNvSpPr txBox="1">
            <a:spLocks noGrp="1"/>
          </p:cNvSpPr>
          <p:nvPr>
            <p:ph type="subTitle" idx="1"/>
          </p:nvPr>
        </p:nvSpPr>
        <p:spPr>
          <a:xfrm>
            <a:off x="5052850" y="703626"/>
            <a:ext cx="1970400" cy="4668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33" name="Google Shape;433;p30"/>
          <p:cNvSpPr txBox="1">
            <a:spLocks noGrp="1"/>
          </p:cNvSpPr>
          <p:nvPr>
            <p:ph type="subTitle" idx="2"/>
          </p:nvPr>
        </p:nvSpPr>
        <p:spPr>
          <a:xfrm>
            <a:off x="5052850" y="1447600"/>
            <a:ext cx="2403600" cy="547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434" name="Google Shape;434;p30"/>
          <p:cNvSpPr txBox="1">
            <a:spLocks noGrp="1"/>
          </p:cNvSpPr>
          <p:nvPr>
            <p:ph type="subTitle" idx="3"/>
          </p:nvPr>
        </p:nvSpPr>
        <p:spPr>
          <a:xfrm>
            <a:off x="5052850" y="2006687"/>
            <a:ext cx="1970400" cy="4668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35" name="Google Shape;435;p30"/>
          <p:cNvSpPr txBox="1">
            <a:spLocks noGrp="1"/>
          </p:cNvSpPr>
          <p:nvPr>
            <p:ph type="subTitle" idx="4"/>
          </p:nvPr>
        </p:nvSpPr>
        <p:spPr>
          <a:xfrm>
            <a:off x="5052850" y="2750664"/>
            <a:ext cx="2403600" cy="547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436" name="Google Shape;436;p30"/>
          <p:cNvSpPr txBox="1">
            <a:spLocks noGrp="1"/>
          </p:cNvSpPr>
          <p:nvPr>
            <p:ph type="subTitle" idx="5"/>
          </p:nvPr>
        </p:nvSpPr>
        <p:spPr>
          <a:xfrm>
            <a:off x="5052850" y="3310695"/>
            <a:ext cx="1970400" cy="4668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Poppins"/>
              <a:buNone/>
              <a:defRPr sz="11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37" name="Google Shape;437;p30"/>
          <p:cNvSpPr txBox="1">
            <a:spLocks noGrp="1"/>
          </p:cNvSpPr>
          <p:nvPr>
            <p:ph type="subTitle" idx="6"/>
          </p:nvPr>
        </p:nvSpPr>
        <p:spPr>
          <a:xfrm>
            <a:off x="5052850" y="4054675"/>
            <a:ext cx="2403600" cy="5472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Urbanist Medium"/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438" name="Google Shape;438;p30"/>
          <p:cNvSpPr txBox="1">
            <a:spLocks noGrp="1"/>
          </p:cNvSpPr>
          <p:nvPr>
            <p:ph type="subTitle" idx="7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39" name="Google Shape;439;p30"/>
          <p:cNvSpPr txBox="1">
            <a:spLocks noGrp="1"/>
          </p:cNvSpPr>
          <p:nvPr>
            <p:ph type="subTitle" idx="8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40" name="Google Shape;440;p30"/>
          <p:cNvSpPr txBox="1">
            <a:spLocks noGrp="1"/>
          </p:cNvSpPr>
          <p:nvPr>
            <p:ph type="subTitle" idx="9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30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xt Steps">
  <p:cSld name="CUSTOM_2"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1"/>
          <p:cNvSpPr txBox="1">
            <a:spLocks noGrp="1"/>
          </p:cNvSpPr>
          <p:nvPr>
            <p:ph type="title"/>
          </p:nvPr>
        </p:nvSpPr>
        <p:spPr>
          <a:xfrm>
            <a:off x="4665825" y="1253625"/>
            <a:ext cx="4193400" cy="3069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31"/>
          <p:cNvSpPr txBox="1">
            <a:spLocks noGrp="1"/>
          </p:cNvSpPr>
          <p:nvPr>
            <p:ph type="body" idx="1"/>
          </p:nvPr>
        </p:nvSpPr>
        <p:spPr>
          <a:xfrm>
            <a:off x="2534564" y="3561603"/>
            <a:ext cx="1823400" cy="5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>
              <a:spcBef>
                <a:spcPts val="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419100">
              <a:spcBef>
                <a:spcPts val="1000"/>
              </a:spcBef>
              <a:spcAft>
                <a:spcPts val="100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45" name="Google Shape;445;p31"/>
          <p:cNvSpPr txBox="1">
            <a:spLocks noGrp="1"/>
          </p:cNvSpPr>
          <p:nvPr>
            <p:ph type="body" idx="2"/>
          </p:nvPr>
        </p:nvSpPr>
        <p:spPr>
          <a:xfrm>
            <a:off x="283925" y="3561603"/>
            <a:ext cx="1823400" cy="5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>
              <a:spcBef>
                <a:spcPts val="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419100">
              <a:spcBef>
                <a:spcPts val="1000"/>
              </a:spcBef>
              <a:spcAft>
                <a:spcPts val="100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46" name="Google Shape;446;p31"/>
          <p:cNvSpPr txBox="1">
            <a:spLocks noGrp="1"/>
          </p:cNvSpPr>
          <p:nvPr>
            <p:ph type="body" idx="3"/>
          </p:nvPr>
        </p:nvSpPr>
        <p:spPr>
          <a:xfrm>
            <a:off x="4785202" y="3561603"/>
            <a:ext cx="1823400" cy="5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>
              <a:spcBef>
                <a:spcPts val="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419100">
              <a:spcBef>
                <a:spcPts val="1000"/>
              </a:spcBef>
              <a:spcAft>
                <a:spcPts val="100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47" name="Google Shape;447;p31"/>
          <p:cNvSpPr txBox="1">
            <a:spLocks noGrp="1"/>
          </p:cNvSpPr>
          <p:nvPr>
            <p:ph type="body" idx="4"/>
          </p:nvPr>
        </p:nvSpPr>
        <p:spPr>
          <a:xfrm>
            <a:off x="7035841" y="3561603"/>
            <a:ext cx="1823400" cy="50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>
              <a:spcBef>
                <a:spcPts val="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●"/>
              <a:defRPr sz="3000" b="1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419100">
              <a:spcBef>
                <a:spcPts val="1000"/>
              </a:spcBef>
              <a:spcAft>
                <a:spcPts val="0"/>
              </a:spcAft>
              <a:buSzPts val="3000"/>
              <a:buFont typeface="Poppins"/>
              <a:buChar char="○"/>
              <a:defRPr sz="3000" b="1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419100">
              <a:spcBef>
                <a:spcPts val="1000"/>
              </a:spcBef>
              <a:spcAft>
                <a:spcPts val="1000"/>
              </a:spcAft>
              <a:buSzPts val="3000"/>
              <a:buFont typeface="Poppins"/>
              <a:buChar char="■"/>
              <a:defRPr sz="3000" b="1"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448" name="Google Shape;448;p31"/>
          <p:cNvSpPr txBox="1">
            <a:spLocks noGrp="1"/>
          </p:cNvSpPr>
          <p:nvPr>
            <p:ph type="body" idx="5"/>
          </p:nvPr>
        </p:nvSpPr>
        <p:spPr>
          <a:xfrm>
            <a:off x="283925" y="4183328"/>
            <a:ext cx="1823400" cy="50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 b="1"/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 b="1"/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9pPr>
          </a:lstStyle>
          <a:p>
            <a:endParaRPr/>
          </a:p>
        </p:txBody>
      </p:sp>
      <p:sp>
        <p:nvSpPr>
          <p:cNvPr id="449" name="Google Shape;449;p31"/>
          <p:cNvSpPr txBox="1">
            <a:spLocks noGrp="1"/>
          </p:cNvSpPr>
          <p:nvPr>
            <p:ph type="body" idx="6"/>
          </p:nvPr>
        </p:nvSpPr>
        <p:spPr>
          <a:xfrm>
            <a:off x="2534564" y="4183328"/>
            <a:ext cx="1823400" cy="50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 b="1"/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 b="1"/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9pPr>
          </a:lstStyle>
          <a:p>
            <a:endParaRPr/>
          </a:p>
        </p:txBody>
      </p:sp>
      <p:sp>
        <p:nvSpPr>
          <p:cNvPr id="450" name="Google Shape;450;p31"/>
          <p:cNvSpPr txBox="1">
            <a:spLocks noGrp="1"/>
          </p:cNvSpPr>
          <p:nvPr>
            <p:ph type="body" idx="7"/>
          </p:nvPr>
        </p:nvSpPr>
        <p:spPr>
          <a:xfrm>
            <a:off x="4785202" y="4183328"/>
            <a:ext cx="1823400" cy="50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 b="1"/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 b="1"/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9pPr>
          </a:lstStyle>
          <a:p>
            <a:endParaRPr/>
          </a:p>
        </p:txBody>
      </p:sp>
      <p:sp>
        <p:nvSpPr>
          <p:cNvPr id="451" name="Google Shape;451;p31"/>
          <p:cNvSpPr txBox="1">
            <a:spLocks noGrp="1"/>
          </p:cNvSpPr>
          <p:nvPr>
            <p:ph type="body" idx="8"/>
          </p:nvPr>
        </p:nvSpPr>
        <p:spPr>
          <a:xfrm>
            <a:off x="7035841" y="4183328"/>
            <a:ext cx="1823400" cy="50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 b="1"/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 b="1"/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 b="1"/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 b="1"/>
            </a:lvl9pPr>
          </a:lstStyle>
          <a:p>
            <a:endParaRPr/>
          </a:p>
        </p:txBody>
      </p:sp>
      <p:sp>
        <p:nvSpPr>
          <p:cNvPr id="452" name="Google Shape;452;p31"/>
          <p:cNvSpPr/>
          <p:nvPr/>
        </p:nvSpPr>
        <p:spPr>
          <a:xfrm rot="10800000" flipH="1">
            <a:off x="-1073900" y="773300"/>
            <a:ext cx="2146200" cy="21462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3" name="Google Shape;453;p31"/>
          <p:cNvSpPr/>
          <p:nvPr/>
        </p:nvSpPr>
        <p:spPr>
          <a:xfrm rot="10800000" flipH="1">
            <a:off x="-3400" y="773300"/>
            <a:ext cx="2146200" cy="21462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4" name="Google Shape;454;p31"/>
          <p:cNvSpPr/>
          <p:nvPr/>
        </p:nvSpPr>
        <p:spPr>
          <a:xfrm rot="10800000" flipH="1">
            <a:off x="1072300" y="773300"/>
            <a:ext cx="2146200" cy="21462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5" name="Google Shape;455;p31"/>
          <p:cNvSpPr/>
          <p:nvPr/>
        </p:nvSpPr>
        <p:spPr>
          <a:xfrm rot="10800000" flipH="1">
            <a:off x="2149393" y="773300"/>
            <a:ext cx="2146200" cy="2146200"/>
          </a:xfrm>
          <a:prstGeom prst="pie">
            <a:avLst>
              <a:gd name="adj1" fmla="val 16192689"/>
              <a:gd name="adj2" fmla="val 540870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6" name="Google Shape;456;p31"/>
          <p:cNvSpPr txBox="1">
            <a:spLocks noGrp="1"/>
          </p:cNvSpPr>
          <p:nvPr>
            <p:ph type="subTitle" idx="9"/>
          </p:nvPr>
        </p:nvSpPr>
        <p:spPr>
          <a:xfrm>
            <a:off x="289900" y="162300"/>
            <a:ext cx="21147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57" name="Google Shape;457;p31"/>
          <p:cNvSpPr txBox="1">
            <a:spLocks noGrp="1"/>
          </p:cNvSpPr>
          <p:nvPr>
            <p:ph type="subTitle" idx="13"/>
          </p:nvPr>
        </p:nvSpPr>
        <p:spPr>
          <a:xfrm>
            <a:off x="4223400" y="162300"/>
            <a:ext cx="17751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58" name="Google Shape;458;p31"/>
          <p:cNvSpPr txBox="1">
            <a:spLocks noGrp="1"/>
          </p:cNvSpPr>
          <p:nvPr>
            <p:ph type="subTitle" idx="14"/>
          </p:nvPr>
        </p:nvSpPr>
        <p:spPr>
          <a:xfrm>
            <a:off x="6571675" y="162300"/>
            <a:ext cx="2282400" cy="21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31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e &amp; QA">
  <p:cSld name="CUSTOM_3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2"/>
          <p:cNvSpPr/>
          <p:nvPr/>
        </p:nvSpPr>
        <p:spPr>
          <a:xfrm rot="-5400000">
            <a:off x="3889697" y="1638900"/>
            <a:ext cx="3510600" cy="3498600"/>
          </a:xfrm>
          <a:prstGeom prst="pie">
            <a:avLst>
              <a:gd name="adj1" fmla="val 0"/>
              <a:gd name="adj2" fmla="val 1080318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2" name="Google Shape;462;p32"/>
          <p:cNvSpPr txBox="1">
            <a:spLocks noGrp="1"/>
          </p:cNvSpPr>
          <p:nvPr>
            <p:ph type="subTitle" idx="1"/>
          </p:nvPr>
        </p:nvSpPr>
        <p:spPr>
          <a:xfrm>
            <a:off x="284700" y="3566350"/>
            <a:ext cx="4557300" cy="12273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>
            <a:endParaRPr/>
          </a:p>
        </p:txBody>
      </p:sp>
      <p:sp>
        <p:nvSpPr>
          <p:cNvPr id="463" name="Google Shape;463;p32"/>
          <p:cNvSpPr/>
          <p:nvPr/>
        </p:nvSpPr>
        <p:spPr>
          <a:xfrm>
            <a:off x="3890550" y="-1634700"/>
            <a:ext cx="3509100" cy="3267600"/>
          </a:xfrm>
          <a:prstGeom prst="pie">
            <a:avLst>
              <a:gd name="adj1" fmla="val 0"/>
              <a:gd name="adj2" fmla="val 5401683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4" name="Google Shape;464;p32"/>
          <p:cNvSpPr/>
          <p:nvPr/>
        </p:nvSpPr>
        <p:spPr>
          <a:xfrm rot="-5400000">
            <a:off x="3889697" y="1638900"/>
            <a:ext cx="3510600" cy="3498600"/>
          </a:xfrm>
          <a:prstGeom prst="pie">
            <a:avLst>
              <a:gd name="adj1" fmla="val 5409954"/>
              <a:gd name="adj2" fmla="val 10803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5" name="Google Shape;465;p32"/>
          <p:cNvSpPr/>
          <p:nvPr/>
        </p:nvSpPr>
        <p:spPr>
          <a:xfrm rot="-5400000">
            <a:off x="5639256" y="1638900"/>
            <a:ext cx="3510600" cy="3498600"/>
          </a:xfrm>
          <a:prstGeom prst="pie">
            <a:avLst>
              <a:gd name="adj1" fmla="val 0"/>
              <a:gd name="adj2" fmla="val 1080318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6" name="Google Shape;466;p32"/>
          <p:cNvSpPr/>
          <p:nvPr/>
        </p:nvSpPr>
        <p:spPr>
          <a:xfrm>
            <a:off x="5640000" y="-1634700"/>
            <a:ext cx="3509100" cy="3267600"/>
          </a:xfrm>
          <a:prstGeom prst="pie">
            <a:avLst>
              <a:gd name="adj1" fmla="val 0"/>
              <a:gd name="adj2" fmla="val 540036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7" name="Google Shape;467;p32"/>
          <p:cNvSpPr txBox="1">
            <a:spLocks noGrp="1"/>
          </p:cNvSpPr>
          <p:nvPr>
            <p:ph type="title"/>
          </p:nvPr>
        </p:nvSpPr>
        <p:spPr>
          <a:xfrm>
            <a:off x="284700" y="229302"/>
            <a:ext cx="4287300" cy="30696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468" name="Google Shape;468;p32"/>
          <p:cNvSpPr txBox="1"/>
          <p:nvPr/>
        </p:nvSpPr>
        <p:spPr>
          <a:xfrm>
            <a:off x="6720300" y="4683627"/>
            <a:ext cx="21951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‹#›</a:t>
            </a:fld>
            <a:endParaRPr sz="700"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71" name="Google Shape;471;p3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80" name="Google Shape;480;p3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5" name="Google Shape;485;p3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0" name="Google Shape;490;p4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91" name="Google Shape;491;p4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6" name="Google Shape;496;p4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4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44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01" name="Google Shape;501;p44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02" name="Google Shape;502;p44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03" name="Google Shape;503;p44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04" name="Google Shape;504;p44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05" name="Google Shape;505;p44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Title, body and image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4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09" name="Google Shape;509;p45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wo big ideas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6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12" name="Google Shape;512;p46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3" name="Google Shape;513;p46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4" name="Google Shape;514;p46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15" name="Google Shape;515;p46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7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8" name="Google Shape;518;p47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19" name="Google Shape;519;p47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20" name="Google Shape;520;p47"/>
          <p:cNvSpPr txBox="1">
            <a:spLocks noGrp="1"/>
          </p:cNvSpPr>
          <p:nvPr>
            <p:ph type="subTitle" idx="3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21" name="Google Shape;521;p47"/>
          <p:cNvSpPr txBox="1">
            <a:spLocks noGrp="1"/>
          </p:cNvSpPr>
          <p:nvPr>
            <p:ph type="subTitle" idx="4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22" name="Google Shape;522;p47"/>
          <p:cNvSpPr txBox="1">
            <a:spLocks noGrp="1"/>
          </p:cNvSpPr>
          <p:nvPr>
            <p:ph type="subTitle" idx="5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23" name="Google Shape;523;p47"/>
          <p:cNvSpPr txBox="1">
            <a:spLocks noGrp="1"/>
          </p:cNvSpPr>
          <p:nvPr>
            <p:ph type="body" idx="6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Four big ideas"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8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6" name="Google Shape;526;p48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7" name="Google Shape;527;p48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8" name="Google Shape;528;p48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29" name="Google Shape;529;p48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30" name="Google Shape;530;p48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31" name="Google Shape;531;p48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32" name="Google Shape;532;p48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33" name="Google Shape;533;p48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49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Two storyboards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0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9" name="Google Shape;539;p50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40" name="Google Shape;540;p50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41" name="Google Shape;541;p50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42" name="Google Shape;542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50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44" name="Google Shape;544;p50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hree storyboards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1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47" name="Google Shape;547;p51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48" name="Google Shape;548;p51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49" name="Google Shape;549;p51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0" name="Google Shape;550;p51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51" name="Google Shape;551;p51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0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0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000"/>
              </a:spcBef>
              <a:spcAft>
                <a:spcPts val="10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2" name="Google Shape;552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51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54" name="Google Shape;554;p51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55" name="Google Shape;555;p51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2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53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60" name="Google Shape;560;p53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61" name="Google Shape;561;p53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62" name="Google Shape;562;p53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63" name="Google Shape;563;p53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64" name="Google Shape;564;p53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65" name="Google Shape;565;p53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53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67" name="Google Shape;567;p53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68" name="Google Shape;568;p53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4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5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75" name="Google Shape;575;p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6" name="Google Shape;576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79" name="Google Shape;579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_1_1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583" name="Google Shape;583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_AND_TWO_COLUMNS_1_1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586" name="Google Shape;586;p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87" name="Google Shape;587;p5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88" name="Google Shape;588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ONLY_1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591" name="Google Shape;591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_1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6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94" name="Google Shape;594;p6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95" name="Google Shape;595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_1"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6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98" name="Google Shape;598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1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6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02" name="Google Shape;602;p6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03" name="Google Shape;603;p6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04" name="Google Shape;604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_1"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6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>
            <a:endParaRPr/>
          </a:p>
        </p:txBody>
      </p:sp>
      <p:sp>
        <p:nvSpPr>
          <p:cNvPr id="607" name="Google Shape;607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_1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6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10" name="Google Shape;610;p6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79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11" name="Google Shape;611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7_1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66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616" name="Google Shape;616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7" name="Google Shape;617;p66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18" name="Google Shape;618;p66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19" name="Google Shape;619;p66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20" name="Google Shape;620;p66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21" name="Google Shape;621;p66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22" name="Google Shape;622;p66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8_1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625" name="Google Shape;625;p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26" name="Google Shape;626;p67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627" name="Google Shape;627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CUSTOM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0" name="Google Shape;630;p68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31" name="Google Shape;631;p68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32" name="Google Shape;632;p68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33" name="Google Shape;633;p68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34" name="Google Shape;634;p68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CUSTOM_2_2"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7" name="Google Shape;637;p69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38" name="Google Shape;638;p69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39" name="Google Shape;639;p69"/>
          <p:cNvSpPr txBox="1">
            <a:spLocks noGrp="1"/>
          </p:cNvSpPr>
          <p:nvPr>
            <p:ph type="body" idx="3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40" name="Google Shape;640;p69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41" name="Google Shape;641;p69"/>
          <p:cNvSpPr txBox="1">
            <a:spLocks noGrp="1"/>
          </p:cNvSpPr>
          <p:nvPr>
            <p:ph type="subTitle" idx="4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2" name="Google Shape;642;p69"/>
          <p:cNvSpPr txBox="1">
            <a:spLocks noGrp="1"/>
          </p:cNvSpPr>
          <p:nvPr>
            <p:ph type="subTitle" idx="5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3" name="Google Shape;643;p69"/>
          <p:cNvSpPr txBox="1">
            <a:spLocks noGrp="1"/>
          </p:cNvSpPr>
          <p:nvPr>
            <p:ph type="subTitle" idx="6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CUSTOM_3_1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6" name="Google Shape;646;p70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47" name="Google Shape;647;p70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48" name="Google Shape;648;p70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49" name="Google Shape;649;p70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650" name="Google Shape;650;p70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51" name="Google Shape;651;p70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52" name="Google Shape;652;p70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53" name="Google Shape;653;p70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54" name="Google Shape;654;p70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_ONLY_1_1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657" name="Google Shape;657;p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8" name="Google Shape;658;p71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4_1"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72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61" name="Google Shape;661;p72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662" name="Google Shape;662;p72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663" name="Google Shape;663;p72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64" name="Google Shape;664;p7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5" name="Google Shape;665;p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666" name="Google Shape;666;p72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67" name="Google Shape;667;p72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4_1_1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73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0" name="Google Shape;670;p73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671" name="Google Shape;671;p73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672" name="Google Shape;672;p73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3" name="Google Shape;673;p73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674" name="Google Shape;674;p73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5" name="Google Shape;675;p7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6" name="Google Shape;676;p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677" name="Google Shape;677;p73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78" name="Google Shape;678;p73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79" name="Google Shape;679;p73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5_1"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74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682" name="Google Shape;682;p7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6_1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7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5" name="Google Shape;685;p75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86" name="Google Shape;686;p75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87" name="Google Shape;687;p75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88" name="Google Shape;688;p75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89" name="Google Shape;689;p75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90" name="Google Shape;690;p75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91" name="Google Shape;691;p75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692" name="Google Shape;692;p75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93" name="Google Shape;693;p75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94" name="Google Shape;694;p75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title slide" type="title">
  <p:cSld name="TITLE">
    <p:bg>
      <p:bgPr>
        <a:solidFill>
          <a:schemeClr val="dk1"/>
        </a:solidFill>
        <a:effectLst/>
      </p:bgPr>
    </p:bg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76"/>
          <p:cNvSpPr txBox="1">
            <a:spLocks noGrp="1"/>
          </p:cNvSpPr>
          <p:nvPr>
            <p:ph type="body" idx="1"/>
          </p:nvPr>
        </p:nvSpPr>
        <p:spPr>
          <a:xfrm>
            <a:off x="196951" y="4737750"/>
            <a:ext cx="18603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7" name="Google Shape;697;p76"/>
          <p:cNvSpPr txBox="1">
            <a:spLocks noGrp="1"/>
          </p:cNvSpPr>
          <p:nvPr>
            <p:ph type="ctrTitle"/>
          </p:nvPr>
        </p:nvSpPr>
        <p:spPr>
          <a:xfrm>
            <a:off x="196950" y="223825"/>
            <a:ext cx="8011800" cy="18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50"/>
              <a:buNone/>
              <a:defRPr sz="675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8" name="Google Shape;698;p76"/>
          <p:cNvSpPr txBox="1">
            <a:spLocks noGrp="1"/>
          </p:cNvSpPr>
          <p:nvPr>
            <p:ph type="subTitle" idx="2"/>
          </p:nvPr>
        </p:nvSpPr>
        <p:spPr>
          <a:xfrm>
            <a:off x="196950" y="2171250"/>
            <a:ext cx="3986700" cy="5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DM Sans Medium"/>
              <a:buNone/>
              <a:defRPr sz="185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9" name="Google Shape;699;p76"/>
          <p:cNvSpPr>
            <a:spLocks noGrp="1"/>
          </p:cNvSpPr>
          <p:nvPr>
            <p:ph type="pic" idx="3"/>
          </p:nvPr>
        </p:nvSpPr>
        <p:spPr>
          <a:xfrm>
            <a:off x="4437578" y="2171250"/>
            <a:ext cx="4509600" cy="27756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sp>
      <p:sp>
        <p:nvSpPr>
          <p:cNvPr id="700" name="Google Shape;700;p76"/>
          <p:cNvSpPr txBox="1">
            <a:spLocks noGrp="1"/>
          </p:cNvSpPr>
          <p:nvPr>
            <p:ph type="body" idx="4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marL="914400" lvl="1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marL="1828800" lvl="3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marL="2286000" lvl="4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marL="2743200" lvl="5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marL="3200400" lvl="6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marL="3657600" lvl="7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marL="4114800" lvl="8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number" type="secHead">
  <p:cSld name="SECTION_HEADER"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77"/>
          <p:cNvSpPr txBox="1">
            <a:spLocks noGrp="1"/>
          </p:cNvSpPr>
          <p:nvPr>
            <p:ph type="title"/>
          </p:nvPr>
        </p:nvSpPr>
        <p:spPr>
          <a:xfrm>
            <a:off x="511953" y="588599"/>
            <a:ext cx="7464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3" name="Google Shape;703;p7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4" name="Google Shape;704;p77"/>
          <p:cNvSpPr txBox="1">
            <a:spLocks noGrp="1"/>
          </p:cNvSpPr>
          <p:nvPr>
            <p:ph type="title" idx="2"/>
          </p:nvPr>
        </p:nvSpPr>
        <p:spPr>
          <a:xfrm>
            <a:off x="511953" y="1430399"/>
            <a:ext cx="7464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5" name="Google Shape;705;p77"/>
          <p:cNvSpPr txBox="1">
            <a:spLocks noGrp="1"/>
          </p:cNvSpPr>
          <p:nvPr>
            <p:ph type="title" idx="3"/>
          </p:nvPr>
        </p:nvSpPr>
        <p:spPr>
          <a:xfrm>
            <a:off x="511953" y="2272199"/>
            <a:ext cx="7464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6" name="Google Shape;706;p77"/>
          <p:cNvSpPr txBox="1">
            <a:spLocks noGrp="1"/>
          </p:cNvSpPr>
          <p:nvPr>
            <p:ph type="title" idx="4"/>
          </p:nvPr>
        </p:nvSpPr>
        <p:spPr>
          <a:xfrm>
            <a:off x="511953" y="3113999"/>
            <a:ext cx="7464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7" name="Google Shape;707;p77"/>
          <p:cNvSpPr txBox="1">
            <a:spLocks noGrp="1"/>
          </p:cNvSpPr>
          <p:nvPr>
            <p:ph type="title" idx="5"/>
          </p:nvPr>
        </p:nvSpPr>
        <p:spPr>
          <a:xfrm>
            <a:off x="511953" y="3955799"/>
            <a:ext cx="7464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8" name="Google Shape;708;p77"/>
          <p:cNvSpPr txBox="1">
            <a:spLocks noGrp="1"/>
          </p:cNvSpPr>
          <p:nvPr>
            <p:ph type="body" idx="1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9" name="Google Shape;709;p77"/>
          <p:cNvSpPr txBox="1">
            <a:spLocks noGrp="1"/>
          </p:cNvSpPr>
          <p:nvPr>
            <p:ph type="body" idx="6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marL="914400" lvl="1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marL="1371600" lvl="2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marL="1828800" lvl="3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marL="2286000" lvl="4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marL="2743200" lvl="5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marL="3200400" lvl="6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marL="3657600" lvl="7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marL="4114800" lvl="8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 type="tx">
  <p:cSld name="TITLE_AND_BODY"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7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2" name="Google Shape;712;p78"/>
          <p:cNvSpPr txBox="1">
            <a:spLocks noGrp="1"/>
          </p:cNvSpPr>
          <p:nvPr>
            <p:ph type="subTitle" idx="1"/>
          </p:nvPr>
        </p:nvSpPr>
        <p:spPr>
          <a:xfrm>
            <a:off x="975300" y="1864050"/>
            <a:ext cx="7193400" cy="14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13" name="Google Shape;713;p78"/>
          <p:cNvSpPr txBox="1">
            <a:spLocks noGrp="1"/>
          </p:cNvSpPr>
          <p:nvPr>
            <p:ph type="body" idx="2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14" name="Google Shape;714;p78"/>
          <p:cNvSpPr txBox="1">
            <a:spLocks noGrp="1"/>
          </p:cNvSpPr>
          <p:nvPr>
            <p:ph type="body" idx="3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marL="914400" lvl="1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marL="1371600" lvl="2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marL="1828800" lvl="3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marL="2286000" lvl="4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marL="2743200" lvl="5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marL="3200400" lvl="6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marL="3657600" lvl="7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marL="4114800" lvl="8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TITLE_AND_BODY_1">
    <p:bg>
      <p:bgPr>
        <a:solidFill>
          <a:schemeClr val="dk1"/>
        </a:solidFill>
        <a:effectLst/>
      </p:bgPr>
    </p:bg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7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7" name="Google Shape;717;p79"/>
          <p:cNvSpPr txBox="1">
            <a:spLocks noGrp="1"/>
          </p:cNvSpPr>
          <p:nvPr>
            <p:ph type="subTitle" idx="1"/>
          </p:nvPr>
        </p:nvSpPr>
        <p:spPr>
          <a:xfrm>
            <a:off x="975300" y="1864050"/>
            <a:ext cx="7193400" cy="14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18" name="Google Shape;718;p79"/>
          <p:cNvSpPr txBox="1">
            <a:spLocks noGrp="1"/>
          </p:cNvSpPr>
          <p:nvPr>
            <p:ph type="body" idx="2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9" name="Google Shape;719;p79"/>
          <p:cNvSpPr txBox="1">
            <a:spLocks noGrp="1"/>
          </p:cNvSpPr>
          <p:nvPr>
            <p:ph type="body" idx="3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marL="914400" lvl="1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marL="1828800" lvl="3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marL="2286000" lvl="4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marL="2743200" lvl="5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marL="3200400" lvl="6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marL="3657600" lvl="7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marL="4114800" lvl="8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 1" type="twoColTx">
  <p:cSld name="TITLE_AND_TWO_COLUMNS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80"/>
          <p:cNvSpPr txBox="1">
            <a:spLocks noGrp="1"/>
          </p:cNvSpPr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>
            <a:endParaRPr/>
          </a:p>
        </p:txBody>
      </p:sp>
      <p:sp>
        <p:nvSpPr>
          <p:cNvPr id="722" name="Google Shape;722;p80"/>
          <p:cNvSpPr txBox="1">
            <a:spLocks noGrp="1"/>
          </p:cNvSpPr>
          <p:nvPr>
            <p:ph type="body" idx="1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23" name="Google Shape;723;p8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4" name="Google Shape;724;p80"/>
          <p:cNvSpPr>
            <a:spLocks noGrp="1"/>
          </p:cNvSpPr>
          <p:nvPr>
            <p:ph type="pic" idx="2"/>
          </p:nvPr>
        </p:nvSpPr>
        <p:spPr>
          <a:xfrm>
            <a:off x="3726325" y="669925"/>
            <a:ext cx="5220900" cy="42768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sp>
      <p:sp>
        <p:nvSpPr>
          <p:cNvPr id="725" name="Google Shape;725;p80"/>
          <p:cNvSpPr txBox="1">
            <a:spLocks noGrp="1"/>
          </p:cNvSpPr>
          <p:nvPr>
            <p:ph type="body" idx="3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26" name="Google Shape;726;p80"/>
          <p:cNvSpPr txBox="1">
            <a:spLocks noGrp="1"/>
          </p:cNvSpPr>
          <p:nvPr>
            <p:ph type="body" idx="4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marL="914400" lvl="1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marL="1371600" lvl="2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marL="1828800" lvl="3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marL="2286000" lvl="4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marL="2743200" lvl="5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marL="3200400" lvl="6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marL="3657600" lvl="7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marL="4114800" lvl="8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 2">
  <p:cSld name="TITLE_AND_TWO_COLUMNS_1">
    <p:bg>
      <p:bgPr>
        <a:solidFill>
          <a:schemeClr val="dk1"/>
        </a:solidFill>
        <a:effectLst/>
      </p:bgPr>
    </p:bg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81"/>
          <p:cNvSpPr txBox="1">
            <a:spLocks noGrp="1"/>
          </p:cNvSpPr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9" name="Google Shape;729;p81"/>
          <p:cNvSpPr txBox="1">
            <a:spLocks noGrp="1"/>
          </p:cNvSpPr>
          <p:nvPr>
            <p:ph type="body" idx="1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0" name="Google Shape;730;p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1" name="Google Shape;731;p81"/>
          <p:cNvSpPr>
            <a:spLocks noGrp="1"/>
          </p:cNvSpPr>
          <p:nvPr>
            <p:ph type="pic" idx="2"/>
          </p:nvPr>
        </p:nvSpPr>
        <p:spPr>
          <a:xfrm>
            <a:off x="3726325" y="669925"/>
            <a:ext cx="5220900" cy="42768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sp>
      <p:sp>
        <p:nvSpPr>
          <p:cNvPr id="732" name="Google Shape;732;p81"/>
          <p:cNvSpPr txBox="1">
            <a:spLocks noGrp="1"/>
          </p:cNvSpPr>
          <p:nvPr>
            <p:ph type="body" idx="3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3" name="Google Shape;733;p81"/>
          <p:cNvSpPr txBox="1">
            <a:spLocks noGrp="1"/>
          </p:cNvSpPr>
          <p:nvPr>
            <p:ph type="body" idx="4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marL="914400" lvl="1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marL="1828800" lvl="3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marL="2286000" lvl="4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marL="2743200" lvl="5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marL="3200400" lvl="6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marL="3657600" lvl="7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marL="4114800" lvl="8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4" name="Google Shape;734;p81"/>
          <p:cNvSpPr txBox="1">
            <a:spLocks noGrp="1"/>
          </p:cNvSpPr>
          <p:nvPr>
            <p:ph type="sldNum" idx="5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chart">
  <p:cSld name="SECTION_TITLE_AND_DESCRIPTION">
    <p:bg>
      <p:bgPr>
        <a:solidFill>
          <a:schemeClr val="lt2"/>
        </a:solidFill>
        <a:effectLst/>
      </p:bgPr>
    </p:bg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82"/>
          <p:cNvSpPr/>
          <p:nvPr/>
        </p:nvSpPr>
        <p:spPr>
          <a:xfrm>
            <a:off x="4305000" y="-125"/>
            <a:ext cx="4839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7" name="Google Shape;737;p8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8" name="Google Shape;738;p82"/>
          <p:cNvSpPr txBox="1">
            <a:spLocks noGrp="1"/>
          </p:cNvSpPr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9" name="Google Shape;739;p82"/>
          <p:cNvSpPr txBox="1">
            <a:spLocks noGrp="1"/>
          </p:cNvSpPr>
          <p:nvPr>
            <p:ph type="body" idx="1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marL="137160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740" name="Google Shape;740;p82"/>
          <p:cNvSpPr txBox="1">
            <a:spLocks noGrp="1"/>
          </p:cNvSpPr>
          <p:nvPr>
            <p:ph type="body" idx="2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41" name="Google Shape;741;p82"/>
          <p:cNvSpPr txBox="1">
            <a:spLocks noGrp="1"/>
          </p:cNvSpPr>
          <p:nvPr>
            <p:ph type="body" idx="3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marL="914400" lvl="1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marL="1828800" lvl="3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marL="2286000" lvl="4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marL="2743200" lvl="5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marL="3200400" lvl="6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marL="3657600" lvl="7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marL="4114800" lvl="8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pendix">
  <p:cSld name="CAPTION_ONLY">
    <p:bg>
      <p:bgPr>
        <a:solidFill>
          <a:schemeClr val="lt2"/>
        </a:soli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8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4" name="Google Shape;744;p83"/>
          <p:cNvSpPr txBox="1">
            <a:spLocks noGrp="1"/>
          </p:cNvSpPr>
          <p:nvPr>
            <p:ph type="body" idx="1"/>
          </p:nvPr>
        </p:nvSpPr>
        <p:spPr>
          <a:xfrm>
            <a:off x="203000" y="891450"/>
            <a:ext cx="2644800" cy="4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45" name="Google Shape;745;p83"/>
          <p:cNvSpPr txBox="1">
            <a:spLocks noGrp="1"/>
          </p:cNvSpPr>
          <p:nvPr>
            <p:ph type="body" idx="2"/>
          </p:nvPr>
        </p:nvSpPr>
        <p:spPr>
          <a:xfrm>
            <a:off x="203000" y="13204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46" name="Google Shape;746;p83"/>
          <p:cNvSpPr txBox="1">
            <a:spLocks noGrp="1"/>
          </p:cNvSpPr>
          <p:nvPr>
            <p:ph type="body" idx="3"/>
          </p:nvPr>
        </p:nvSpPr>
        <p:spPr>
          <a:xfrm>
            <a:off x="203000" y="15886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47" name="Google Shape;747;p83"/>
          <p:cNvSpPr txBox="1">
            <a:spLocks noGrp="1"/>
          </p:cNvSpPr>
          <p:nvPr>
            <p:ph type="body" idx="4"/>
          </p:nvPr>
        </p:nvSpPr>
        <p:spPr>
          <a:xfrm>
            <a:off x="203000" y="2206550"/>
            <a:ext cx="2644800" cy="4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48" name="Google Shape;748;p83"/>
          <p:cNvSpPr txBox="1">
            <a:spLocks noGrp="1"/>
          </p:cNvSpPr>
          <p:nvPr>
            <p:ph type="body" idx="5"/>
          </p:nvPr>
        </p:nvSpPr>
        <p:spPr>
          <a:xfrm>
            <a:off x="203000" y="26355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49" name="Google Shape;749;p83"/>
          <p:cNvSpPr txBox="1">
            <a:spLocks noGrp="1"/>
          </p:cNvSpPr>
          <p:nvPr>
            <p:ph type="body" idx="6"/>
          </p:nvPr>
        </p:nvSpPr>
        <p:spPr>
          <a:xfrm>
            <a:off x="203000" y="29037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0" name="Google Shape;750;p83"/>
          <p:cNvSpPr txBox="1">
            <a:spLocks noGrp="1"/>
          </p:cNvSpPr>
          <p:nvPr>
            <p:ph type="body" idx="7"/>
          </p:nvPr>
        </p:nvSpPr>
        <p:spPr>
          <a:xfrm>
            <a:off x="203000" y="3433400"/>
            <a:ext cx="2644800" cy="4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1" name="Google Shape;751;p83"/>
          <p:cNvSpPr txBox="1">
            <a:spLocks noGrp="1"/>
          </p:cNvSpPr>
          <p:nvPr>
            <p:ph type="body" idx="8"/>
          </p:nvPr>
        </p:nvSpPr>
        <p:spPr>
          <a:xfrm>
            <a:off x="203000" y="386240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2" name="Google Shape;752;p83"/>
          <p:cNvSpPr txBox="1">
            <a:spLocks noGrp="1"/>
          </p:cNvSpPr>
          <p:nvPr>
            <p:ph type="body" idx="9"/>
          </p:nvPr>
        </p:nvSpPr>
        <p:spPr>
          <a:xfrm>
            <a:off x="203000" y="413060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3" name="Google Shape;753;p83"/>
          <p:cNvSpPr txBox="1">
            <a:spLocks noGrp="1"/>
          </p:cNvSpPr>
          <p:nvPr>
            <p:ph type="body" idx="13"/>
          </p:nvPr>
        </p:nvSpPr>
        <p:spPr>
          <a:xfrm>
            <a:off x="3249600" y="891450"/>
            <a:ext cx="2644800" cy="4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4" name="Google Shape;754;p83"/>
          <p:cNvSpPr txBox="1">
            <a:spLocks noGrp="1"/>
          </p:cNvSpPr>
          <p:nvPr>
            <p:ph type="body" idx="14"/>
          </p:nvPr>
        </p:nvSpPr>
        <p:spPr>
          <a:xfrm>
            <a:off x="3249600" y="13204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5" name="Google Shape;755;p83"/>
          <p:cNvSpPr txBox="1">
            <a:spLocks noGrp="1"/>
          </p:cNvSpPr>
          <p:nvPr>
            <p:ph type="body" idx="15"/>
          </p:nvPr>
        </p:nvSpPr>
        <p:spPr>
          <a:xfrm>
            <a:off x="3249600" y="15886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6" name="Google Shape;756;p83"/>
          <p:cNvSpPr txBox="1">
            <a:spLocks noGrp="1"/>
          </p:cNvSpPr>
          <p:nvPr>
            <p:ph type="body" idx="16"/>
          </p:nvPr>
        </p:nvSpPr>
        <p:spPr>
          <a:xfrm>
            <a:off x="3249600" y="2206550"/>
            <a:ext cx="2644800" cy="4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7" name="Google Shape;757;p83"/>
          <p:cNvSpPr txBox="1">
            <a:spLocks noGrp="1"/>
          </p:cNvSpPr>
          <p:nvPr>
            <p:ph type="body" idx="17"/>
          </p:nvPr>
        </p:nvSpPr>
        <p:spPr>
          <a:xfrm>
            <a:off x="3249600" y="26355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8" name="Google Shape;758;p83"/>
          <p:cNvSpPr txBox="1">
            <a:spLocks noGrp="1"/>
          </p:cNvSpPr>
          <p:nvPr>
            <p:ph type="body" idx="18"/>
          </p:nvPr>
        </p:nvSpPr>
        <p:spPr>
          <a:xfrm>
            <a:off x="3249600" y="29037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59" name="Google Shape;759;p83"/>
          <p:cNvSpPr txBox="1">
            <a:spLocks noGrp="1"/>
          </p:cNvSpPr>
          <p:nvPr>
            <p:ph type="body" idx="19"/>
          </p:nvPr>
        </p:nvSpPr>
        <p:spPr>
          <a:xfrm>
            <a:off x="3249600" y="3433400"/>
            <a:ext cx="2644800" cy="4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0" name="Google Shape;760;p83"/>
          <p:cNvSpPr txBox="1">
            <a:spLocks noGrp="1"/>
          </p:cNvSpPr>
          <p:nvPr>
            <p:ph type="body" idx="20"/>
          </p:nvPr>
        </p:nvSpPr>
        <p:spPr>
          <a:xfrm>
            <a:off x="3249600" y="386240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1" name="Google Shape;761;p83"/>
          <p:cNvSpPr txBox="1">
            <a:spLocks noGrp="1"/>
          </p:cNvSpPr>
          <p:nvPr>
            <p:ph type="body" idx="21"/>
          </p:nvPr>
        </p:nvSpPr>
        <p:spPr>
          <a:xfrm>
            <a:off x="3249600" y="413060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2" name="Google Shape;762;p83"/>
          <p:cNvSpPr txBox="1">
            <a:spLocks noGrp="1"/>
          </p:cNvSpPr>
          <p:nvPr>
            <p:ph type="body" idx="22"/>
          </p:nvPr>
        </p:nvSpPr>
        <p:spPr>
          <a:xfrm>
            <a:off x="6296200" y="891450"/>
            <a:ext cx="2644800" cy="4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3" name="Google Shape;763;p83"/>
          <p:cNvSpPr txBox="1">
            <a:spLocks noGrp="1"/>
          </p:cNvSpPr>
          <p:nvPr>
            <p:ph type="body" idx="23"/>
          </p:nvPr>
        </p:nvSpPr>
        <p:spPr>
          <a:xfrm>
            <a:off x="6296200" y="13204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4" name="Google Shape;764;p83"/>
          <p:cNvSpPr txBox="1">
            <a:spLocks noGrp="1"/>
          </p:cNvSpPr>
          <p:nvPr>
            <p:ph type="body" idx="24"/>
          </p:nvPr>
        </p:nvSpPr>
        <p:spPr>
          <a:xfrm>
            <a:off x="6296200" y="15886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5" name="Google Shape;765;p83"/>
          <p:cNvSpPr txBox="1">
            <a:spLocks noGrp="1"/>
          </p:cNvSpPr>
          <p:nvPr>
            <p:ph type="body" idx="25"/>
          </p:nvPr>
        </p:nvSpPr>
        <p:spPr>
          <a:xfrm>
            <a:off x="6296200" y="2206550"/>
            <a:ext cx="2644800" cy="4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6" name="Google Shape;766;p83"/>
          <p:cNvSpPr txBox="1">
            <a:spLocks noGrp="1"/>
          </p:cNvSpPr>
          <p:nvPr>
            <p:ph type="body" idx="26"/>
          </p:nvPr>
        </p:nvSpPr>
        <p:spPr>
          <a:xfrm>
            <a:off x="6296200" y="26355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7" name="Google Shape;767;p83"/>
          <p:cNvSpPr txBox="1">
            <a:spLocks noGrp="1"/>
          </p:cNvSpPr>
          <p:nvPr>
            <p:ph type="body" idx="27"/>
          </p:nvPr>
        </p:nvSpPr>
        <p:spPr>
          <a:xfrm>
            <a:off x="6296200" y="290375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8" name="Google Shape;768;p83"/>
          <p:cNvSpPr txBox="1">
            <a:spLocks noGrp="1"/>
          </p:cNvSpPr>
          <p:nvPr>
            <p:ph type="body" idx="28"/>
          </p:nvPr>
        </p:nvSpPr>
        <p:spPr>
          <a:xfrm>
            <a:off x="6296200" y="3433400"/>
            <a:ext cx="2644800" cy="42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69" name="Google Shape;769;p83"/>
          <p:cNvSpPr txBox="1">
            <a:spLocks noGrp="1"/>
          </p:cNvSpPr>
          <p:nvPr>
            <p:ph type="body" idx="29"/>
          </p:nvPr>
        </p:nvSpPr>
        <p:spPr>
          <a:xfrm>
            <a:off x="6296200" y="386240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70" name="Google Shape;770;p83"/>
          <p:cNvSpPr txBox="1">
            <a:spLocks noGrp="1"/>
          </p:cNvSpPr>
          <p:nvPr>
            <p:ph type="body" idx="30"/>
          </p:nvPr>
        </p:nvSpPr>
        <p:spPr>
          <a:xfrm>
            <a:off x="6296200" y="4130600"/>
            <a:ext cx="2644800" cy="2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79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771" name="Google Shape;771;p83"/>
          <p:cNvSpPr txBox="1">
            <a:spLocks noGrp="1"/>
          </p:cNvSpPr>
          <p:nvPr>
            <p:ph type="body" idx="31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72" name="Google Shape;772;p83"/>
          <p:cNvSpPr txBox="1">
            <a:spLocks noGrp="1"/>
          </p:cNvSpPr>
          <p:nvPr>
            <p:ph type="body" idx="32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blank">
  <p:cSld name="CUSTOM"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5" name="Google Shape;775;p84"/>
          <p:cNvSpPr txBox="1">
            <a:spLocks noGrp="1"/>
          </p:cNvSpPr>
          <p:nvPr>
            <p:ph type="body" idx="1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76" name="Google Shape;776;p84"/>
          <p:cNvSpPr txBox="1">
            <a:spLocks noGrp="1"/>
          </p:cNvSpPr>
          <p:nvPr>
            <p:ph type="body" idx="2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marL="914400" lvl="1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marL="1371600" lvl="2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marL="1828800" lvl="3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marL="2286000" lvl="4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marL="2743200" lvl="5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marL="3200400" lvl="6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marL="3657600" lvl="7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marL="4114800" lvl="8" indent="-279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29" Type="http://schemas.openxmlformats.org/officeDocument/2006/relationships/slideLayout" Target="../slideLayouts/slideLayout81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28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9.xml"/><Relationship Id="rId30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84700" y="1782325"/>
            <a:ext cx="6153900" cy="29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marL="457200" lvl="0" indent="-2984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Urbanist"/>
              <a:buChar char="●"/>
              <a:defRPr sz="11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marL="914400" lvl="1" indent="-2984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Urbanist"/>
              <a:buChar char="○"/>
              <a:defRPr sz="11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marL="1371600" lvl="2" indent="-2984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Urbanist"/>
              <a:buChar char="■"/>
              <a:defRPr sz="11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marL="1828800" lvl="3" indent="-2984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Urbanist"/>
              <a:buChar char="●"/>
              <a:defRPr sz="11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marL="2286000" lvl="4" indent="-2984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Urbanist"/>
              <a:buChar char="○"/>
              <a:defRPr sz="11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marL="2743200" lvl="5" indent="-2984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Urbanist"/>
              <a:buChar char="■"/>
              <a:defRPr sz="11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marL="3200400" lvl="6" indent="-2984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Urbanist"/>
              <a:buChar char="●"/>
              <a:defRPr sz="11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marL="3657600" lvl="7" indent="-29845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Urbanist"/>
              <a:buChar char="○"/>
              <a:defRPr sz="11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marL="4114800" lvl="8" indent="-29845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100"/>
              <a:buFont typeface="Urbanist"/>
              <a:buChar char="■"/>
              <a:defRPr sz="11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283475" y="459250"/>
            <a:ext cx="85758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  <a:defRPr sz="4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  <a:defRPr sz="4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  <a:defRPr sz="4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  <a:defRPr sz="4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  <a:defRPr sz="4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  <a:defRPr sz="4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  <a:defRPr sz="4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  <a:defRPr sz="4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  <a:defRPr sz="4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9">
          <p15:clr>
            <a:schemeClr val="accent1"/>
          </p15:clr>
        </p15:guide>
        <p15:guide id="2" orient="horz" pos="899">
          <p15:clr>
            <a:schemeClr val="accent1"/>
          </p15:clr>
        </p15:guide>
        <p15:guide id="3" orient="horz" pos="960">
          <p15:clr>
            <a:schemeClr val="accent1"/>
          </p15:clr>
        </p15:guide>
        <p15:guide id="4" orient="horz" pos="1560">
          <p15:clr>
            <a:schemeClr val="accent1"/>
          </p15:clr>
        </p15:guide>
        <p15:guide id="5" orient="horz" pos="1620">
          <p15:clr>
            <a:schemeClr val="accent1"/>
          </p15:clr>
        </p15:guide>
        <p15:guide id="6" orient="horz" pos="2280">
          <p15:clr>
            <a:schemeClr val="accent1"/>
          </p15:clr>
        </p15:guide>
        <p15:guide id="7" orient="horz" pos="2341">
          <p15:clr>
            <a:schemeClr val="accent1"/>
          </p15:clr>
        </p15:guide>
        <p15:guide id="8" pos="299">
          <p15:clr>
            <a:schemeClr val="accent1"/>
          </p15:clr>
        </p15:guide>
        <p15:guide id="9" pos="1559">
          <p15:clr>
            <a:schemeClr val="accent1"/>
          </p15:clr>
        </p15:guide>
        <p15:guide id="10" pos="1618">
          <p15:clr>
            <a:schemeClr val="accent1"/>
          </p15:clr>
        </p15:guide>
        <p15:guide id="11" pos="1981">
          <p15:clr>
            <a:schemeClr val="accent2"/>
          </p15:clr>
        </p15:guide>
        <p15:guide id="12" pos="2039">
          <p15:clr>
            <a:schemeClr val="accent2"/>
          </p15:clr>
        </p15:guide>
        <p15:guide id="13" pos="2880">
          <p15:clr>
            <a:schemeClr val="accent1"/>
          </p15:clr>
        </p15:guide>
        <p15:guide id="14" pos="2939">
          <p15:clr>
            <a:schemeClr val="accent1"/>
          </p15:clr>
        </p15:guide>
        <p15:guide id="15" pos="3719">
          <p15:clr>
            <a:schemeClr val="accent2"/>
          </p15:clr>
        </p15:guide>
        <p15:guide id="16" pos="3779">
          <p15:clr>
            <a:schemeClr val="accent2"/>
          </p15:clr>
        </p15:guide>
        <p15:guide id="17" pos="4140">
          <p15:clr>
            <a:schemeClr val="accent1"/>
          </p15:clr>
        </p15:guide>
        <p15:guide id="18" pos="4199">
          <p15:clr>
            <a:schemeClr val="accent1"/>
          </p15:clr>
        </p15:guide>
        <p15:guide id="19" pos="5459">
          <p15:clr>
            <a:schemeClr val="accent1"/>
          </p15:clr>
        </p15:guide>
        <p15:guide id="20" orient="horz" pos="2941">
          <p15:clr>
            <a:schemeClr val="accent1"/>
          </p15:clr>
        </p15:guide>
        <p15:guide id="21" pos="179">
          <p15:clr>
            <a:srgbClr val="EA4335"/>
          </p15:clr>
        </p15:guide>
        <p15:guide id="22" orient="horz" pos="180">
          <p15:clr>
            <a:srgbClr val="EA4335"/>
          </p15:clr>
        </p15:guide>
        <p15:guide id="23" pos="5581">
          <p15:clr>
            <a:srgbClr val="EA4335"/>
          </p15:clr>
        </p15:guide>
        <p15:guide id="24" orient="horz" pos="3060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sz="345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sz="345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sz="345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sz="345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sz="345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sz="345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sz="345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sz="345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sz="3450" b="1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571" name="Google Shape;571;p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7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●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279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DM Sans"/>
              <a:buChar char="○"/>
              <a:defRPr sz="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■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●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○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■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●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○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292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■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72" name="Google Shape;572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21" r:id="rId22"/>
    <p:sldLayoutId id="2147483722" r:id="rId23"/>
    <p:sldLayoutId id="2147483723" r:id="rId24"/>
    <p:sldLayoutId id="2147483724" r:id="rId25"/>
    <p:sldLayoutId id="2147483725" r:id="rId26"/>
    <p:sldLayoutId id="2147483726" r:id="rId27"/>
    <p:sldLayoutId id="2147483727" r:id="rId28"/>
    <p:sldLayoutId id="2147483728" r:id="rId29"/>
    <p:sldLayoutId id="2147483729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24">
          <p15:clr>
            <a:srgbClr val="E46962"/>
          </p15:clr>
        </p15:guide>
        <p15:guide id="2" orient="horz" pos="124">
          <p15:clr>
            <a:srgbClr val="E46962"/>
          </p15:clr>
        </p15:guide>
        <p15:guide id="3" pos="5636">
          <p15:clr>
            <a:srgbClr val="E46962"/>
          </p15:clr>
        </p15:guide>
        <p15:guide id="4" orient="horz" pos="3116">
          <p15:clr>
            <a:srgbClr val="E46962"/>
          </p15:clr>
        </p15:guide>
        <p15:guide id="5" pos="1296">
          <p15:clr>
            <a:srgbClr val="E46962"/>
          </p15:clr>
        </p15:guide>
        <p15:guide id="6" pos="4465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lowscript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85"/>
          <p:cNvSpPr txBox="1">
            <a:spLocks noGrp="1"/>
          </p:cNvSpPr>
          <p:nvPr>
            <p:ph type="ctrTitle"/>
          </p:nvPr>
        </p:nvSpPr>
        <p:spPr>
          <a:xfrm>
            <a:off x="197375" y="1206625"/>
            <a:ext cx="8060400" cy="23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3600"/>
              <a:t>PELATIHAN PEMROGRAMAN VPYTHON UNTUK VISUALISASI KONSEP DAN PENYELESAIAN SOAL INTERAKTIF</a:t>
            </a:r>
            <a:endParaRPr sz="3600"/>
          </a:p>
        </p:txBody>
      </p:sp>
      <p:sp>
        <p:nvSpPr>
          <p:cNvPr id="782" name="Google Shape;782;p85"/>
          <p:cNvSpPr txBox="1">
            <a:spLocks noGrp="1"/>
          </p:cNvSpPr>
          <p:nvPr>
            <p:ph type="subTitle" idx="2"/>
          </p:nvPr>
        </p:nvSpPr>
        <p:spPr>
          <a:xfrm>
            <a:off x="119750" y="4251650"/>
            <a:ext cx="4289400" cy="8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Lab Komputer SMAN 1 Lhokseumawe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Selasa, 29 September 2026</a:t>
            </a:r>
            <a:endParaRPr/>
          </a:p>
        </p:txBody>
      </p:sp>
      <p:pic>
        <p:nvPicPr>
          <p:cNvPr id="783" name="Google Shape;783;p85" descr="Blue and green wave pattern. 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t="797" b="797"/>
          <a:stretch/>
        </p:blipFill>
        <p:spPr>
          <a:xfrm>
            <a:off x="4634403" y="3731725"/>
            <a:ext cx="4509600" cy="2775600"/>
          </a:xfrm>
          <a:prstGeom prst="round2DiagRect">
            <a:avLst>
              <a:gd name="adj1" fmla="val 16667"/>
              <a:gd name="adj2" fmla="val 0"/>
            </a:avLst>
          </a:prstGeom>
        </p:spPr>
      </p:pic>
      <p:pic>
        <p:nvPicPr>
          <p:cNvPr id="784" name="Google Shape;784;p85" title="logo unimal.png"/>
          <p:cNvPicPr preferRelativeResize="0"/>
          <p:nvPr/>
        </p:nvPicPr>
        <p:blipFill rotWithShape="1">
          <a:blip r:embed="rId4">
            <a:alphaModFix/>
          </a:blip>
          <a:srcRect b="12281"/>
          <a:stretch/>
        </p:blipFill>
        <p:spPr>
          <a:xfrm>
            <a:off x="7453400" y="75563"/>
            <a:ext cx="666761" cy="8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85" title="logo_mgmp_fisika_sma_lhokseumawe-removebg-preview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2150" y="124725"/>
            <a:ext cx="729075" cy="72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791" name="Google Shape;791;p86"/>
          <p:cNvSpPr txBox="1">
            <a:spLocks noGrp="1"/>
          </p:cNvSpPr>
          <p:nvPr>
            <p:ph type="subTitle" idx="1"/>
          </p:nvPr>
        </p:nvSpPr>
        <p:spPr>
          <a:xfrm>
            <a:off x="616050" y="276238"/>
            <a:ext cx="79119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Langkah Mengakses VPython lewat Glowscript</a:t>
            </a:r>
            <a:endParaRPr/>
          </a:p>
        </p:txBody>
      </p:sp>
      <p:sp>
        <p:nvSpPr>
          <p:cNvPr id="792" name="Google Shape;792;p86"/>
          <p:cNvSpPr txBox="1">
            <a:spLocks noGrp="1"/>
          </p:cNvSpPr>
          <p:nvPr>
            <p:ph type="body" idx="2"/>
          </p:nvPr>
        </p:nvSpPr>
        <p:spPr>
          <a:xfrm>
            <a:off x="241900" y="1091125"/>
            <a:ext cx="8004000" cy="15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Akses melalui halaman web: </a:t>
            </a:r>
            <a:r>
              <a:rPr lang="en" sz="1600" u="sng">
                <a:solidFill>
                  <a:schemeClr val="hlink"/>
                </a:solidFill>
                <a:hlinkClick r:id="rId3"/>
              </a:rPr>
              <a:t>https://glowscript.org/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Buat akun (sign in) menggunakan alamat email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Klik pada tulisan “</a:t>
            </a:r>
            <a:r>
              <a:rPr lang="en" sz="1600" b="1"/>
              <a:t>here</a:t>
            </a:r>
            <a:r>
              <a:rPr lang="en" sz="1600"/>
              <a:t>” berwarna biru untuk membuka folder animasi anda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Klik pada tulisan “</a:t>
            </a:r>
            <a:r>
              <a:rPr lang="en" sz="1600" b="1"/>
              <a:t>Create New Program</a:t>
            </a:r>
            <a:r>
              <a:rPr lang="en" sz="1600"/>
              <a:t>” untuk membuat program baru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Akan muncul tampilan seperti berikut:</a:t>
            </a:r>
            <a:endParaRPr sz="1600"/>
          </a:p>
        </p:txBody>
      </p:sp>
      <p:pic>
        <p:nvPicPr>
          <p:cNvPr id="793" name="Google Shape;793;p86"/>
          <p:cNvPicPr preferRelativeResize="0"/>
          <p:nvPr/>
        </p:nvPicPr>
        <p:blipFill rotWithShape="1">
          <a:blip r:embed="rId4">
            <a:alphaModFix/>
          </a:blip>
          <a:srcRect b="53847"/>
          <a:stretch/>
        </p:blipFill>
        <p:spPr>
          <a:xfrm>
            <a:off x="394225" y="2686825"/>
            <a:ext cx="8004000" cy="16036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4" name="Google Shape;794;p86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795" name="Google Shape;795;p86" title="logo unimal.png"/>
            <p:cNvPicPr preferRelativeResize="0"/>
            <p:nvPr/>
          </p:nvPicPr>
          <p:blipFill rotWithShape="1">
            <a:blip r:embed="rId5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6" name="Google Shape;796;p86" title="logo_mgmp_fisika_sma_lhokseumawe-removebg-preview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87"/>
          <p:cNvSpPr txBox="1">
            <a:spLocks noGrp="1"/>
          </p:cNvSpPr>
          <p:nvPr>
            <p:ph type="subTitle" idx="1"/>
          </p:nvPr>
        </p:nvSpPr>
        <p:spPr>
          <a:xfrm>
            <a:off x="893650" y="277500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Variabel dalam VPython</a:t>
            </a:r>
            <a:endParaRPr/>
          </a:p>
        </p:txBody>
      </p:sp>
      <p:sp>
        <p:nvSpPr>
          <p:cNvPr id="802" name="Google Shape;802;p87"/>
          <p:cNvSpPr txBox="1">
            <a:spLocks noGrp="1"/>
          </p:cNvSpPr>
          <p:nvPr>
            <p:ph type="body" idx="2"/>
          </p:nvPr>
        </p:nvSpPr>
        <p:spPr>
          <a:xfrm>
            <a:off x="241900" y="1091125"/>
            <a:ext cx="8241600" cy="7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Dalam VPython, kita bisa membuat variabel dan menyimpan suatu bentuk data dalam variabel dengan menuliskan kode seperti berikut:</a:t>
            </a:r>
            <a:endParaRPr sz="1600"/>
          </a:p>
        </p:txBody>
      </p:sp>
      <p:sp>
        <p:nvSpPr>
          <p:cNvPr id="803" name="Google Shape;803;p87"/>
          <p:cNvSpPr/>
          <p:nvPr/>
        </p:nvSpPr>
        <p:spPr>
          <a:xfrm>
            <a:off x="3689975" y="4011625"/>
            <a:ext cx="1156800" cy="837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DM Sans"/>
                <a:ea typeface="DM Sans"/>
                <a:cs typeface="DM Sans"/>
                <a:sym typeface="DM Sans"/>
              </a:rPr>
              <a:t>x</a:t>
            </a:r>
            <a:endParaRPr b="1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804" name="Google Shape;804;p87"/>
          <p:cNvPicPr preferRelativeResize="0"/>
          <p:nvPr/>
        </p:nvPicPr>
        <p:blipFill rotWithShape="1">
          <a:blip r:embed="rId3">
            <a:alphaModFix/>
          </a:blip>
          <a:srcRect t="23553" r="65953"/>
          <a:stretch/>
        </p:blipFill>
        <p:spPr>
          <a:xfrm>
            <a:off x="360675" y="1790588"/>
            <a:ext cx="4971898" cy="1354525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87"/>
          <p:cNvSpPr txBox="1"/>
          <p:nvPr/>
        </p:nvSpPr>
        <p:spPr>
          <a:xfrm>
            <a:off x="5587525" y="2177000"/>
            <a:ext cx="30000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rPr>
              <a:t>Kode yang kita tuliskan tidak sama dengan persamaan dalam matematika!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806" name="Google Shape;806;p87"/>
          <p:cNvSpPr/>
          <p:nvPr/>
        </p:nvSpPr>
        <p:spPr>
          <a:xfrm rot="-1271989">
            <a:off x="4845480" y="3797292"/>
            <a:ext cx="983515" cy="176925"/>
          </a:xfrm>
          <a:custGeom>
            <a:avLst/>
            <a:gdLst/>
            <a:ahLst/>
            <a:cxnLst/>
            <a:rect l="l" t="t" r="r" b="b"/>
            <a:pathLst>
              <a:path w="28121" h="7938" extrusionOk="0">
                <a:moveTo>
                  <a:pt x="28121" y="5929"/>
                </a:moveTo>
                <a:cubicBezTo>
                  <a:pt x="26278" y="-3286"/>
                  <a:pt x="2972" y="-977"/>
                  <a:pt x="0" y="7938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807" name="Google Shape;807;p87"/>
          <p:cNvSpPr txBox="1"/>
          <p:nvPr/>
        </p:nvSpPr>
        <p:spPr>
          <a:xfrm>
            <a:off x="5827700" y="3672925"/>
            <a:ext cx="480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10.0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08" name="Google Shape;808;p87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809" name="Google Shape;809;p87" title="logo unimal.png"/>
            <p:cNvPicPr preferRelativeResize="0"/>
            <p:nvPr/>
          </p:nvPicPr>
          <p:blipFill rotWithShape="1">
            <a:blip r:embed="rId4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0" name="Google Shape;810;p87" title="logo_mgmp_fisika_sma_lhokseumawe-removebg-preview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88"/>
          <p:cNvSpPr txBox="1">
            <a:spLocks noGrp="1"/>
          </p:cNvSpPr>
          <p:nvPr>
            <p:ph type="subTitle" idx="1"/>
          </p:nvPr>
        </p:nvSpPr>
        <p:spPr>
          <a:xfrm>
            <a:off x="810300" y="196450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Manipulasi variabel pada VPython</a:t>
            </a:r>
            <a:endParaRPr/>
          </a:p>
        </p:txBody>
      </p:sp>
      <p:sp>
        <p:nvSpPr>
          <p:cNvPr id="816" name="Google Shape;816;p88"/>
          <p:cNvSpPr txBox="1">
            <a:spLocks noGrp="1"/>
          </p:cNvSpPr>
          <p:nvPr>
            <p:ph type="body" idx="2"/>
          </p:nvPr>
        </p:nvSpPr>
        <p:spPr>
          <a:xfrm>
            <a:off x="242325" y="788950"/>
            <a:ext cx="8241600" cy="7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Kemudian variabel berisi data angka (floating point), bisa kita tambahkan, kurangkan, kalikan, bagikan, juga pangkatkan. Cobalah kode berikut:</a:t>
            </a:r>
            <a:endParaRPr sz="1600"/>
          </a:p>
        </p:txBody>
      </p:sp>
      <p:pic>
        <p:nvPicPr>
          <p:cNvPr id="817" name="Google Shape;817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375" y="1553350"/>
            <a:ext cx="8839201" cy="120807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88"/>
          <p:cNvSpPr txBox="1">
            <a:spLocks noGrp="1"/>
          </p:cNvSpPr>
          <p:nvPr>
            <p:ph type="body" idx="2"/>
          </p:nvPr>
        </p:nvSpPr>
        <p:spPr>
          <a:xfrm>
            <a:off x="242325" y="2761425"/>
            <a:ext cx="8241600" cy="3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Jika kita klik pada “</a:t>
            </a:r>
            <a:r>
              <a:rPr lang="en" sz="1600" b="1"/>
              <a:t>Run this program</a:t>
            </a:r>
            <a:r>
              <a:rPr lang="en" sz="1600"/>
              <a:t>”, maka akan muncul seperti berikut:</a:t>
            </a:r>
            <a:endParaRPr sz="1600"/>
          </a:p>
        </p:txBody>
      </p:sp>
      <p:pic>
        <p:nvPicPr>
          <p:cNvPr id="819" name="Google Shape;819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650" y="3126825"/>
            <a:ext cx="8727531" cy="1010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88"/>
          <p:cNvSpPr txBox="1">
            <a:spLocks noGrp="1"/>
          </p:cNvSpPr>
          <p:nvPr>
            <p:ph type="body" idx="2"/>
          </p:nvPr>
        </p:nvSpPr>
        <p:spPr>
          <a:xfrm>
            <a:off x="197375" y="4137525"/>
            <a:ext cx="8676900" cy="3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Coba juga operasi pengurangan (</a:t>
            </a:r>
            <a:r>
              <a:rPr lang="en" sz="1600" b="1"/>
              <a:t>-</a:t>
            </a:r>
            <a:r>
              <a:rPr lang="en" sz="1600"/>
              <a:t>), perkalian (</a:t>
            </a:r>
            <a:r>
              <a:rPr lang="en" sz="1600" b="1"/>
              <a:t>*</a:t>
            </a:r>
            <a:r>
              <a:rPr lang="en" sz="1600"/>
              <a:t>), pembagian (</a:t>
            </a:r>
            <a:r>
              <a:rPr lang="en" sz="1600" b="1"/>
              <a:t>/</a:t>
            </a:r>
            <a:r>
              <a:rPr lang="en" sz="1600"/>
              <a:t>), hingga pemangkatan (</a:t>
            </a:r>
            <a:r>
              <a:rPr lang="en" sz="1600" b="1"/>
              <a:t>**</a:t>
            </a:r>
            <a:r>
              <a:rPr lang="en" sz="1600"/>
              <a:t>)</a:t>
            </a:r>
            <a:endParaRPr sz="1600"/>
          </a:p>
        </p:txBody>
      </p:sp>
      <p:grpSp>
        <p:nvGrpSpPr>
          <p:cNvPr id="821" name="Google Shape;821;p88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822" name="Google Shape;822;p88" title="logo unimal.png"/>
            <p:cNvPicPr preferRelativeResize="0"/>
            <p:nvPr/>
          </p:nvPicPr>
          <p:blipFill rotWithShape="1">
            <a:blip r:embed="rId5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3" name="Google Shape;823;p88" title="logo_mgmp_fisika_sma_lhokseumawe-removebg-preview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89"/>
          <p:cNvSpPr txBox="1">
            <a:spLocks noGrp="1"/>
          </p:cNvSpPr>
          <p:nvPr>
            <p:ph type="subTitle" idx="1"/>
          </p:nvPr>
        </p:nvSpPr>
        <p:spPr>
          <a:xfrm>
            <a:off x="975300" y="104075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Membuat objek (shape) dengan VPython</a:t>
            </a:r>
            <a:endParaRPr/>
          </a:p>
        </p:txBody>
      </p:sp>
      <p:sp>
        <p:nvSpPr>
          <p:cNvPr id="829" name="Google Shape;829;p89"/>
          <p:cNvSpPr txBox="1">
            <a:spLocks noGrp="1"/>
          </p:cNvSpPr>
          <p:nvPr>
            <p:ph type="body" idx="2"/>
          </p:nvPr>
        </p:nvSpPr>
        <p:spPr>
          <a:xfrm>
            <a:off x="241900" y="696575"/>
            <a:ext cx="8241600" cy="7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Objek 3 Dimensi sederhana yang bisa kita buat pada VPython diantaranya adalah bola dan kubus. Untuk membuat objek, misalnya bola, kita cukup menuliskan kode seperti berikut:</a:t>
            </a:r>
            <a:endParaRPr sz="1600"/>
          </a:p>
        </p:txBody>
      </p:sp>
      <p:pic>
        <p:nvPicPr>
          <p:cNvPr id="830" name="Google Shape;830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575" y="1520100"/>
            <a:ext cx="4239557" cy="154245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89"/>
          <p:cNvSpPr txBox="1">
            <a:spLocks noGrp="1"/>
          </p:cNvSpPr>
          <p:nvPr>
            <p:ph type="body" idx="2"/>
          </p:nvPr>
        </p:nvSpPr>
        <p:spPr>
          <a:xfrm>
            <a:off x="4474350" y="1222000"/>
            <a:ext cx="4600200" cy="3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/>
              <a:t>Yang akan memunculkan tampilan seperti berikut:</a:t>
            </a:r>
            <a:endParaRPr sz="1500"/>
          </a:p>
        </p:txBody>
      </p:sp>
      <p:pic>
        <p:nvPicPr>
          <p:cNvPr id="832" name="Google Shape;832;p89"/>
          <p:cNvPicPr preferRelativeResize="0"/>
          <p:nvPr/>
        </p:nvPicPr>
        <p:blipFill rotWithShape="1">
          <a:blip r:embed="rId4">
            <a:alphaModFix/>
          </a:blip>
          <a:srcRect r="18759" b="10314"/>
          <a:stretch/>
        </p:blipFill>
        <p:spPr>
          <a:xfrm>
            <a:off x="5356675" y="1520100"/>
            <a:ext cx="2383675" cy="15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89"/>
          <p:cNvPicPr preferRelativeResize="0"/>
          <p:nvPr/>
        </p:nvPicPr>
        <p:blipFill rotWithShape="1">
          <a:blip r:embed="rId3">
            <a:alphaModFix/>
          </a:blip>
          <a:srcRect t="39464" r="17505" b="47515"/>
          <a:stretch/>
        </p:blipFill>
        <p:spPr>
          <a:xfrm>
            <a:off x="371575" y="3388375"/>
            <a:ext cx="6200674" cy="356100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89"/>
          <p:cNvSpPr/>
          <p:nvPr/>
        </p:nvSpPr>
        <p:spPr>
          <a:xfrm>
            <a:off x="992625" y="3687925"/>
            <a:ext cx="1310579" cy="105750"/>
          </a:xfrm>
          <a:custGeom>
            <a:avLst/>
            <a:gdLst/>
            <a:ahLst/>
            <a:cxnLst/>
            <a:rect l="l" t="t" r="r" b="b"/>
            <a:pathLst>
              <a:path w="28121" h="4230" extrusionOk="0">
                <a:moveTo>
                  <a:pt x="0" y="861"/>
                </a:moveTo>
                <a:cubicBezTo>
                  <a:pt x="8044" y="5682"/>
                  <a:pt x="20318" y="5202"/>
                  <a:pt x="28121" y="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5" name="Google Shape;835;p89"/>
          <p:cNvSpPr/>
          <p:nvPr/>
        </p:nvSpPr>
        <p:spPr>
          <a:xfrm>
            <a:off x="2836825" y="3687925"/>
            <a:ext cx="703025" cy="105750"/>
          </a:xfrm>
          <a:custGeom>
            <a:avLst/>
            <a:gdLst/>
            <a:ahLst/>
            <a:cxnLst/>
            <a:rect l="l" t="t" r="r" b="b"/>
            <a:pathLst>
              <a:path w="28121" h="4230" extrusionOk="0">
                <a:moveTo>
                  <a:pt x="0" y="861"/>
                </a:moveTo>
                <a:cubicBezTo>
                  <a:pt x="8044" y="5682"/>
                  <a:pt x="20318" y="5202"/>
                  <a:pt x="28121" y="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36" name="Google Shape;836;p89"/>
          <p:cNvSpPr/>
          <p:nvPr/>
        </p:nvSpPr>
        <p:spPr>
          <a:xfrm>
            <a:off x="3824625" y="3687925"/>
            <a:ext cx="379633" cy="125980"/>
          </a:xfrm>
          <a:custGeom>
            <a:avLst/>
            <a:gdLst/>
            <a:ahLst/>
            <a:cxnLst/>
            <a:rect l="l" t="t" r="r" b="b"/>
            <a:pathLst>
              <a:path w="28121" h="4230" extrusionOk="0">
                <a:moveTo>
                  <a:pt x="0" y="861"/>
                </a:moveTo>
                <a:cubicBezTo>
                  <a:pt x="8044" y="5682"/>
                  <a:pt x="20318" y="5202"/>
                  <a:pt x="28121" y="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837" name="Google Shape;837;p89"/>
          <p:cNvCxnSpPr>
            <a:endCxn id="838" idx="0"/>
          </p:cNvCxnSpPr>
          <p:nvPr/>
        </p:nvCxnSpPr>
        <p:spPr>
          <a:xfrm>
            <a:off x="4014450" y="3813951"/>
            <a:ext cx="0" cy="1788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39" name="Google Shape;839;p89"/>
          <p:cNvSpPr txBox="1"/>
          <p:nvPr/>
        </p:nvSpPr>
        <p:spPr>
          <a:xfrm>
            <a:off x="1065450" y="4129950"/>
            <a:ext cx="102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Nama variabel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0" name="Google Shape;840;p89"/>
          <p:cNvSpPr txBox="1"/>
          <p:nvPr/>
        </p:nvSpPr>
        <p:spPr>
          <a:xfrm>
            <a:off x="2643650" y="4468650"/>
            <a:ext cx="102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Kode untuk menampilkan bola (sphere)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841" name="Google Shape;841;p89"/>
          <p:cNvCxnSpPr>
            <a:endCxn id="840" idx="0"/>
          </p:cNvCxnSpPr>
          <p:nvPr/>
        </p:nvCxnSpPr>
        <p:spPr>
          <a:xfrm>
            <a:off x="3155300" y="3793650"/>
            <a:ext cx="0" cy="675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842" name="Google Shape;842;p89"/>
          <p:cNvCxnSpPr>
            <a:endCxn id="839" idx="0"/>
          </p:cNvCxnSpPr>
          <p:nvPr/>
        </p:nvCxnSpPr>
        <p:spPr>
          <a:xfrm>
            <a:off x="1575900" y="3793650"/>
            <a:ext cx="1200" cy="3363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38" name="Google Shape;838;p89"/>
          <p:cNvSpPr txBox="1"/>
          <p:nvPr/>
        </p:nvSpPr>
        <p:spPr>
          <a:xfrm>
            <a:off x="3429450" y="3992751"/>
            <a:ext cx="1170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Kode untuk menentukan posisi dari bola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3" name="Google Shape;843;p89"/>
          <p:cNvSpPr/>
          <p:nvPr/>
        </p:nvSpPr>
        <p:spPr>
          <a:xfrm>
            <a:off x="4412375" y="3698057"/>
            <a:ext cx="1818093" cy="178802"/>
          </a:xfrm>
          <a:custGeom>
            <a:avLst/>
            <a:gdLst/>
            <a:ahLst/>
            <a:cxnLst/>
            <a:rect l="l" t="t" r="r" b="b"/>
            <a:pathLst>
              <a:path w="28121" h="4230" extrusionOk="0">
                <a:moveTo>
                  <a:pt x="0" y="861"/>
                </a:moveTo>
                <a:cubicBezTo>
                  <a:pt x="8044" y="5682"/>
                  <a:pt x="20318" y="5202"/>
                  <a:pt x="28121" y="0"/>
                </a:cubicBezTo>
              </a:path>
            </a:pathLst>
          </a:cu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844" name="Google Shape;844;p89"/>
          <p:cNvCxnSpPr/>
          <p:nvPr/>
        </p:nvCxnSpPr>
        <p:spPr>
          <a:xfrm>
            <a:off x="5265775" y="3865675"/>
            <a:ext cx="0" cy="6750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845" name="Google Shape;845;p89"/>
          <p:cNvSpPr txBox="1"/>
          <p:nvPr/>
        </p:nvSpPr>
        <p:spPr>
          <a:xfrm>
            <a:off x="4680775" y="4545601"/>
            <a:ext cx="117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Vektor posisi dari bola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46" name="Google Shape;846;p89"/>
          <p:cNvSpPr txBox="1">
            <a:spLocks noGrp="1"/>
          </p:cNvSpPr>
          <p:nvPr>
            <p:ph type="body" idx="2"/>
          </p:nvPr>
        </p:nvSpPr>
        <p:spPr>
          <a:xfrm>
            <a:off x="5850775" y="4129950"/>
            <a:ext cx="3223800" cy="71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Kita juga bisa mengatur ukuran, warna, dan transparansi dari objek</a:t>
            </a:r>
            <a:endParaRPr sz="1500">
              <a:solidFill>
                <a:srgbClr val="FF0000"/>
              </a:solidFill>
            </a:endParaRPr>
          </a:p>
        </p:txBody>
      </p:sp>
      <p:grpSp>
        <p:nvGrpSpPr>
          <p:cNvPr id="847" name="Google Shape;847;p89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848" name="Google Shape;848;p89" title="logo unimal.png"/>
            <p:cNvPicPr preferRelativeResize="0"/>
            <p:nvPr/>
          </p:nvPicPr>
          <p:blipFill rotWithShape="1">
            <a:blip r:embed="rId5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9" name="Google Shape;849;p89" title="logo_mgmp_fisika_sma_lhokseumawe-removebg-preview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90"/>
          <p:cNvSpPr txBox="1">
            <a:spLocks noGrp="1"/>
          </p:cNvSpPr>
          <p:nvPr>
            <p:ph type="subTitle" idx="1"/>
          </p:nvPr>
        </p:nvSpPr>
        <p:spPr>
          <a:xfrm>
            <a:off x="763800" y="350400"/>
            <a:ext cx="7616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Mengatur ukuran, warna, transparansi objek</a:t>
            </a:r>
            <a:endParaRPr/>
          </a:p>
        </p:txBody>
      </p:sp>
      <p:pic>
        <p:nvPicPr>
          <p:cNvPr id="855" name="Google Shape;855;p90"/>
          <p:cNvPicPr preferRelativeResize="0"/>
          <p:nvPr/>
        </p:nvPicPr>
        <p:blipFill rotWithShape="1">
          <a:blip r:embed="rId3">
            <a:alphaModFix/>
          </a:blip>
          <a:srcRect l="2775" r="6850"/>
          <a:stretch/>
        </p:blipFill>
        <p:spPr>
          <a:xfrm>
            <a:off x="109138" y="1904850"/>
            <a:ext cx="5601096" cy="59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90"/>
          <p:cNvPicPr preferRelativeResize="0"/>
          <p:nvPr/>
        </p:nvPicPr>
        <p:blipFill rotWithShape="1">
          <a:blip r:embed="rId4">
            <a:alphaModFix/>
          </a:blip>
          <a:srcRect r="1865"/>
          <a:stretch/>
        </p:blipFill>
        <p:spPr>
          <a:xfrm>
            <a:off x="5932875" y="3244100"/>
            <a:ext cx="2860124" cy="1808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90"/>
          <p:cNvPicPr preferRelativeResize="0"/>
          <p:nvPr/>
        </p:nvPicPr>
        <p:blipFill rotWithShape="1">
          <a:blip r:embed="rId5">
            <a:alphaModFix/>
          </a:blip>
          <a:srcRect r="9025"/>
          <a:stretch/>
        </p:blipFill>
        <p:spPr>
          <a:xfrm>
            <a:off x="104150" y="3731788"/>
            <a:ext cx="5606076" cy="7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32883" y="1303325"/>
            <a:ext cx="2860105" cy="1795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9" name="Google Shape;859;p90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860" name="Google Shape;860;p90" title="logo unimal.png"/>
            <p:cNvPicPr preferRelativeResize="0"/>
            <p:nvPr/>
          </p:nvPicPr>
          <p:blipFill rotWithShape="1">
            <a:blip r:embed="rId7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1" name="Google Shape;861;p90" title="logo_mgmp_fisika_sma_lhokseumawe-removebg-preview.png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91"/>
          <p:cNvSpPr txBox="1">
            <a:spLocks noGrp="1"/>
          </p:cNvSpPr>
          <p:nvPr>
            <p:ph type="subTitle" idx="1"/>
          </p:nvPr>
        </p:nvSpPr>
        <p:spPr>
          <a:xfrm>
            <a:off x="975300" y="196450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Animasi dasar dengan VPython</a:t>
            </a:r>
            <a:endParaRPr/>
          </a:p>
        </p:txBody>
      </p:sp>
      <p:sp>
        <p:nvSpPr>
          <p:cNvPr id="867" name="Google Shape;867;p91"/>
          <p:cNvSpPr txBox="1">
            <a:spLocks noGrp="1"/>
          </p:cNvSpPr>
          <p:nvPr>
            <p:ph type="body" idx="2"/>
          </p:nvPr>
        </p:nvSpPr>
        <p:spPr>
          <a:xfrm>
            <a:off x="241900" y="696575"/>
            <a:ext cx="8241600" cy="7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Untuk membuat animasi dari objek yang telah kita buat, kita perlu menuliskan sesuatu yang disebut dengan </a:t>
            </a:r>
            <a:r>
              <a:rPr lang="en" sz="1600" b="1"/>
              <a:t>while loop</a:t>
            </a:r>
            <a:r>
              <a:rPr lang="en" sz="1600"/>
              <a:t>, seperti berikut:</a:t>
            </a:r>
            <a:endParaRPr sz="1600"/>
          </a:p>
        </p:txBody>
      </p:sp>
      <p:pic>
        <p:nvPicPr>
          <p:cNvPr id="868" name="Google Shape;86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988" y="1378500"/>
            <a:ext cx="8156475" cy="26518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9" name="Google Shape;869;p91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870" name="Google Shape;870;p91" title="logo unimal.png"/>
            <p:cNvPicPr preferRelativeResize="0"/>
            <p:nvPr/>
          </p:nvPicPr>
          <p:blipFill rotWithShape="1">
            <a:blip r:embed="rId4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1" name="Google Shape;871;p91" title="logo_mgmp_fisika_sma_lhokseumawe-removebg-preview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92"/>
          <p:cNvSpPr txBox="1">
            <a:spLocks noGrp="1"/>
          </p:cNvSpPr>
          <p:nvPr>
            <p:ph type="subTitle" idx="1"/>
          </p:nvPr>
        </p:nvSpPr>
        <p:spPr>
          <a:xfrm>
            <a:off x="752925" y="196450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While Loop Flowchart</a:t>
            </a:r>
            <a:endParaRPr/>
          </a:p>
        </p:txBody>
      </p:sp>
      <p:sp>
        <p:nvSpPr>
          <p:cNvPr id="877" name="Google Shape;877;p92"/>
          <p:cNvSpPr/>
          <p:nvPr/>
        </p:nvSpPr>
        <p:spPr>
          <a:xfrm>
            <a:off x="3619250" y="3253225"/>
            <a:ext cx="1533900" cy="785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Pernyataan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78" name="Google Shape;878;p92"/>
          <p:cNvSpPr/>
          <p:nvPr/>
        </p:nvSpPr>
        <p:spPr>
          <a:xfrm>
            <a:off x="3722000" y="1764500"/>
            <a:ext cx="1328400" cy="10260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DM Sans"/>
                <a:ea typeface="DM Sans"/>
                <a:cs typeface="DM Sans"/>
                <a:sym typeface="DM Sans"/>
              </a:rPr>
              <a:t>Kondisi</a:t>
            </a:r>
            <a:endParaRPr sz="1100"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879" name="Google Shape;879;p92"/>
          <p:cNvCxnSpPr>
            <a:stCxn id="878" idx="2"/>
            <a:endCxn id="877" idx="0"/>
          </p:cNvCxnSpPr>
          <p:nvPr/>
        </p:nvCxnSpPr>
        <p:spPr>
          <a:xfrm>
            <a:off x="4386200" y="2790500"/>
            <a:ext cx="0" cy="462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80" name="Google Shape;880;p92"/>
          <p:cNvCxnSpPr>
            <a:stCxn id="877" idx="1"/>
          </p:cNvCxnSpPr>
          <p:nvPr/>
        </p:nvCxnSpPr>
        <p:spPr>
          <a:xfrm rot="10800000">
            <a:off x="3292850" y="2281225"/>
            <a:ext cx="326400" cy="13647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1" name="Google Shape;881;p92"/>
          <p:cNvCxnSpPr>
            <a:endCxn id="878" idx="1"/>
          </p:cNvCxnSpPr>
          <p:nvPr/>
        </p:nvCxnSpPr>
        <p:spPr>
          <a:xfrm rot="10800000" flipH="1">
            <a:off x="3285500" y="2277500"/>
            <a:ext cx="436500" cy="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82" name="Google Shape;882;p92"/>
          <p:cNvSpPr txBox="1"/>
          <p:nvPr/>
        </p:nvSpPr>
        <p:spPr>
          <a:xfrm>
            <a:off x="4430900" y="2794213"/>
            <a:ext cx="61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True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83" name="Google Shape;883;p92"/>
          <p:cNvSpPr txBox="1"/>
          <p:nvPr/>
        </p:nvSpPr>
        <p:spPr>
          <a:xfrm>
            <a:off x="5208225" y="1892188"/>
            <a:ext cx="61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False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884" name="Google Shape;884;p92"/>
          <p:cNvCxnSpPr>
            <a:stCxn id="878" idx="3"/>
          </p:cNvCxnSpPr>
          <p:nvPr/>
        </p:nvCxnSpPr>
        <p:spPr>
          <a:xfrm>
            <a:off x="5050400" y="2277500"/>
            <a:ext cx="1025700" cy="18042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85" name="Google Shape;885;p92"/>
          <p:cNvSpPr/>
          <p:nvPr/>
        </p:nvSpPr>
        <p:spPr>
          <a:xfrm>
            <a:off x="3801500" y="846350"/>
            <a:ext cx="1169400" cy="495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Mulai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886" name="Google Shape;886;p92"/>
          <p:cNvCxnSpPr>
            <a:stCxn id="885" idx="2"/>
            <a:endCxn id="878" idx="0"/>
          </p:cNvCxnSpPr>
          <p:nvPr/>
        </p:nvCxnSpPr>
        <p:spPr>
          <a:xfrm>
            <a:off x="4386200" y="1341350"/>
            <a:ext cx="0" cy="42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87" name="Google Shape;887;p92"/>
          <p:cNvSpPr/>
          <p:nvPr/>
        </p:nvSpPr>
        <p:spPr>
          <a:xfrm>
            <a:off x="5496246" y="4081700"/>
            <a:ext cx="1169400" cy="495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Selesai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888" name="Google Shape;888;p92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889" name="Google Shape;889;p92" title="logo unimal.png"/>
            <p:cNvPicPr preferRelativeResize="0"/>
            <p:nvPr/>
          </p:nvPicPr>
          <p:blipFill rotWithShape="1">
            <a:blip r:embed="rId3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0" name="Google Shape;890;p92" title="logo_mgmp_fisika_sma_lhokseumawe-removebg-preview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93"/>
          <p:cNvSpPr txBox="1">
            <a:spLocks noGrp="1"/>
          </p:cNvSpPr>
          <p:nvPr>
            <p:ph type="subTitle" idx="1"/>
          </p:nvPr>
        </p:nvSpPr>
        <p:spPr>
          <a:xfrm>
            <a:off x="944850" y="196450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Membuat Grafik dengan VPython</a:t>
            </a:r>
            <a:endParaRPr/>
          </a:p>
        </p:txBody>
      </p:sp>
      <p:pic>
        <p:nvPicPr>
          <p:cNvPr id="896" name="Google Shape;896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250" y="958325"/>
            <a:ext cx="8384395" cy="3688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7" name="Google Shape;897;p93"/>
          <p:cNvGrpSpPr/>
          <p:nvPr/>
        </p:nvGrpSpPr>
        <p:grpSpPr>
          <a:xfrm>
            <a:off x="401400" y="4646775"/>
            <a:ext cx="795506" cy="454624"/>
            <a:chOff x="394225" y="4602200"/>
            <a:chExt cx="795506" cy="454624"/>
          </a:xfrm>
        </p:grpSpPr>
        <p:pic>
          <p:nvPicPr>
            <p:cNvPr id="898" name="Google Shape;898;p93" title="logo unimal.png"/>
            <p:cNvPicPr preferRelativeResize="0"/>
            <p:nvPr/>
          </p:nvPicPr>
          <p:blipFill rotWithShape="1">
            <a:blip r:embed="rId4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9" name="Google Shape;899;p93" title="logo_mgmp_fisika_sma_lhokseumawe-removebg-preview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94"/>
          <p:cNvSpPr txBox="1">
            <a:spLocks noGrp="1"/>
          </p:cNvSpPr>
          <p:nvPr>
            <p:ph type="subTitle" idx="1"/>
          </p:nvPr>
        </p:nvSpPr>
        <p:spPr>
          <a:xfrm>
            <a:off x="975300" y="106500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Hasil Grafik dari VPython</a:t>
            </a:r>
            <a:endParaRPr/>
          </a:p>
        </p:txBody>
      </p:sp>
      <p:pic>
        <p:nvPicPr>
          <p:cNvPr id="905" name="Google Shape;90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7138" y="699000"/>
            <a:ext cx="3869718" cy="4139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6" name="Google Shape;906;p94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907" name="Google Shape;907;p94" title="logo unimal.png"/>
            <p:cNvPicPr preferRelativeResize="0"/>
            <p:nvPr/>
          </p:nvPicPr>
          <p:blipFill rotWithShape="1">
            <a:blip r:embed="rId4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8" name="Google Shape;908;p94" title="logo_mgmp_fisika_sma_lhokseumawe-removebg-preview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95"/>
          <p:cNvSpPr txBox="1">
            <a:spLocks noGrp="1"/>
          </p:cNvSpPr>
          <p:nvPr>
            <p:ph type="subTitle" idx="1"/>
          </p:nvPr>
        </p:nvSpPr>
        <p:spPr>
          <a:xfrm>
            <a:off x="344021" y="18046"/>
            <a:ext cx="8300377" cy="7463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Contoh simulasi soal Fisika dengan VPython (1)</a:t>
            </a:r>
            <a:endParaRPr dirty="0"/>
          </a:p>
        </p:txBody>
      </p:sp>
      <p:sp>
        <p:nvSpPr>
          <p:cNvPr id="914" name="Google Shape;914;p95"/>
          <p:cNvSpPr txBox="1">
            <a:spLocks noGrp="1"/>
          </p:cNvSpPr>
          <p:nvPr>
            <p:ph type="body" idx="2"/>
          </p:nvPr>
        </p:nvSpPr>
        <p:spPr>
          <a:xfrm>
            <a:off x="451200" y="635431"/>
            <a:ext cx="8241600" cy="86166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 b="1" dirty="0"/>
              <a:t>Seorang wisatawan melemparkan topinya ke udara dengan kecepatan awal 7,85 m/s. Dengan mengabaikan hambatan udara, maka kecepatan topi saat di ketinggian 1,18 m di atas titik pelepasannya adalah …. m/s.</a:t>
            </a:r>
            <a:endParaRPr sz="1600" b="1" dirty="0"/>
          </a:p>
        </p:txBody>
      </p:sp>
      <p:sp>
        <p:nvSpPr>
          <p:cNvPr id="915" name="Google Shape;915;p95"/>
          <p:cNvSpPr txBox="1">
            <a:spLocks noGrp="1"/>
          </p:cNvSpPr>
          <p:nvPr>
            <p:ph type="body" idx="2"/>
          </p:nvPr>
        </p:nvSpPr>
        <p:spPr>
          <a:xfrm>
            <a:off x="475469" y="1645923"/>
            <a:ext cx="82416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 dirty="0"/>
              <a:t>Dalam membuat simulasi, kita tidak perlu menggunakan persamaan GLBB, cukup persamaan: v = v</a:t>
            </a:r>
            <a:r>
              <a:rPr lang="en" sz="1600" baseline="-25000" dirty="0"/>
              <a:t>0</a:t>
            </a:r>
            <a:r>
              <a:rPr lang="en" sz="1600" dirty="0"/>
              <a:t> + a*dt </a:t>
            </a:r>
            <a:endParaRPr sz="1600" dirty="0"/>
          </a:p>
        </p:txBody>
      </p:sp>
      <p:pic>
        <p:nvPicPr>
          <p:cNvPr id="916" name="Google Shape;916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775" y="2275800"/>
            <a:ext cx="3161826" cy="277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3550" y="2239950"/>
            <a:ext cx="3615976" cy="2846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8" name="Google Shape;918;p95"/>
          <p:cNvGrpSpPr/>
          <p:nvPr/>
        </p:nvGrpSpPr>
        <p:grpSpPr>
          <a:xfrm>
            <a:off x="8278050" y="4600550"/>
            <a:ext cx="795506" cy="454624"/>
            <a:chOff x="394225" y="4602200"/>
            <a:chExt cx="795506" cy="454624"/>
          </a:xfrm>
        </p:grpSpPr>
        <p:pic>
          <p:nvPicPr>
            <p:cNvPr id="919" name="Google Shape;919;p95" title="logo unimal.png"/>
            <p:cNvPicPr preferRelativeResize="0"/>
            <p:nvPr/>
          </p:nvPicPr>
          <p:blipFill rotWithShape="1">
            <a:blip r:embed="rId5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0" name="Google Shape;920;p95" title="logo_mgmp_fisika_sma_lhokseumawe-removebg-preview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96"/>
          <p:cNvSpPr txBox="1">
            <a:spLocks noGrp="1"/>
          </p:cNvSpPr>
          <p:nvPr>
            <p:ph type="subTitle" idx="1"/>
          </p:nvPr>
        </p:nvSpPr>
        <p:spPr>
          <a:xfrm>
            <a:off x="595650" y="196450"/>
            <a:ext cx="79527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Contoh simulasi soal Fisika dengan VPython (2)</a:t>
            </a:r>
            <a:endParaRPr/>
          </a:p>
        </p:txBody>
      </p:sp>
      <p:sp>
        <p:nvSpPr>
          <p:cNvPr id="926" name="Google Shape;926;p96"/>
          <p:cNvSpPr txBox="1">
            <a:spLocks noGrp="1"/>
          </p:cNvSpPr>
          <p:nvPr>
            <p:ph type="body" idx="2"/>
          </p:nvPr>
        </p:nvSpPr>
        <p:spPr>
          <a:xfrm>
            <a:off x="451200" y="926375"/>
            <a:ext cx="8241600" cy="155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 b="1"/>
              <a:t>Dua buah bola yang terpisah sejauh 8 m bergerak saling mendekati satu sama lain. Bola A (m = 1 kg) bergerak ke kanan dengan kecepatan 3 m/s, sementara bola B (m = 2 kg) bergerak ke kiri dengan kecepatan 1 m/s. Ketika kedua bola tersebut bertumbukan, tumbukan yang terjadi adalah tumbukan inelastis sempurna. Berapakah energi kinetik total kedua bola sebelum dan sesudah tumbukan?</a:t>
            </a:r>
            <a:endParaRPr sz="1600" b="1"/>
          </a:p>
        </p:txBody>
      </p:sp>
      <p:sp>
        <p:nvSpPr>
          <p:cNvPr id="927" name="Google Shape;927;p96"/>
          <p:cNvSpPr/>
          <p:nvPr/>
        </p:nvSpPr>
        <p:spPr>
          <a:xfrm>
            <a:off x="1355800" y="3142050"/>
            <a:ext cx="1111800" cy="1076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1 kg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928" name="Google Shape;928;p96"/>
          <p:cNvCxnSpPr>
            <a:stCxn id="927" idx="6"/>
          </p:cNvCxnSpPr>
          <p:nvPr/>
        </p:nvCxnSpPr>
        <p:spPr>
          <a:xfrm>
            <a:off x="2467600" y="3680100"/>
            <a:ext cx="817800" cy="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29" name="Google Shape;929;p96"/>
          <p:cNvSpPr/>
          <p:nvPr/>
        </p:nvSpPr>
        <p:spPr>
          <a:xfrm>
            <a:off x="5367625" y="2869500"/>
            <a:ext cx="1689900" cy="1635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2 kg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930" name="Google Shape;930;p96"/>
          <p:cNvCxnSpPr/>
          <p:nvPr/>
        </p:nvCxnSpPr>
        <p:spPr>
          <a:xfrm flipH="1">
            <a:off x="4741825" y="3680125"/>
            <a:ext cx="638400" cy="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931" name="Google Shape;931;p96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932" name="Google Shape;932;p96" title="logo unimal.png"/>
            <p:cNvPicPr preferRelativeResize="0"/>
            <p:nvPr/>
          </p:nvPicPr>
          <p:blipFill rotWithShape="1">
            <a:blip r:embed="rId3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3" name="Google Shape;933;p96" title="logo_mgmp_fisika_sma_lhokseumawe-removebg-preview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97"/>
          <p:cNvSpPr txBox="1">
            <a:spLocks noGrp="1"/>
          </p:cNvSpPr>
          <p:nvPr>
            <p:ph type="subTitle" idx="1"/>
          </p:nvPr>
        </p:nvSpPr>
        <p:spPr>
          <a:xfrm>
            <a:off x="975300" y="443675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Penyelesaian</a:t>
            </a:r>
            <a:endParaRPr/>
          </a:p>
        </p:txBody>
      </p:sp>
      <p:pic>
        <p:nvPicPr>
          <p:cNvPr id="939" name="Google Shape;93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575" y="1036175"/>
            <a:ext cx="4247425" cy="3897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9425" y="1143800"/>
            <a:ext cx="4432799" cy="3504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1" name="Google Shape;941;p97"/>
          <p:cNvGrpSpPr/>
          <p:nvPr/>
        </p:nvGrpSpPr>
        <p:grpSpPr>
          <a:xfrm>
            <a:off x="8306743" y="4716190"/>
            <a:ext cx="697261" cy="398478"/>
            <a:chOff x="394225" y="4602200"/>
            <a:chExt cx="795506" cy="454624"/>
          </a:xfrm>
        </p:grpSpPr>
        <p:pic>
          <p:nvPicPr>
            <p:cNvPr id="942" name="Google Shape;942;p97" title="logo unimal.png"/>
            <p:cNvPicPr preferRelativeResize="0"/>
            <p:nvPr/>
          </p:nvPicPr>
          <p:blipFill rotWithShape="1">
            <a:blip r:embed="rId5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3" name="Google Shape;943;p97" title="logo_mgmp_fisika_sma_lhokseumawe-removebg-preview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98"/>
          <p:cNvSpPr txBox="1">
            <a:spLocks noGrp="1"/>
          </p:cNvSpPr>
          <p:nvPr>
            <p:ph type="subTitle" idx="1"/>
          </p:nvPr>
        </p:nvSpPr>
        <p:spPr>
          <a:xfrm>
            <a:off x="939425" y="307375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If - Else Flowchart</a:t>
            </a:r>
            <a:endParaRPr/>
          </a:p>
        </p:txBody>
      </p:sp>
      <p:pic>
        <p:nvPicPr>
          <p:cNvPr id="949" name="Google Shape;949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0113" y="1059475"/>
            <a:ext cx="5703787" cy="3802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0" name="Google Shape;950;p98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951" name="Google Shape;951;p98" title="logo unimal.png"/>
            <p:cNvPicPr preferRelativeResize="0"/>
            <p:nvPr/>
          </p:nvPicPr>
          <p:blipFill rotWithShape="1">
            <a:blip r:embed="rId4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2" name="Google Shape;952;p98" title="logo_mgmp_fisika_sma_lhokseumawe-removebg-preview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99"/>
          <p:cNvSpPr txBox="1">
            <a:spLocks noGrp="1"/>
          </p:cNvSpPr>
          <p:nvPr>
            <p:ph type="subTitle" idx="1"/>
          </p:nvPr>
        </p:nvSpPr>
        <p:spPr>
          <a:xfrm>
            <a:off x="595650" y="196450"/>
            <a:ext cx="79527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Contoh simulasi soal Fisika dengan VPython (3)</a:t>
            </a:r>
            <a:endParaRPr/>
          </a:p>
        </p:txBody>
      </p:sp>
      <p:pic>
        <p:nvPicPr>
          <p:cNvPr id="958" name="Google Shape;958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1163" y="2600450"/>
            <a:ext cx="4543425" cy="2009775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99"/>
          <p:cNvSpPr txBox="1">
            <a:spLocks noGrp="1"/>
          </p:cNvSpPr>
          <p:nvPr>
            <p:ph type="body" idx="2"/>
          </p:nvPr>
        </p:nvSpPr>
        <p:spPr>
          <a:xfrm>
            <a:off x="451213" y="788950"/>
            <a:ext cx="8241600" cy="161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 b="1"/>
              <a:t>Sebuah peluru ditembakkan dari suatu ketinggian tertentu terhadap permukaan tanah (y=0) dengan laju awal 25 m/s dan sudut pelemparan α terhadap horizontal (tan α = ¾). Grafik di bawah menunjukkan lintasan yang ditempuh peluru sejak ditembakkan. Abaikan hambatan udara. Komponen vertikal dari kecepatan peluru saat tiba di permukaan tanah adalah … m/s.</a:t>
            </a:r>
            <a:endParaRPr sz="1600" b="1"/>
          </a:p>
        </p:txBody>
      </p:sp>
      <p:grpSp>
        <p:nvGrpSpPr>
          <p:cNvPr id="960" name="Google Shape;960;p99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961" name="Google Shape;961;p99" title="logo unimal.png"/>
            <p:cNvPicPr preferRelativeResize="0"/>
            <p:nvPr/>
          </p:nvPicPr>
          <p:blipFill rotWithShape="1">
            <a:blip r:embed="rId4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2" name="Google Shape;962;p99" title="logo_mgmp_fisika_sma_lhokseumawe-removebg-preview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100"/>
          <p:cNvSpPr txBox="1">
            <a:spLocks noGrp="1"/>
          </p:cNvSpPr>
          <p:nvPr>
            <p:ph type="subTitle" idx="1"/>
          </p:nvPr>
        </p:nvSpPr>
        <p:spPr>
          <a:xfrm>
            <a:off x="932275" y="307350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Penyelesaian</a:t>
            </a:r>
            <a:endParaRPr/>
          </a:p>
        </p:txBody>
      </p:sp>
      <p:pic>
        <p:nvPicPr>
          <p:cNvPr id="968" name="Google Shape;96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225" y="1016400"/>
            <a:ext cx="4110552" cy="37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8177" y="1016388"/>
            <a:ext cx="4576248" cy="36240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0" name="Google Shape;970;p100"/>
          <p:cNvGrpSpPr/>
          <p:nvPr/>
        </p:nvGrpSpPr>
        <p:grpSpPr>
          <a:xfrm>
            <a:off x="8256852" y="4715466"/>
            <a:ext cx="664327" cy="379657"/>
            <a:chOff x="394225" y="4602200"/>
            <a:chExt cx="795506" cy="454624"/>
          </a:xfrm>
        </p:grpSpPr>
        <p:pic>
          <p:nvPicPr>
            <p:cNvPr id="971" name="Google Shape;971;p100" title="logo unimal.png"/>
            <p:cNvPicPr preferRelativeResize="0"/>
            <p:nvPr/>
          </p:nvPicPr>
          <p:blipFill rotWithShape="1">
            <a:blip r:embed="rId5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2" name="Google Shape;972;p100" title="logo_mgmp_fisika_sma_lhokseumawe-removebg-preview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101"/>
          <p:cNvSpPr txBox="1">
            <a:spLocks noGrp="1"/>
          </p:cNvSpPr>
          <p:nvPr>
            <p:ph type="subTitle" idx="1"/>
          </p:nvPr>
        </p:nvSpPr>
        <p:spPr>
          <a:xfrm>
            <a:off x="939425" y="465175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Penugasan</a:t>
            </a:r>
            <a:endParaRPr/>
          </a:p>
        </p:txBody>
      </p:sp>
      <p:sp>
        <p:nvSpPr>
          <p:cNvPr id="978" name="Google Shape;978;p101"/>
          <p:cNvSpPr txBox="1">
            <a:spLocks noGrp="1"/>
          </p:cNvSpPr>
          <p:nvPr>
            <p:ph type="body" idx="2"/>
          </p:nvPr>
        </p:nvSpPr>
        <p:spPr>
          <a:xfrm>
            <a:off x="522925" y="1270700"/>
            <a:ext cx="8241600" cy="161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" sz="2000" dirty="0"/>
              <a:t>Buatkan 1 animasi/simulasi dari soal Fisika pilihan Bapak/Ibu menggunakan VPython, kemudian bagikan link glowscript nya melalui google form berikut:</a:t>
            </a:r>
            <a:r>
              <a:rPr lang="en-US" sz="2000" dirty="0"/>
              <a:t> </a:t>
            </a:r>
            <a:r>
              <a:rPr lang="en-US" sz="2000" u="sng" dirty="0"/>
              <a:t>https://tinyurl.com/TugasVPython</a:t>
            </a:r>
            <a:endParaRPr sz="2000" u="sng" dirty="0"/>
          </a:p>
        </p:txBody>
      </p:sp>
      <p:pic>
        <p:nvPicPr>
          <p:cNvPr id="979" name="Google Shape;979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0525" y="2883800"/>
            <a:ext cx="1867905" cy="1832925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101"/>
          <p:cNvSpPr txBox="1">
            <a:spLocks noGrp="1"/>
          </p:cNvSpPr>
          <p:nvPr>
            <p:ph type="body" idx="2"/>
          </p:nvPr>
        </p:nvSpPr>
        <p:spPr>
          <a:xfrm>
            <a:off x="522925" y="2771750"/>
            <a:ext cx="8241600" cy="161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/>
              <a:t>Atau dengan QR Code berikut:</a:t>
            </a:r>
            <a:endParaRPr sz="2000" u="sng"/>
          </a:p>
        </p:txBody>
      </p:sp>
      <p:grpSp>
        <p:nvGrpSpPr>
          <p:cNvPr id="981" name="Google Shape;981;p101"/>
          <p:cNvGrpSpPr/>
          <p:nvPr/>
        </p:nvGrpSpPr>
        <p:grpSpPr>
          <a:xfrm>
            <a:off x="394225" y="4602200"/>
            <a:ext cx="795506" cy="454624"/>
            <a:chOff x="394225" y="4602200"/>
            <a:chExt cx="795506" cy="454624"/>
          </a:xfrm>
        </p:grpSpPr>
        <p:pic>
          <p:nvPicPr>
            <p:cNvPr id="982" name="Google Shape;982;p101" title="logo unimal.png"/>
            <p:cNvPicPr preferRelativeResize="0"/>
            <p:nvPr/>
          </p:nvPicPr>
          <p:blipFill rotWithShape="1">
            <a:blip r:embed="rId4">
              <a:alphaModFix/>
            </a:blip>
            <a:srcRect b="12281"/>
            <a:stretch/>
          </p:blipFill>
          <p:spPr>
            <a:xfrm>
              <a:off x="394225" y="4602200"/>
              <a:ext cx="366348" cy="4546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3" name="Google Shape;983;p101" title="logo_mgmp_fisika_sma_lhokseumawe-removebg-preview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9141" y="4629213"/>
              <a:ext cx="400590" cy="40059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02"/>
          <p:cNvSpPr txBox="1">
            <a:spLocks noGrp="1"/>
          </p:cNvSpPr>
          <p:nvPr>
            <p:ph type="subTitle" idx="1"/>
          </p:nvPr>
        </p:nvSpPr>
        <p:spPr>
          <a:xfrm>
            <a:off x="975300" y="1864050"/>
            <a:ext cx="7193400" cy="5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Sekian dan Terima kasih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[INT] Project timeline/workflow presentation [Style 1] ">
  <a:themeElements>
    <a:clrScheme name="Google Colours">
      <a:dk1>
        <a:srgbClr val="292D3E"/>
      </a:dk1>
      <a:lt1>
        <a:srgbClr val="FFFFFF"/>
      </a:lt1>
      <a:dk2>
        <a:srgbClr val="F1F2DF"/>
      </a:dk2>
      <a:lt2>
        <a:srgbClr val="666666"/>
      </a:lt2>
      <a:accent1>
        <a:srgbClr val="6D31FD"/>
      </a:accent1>
      <a:accent2>
        <a:srgbClr val="066B6B"/>
      </a:accent2>
      <a:accent3>
        <a:srgbClr val="FFDF5F"/>
      </a:accent3>
      <a:accent4>
        <a:srgbClr val="8289FF"/>
      </a:accent4>
      <a:accent5>
        <a:srgbClr val="FF8127"/>
      </a:accent5>
      <a:accent6>
        <a:srgbClr val="CAF38D"/>
      </a:accent6>
      <a:hlink>
        <a:srgbClr val="8289FF"/>
      </a:hlink>
      <a:folHlink>
        <a:srgbClr val="7B1F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cience Presentation">
  <a:themeElements>
    <a:clrScheme name="Simple Light">
      <a:dk1>
        <a:srgbClr val="005088"/>
      </a:dk1>
      <a:lt1>
        <a:srgbClr val="F3F0DF"/>
      </a:lt1>
      <a:dk2>
        <a:srgbClr val="121212"/>
      </a:dk2>
      <a:lt2>
        <a:srgbClr val="D0E0E3"/>
      </a:lt2>
      <a:accent1>
        <a:srgbClr val="11CAA0"/>
      </a:accent1>
      <a:accent2>
        <a:srgbClr val="6D6D6B"/>
      </a:accent2>
      <a:accent3>
        <a:srgbClr val="FFFFFF"/>
      </a:accent3>
      <a:accent4>
        <a:srgbClr val="656839"/>
      </a:accent4>
      <a:accent5>
        <a:srgbClr val="774936"/>
      </a:accent5>
      <a:accent6>
        <a:srgbClr val="C492B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Microsoft Office PowerPoint</Application>
  <PresentationFormat>On-screen Show (16:9)</PresentationFormat>
  <Paragraphs>55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Urbanist Medium</vt:lpstr>
      <vt:lpstr>Arial</vt:lpstr>
      <vt:lpstr>Merriweather</vt:lpstr>
      <vt:lpstr>Poppins SemiBold</vt:lpstr>
      <vt:lpstr>Poppins</vt:lpstr>
      <vt:lpstr>DM Sans Medium</vt:lpstr>
      <vt:lpstr>Urbanist</vt:lpstr>
      <vt:lpstr>DM Sans</vt:lpstr>
      <vt:lpstr>[INT] Project timeline/workflow presentation [Style 1] </vt:lpstr>
      <vt:lpstr>Science Presentation</vt:lpstr>
      <vt:lpstr>PELATIHAN PEMROGRAMAN VPYTHON UNTUK VISUALISASI KONSEP DAN PENYELESAIAN SOAL INTERAKTIF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Laptop Lenovo</cp:lastModifiedBy>
  <cp:revision>1</cp:revision>
  <dcterms:modified xsi:type="dcterms:W3CDTF">2026-09-29T09:10:00Z</dcterms:modified>
</cp:coreProperties>
</file>