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24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255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56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54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15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37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95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24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24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96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4620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3924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00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71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474C8-DBA8-4448-82BE-B6D79C47CC95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548A691-6DCA-43B2-AC72-B680441CDE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403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p.go.id/ksp-dorong-pembangunan-sistem-rantai-dingin-pada-industri-perikanan-di-maluku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BA690-0C43-4114-AB78-FD16B688F2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u="none" strike="noStrike" dirty="0" err="1">
                <a:effectLst/>
                <a:latin typeface="Google Sans"/>
              </a:rPr>
              <a:t>Rantai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dingin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perikanan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E0A96-D161-4ED6-9BCC-928B5857A8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IRFAN EMERSIDA, </a:t>
            </a:r>
            <a:r>
              <a:rPr lang="en-US" dirty="0" err="1"/>
              <a:t>S.Pi</a:t>
            </a:r>
            <a:r>
              <a:rPr lang="en-US" dirty="0"/>
              <a:t>, </a:t>
            </a:r>
            <a:r>
              <a:rPr lang="en-US" dirty="0" err="1"/>
              <a:t>M.Si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881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5C162-CE95-4EDE-8D08-83ADC6BF9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u="none" strike="noStrike" dirty="0" err="1">
                <a:effectLst/>
                <a:latin typeface="Google Sans"/>
              </a:rPr>
              <a:t>Rantai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dingin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perikanan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8AC22-F6F5-483A-A3A1-9DF85FC45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none" strike="noStrike" dirty="0" err="1">
                <a:effectLst/>
                <a:latin typeface="Google Sans"/>
              </a:rPr>
              <a:t>adalah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penanganan</a:t>
            </a:r>
            <a:r>
              <a:rPr lang="en-US" dirty="0"/>
              <a:t> </a:t>
            </a:r>
            <a:r>
              <a:rPr lang="en-US" dirty="0" err="1"/>
              <a:t>terpadu</a:t>
            </a:r>
            <a:r>
              <a:rPr lang="en-US" dirty="0"/>
              <a:t> yang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mempertahankan</a:t>
            </a:r>
            <a:r>
              <a:rPr lang="en-US" dirty="0"/>
              <a:t> </a:t>
            </a:r>
            <a:r>
              <a:rPr lang="en-US" dirty="0" err="1"/>
              <a:t>kesegaran</a:t>
            </a:r>
            <a:r>
              <a:rPr lang="en-US" dirty="0"/>
              <a:t>, </a:t>
            </a:r>
            <a:r>
              <a:rPr lang="en-US" dirty="0" err="1"/>
              <a:t>mutu</a:t>
            </a:r>
            <a:r>
              <a:rPr lang="en-US" dirty="0"/>
              <a:t>, dan </a:t>
            </a:r>
            <a:r>
              <a:rPr lang="en-US" dirty="0" err="1"/>
              <a:t>keamanan</a:t>
            </a:r>
            <a:r>
              <a:rPr lang="en-US" dirty="0"/>
              <a:t> ikan </a:t>
            </a:r>
            <a:r>
              <a:rPr lang="en-US" dirty="0" err="1"/>
              <a:t>dari</a:t>
            </a:r>
            <a:r>
              <a:rPr lang="en-US" dirty="0"/>
              <a:t> proses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konsumen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6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3D4E2-53F5-4D79-9E18-C7B31D06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6EEA44-7C4C-48A0-B035-44EBFFE47E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96" y="622852"/>
            <a:ext cx="9568069" cy="6069496"/>
          </a:xfrm>
        </p:spPr>
      </p:pic>
    </p:spTree>
    <p:extLst>
      <p:ext uri="{BB962C8B-B14F-4D97-AF65-F5344CB8AC3E}">
        <p14:creationId xmlns:p14="http://schemas.microsoft.com/office/powerpoint/2010/main" val="3670528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965B5-04E5-4F12-BC22-D0879311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3CA57A-3845-4D78-A9F1-6DF0ED0D94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28" y="1535625"/>
            <a:ext cx="7993627" cy="4796176"/>
          </a:xfrm>
        </p:spPr>
      </p:pic>
    </p:spTree>
    <p:extLst>
      <p:ext uri="{BB962C8B-B14F-4D97-AF65-F5344CB8AC3E}">
        <p14:creationId xmlns:p14="http://schemas.microsoft.com/office/powerpoint/2010/main" val="636607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86999-18A8-4854-86EA-55154FF41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5026FF-BE51-4AFE-A190-8AF66A8EAC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995" y="1796870"/>
            <a:ext cx="6479766" cy="4290655"/>
          </a:xfrm>
        </p:spPr>
      </p:pic>
    </p:spTree>
    <p:extLst>
      <p:ext uri="{BB962C8B-B14F-4D97-AF65-F5344CB8AC3E}">
        <p14:creationId xmlns:p14="http://schemas.microsoft.com/office/powerpoint/2010/main" val="2494322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86E36-A56C-488C-94AD-5D06B311B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488"/>
          </a:xfrm>
        </p:spPr>
        <p:txBody>
          <a:bodyPr/>
          <a:lstStyle/>
          <a:p>
            <a:r>
              <a:rPr lang="en-US" dirty="0" err="1"/>
              <a:t>Tahapan</a:t>
            </a:r>
            <a:r>
              <a:rPr lang="en-US" dirty="0"/>
              <a:t> Utama </a:t>
            </a:r>
            <a:r>
              <a:rPr lang="en-US" dirty="0" err="1"/>
              <a:t>Rantai</a:t>
            </a:r>
            <a:r>
              <a:rPr lang="en-US" dirty="0"/>
              <a:t> </a:t>
            </a:r>
            <a:r>
              <a:rPr lang="en-US" dirty="0" err="1"/>
              <a:t>Dingin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70C2B-5427-42ED-BDEF-6BDFB3C0F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4838"/>
            <a:ext cx="10515600" cy="4837471"/>
          </a:xfrm>
        </p:spPr>
        <p:txBody>
          <a:bodyPr>
            <a:normAutofit/>
          </a:bodyPr>
          <a:lstStyle/>
          <a:p>
            <a:r>
              <a:rPr lang="en-US" b="1" u="none" strike="noStrike" dirty="0" err="1">
                <a:effectLst/>
                <a:latin typeface="Google Sans"/>
              </a:rPr>
              <a:t>Pasca-Tangkap</a:t>
            </a:r>
            <a:r>
              <a:rPr lang="en-US" b="1" u="none" strike="noStrike" dirty="0">
                <a:effectLst/>
                <a:latin typeface="Google Sans"/>
              </a:rPr>
              <a:t> (Hulu):</a:t>
            </a:r>
            <a:r>
              <a:rPr lang="en-US" dirty="0"/>
              <a:t> </a:t>
            </a:r>
            <a:r>
              <a:rPr lang="en-US" dirty="0" err="1"/>
              <a:t>Penanganan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kapal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pendinginan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es </a:t>
            </a:r>
            <a:r>
              <a:rPr lang="en-US" dirty="0" err="1"/>
              <a:t>curah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b="0" i="1" u="none" strike="noStrike" dirty="0">
                <a:effectLst/>
                <a:latin typeface="Google Sans"/>
              </a:rPr>
              <a:t>slurry ice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menghentikan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mikroba</a:t>
            </a:r>
            <a:endParaRPr lang="en-US" dirty="0"/>
          </a:p>
          <a:p>
            <a:r>
              <a:rPr lang="en-US" b="0" u="none" strike="noStrike" dirty="0" err="1">
                <a:effectLst/>
                <a:latin typeface="Google Sans"/>
              </a:rPr>
              <a:t>Penanganan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saat</a:t>
            </a:r>
            <a:r>
              <a:rPr lang="en-US" b="0" u="none" strike="noStrike" dirty="0">
                <a:effectLst/>
                <a:latin typeface="Google Sans"/>
              </a:rPr>
              <a:t> ikan </a:t>
            </a:r>
            <a:r>
              <a:rPr lang="en-US" b="0" u="none" strike="noStrike" dirty="0" err="1">
                <a:effectLst/>
                <a:latin typeface="Google Sans"/>
              </a:rPr>
              <a:t>dibongkar</a:t>
            </a:r>
            <a:r>
              <a:rPr lang="en-US" b="0" u="none" strike="noStrike" dirty="0">
                <a:effectLst/>
                <a:latin typeface="Google Sans"/>
              </a:rPr>
              <a:t> di </a:t>
            </a:r>
            <a:r>
              <a:rPr lang="en-US" b="0" u="none" strike="noStrike" dirty="0" err="1">
                <a:effectLst/>
                <a:latin typeface="Google Sans"/>
              </a:rPr>
              <a:t>pelabuhan</a:t>
            </a:r>
            <a:r>
              <a:rPr lang="en-US" b="0" u="none" strike="noStrike" dirty="0">
                <a:effectLst/>
                <a:latin typeface="Google Sans"/>
              </a:rPr>
              <a:t> dan </a:t>
            </a:r>
            <a:r>
              <a:rPr lang="en-US" b="0" u="none" strike="noStrike" dirty="0" err="1">
                <a:effectLst/>
                <a:latin typeface="Google Sans"/>
              </a:rPr>
              <a:t>disimpan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sementara</a:t>
            </a:r>
            <a:r>
              <a:rPr lang="en-US" b="0" u="none" strike="noStrike" dirty="0">
                <a:effectLst/>
                <a:latin typeface="Google Sans"/>
              </a:rPr>
              <a:t> pada </a:t>
            </a:r>
            <a:r>
              <a:rPr lang="en-US" b="0" u="none" strike="noStrike" dirty="0" err="1">
                <a:effectLst/>
                <a:latin typeface="Google Sans"/>
              </a:rPr>
              <a:t>fasilitas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seperti</a:t>
            </a:r>
            <a:r>
              <a:rPr lang="en-US" b="0" u="none" strike="noStrike" dirty="0">
                <a:effectLst/>
                <a:latin typeface="Google Sans"/>
              </a:rPr>
              <a:t> Pelabuhan </a:t>
            </a:r>
            <a:r>
              <a:rPr lang="en-US" b="0" u="none" strike="noStrike" dirty="0" err="1">
                <a:effectLst/>
                <a:latin typeface="Google Sans"/>
              </a:rPr>
              <a:t>Perikanan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Samudera</a:t>
            </a:r>
            <a:r>
              <a:rPr lang="en-US" b="0" u="none" strike="noStrike" dirty="0">
                <a:effectLst/>
                <a:latin typeface="Google Sans"/>
              </a:rPr>
              <a:t> (PPS) </a:t>
            </a:r>
            <a:r>
              <a:rPr lang="en-US" b="0" u="none" strike="noStrike" dirty="0" err="1">
                <a:effectLst/>
                <a:latin typeface="Google Sans"/>
              </a:rPr>
              <a:t>Bungus</a:t>
            </a:r>
            <a:r>
              <a:rPr lang="en-US" b="0" u="none" strike="noStrike" dirty="0">
                <a:effectLst/>
                <a:latin typeface="Google Sans"/>
              </a:rPr>
              <a:t> yang </a:t>
            </a:r>
            <a:r>
              <a:rPr lang="en-US" b="0" u="none" strike="noStrike" dirty="0" err="1">
                <a:effectLst/>
                <a:latin typeface="Google Sans"/>
              </a:rPr>
              <a:t>menyediakan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pabrik</a:t>
            </a:r>
            <a:r>
              <a:rPr lang="en-US" b="0" u="none" strike="noStrike" dirty="0">
                <a:effectLst/>
                <a:latin typeface="Google Sans"/>
              </a:rPr>
              <a:t> es dan </a:t>
            </a:r>
            <a:r>
              <a:rPr lang="en-US" b="0" u="none" strike="noStrike" dirty="0" err="1">
                <a:effectLst/>
                <a:latin typeface="Google Sans"/>
              </a:rPr>
              <a:t>ruang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pendingin</a:t>
            </a:r>
            <a:r>
              <a:rPr lang="en-US" b="0" u="none" strike="noStrike" dirty="0">
                <a:effectLst/>
                <a:latin typeface="Google Sans"/>
              </a:rPr>
              <a:t>.</a:t>
            </a:r>
            <a:r>
              <a:rPr lang="en-US" dirty="0"/>
              <a:t> </a:t>
            </a:r>
          </a:p>
          <a:p>
            <a:r>
              <a:rPr lang="en-US" b="0" u="none" strike="noStrike" dirty="0" err="1">
                <a:effectLst/>
                <a:latin typeface="Google Sans"/>
              </a:rPr>
              <a:t>Penyimpanan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jangka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panjang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menggunakan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i="1" u="none" strike="noStrike" dirty="0">
                <a:effectLst/>
                <a:latin typeface="Google Sans"/>
              </a:rPr>
              <a:t>cold storage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atau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pendingin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portabel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dengan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suhu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stabil</a:t>
            </a:r>
            <a:r>
              <a:rPr lang="en-US" b="0" u="none" strike="noStrike" dirty="0">
                <a:effectLst/>
                <a:latin typeface="Google Sans"/>
              </a:rPr>
              <a:t> di </a:t>
            </a:r>
            <a:r>
              <a:rPr lang="en-US" b="0" u="none" strike="noStrike" dirty="0" err="1">
                <a:effectLst/>
                <a:latin typeface="Google Sans"/>
              </a:rPr>
              <a:t>bawah</a:t>
            </a:r>
            <a:r>
              <a:rPr lang="en-US" b="0" u="none" strike="noStrike" dirty="0">
                <a:effectLst/>
                <a:latin typeface="Google Sans"/>
              </a:rPr>
              <a:t> 4°C (</a:t>
            </a:r>
            <a:r>
              <a:rPr lang="en-US" b="0" u="none" strike="noStrike" dirty="0" err="1">
                <a:effectLst/>
                <a:latin typeface="Google Sans"/>
              </a:rPr>
              <a:t>atau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hingga</a:t>
            </a:r>
            <a:r>
              <a:rPr lang="en-US" b="0" u="none" strike="noStrike" dirty="0">
                <a:effectLst/>
                <a:latin typeface="Google Sans"/>
              </a:rPr>
              <a:t> -30°C </a:t>
            </a:r>
            <a:r>
              <a:rPr lang="en-US" b="0" u="none" strike="noStrike" dirty="0" err="1">
                <a:effectLst/>
                <a:latin typeface="Google Sans"/>
              </a:rPr>
              <a:t>untuk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produk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beku</a:t>
            </a:r>
            <a:r>
              <a:rPr lang="en-US" b="0" u="none" strike="noStrike" dirty="0">
                <a:effectLst/>
                <a:latin typeface="Google Sans"/>
              </a:rPr>
              <a:t>).</a:t>
            </a:r>
          </a:p>
          <a:p>
            <a:r>
              <a:rPr lang="en-US" b="0" u="none" strike="noStrike" dirty="0" err="1">
                <a:effectLst/>
                <a:latin typeface="Google Sans"/>
              </a:rPr>
              <a:t>Pengiriman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produk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menggunakan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kendaraan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berpendingin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atau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i="1" u="none" strike="noStrike" dirty="0">
                <a:effectLst/>
                <a:latin typeface="Google Sans"/>
              </a:rPr>
              <a:t>cool box</a:t>
            </a:r>
            <a:r>
              <a:rPr lang="en-US" b="0" u="none" strike="noStrike" dirty="0">
                <a:effectLst/>
                <a:latin typeface="Google Sans"/>
              </a:rPr>
              <a:t> agar </a:t>
            </a:r>
            <a:r>
              <a:rPr lang="en-US" b="0" u="none" strike="noStrike" dirty="0" err="1">
                <a:effectLst/>
                <a:latin typeface="Google Sans"/>
              </a:rPr>
              <a:t>tidak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terjadi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fluktuasi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suhu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ekstrem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sebelum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tiba</a:t>
            </a:r>
            <a:r>
              <a:rPr lang="en-US" b="0" u="none" strike="noStrike" dirty="0">
                <a:effectLst/>
                <a:latin typeface="Google Sans"/>
              </a:rPr>
              <a:t> di pasar </a:t>
            </a:r>
            <a:r>
              <a:rPr lang="en-US" b="0" u="none" strike="noStrike" dirty="0" err="1">
                <a:effectLst/>
                <a:latin typeface="Google Sans"/>
              </a:rPr>
              <a:t>atau</a:t>
            </a:r>
            <a:r>
              <a:rPr lang="en-US" b="0" u="none" strike="noStrike" dirty="0">
                <a:effectLst/>
                <a:latin typeface="Google Sans"/>
              </a:rPr>
              <a:t> </a:t>
            </a:r>
            <a:r>
              <a:rPr lang="en-US" b="0" u="none" strike="noStrike" dirty="0" err="1">
                <a:effectLst/>
                <a:latin typeface="Google Sans"/>
              </a:rPr>
              <a:t>konsumen</a:t>
            </a:r>
            <a:r>
              <a:rPr lang="en-US" b="0" u="none" strike="noStrike" dirty="0">
                <a:effectLst/>
                <a:latin typeface="Google Sans"/>
              </a:rPr>
              <a:t>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06670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ECACD-7B45-4D75-8BFE-622ECA7C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Manfaat</a:t>
            </a:r>
            <a:r>
              <a:rPr lang="en-US" dirty="0"/>
              <a:t> dan </a:t>
            </a:r>
            <a:r>
              <a:rPr lang="en-US" dirty="0" err="1"/>
              <a:t>Tantangan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1649D-9F7B-49E5-AD47-72E45213A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none" strike="noStrike" dirty="0" err="1">
                <a:effectLst/>
                <a:latin typeface="Google Sans"/>
              </a:rPr>
              <a:t>Menjaga</a:t>
            </a:r>
            <a:r>
              <a:rPr lang="en-US" b="1" u="none" strike="noStrike" dirty="0">
                <a:effectLst/>
                <a:latin typeface="Google Sans"/>
              </a:rPr>
              <a:t> </a:t>
            </a:r>
            <a:r>
              <a:rPr lang="en-US" b="1" u="none" strike="noStrike" dirty="0" err="1">
                <a:effectLst/>
                <a:latin typeface="Google Sans"/>
              </a:rPr>
              <a:t>Mutu</a:t>
            </a:r>
            <a:r>
              <a:rPr lang="en-US" b="1" u="none" strike="noStrike" dirty="0">
                <a:effectLst/>
                <a:latin typeface="Google Sans"/>
              </a:rPr>
              <a:t> dan Nilai </a:t>
            </a:r>
            <a:r>
              <a:rPr lang="en-US" b="1" u="none" strike="noStrike" dirty="0" err="1">
                <a:effectLst/>
                <a:latin typeface="Google Sans"/>
              </a:rPr>
              <a:t>Jual</a:t>
            </a:r>
            <a:r>
              <a:rPr lang="en-US" b="1" u="none" strike="noStrike" dirty="0">
                <a:effectLst/>
                <a:latin typeface="Google Sans"/>
              </a:rPr>
              <a:t>:</a:t>
            </a:r>
            <a:r>
              <a:rPr lang="en-US" dirty="0"/>
              <a:t> </a:t>
            </a:r>
            <a:r>
              <a:rPr lang="en-US" dirty="0" err="1"/>
              <a:t>Menahan</a:t>
            </a:r>
            <a:r>
              <a:rPr lang="en-US" dirty="0"/>
              <a:t> </a:t>
            </a:r>
            <a:r>
              <a:rPr lang="en-US" dirty="0" err="1"/>
              <a:t>degradasi</a:t>
            </a:r>
            <a:r>
              <a:rPr lang="en-US" dirty="0"/>
              <a:t> </a:t>
            </a:r>
            <a:r>
              <a:rPr lang="en-US" dirty="0" err="1"/>
              <a:t>mutu</a:t>
            </a:r>
            <a:r>
              <a:rPr lang="en-US" dirty="0"/>
              <a:t> dan </a:t>
            </a:r>
            <a:r>
              <a:rPr lang="en-US" dirty="0" err="1"/>
              <a:t>menekan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susut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tangkapan</a:t>
            </a:r>
            <a:endParaRPr lang="en-US" dirty="0"/>
          </a:p>
          <a:p>
            <a:r>
              <a:rPr lang="en-US" b="1" u="none" strike="noStrike" dirty="0" err="1">
                <a:effectLst/>
                <a:latin typeface="Google Sans"/>
              </a:rPr>
              <a:t>Kendala</a:t>
            </a:r>
            <a:r>
              <a:rPr lang="en-US" b="1" u="none" strike="noStrike" dirty="0">
                <a:effectLst/>
                <a:latin typeface="Google Sans"/>
              </a:rPr>
              <a:t> </a:t>
            </a:r>
            <a:r>
              <a:rPr lang="en-US" b="1" u="none" strike="noStrike" dirty="0" err="1">
                <a:effectLst/>
                <a:latin typeface="Google Sans"/>
              </a:rPr>
              <a:t>Infrastruktur</a:t>
            </a:r>
            <a:r>
              <a:rPr lang="en-US" b="1" u="none" strike="noStrike" dirty="0">
                <a:effectLst/>
                <a:latin typeface="Google Sans"/>
              </a:rPr>
              <a:t>:</a:t>
            </a:r>
            <a:r>
              <a:rPr lang="en-US" dirty="0"/>
              <a:t> </a:t>
            </a:r>
            <a:r>
              <a:rPr lang="en-US" dirty="0" err="1"/>
              <a:t>Keterbatasan</a:t>
            </a:r>
            <a:r>
              <a:rPr lang="en-US" dirty="0"/>
              <a:t> </a:t>
            </a:r>
            <a:r>
              <a:rPr lang="en-US" dirty="0" err="1"/>
              <a:t>pasokan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yang </a:t>
            </a:r>
            <a:r>
              <a:rPr lang="en-US" dirty="0" err="1"/>
              <a:t>stabil</a:t>
            </a:r>
            <a:r>
              <a:rPr lang="en-US" dirty="0"/>
              <a:t> dan </a:t>
            </a:r>
            <a:r>
              <a:rPr lang="en-US" dirty="0" err="1"/>
              <a:t>akses</a:t>
            </a:r>
            <a:r>
              <a:rPr lang="en-US" dirty="0"/>
              <a:t> BBM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nelayan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hambatan</a:t>
            </a:r>
            <a:r>
              <a:rPr lang="en-US" dirty="0"/>
              <a:t> </a:t>
            </a:r>
            <a:r>
              <a:rPr lang="en-US" dirty="0" err="1"/>
              <a:t>operasional</a:t>
            </a:r>
            <a:r>
              <a:rPr lang="en-US" dirty="0"/>
              <a:t>. </a:t>
            </a:r>
            <a:r>
              <a:rPr lang="en-US" dirty="0" err="1"/>
              <a:t>Upaya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didorong</a:t>
            </a:r>
            <a:r>
              <a:rPr lang="en-US" dirty="0"/>
              <a:t> </a:t>
            </a:r>
            <a:r>
              <a:rPr lang="en-US" dirty="0" err="1"/>
              <a:t>pemerintah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koordinasi</a:t>
            </a:r>
            <a:r>
              <a:rPr lang="en-US" dirty="0"/>
              <a:t> </a:t>
            </a:r>
            <a:r>
              <a:rPr lang="en-US" b="0" u="none" strike="noStrike" dirty="0">
                <a:effectLst/>
                <a:latin typeface="Google Sans"/>
                <a:hlinkClick r:id="rId2"/>
              </a:rPr>
              <a:t>Kantor </a:t>
            </a:r>
            <a:r>
              <a:rPr lang="en-US" b="0" u="none" strike="noStrike" dirty="0" err="1">
                <a:effectLst/>
                <a:latin typeface="Google Sans"/>
                <a:hlinkClick r:id="rId2"/>
              </a:rPr>
              <a:t>Staf</a:t>
            </a:r>
            <a:r>
              <a:rPr lang="en-US" b="0" u="none" strike="noStrike" dirty="0">
                <a:effectLst/>
                <a:latin typeface="Google Sans"/>
                <a:hlinkClick r:id="rId2"/>
              </a:rPr>
              <a:t> </a:t>
            </a:r>
            <a:r>
              <a:rPr lang="en-US" b="0" u="none" strike="noStrike" dirty="0" err="1">
                <a:effectLst/>
                <a:latin typeface="Google Sans"/>
                <a:hlinkClick r:id="rId2"/>
              </a:rPr>
              <a:t>Presiden</a:t>
            </a:r>
            <a:r>
              <a:rPr lang="en-US" dirty="0"/>
              <a:t> di </a:t>
            </a:r>
            <a:r>
              <a:rPr lang="en-US" dirty="0" err="1"/>
              <a:t>berbagai</a:t>
            </a:r>
            <a:r>
              <a:rPr lang="en-US" dirty="0"/>
              <a:t> wilayah </a:t>
            </a:r>
            <a:r>
              <a:rPr lang="en-US" dirty="0" err="1"/>
              <a:t>kepulauan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2771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196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Google Sans</vt:lpstr>
      <vt:lpstr>Trebuchet MS</vt:lpstr>
      <vt:lpstr>Wingdings 3</vt:lpstr>
      <vt:lpstr>Facet</vt:lpstr>
      <vt:lpstr>Rantai dingin perikanan</vt:lpstr>
      <vt:lpstr>Rantai dingin perikanan</vt:lpstr>
      <vt:lpstr>PowerPoint Presentation</vt:lpstr>
      <vt:lpstr>PowerPoint Presentation</vt:lpstr>
      <vt:lpstr>PowerPoint Presentation</vt:lpstr>
      <vt:lpstr>Tahapan Utama Rantai Dingin</vt:lpstr>
      <vt:lpstr>Manfaat dan Tantangan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Rantai dingin perikanan</dc:title>
  <dc:creator>ACER</dc:creator>
  <cp:lastModifiedBy>ACER</cp:lastModifiedBy>
  <cp:revision>2</cp:revision>
  <dcterms:created xsi:type="dcterms:W3CDTF">2026-09-17T04:09:30Z</dcterms:created>
  <dcterms:modified xsi:type="dcterms:W3CDTF">2026-09-17T04:12:08Z</dcterms:modified>
</cp:coreProperties>
</file>