
<file path=[Content_Types].xml><?xml version="1.0" encoding="utf-8"?>
<Types xmlns="http://schemas.openxmlformats.org/package/2006/content-types">
  <Default Extension="jpg" ContentType="image/jp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7556500" cy="10693400"/>
  <p:notesSz cx="7556500" cy="10693400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100" d="100"/>
          <a:sy n="100" d="100"/>
        </p:scale>
        <p:origin x="1014" y="72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567213" y="3314954"/>
            <a:ext cx="6428422" cy="224561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600" b="1" i="0">
                <a:solidFill>
                  <a:schemeClr val="tx1"/>
                </a:solidFill>
                <a:latin typeface="Cambria"/>
                <a:cs typeface="Cambri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134427" y="5988304"/>
            <a:ext cx="5293995" cy="2673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1100" b="1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pPr marL="12700">
              <a:lnSpc>
                <a:spcPts val="1150"/>
              </a:lnSpc>
            </a:pPr>
            <a:r>
              <a:rPr dirty="0"/>
              <a:t>DESAIN</a:t>
            </a:r>
            <a:r>
              <a:rPr spc="-20" dirty="0"/>
              <a:t> </a:t>
            </a:r>
            <a:r>
              <a:rPr dirty="0"/>
              <a:t>KOMUNIKASI</a:t>
            </a:r>
            <a:r>
              <a:rPr spc="-10" dirty="0"/>
              <a:t> </a:t>
            </a:r>
            <a:r>
              <a:rPr dirty="0"/>
              <a:t>VISUAL</a:t>
            </a:r>
            <a:r>
              <a:rPr spc="-20" dirty="0"/>
              <a:t> </a:t>
            </a:r>
            <a:r>
              <a:rPr dirty="0"/>
              <a:t>SMK</a:t>
            </a:r>
            <a:r>
              <a:rPr spc="-20" dirty="0"/>
              <a:t> </a:t>
            </a:r>
            <a:r>
              <a:rPr dirty="0"/>
              <a:t>NEGERI</a:t>
            </a:r>
            <a:r>
              <a:rPr spc="-20" dirty="0"/>
              <a:t> </a:t>
            </a:r>
            <a:r>
              <a:rPr dirty="0"/>
              <a:t>1</a:t>
            </a:r>
            <a:r>
              <a:rPr spc="-25" dirty="0"/>
              <a:t> </a:t>
            </a:r>
            <a:r>
              <a:rPr spc="-10" dirty="0"/>
              <a:t>PUNGGING</a:t>
            </a: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9/12/2026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600" b="1" i="0">
                <a:solidFill>
                  <a:schemeClr val="tx1"/>
                </a:solidFill>
                <a:latin typeface="Cambria"/>
                <a:cs typeface="Cambri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1100" b="1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pPr marL="12700">
              <a:lnSpc>
                <a:spcPts val="1150"/>
              </a:lnSpc>
            </a:pPr>
            <a:r>
              <a:rPr dirty="0"/>
              <a:t>DESAIN</a:t>
            </a:r>
            <a:r>
              <a:rPr spc="-20" dirty="0"/>
              <a:t> </a:t>
            </a:r>
            <a:r>
              <a:rPr dirty="0"/>
              <a:t>KOMUNIKASI</a:t>
            </a:r>
            <a:r>
              <a:rPr spc="-10" dirty="0"/>
              <a:t> </a:t>
            </a:r>
            <a:r>
              <a:rPr dirty="0"/>
              <a:t>VISUAL</a:t>
            </a:r>
            <a:r>
              <a:rPr spc="-20" dirty="0"/>
              <a:t> </a:t>
            </a:r>
            <a:r>
              <a:rPr dirty="0"/>
              <a:t>SMK</a:t>
            </a:r>
            <a:r>
              <a:rPr spc="-20" dirty="0"/>
              <a:t> </a:t>
            </a:r>
            <a:r>
              <a:rPr dirty="0"/>
              <a:t>NEGERI</a:t>
            </a:r>
            <a:r>
              <a:rPr spc="-20" dirty="0"/>
              <a:t> </a:t>
            </a:r>
            <a:r>
              <a:rPr dirty="0"/>
              <a:t>1</a:t>
            </a:r>
            <a:r>
              <a:rPr spc="-25" dirty="0"/>
              <a:t> </a:t>
            </a:r>
            <a:r>
              <a:rPr spc="-10" dirty="0"/>
              <a:t>PUNGGING</a:t>
            </a: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9/12/2026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600" b="1" i="0">
                <a:solidFill>
                  <a:schemeClr val="tx1"/>
                </a:solidFill>
                <a:latin typeface="Cambria"/>
                <a:cs typeface="Cambri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378142" y="2459482"/>
            <a:ext cx="3289839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3894867" y="2459482"/>
            <a:ext cx="3289839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1100" b="1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pPr marL="12700">
              <a:lnSpc>
                <a:spcPts val="1150"/>
              </a:lnSpc>
            </a:pPr>
            <a:r>
              <a:rPr dirty="0"/>
              <a:t>DESAIN</a:t>
            </a:r>
            <a:r>
              <a:rPr spc="-20" dirty="0"/>
              <a:t> </a:t>
            </a:r>
            <a:r>
              <a:rPr dirty="0"/>
              <a:t>KOMUNIKASI</a:t>
            </a:r>
            <a:r>
              <a:rPr spc="-10" dirty="0"/>
              <a:t> </a:t>
            </a:r>
            <a:r>
              <a:rPr dirty="0"/>
              <a:t>VISUAL</a:t>
            </a:r>
            <a:r>
              <a:rPr spc="-20" dirty="0"/>
              <a:t> </a:t>
            </a:r>
            <a:r>
              <a:rPr dirty="0"/>
              <a:t>SMK</a:t>
            </a:r>
            <a:r>
              <a:rPr spc="-20" dirty="0"/>
              <a:t> </a:t>
            </a:r>
            <a:r>
              <a:rPr dirty="0"/>
              <a:t>NEGERI</a:t>
            </a:r>
            <a:r>
              <a:rPr spc="-20" dirty="0"/>
              <a:t> </a:t>
            </a:r>
            <a:r>
              <a:rPr dirty="0"/>
              <a:t>1</a:t>
            </a:r>
            <a:r>
              <a:rPr spc="-25" dirty="0"/>
              <a:t> </a:t>
            </a:r>
            <a:r>
              <a:rPr spc="-10" dirty="0"/>
              <a:t>PUNGGING</a:t>
            </a:r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9/12/2026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600" b="1" i="0">
                <a:solidFill>
                  <a:schemeClr val="tx1"/>
                </a:solidFill>
                <a:latin typeface="Cambria"/>
                <a:cs typeface="Cambri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1100" b="1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pPr marL="12700">
              <a:lnSpc>
                <a:spcPts val="1150"/>
              </a:lnSpc>
            </a:pPr>
            <a:r>
              <a:rPr dirty="0"/>
              <a:t>DESAIN</a:t>
            </a:r>
            <a:r>
              <a:rPr spc="-20" dirty="0"/>
              <a:t> </a:t>
            </a:r>
            <a:r>
              <a:rPr dirty="0"/>
              <a:t>KOMUNIKASI</a:t>
            </a:r>
            <a:r>
              <a:rPr spc="-10" dirty="0"/>
              <a:t> </a:t>
            </a:r>
            <a:r>
              <a:rPr dirty="0"/>
              <a:t>VISUAL</a:t>
            </a:r>
            <a:r>
              <a:rPr spc="-20" dirty="0"/>
              <a:t> </a:t>
            </a:r>
            <a:r>
              <a:rPr dirty="0"/>
              <a:t>SMK</a:t>
            </a:r>
            <a:r>
              <a:rPr spc="-20" dirty="0"/>
              <a:t> </a:t>
            </a:r>
            <a:r>
              <a:rPr dirty="0"/>
              <a:t>NEGERI</a:t>
            </a:r>
            <a:r>
              <a:rPr spc="-20" dirty="0"/>
              <a:t> </a:t>
            </a:r>
            <a:r>
              <a:rPr dirty="0"/>
              <a:t>1</a:t>
            </a:r>
            <a:r>
              <a:rPr spc="-25" dirty="0"/>
              <a:t> </a:t>
            </a:r>
            <a:r>
              <a:rPr spc="-10" dirty="0"/>
              <a:t>PUNGGING</a:t>
            </a:r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9/12/2026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1100" b="1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pPr marL="12700">
              <a:lnSpc>
                <a:spcPts val="1150"/>
              </a:lnSpc>
            </a:pPr>
            <a:r>
              <a:rPr dirty="0"/>
              <a:t>DESAIN</a:t>
            </a:r>
            <a:r>
              <a:rPr spc="-20" dirty="0"/>
              <a:t> </a:t>
            </a:r>
            <a:r>
              <a:rPr dirty="0"/>
              <a:t>KOMUNIKASI</a:t>
            </a:r>
            <a:r>
              <a:rPr spc="-10" dirty="0"/>
              <a:t> </a:t>
            </a:r>
            <a:r>
              <a:rPr dirty="0"/>
              <a:t>VISUAL</a:t>
            </a:r>
            <a:r>
              <a:rPr spc="-20" dirty="0"/>
              <a:t> </a:t>
            </a:r>
            <a:r>
              <a:rPr dirty="0"/>
              <a:t>SMK</a:t>
            </a:r>
            <a:r>
              <a:rPr spc="-20" dirty="0"/>
              <a:t> </a:t>
            </a:r>
            <a:r>
              <a:rPr dirty="0"/>
              <a:t>NEGERI</a:t>
            </a:r>
            <a:r>
              <a:rPr spc="-20" dirty="0"/>
              <a:t> </a:t>
            </a:r>
            <a:r>
              <a:rPr dirty="0"/>
              <a:t>1</a:t>
            </a:r>
            <a:r>
              <a:rPr spc="-25" dirty="0"/>
              <a:t> </a:t>
            </a:r>
            <a:r>
              <a:rPr spc="-10" dirty="0"/>
              <a:t>PUNGGING</a:t>
            </a:r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9/12/2026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888288" y="1042161"/>
            <a:ext cx="5786272" cy="16649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600" b="1" i="0">
                <a:solidFill>
                  <a:schemeClr val="tx1"/>
                </a:solidFill>
                <a:latin typeface="Cambria"/>
                <a:cs typeface="Cambri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8142" y="2459482"/>
            <a:ext cx="6806565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706627" y="10080752"/>
            <a:ext cx="3274060" cy="16573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100" b="1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pPr marL="12700">
              <a:lnSpc>
                <a:spcPts val="1150"/>
              </a:lnSpc>
            </a:pPr>
            <a:r>
              <a:rPr dirty="0"/>
              <a:t>DESAIN</a:t>
            </a:r>
            <a:r>
              <a:rPr spc="-20" dirty="0"/>
              <a:t> </a:t>
            </a:r>
            <a:r>
              <a:rPr dirty="0"/>
              <a:t>KOMUNIKASI</a:t>
            </a:r>
            <a:r>
              <a:rPr spc="-10" dirty="0"/>
              <a:t> </a:t>
            </a:r>
            <a:r>
              <a:rPr dirty="0"/>
              <a:t>VISUAL</a:t>
            </a:r>
            <a:r>
              <a:rPr spc="-20" dirty="0"/>
              <a:t> </a:t>
            </a:r>
            <a:r>
              <a:rPr dirty="0"/>
              <a:t>SMK</a:t>
            </a:r>
            <a:r>
              <a:rPr spc="-20" dirty="0"/>
              <a:t> </a:t>
            </a:r>
            <a:r>
              <a:rPr dirty="0"/>
              <a:t>NEGERI</a:t>
            </a:r>
            <a:r>
              <a:rPr spc="-20" dirty="0"/>
              <a:t> </a:t>
            </a:r>
            <a:r>
              <a:rPr dirty="0"/>
              <a:t>1</a:t>
            </a:r>
            <a:r>
              <a:rPr spc="-25" dirty="0"/>
              <a:t> </a:t>
            </a:r>
            <a:r>
              <a:rPr spc="-10" dirty="0"/>
              <a:t>PUNGGING</a:t>
            </a: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8142" y="9944862"/>
            <a:ext cx="1739455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9/12/2026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45252" y="9944862"/>
            <a:ext cx="1739455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ject 7"/>
          <p:cNvSpPr txBox="1"/>
          <p:nvPr/>
        </p:nvSpPr>
        <p:spPr>
          <a:xfrm>
            <a:off x="2633598" y="697484"/>
            <a:ext cx="2289175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b="1" dirty="0">
                <a:latin typeface="Cambria"/>
                <a:cs typeface="Cambria"/>
              </a:rPr>
              <a:t>MODUL</a:t>
            </a:r>
            <a:r>
              <a:rPr sz="1600" b="1" spc="-50" dirty="0">
                <a:latin typeface="Cambria"/>
                <a:cs typeface="Cambria"/>
              </a:rPr>
              <a:t> </a:t>
            </a:r>
            <a:r>
              <a:rPr sz="1600" b="1" spc="-10" dirty="0">
                <a:latin typeface="Cambria"/>
                <a:cs typeface="Cambria"/>
              </a:rPr>
              <a:t>PEMBELAJARAN</a:t>
            </a:r>
            <a:endParaRPr sz="1600">
              <a:latin typeface="Cambria"/>
              <a:cs typeface="Cambria"/>
            </a:endParaRPr>
          </a:p>
        </p:txBody>
      </p:sp>
      <p:sp>
        <p:nvSpPr>
          <p:cNvPr id="8" name="object 8" descr="$PPTX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spc="-10" dirty="0"/>
              <a:t>VIDEOGRAFI</a:t>
            </a:r>
          </a:p>
          <a:p>
            <a:pPr marL="4445" marR="5080" algn="ctr">
              <a:lnSpc>
                <a:spcPct val="146400"/>
              </a:lnSpc>
              <a:spcBef>
                <a:spcPts val="860"/>
              </a:spcBef>
            </a:pPr>
            <a:r>
              <a:rPr sz="2200" dirty="0"/>
              <a:t>MEMAHAMI</a:t>
            </a:r>
            <a:r>
              <a:rPr sz="2200" spc="-90" dirty="0"/>
              <a:t> </a:t>
            </a:r>
            <a:r>
              <a:rPr sz="2200" dirty="0"/>
              <a:t>JENIS</a:t>
            </a:r>
            <a:r>
              <a:rPr sz="2200" spc="-85" dirty="0"/>
              <a:t> </a:t>
            </a:r>
            <a:r>
              <a:rPr sz="2200" dirty="0"/>
              <a:t>DESAIN</a:t>
            </a:r>
            <a:r>
              <a:rPr sz="2200" spc="-100" dirty="0"/>
              <a:t> </a:t>
            </a:r>
            <a:r>
              <a:rPr sz="2200" dirty="0"/>
              <a:t>PRODUKSI</a:t>
            </a:r>
            <a:r>
              <a:rPr sz="2200" spc="-95" dirty="0"/>
              <a:t> </a:t>
            </a:r>
            <a:r>
              <a:rPr sz="2200" spc="-10" dirty="0"/>
              <a:t>DALAM VIDEOGRAFI</a:t>
            </a:r>
            <a:endParaRPr sz="2200"/>
          </a:p>
        </p:txBody>
      </p:sp>
      <p:sp>
        <p:nvSpPr>
          <p:cNvPr id="10" name="object 10"/>
          <p:cNvSpPr txBox="1"/>
          <p:nvPr/>
        </p:nvSpPr>
        <p:spPr>
          <a:xfrm>
            <a:off x="1983994" y="8247735"/>
            <a:ext cx="3591560" cy="125040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445134" algn="l">
              <a:lnSpc>
                <a:spcPct val="147100"/>
              </a:lnSpc>
              <a:spcBef>
                <a:spcPts val="100"/>
              </a:spcBef>
            </a:pPr>
            <a:r>
              <a:rPr lang="en-US" sz="1400" b="1" dirty="0">
                <a:latin typeface="Cambria"/>
                <a:cs typeface="Cambria"/>
              </a:rPr>
              <a:t>   </a:t>
            </a:r>
            <a:r>
              <a:rPr sz="1400" b="1" dirty="0">
                <a:latin typeface="Cambria"/>
                <a:cs typeface="Cambria"/>
              </a:rPr>
              <a:t>DESAIN</a:t>
            </a:r>
            <a:r>
              <a:rPr sz="1400" b="1" spc="-15" dirty="0">
                <a:latin typeface="Cambria"/>
                <a:cs typeface="Cambria"/>
              </a:rPr>
              <a:t> </a:t>
            </a:r>
            <a:r>
              <a:rPr sz="1400" b="1" dirty="0">
                <a:latin typeface="Cambria"/>
                <a:cs typeface="Cambria"/>
              </a:rPr>
              <a:t>KOMUNIKASI</a:t>
            </a:r>
            <a:r>
              <a:rPr sz="1400" b="1" spc="-20" dirty="0">
                <a:latin typeface="Cambria"/>
                <a:cs typeface="Cambria"/>
              </a:rPr>
              <a:t> </a:t>
            </a:r>
            <a:r>
              <a:rPr sz="1400" b="1" dirty="0">
                <a:latin typeface="Cambria"/>
                <a:cs typeface="Cambria"/>
              </a:rPr>
              <a:t>VISUA</a:t>
            </a:r>
            <a:r>
              <a:rPr sz="1400" b="1" spc="-50" dirty="0">
                <a:latin typeface="Cambria"/>
                <a:cs typeface="Cambria"/>
              </a:rPr>
              <a:t> </a:t>
            </a:r>
            <a:r>
              <a:rPr lang="en-US" sz="1400" b="1" spc="-50" dirty="0">
                <a:latin typeface="Cambria"/>
                <a:cs typeface="Cambria"/>
              </a:rPr>
              <a:t>   </a:t>
            </a:r>
          </a:p>
          <a:p>
            <a:pPr marL="12700" marR="5080" indent="445134" algn="l">
              <a:lnSpc>
                <a:spcPct val="147100"/>
              </a:lnSpc>
              <a:spcBef>
                <a:spcPts val="100"/>
              </a:spcBef>
            </a:pPr>
            <a:r>
              <a:rPr lang="en-US" sz="1400" b="1" spc="-50" dirty="0">
                <a:latin typeface="Cambria"/>
                <a:cs typeface="Cambria"/>
              </a:rPr>
              <a:t>       </a:t>
            </a:r>
            <a:r>
              <a:rPr sz="1400" b="1" dirty="0">
                <a:latin typeface="Cambria"/>
                <a:cs typeface="Cambria"/>
              </a:rPr>
              <a:t>DINAS</a:t>
            </a:r>
            <a:r>
              <a:rPr sz="1400" b="1" spc="-50" dirty="0">
                <a:latin typeface="Cambria"/>
                <a:cs typeface="Cambria"/>
              </a:rPr>
              <a:t> </a:t>
            </a:r>
            <a:r>
              <a:rPr sz="1400" b="1" dirty="0">
                <a:latin typeface="Cambria"/>
                <a:cs typeface="Cambria"/>
              </a:rPr>
              <a:t>PENDIDIKAN</a:t>
            </a:r>
            <a:r>
              <a:rPr sz="1400" b="1" spc="-30" dirty="0">
                <a:latin typeface="Cambria"/>
                <a:cs typeface="Cambria"/>
              </a:rPr>
              <a:t> </a:t>
            </a:r>
            <a:r>
              <a:rPr lang="en-US" sz="1400" b="1" spc="-30" dirty="0">
                <a:latin typeface="Cambria"/>
                <a:cs typeface="Cambria"/>
              </a:rPr>
              <a:t>ACEH</a:t>
            </a:r>
            <a:endParaRPr sz="1400" dirty="0">
              <a:latin typeface="Cambria"/>
              <a:cs typeface="Cambria"/>
            </a:endParaRPr>
          </a:p>
          <a:p>
            <a:pPr marL="1585595" marR="207645" indent="-1370965">
              <a:lnSpc>
                <a:spcPct val="146400"/>
              </a:lnSpc>
            </a:pPr>
            <a:r>
              <a:rPr lang="en-US" sz="1400" b="1" dirty="0">
                <a:latin typeface="Cambria"/>
                <a:cs typeface="Cambria"/>
              </a:rPr>
              <a:t>        </a:t>
            </a:r>
            <a:r>
              <a:rPr sz="1400" b="1" dirty="0">
                <a:latin typeface="Cambria"/>
                <a:cs typeface="Cambria"/>
              </a:rPr>
              <a:t>SMK</a:t>
            </a:r>
            <a:r>
              <a:rPr sz="1400" b="1" spc="-35" dirty="0">
                <a:latin typeface="Cambria"/>
                <a:cs typeface="Cambria"/>
              </a:rPr>
              <a:t> </a:t>
            </a:r>
            <a:r>
              <a:rPr sz="1400" b="1" dirty="0">
                <a:latin typeface="Cambria"/>
                <a:cs typeface="Cambria"/>
              </a:rPr>
              <a:t>NEGERI</a:t>
            </a:r>
            <a:r>
              <a:rPr sz="1400" b="1" spc="-20" dirty="0">
                <a:latin typeface="Cambria"/>
                <a:cs typeface="Cambria"/>
              </a:rPr>
              <a:t> </a:t>
            </a:r>
            <a:r>
              <a:rPr sz="1400" b="1" dirty="0">
                <a:latin typeface="Cambria"/>
                <a:cs typeface="Cambria"/>
              </a:rPr>
              <a:t>1</a:t>
            </a:r>
            <a:r>
              <a:rPr sz="1400" b="1" spc="-30" dirty="0">
                <a:latin typeface="Cambria"/>
                <a:cs typeface="Cambria"/>
              </a:rPr>
              <a:t> </a:t>
            </a:r>
            <a:r>
              <a:rPr lang="en-US" sz="1400" b="1" spc="-30" dirty="0">
                <a:latin typeface="Cambria"/>
                <a:cs typeface="Cambria"/>
              </a:rPr>
              <a:t>LHOKSEUMAWE</a:t>
            </a:r>
          </a:p>
          <a:p>
            <a:pPr marL="1585595" marR="207645" indent="-1370965">
              <a:lnSpc>
                <a:spcPct val="146400"/>
              </a:lnSpc>
            </a:pPr>
            <a:r>
              <a:rPr sz="1400" b="1" spc="-10" dirty="0">
                <a:latin typeface="Cambria"/>
                <a:cs typeface="Cambria"/>
              </a:rPr>
              <a:t> </a:t>
            </a:r>
            <a:r>
              <a:rPr lang="en-US" sz="1400" b="1" spc="-10" dirty="0">
                <a:latin typeface="Cambria"/>
                <a:cs typeface="Cambria"/>
              </a:rPr>
              <a:t>                                 </a:t>
            </a:r>
            <a:r>
              <a:rPr sz="1400" b="1" spc="-20" dirty="0">
                <a:latin typeface="Cambria"/>
                <a:cs typeface="Cambria"/>
              </a:rPr>
              <a:t>202</a:t>
            </a:r>
            <a:r>
              <a:rPr lang="en-US" sz="1400" b="1" spc="-20" dirty="0">
                <a:latin typeface="Cambria"/>
                <a:cs typeface="Cambria"/>
              </a:rPr>
              <a:t>6</a:t>
            </a:r>
            <a:endParaRPr sz="1400" dirty="0">
              <a:latin typeface="Cambria"/>
              <a:cs typeface="Cambria"/>
            </a:endParaRPr>
          </a:p>
        </p:txBody>
      </p:sp>
      <p:pic>
        <p:nvPicPr>
          <p:cNvPr id="11" name="object 11" descr="https://kombas.co.id/wp-content/uploads/2023/02/3515450-1.jpg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056383" y="3355847"/>
            <a:ext cx="3457575" cy="3457194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ject 7"/>
          <p:cNvSpPr txBox="1"/>
          <p:nvPr/>
        </p:nvSpPr>
        <p:spPr>
          <a:xfrm>
            <a:off x="935532" y="597254"/>
            <a:ext cx="4785995" cy="966469"/>
          </a:xfrm>
          <a:prstGeom prst="rect">
            <a:avLst/>
          </a:prstGeom>
        </p:spPr>
        <p:txBody>
          <a:bodyPr vert="horz" wrap="square" lIns="0" tIns="1130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890"/>
              </a:spcBef>
            </a:pPr>
            <a:r>
              <a:rPr sz="1400" b="1" dirty="0">
                <a:latin typeface="Cambria"/>
                <a:cs typeface="Cambria"/>
              </a:rPr>
              <a:t>A.</a:t>
            </a:r>
            <a:r>
              <a:rPr sz="1400" b="1" spc="210" dirty="0">
                <a:latin typeface="Cambria"/>
                <a:cs typeface="Cambria"/>
              </a:rPr>
              <a:t> </a:t>
            </a:r>
            <a:r>
              <a:rPr sz="1400" b="1" dirty="0">
                <a:latin typeface="Cambria"/>
                <a:cs typeface="Cambria"/>
              </a:rPr>
              <a:t>PELAKSANAAN</a:t>
            </a:r>
            <a:r>
              <a:rPr sz="1400" b="1" spc="-20" dirty="0">
                <a:latin typeface="Cambria"/>
                <a:cs typeface="Cambria"/>
              </a:rPr>
              <a:t> </a:t>
            </a:r>
            <a:r>
              <a:rPr sz="1400" b="1" spc="-10" dirty="0">
                <a:latin typeface="Cambria"/>
                <a:cs typeface="Cambria"/>
              </a:rPr>
              <a:t>PRODUKSI.</a:t>
            </a:r>
            <a:endParaRPr sz="1400">
              <a:latin typeface="Cambria"/>
              <a:cs typeface="Cambria"/>
            </a:endParaRPr>
          </a:p>
          <a:p>
            <a:pPr marL="241300" marR="5080" indent="456565">
              <a:lnSpc>
                <a:spcPct val="146400"/>
              </a:lnSpc>
              <a:spcBef>
                <a:spcPts val="15"/>
              </a:spcBef>
              <a:tabLst>
                <a:tab pos="1517650" algn="l"/>
                <a:tab pos="1971675" algn="l"/>
                <a:tab pos="2821940" algn="l"/>
                <a:tab pos="3821429" algn="l"/>
              </a:tabLst>
            </a:pPr>
            <a:r>
              <a:rPr sz="1400" spc="-10" dirty="0">
                <a:latin typeface="Cambria"/>
                <a:cs typeface="Cambria"/>
              </a:rPr>
              <a:t>Sebelum</a:t>
            </a:r>
            <a:r>
              <a:rPr sz="1400" dirty="0">
                <a:latin typeface="Cambria"/>
                <a:cs typeface="Cambria"/>
              </a:rPr>
              <a:t>	</a:t>
            </a:r>
            <a:r>
              <a:rPr sz="1400" spc="-20" dirty="0">
                <a:latin typeface="Cambria"/>
                <a:cs typeface="Cambria"/>
              </a:rPr>
              <a:t>kita</a:t>
            </a:r>
            <a:r>
              <a:rPr sz="1400" dirty="0">
                <a:latin typeface="Cambria"/>
                <a:cs typeface="Cambria"/>
              </a:rPr>
              <a:t>	</a:t>
            </a:r>
            <a:r>
              <a:rPr sz="1400" spc="-10" dirty="0">
                <a:latin typeface="Cambria"/>
                <a:cs typeface="Cambria"/>
              </a:rPr>
              <a:t>bergerak</a:t>
            </a:r>
            <a:r>
              <a:rPr sz="1400" dirty="0">
                <a:latin typeface="Cambria"/>
                <a:cs typeface="Cambria"/>
              </a:rPr>
              <a:t>	</a:t>
            </a:r>
            <a:r>
              <a:rPr sz="1400" spc="-10" dirty="0">
                <a:latin typeface="Cambria"/>
                <a:cs typeface="Cambria"/>
              </a:rPr>
              <a:t>melangkah</a:t>
            </a:r>
            <a:r>
              <a:rPr sz="1400" dirty="0">
                <a:latin typeface="Cambria"/>
                <a:cs typeface="Cambria"/>
              </a:rPr>
              <a:t>	</a:t>
            </a:r>
            <a:r>
              <a:rPr sz="1400" spc="-10" dirty="0">
                <a:latin typeface="Cambria"/>
                <a:cs typeface="Cambria"/>
              </a:rPr>
              <a:t>membangun </a:t>
            </a:r>
            <a:r>
              <a:rPr sz="1400" dirty="0">
                <a:latin typeface="Cambria"/>
                <a:cs typeface="Cambria"/>
              </a:rPr>
              <a:t>produksi,</a:t>
            </a:r>
            <a:r>
              <a:rPr sz="1400" spc="-25" dirty="0">
                <a:latin typeface="Cambria"/>
                <a:cs typeface="Cambria"/>
              </a:rPr>
              <a:t> </a:t>
            </a:r>
            <a:r>
              <a:rPr sz="1400" dirty="0">
                <a:latin typeface="Cambria"/>
                <a:cs typeface="Cambria"/>
              </a:rPr>
              <a:t>kita</a:t>
            </a:r>
            <a:r>
              <a:rPr sz="1400" spc="-35" dirty="0">
                <a:latin typeface="Cambria"/>
                <a:cs typeface="Cambria"/>
              </a:rPr>
              <a:t> </a:t>
            </a:r>
            <a:r>
              <a:rPr sz="1400" dirty="0">
                <a:latin typeface="Cambria"/>
                <a:cs typeface="Cambria"/>
              </a:rPr>
              <a:t>kenali</a:t>
            </a:r>
            <a:r>
              <a:rPr sz="1400" spc="-25" dirty="0">
                <a:latin typeface="Cambria"/>
                <a:cs typeface="Cambria"/>
              </a:rPr>
              <a:t> </a:t>
            </a:r>
            <a:r>
              <a:rPr sz="1400" dirty="0">
                <a:latin typeface="Cambria"/>
                <a:cs typeface="Cambria"/>
              </a:rPr>
              <a:t>dulu</a:t>
            </a:r>
            <a:r>
              <a:rPr sz="1400" spc="-20" dirty="0">
                <a:latin typeface="Cambria"/>
                <a:cs typeface="Cambria"/>
              </a:rPr>
              <a:t> </a:t>
            </a:r>
            <a:r>
              <a:rPr sz="1400" dirty="0">
                <a:latin typeface="Cambria"/>
                <a:cs typeface="Cambria"/>
              </a:rPr>
              <a:t>apa</a:t>
            </a:r>
            <a:r>
              <a:rPr sz="1400" spc="-25" dirty="0">
                <a:latin typeface="Cambria"/>
                <a:cs typeface="Cambria"/>
              </a:rPr>
              <a:t> </a:t>
            </a:r>
            <a:r>
              <a:rPr sz="1400" dirty="0">
                <a:latin typeface="Cambria"/>
                <a:cs typeface="Cambria"/>
              </a:rPr>
              <a:t>saja</a:t>
            </a:r>
            <a:r>
              <a:rPr sz="1400" spc="-20" dirty="0">
                <a:latin typeface="Cambria"/>
                <a:cs typeface="Cambria"/>
              </a:rPr>
              <a:t> </a:t>
            </a:r>
            <a:r>
              <a:rPr sz="1400" dirty="0">
                <a:latin typeface="Cambria"/>
                <a:cs typeface="Cambria"/>
              </a:rPr>
              <a:t>yang</a:t>
            </a:r>
            <a:r>
              <a:rPr sz="1400" spc="-40" dirty="0">
                <a:latin typeface="Cambria"/>
                <a:cs typeface="Cambria"/>
              </a:rPr>
              <a:t> </a:t>
            </a:r>
            <a:r>
              <a:rPr sz="1400" dirty="0">
                <a:latin typeface="Cambria"/>
                <a:cs typeface="Cambria"/>
              </a:rPr>
              <a:t>bisa</a:t>
            </a:r>
            <a:r>
              <a:rPr sz="1400" spc="-30" dirty="0">
                <a:latin typeface="Cambria"/>
                <a:cs typeface="Cambria"/>
              </a:rPr>
              <a:t> </a:t>
            </a:r>
            <a:r>
              <a:rPr sz="1400" spc="-10" dirty="0">
                <a:latin typeface="Cambria"/>
                <a:cs typeface="Cambria"/>
              </a:rPr>
              <a:t>ditampilkan.</a:t>
            </a:r>
            <a:endParaRPr sz="1400">
              <a:latin typeface="Cambria"/>
              <a:cs typeface="Cambria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5861418" y="1011682"/>
            <a:ext cx="991869" cy="23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720725" algn="l"/>
              </a:tabLst>
            </a:pPr>
            <a:r>
              <a:rPr sz="1400" spc="-10" dirty="0">
                <a:latin typeface="Cambria"/>
                <a:cs typeface="Cambria"/>
              </a:rPr>
              <a:t>sebuah</a:t>
            </a:r>
            <a:r>
              <a:rPr sz="1400" dirty="0">
                <a:latin typeface="Cambria"/>
                <a:cs typeface="Cambria"/>
              </a:rPr>
              <a:t>	</a:t>
            </a:r>
            <a:r>
              <a:rPr sz="1400" spc="-25" dirty="0">
                <a:latin typeface="Cambria"/>
                <a:cs typeface="Cambria"/>
              </a:rPr>
              <a:t>tim</a:t>
            </a:r>
            <a:endParaRPr sz="1400">
              <a:latin typeface="Cambria"/>
              <a:cs typeface="Cambria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164132" y="1850491"/>
            <a:ext cx="5690235" cy="1901825"/>
          </a:xfrm>
          <a:prstGeom prst="rect">
            <a:avLst/>
          </a:prstGeom>
        </p:spPr>
        <p:txBody>
          <a:bodyPr vert="horz" wrap="square" lIns="0" tIns="111760" rIns="0" bIns="0" rtlCol="0">
            <a:spAutoFit/>
          </a:bodyPr>
          <a:lstStyle/>
          <a:p>
            <a:pPr marL="12700" algn="just">
              <a:lnSpc>
                <a:spcPct val="100000"/>
              </a:lnSpc>
              <a:spcBef>
                <a:spcPts val="880"/>
              </a:spcBef>
            </a:pPr>
            <a:r>
              <a:rPr sz="1400" i="1" dirty="0">
                <a:latin typeface="Cambria"/>
                <a:cs typeface="Cambria"/>
              </a:rPr>
              <a:t>a)</a:t>
            </a:r>
            <a:r>
              <a:rPr sz="1400" i="1" spc="229" dirty="0">
                <a:latin typeface="Cambria"/>
                <a:cs typeface="Cambria"/>
              </a:rPr>
              <a:t> </a:t>
            </a:r>
            <a:r>
              <a:rPr sz="1400" i="1" dirty="0">
                <a:latin typeface="Cambria"/>
                <a:cs typeface="Cambria"/>
              </a:rPr>
              <a:t>Film</a:t>
            </a:r>
            <a:r>
              <a:rPr sz="1400" i="1" spc="10" dirty="0">
                <a:latin typeface="Cambria"/>
                <a:cs typeface="Cambria"/>
              </a:rPr>
              <a:t> </a:t>
            </a:r>
            <a:r>
              <a:rPr sz="1400" i="1" spc="-10" dirty="0">
                <a:latin typeface="Cambria"/>
                <a:cs typeface="Cambria"/>
              </a:rPr>
              <a:t>Dokumenter</a:t>
            </a:r>
            <a:r>
              <a:rPr sz="1400" i="1" spc="-5" dirty="0">
                <a:latin typeface="Cambria"/>
                <a:cs typeface="Cambria"/>
              </a:rPr>
              <a:t> </a:t>
            </a:r>
            <a:r>
              <a:rPr sz="1400" i="1" spc="-10" dirty="0">
                <a:latin typeface="Cambria"/>
                <a:cs typeface="Cambria"/>
              </a:rPr>
              <a:t>(Documentary</a:t>
            </a:r>
            <a:r>
              <a:rPr sz="1400" i="1" spc="-5" dirty="0">
                <a:latin typeface="Cambria"/>
                <a:cs typeface="Cambria"/>
              </a:rPr>
              <a:t> </a:t>
            </a:r>
            <a:r>
              <a:rPr sz="1400" i="1" spc="-10" dirty="0">
                <a:latin typeface="Cambria"/>
                <a:cs typeface="Cambria"/>
              </a:rPr>
              <a:t>Film).</a:t>
            </a:r>
            <a:endParaRPr sz="1400">
              <a:latin typeface="Cambria"/>
              <a:cs typeface="Cambria"/>
            </a:endParaRPr>
          </a:p>
          <a:p>
            <a:pPr marL="240665" marR="5715" indent="571500" algn="just">
              <a:lnSpc>
                <a:spcPct val="146400"/>
              </a:lnSpc>
            </a:pPr>
            <a:r>
              <a:rPr sz="1400" dirty="0">
                <a:latin typeface="Cambria"/>
                <a:cs typeface="Cambria"/>
              </a:rPr>
              <a:t>Dokumenter</a:t>
            </a:r>
            <a:r>
              <a:rPr sz="1400" spc="120" dirty="0">
                <a:latin typeface="Cambria"/>
                <a:cs typeface="Cambria"/>
              </a:rPr>
              <a:t>  </a:t>
            </a:r>
            <a:r>
              <a:rPr sz="1400" dirty="0">
                <a:latin typeface="Cambria"/>
                <a:cs typeface="Cambria"/>
              </a:rPr>
              <a:t>menyajikan</a:t>
            </a:r>
            <a:r>
              <a:rPr sz="1400" spc="120" dirty="0">
                <a:latin typeface="Cambria"/>
                <a:cs typeface="Cambria"/>
              </a:rPr>
              <a:t>  </a:t>
            </a:r>
            <a:r>
              <a:rPr sz="1400" dirty="0">
                <a:latin typeface="Cambria"/>
                <a:cs typeface="Cambria"/>
              </a:rPr>
              <a:t>realita</a:t>
            </a:r>
            <a:r>
              <a:rPr sz="1400" spc="120" dirty="0">
                <a:latin typeface="Cambria"/>
                <a:cs typeface="Cambria"/>
              </a:rPr>
              <a:t>  </a:t>
            </a:r>
            <a:r>
              <a:rPr sz="1400" dirty="0">
                <a:latin typeface="Cambria"/>
                <a:cs typeface="Cambria"/>
              </a:rPr>
              <a:t>melalui</a:t>
            </a:r>
            <a:r>
              <a:rPr sz="1400" spc="120" dirty="0">
                <a:latin typeface="Cambria"/>
                <a:cs typeface="Cambria"/>
              </a:rPr>
              <a:t>  </a:t>
            </a:r>
            <a:r>
              <a:rPr sz="1400" dirty="0">
                <a:latin typeface="Cambria"/>
                <a:cs typeface="Cambria"/>
              </a:rPr>
              <a:t>berbagai</a:t>
            </a:r>
            <a:r>
              <a:rPr sz="1400" spc="120" dirty="0">
                <a:latin typeface="Cambria"/>
                <a:cs typeface="Cambria"/>
              </a:rPr>
              <a:t>  </a:t>
            </a:r>
            <a:r>
              <a:rPr sz="1400" dirty="0">
                <a:latin typeface="Cambria"/>
                <a:cs typeface="Cambria"/>
              </a:rPr>
              <a:t>cara</a:t>
            </a:r>
            <a:r>
              <a:rPr sz="1400" spc="120" dirty="0">
                <a:latin typeface="Cambria"/>
                <a:cs typeface="Cambria"/>
              </a:rPr>
              <a:t>  </a:t>
            </a:r>
            <a:r>
              <a:rPr sz="1400" spc="-25" dirty="0">
                <a:latin typeface="Cambria"/>
                <a:cs typeface="Cambria"/>
              </a:rPr>
              <a:t>dan </a:t>
            </a:r>
            <a:r>
              <a:rPr sz="1400" dirty="0">
                <a:latin typeface="Cambria"/>
                <a:cs typeface="Cambria"/>
              </a:rPr>
              <a:t>dibuat</a:t>
            </a:r>
            <a:r>
              <a:rPr sz="1400" spc="145" dirty="0">
                <a:latin typeface="Cambria"/>
                <a:cs typeface="Cambria"/>
              </a:rPr>
              <a:t>  </a:t>
            </a:r>
            <a:r>
              <a:rPr sz="1400" dirty="0">
                <a:latin typeface="Cambria"/>
                <a:cs typeface="Cambria"/>
              </a:rPr>
              <a:t>untuk</a:t>
            </a:r>
            <a:r>
              <a:rPr sz="1400" spc="145" dirty="0">
                <a:latin typeface="Cambria"/>
                <a:cs typeface="Cambria"/>
              </a:rPr>
              <a:t>  </a:t>
            </a:r>
            <a:r>
              <a:rPr sz="1400" dirty="0">
                <a:latin typeface="Cambria"/>
                <a:cs typeface="Cambria"/>
              </a:rPr>
              <a:t>berbagai</a:t>
            </a:r>
            <a:r>
              <a:rPr sz="1400" spc="155" dirty="0">
                <a:latin typeface="Cambria"/>
                <a:cs typeface="Cambria"/>
              </a:rPr>
              <a:t>  </a:t>
            </a:r>
            <a:r>
              <a:rPr sz="1400" dirty="0">
                <a:latin typeface="Cambria"/>
                <a:cs typeface="Cambria"/>
              </a:rPr>
              <a:t>macam</a:t>
            </a:r>
            <a:r>
              <a:rPr sz="1400" spc="140" dirty="0">
                <a:latin typeface="Cambria"/>
                <a:cs typeface="Cambria"/>
              </a:rPr>
              <a:t>  </a:t>
            </a:r>
            <a:r>
              <a:rPr sz="1400" dirty="0">
                <a:latin typeface="Cambria"/>
                <a:cs typeface="Cambria"/>
              </a:rPr>
              <a:t>tujuan.</a:t>
            </a:r>
            <a:r>
              <a:rPr sz="1400" spc="150" dirty="0">
                <a:latin typeface="Cambria"/>
                <a:cs typeface="Cambria"/>
              </a:rPr>
              <a:t>  </a:t>
            </a:r>
            <a:r>
              <a:rPr sz="1400" dirty="0">
                <a:latin typeface="Cambria"/>
                <a:cs typeface="Cambria"/>
              </a:rPr>
              <a:t>Namun</a:t>
            </a:r>
            <a:r>
              <a:rPr sz="1400" spc="150" dirty="0">
                <a:latin typeface="Cambria"/>
                <a:cs typeface="Cambria"/>
              </a:rPr>
              <a:t>  </a:t>
            </a:r>
            <a:r>
              <a:rPr sz="1400" dirty="0">
                <a:latin typeface="Cambria"/>
                <a:cs typeface="Cambria"/>
              </a:rPr>
              <a:t>harus</a:t>
            </a:r>
            <a:r>
              <a:rPr sz="1400" spc="145" dirty="0">
                <a:latin typeface="Cambria"/>
                <a:cs typeface="Cambria"/>
              </a:rPr>
              <a:t>  </a:t>
            </a:r>
            <a:r>
              <a:rPr sz="1400" dirty="0">
                <a:latin typeface="Cambria"/>
                <a:cs typeface="Cambria"/>
              </a:rPr>
              <a:t>diakui,</a:t>
            </a:r>
            <a:r>
              <a:rPr sz="1400" spc="150" dirty="0">
                <a:latin typeface="Cambria"/>
                <a:cs typeface="Cambria"/>
              </a:rPr>
              <a:t>  </a:t>
            </a:r>
            <a:r>
              <a:rPr sz="1400" spc="-20" dirty="0">
                <a:latin typeface="Cambria"/>
                <a:cs typeface="Cambria"/>
              </a:rPr>
              <a:t>film</a:t>
            </a:r>
            <a:endParaRPr sz="1400">
              <a:latin typeface="Cambria"/>
              <a:cs typeface="Cambria"/>
            </a:endParaRPr>
          </a:p>
          <a:p>
            <a:pPr marL="240665" marR="5080" algn="just">
              <a:lnSpc>
                <a:spcPct val="146500"/>
              </a:lnSpc>
              <a:spcBef>
                <a:spcPts val="10"/>
              </a:spcBef>
            </a:pPr>
            <a:r>
              <a:rPr sz="1400" dirty="0">
                <a:latin typeface="Cambria"/>
                <a:cs typeface="Cambria"/>
              </a:rPr>
              <a:t>dokumenter</a:t>
            </a:r>
            <a:r>
              <a:rPr sz="1400" spc="145" dirty="0">
                <a:latin typeface="Cambria"/>
                <a:cs typeface="Cambria"/>
              </a:rPr>
              <a:t>  </a:t>
            </a:r>
            <a:r>
              <a:rPr sz="1400" dirty="0">
                <a:latin typeface="Cambria"/>
                <a:cs typeface="Cambria"/>
              </a:rPr>
              <a:t>tak</a:t>
            </a:r>
            <a:r>
              <a:rPr sz="1400" spc="145" dirty="0">
                <a:latin typeface="Cambria"/>
                <a:cs typeface="Cambria"/>
              </a:rPr>
              <a:t>  </a:t>
            </a:r>
            <a:r>
              <a:rPr sz="1400" dirty="0">
                <a:latin typeface="Cambria"/>
                <a:cs typeface="Cambria"/>
              </a:rPr>
              <a:t>pernah</a:t>
            </a:r>
            <a:r>
              <a:rPr sz="1400" spc="155" dirty="0">
                <a:latin typeface="Cambria"/>
                <a:cs typeface="Cambria"/>
              </a:rPr>
              <a:t>  </a:t>
            </a:r>
            <a:r>
              <a:rPr sz="1400" dirty="0">
                <a:latin typeface="Cambria"/>
                <a:cs typeface="Cambria"/>
              </a:rPr>
              <a:t>lepas</a:t>
            </a:r>
            <a:r>
              <a:rPr sz="1400" spc="140" dirty="0">
                <a:latin typeface="Cambria"/>
                <a:cs typeface="Cambria"/>
              </a:rPr>
              <a:t>  </a:t>
            </a:r>
            <a:r>
              <a:rPr sz="1400" dirty="0">
                <a:latin typeface="Cambria"/>
                <a:cs typeface="Cambria"/>
              </a:rPr>
              <a:t>dari</a:t>
            </a:r>
            <a:r>
              <a:rPr sz="1400" spc="145" dirty="0">
                <a:latin typeface="Cambria"/>
                <a:cs typeface="Cambria"/>
              </a:rPr>
              <a:t>  </a:t>
            </a:r>
            <a:r>
              <a:rPr sz="1400" dirty="0">
                <a:latin typeface="Cambria"/>
                <a:cs typeface="Cambria"/>
              </a:rPr>
              <a:t>tujuan</a:t>
            </a:r>
            <a:r>
              <a:rPr sz="1400" spc="150" dirty="0">
                <a:latin typeface="Cambria"/>
                <a:cs typeface="Cambria"/>
              </a:rPr>
              <a:t>  </a:t>
            </a:r>
            <a:r>
              <a:rPr sz="1400" dirty="0">
                <a:latin typeface="Cambria"/>
                <a:cs typeface="Cambria"/>
              </a:rPr>
              <a:t>penyebaran</a:t>
            </a:r>
            <a:r>
              <a:rPr sz="1400" spc="150" dirty="0">
                <a:latin typeface="Cambria"/>
                <a:cs typeface="Cambria"/>
              </a:rPr>
              <a:t>  </a:t>
            </a:r>
            <a:r>
              <a:rPr sz="1400" spc="-10" dirty="0">
                <a:latin typeface="Cambria"/>
                <a:cs typeface="Cambria"/>
              </a:rPr>
              <a:t>informasi, </a:t>
            </a:r>
            <a:r>
              <a:rPr sz="1400" dirty="0">
                <a:latin typeface="Cambria"/>
                <a:cs typeface="Cambria"/>
              </a:rPr>
              <a:t>pendidikan</a:t>
            </a:r>
            <a:r>
              <a:rPr sz="1400" spc="-35" dirty="0">
                <a:latin typeface="Cambria"/>
                <a:cs typeface="Cambria"/>
              </a:rPr>
              <a:t> </a:t>
            </a:r>
            <a:r>
              <a:rPr sz="1400" dirty="0">
                <a:latin typeface="Cambria"/>
                <a:cs typeface="Cambria"/>
              </a:rPr>
              <a:t>dan</a:t>
            </a:r>
            <a:r>
              <a:rPr sz="1400" spc="-45" dirty="0">
                <a:latin typeface="Cambria"/>
                <a:cs typeface="Cambria"/>
              </a:rPr>
              <a:t> </a:t>
            </a:r>
            <a:r>
              <a:rPr sz="1400" dirty="0">
                <a:latin typeface="Cambria"/>
                <a:cs typeface="Cambria"/>
              </a:rPr>
              <a:t>propaganda</a:t>
            </a:r>
            <a:r>
              <a:rPr sz="1400" spc="-30" dirty="0">
                <a:latin typeface="Cambria"/>
                <a:cs typeface="Cambria"/>
              </a:rPr>
              <a:t> </a:t>
            </a:r>
            <a:r>
              <a:rPr sz="1400" dirty="0">
                <a:latin typeface="Cambria"/>
                <a:cs typeface="Cambria"/>
              </a:rPr>
              <a:t>bagi</a:t>
            </a:r>
            <a:r>
              <a:rPr sz="1400" spc="-30" dirty="0">
                <a:latin typeface="Cambria"/>
                <a:cs typeface="Cambria"/>
              </a:rPr>
              <a:t> </a:t>
            </a:r>
            <a:r>
              <a:rPr sz="1400" dirty="0">
                <a:latin typeface="Cambria"/>
                <a:cs typeface="Cambria"/>
              </a:rPr>
              <a:t>orang</a:t>
            </a:r>
            <a:r>
              <a:rPr sz="1400" spc="-40" dirty="0">
                <a:latin typeface="Cambria"/>
                <a:cs typeface="Cambria"/>
              </a:rPr>
              <a:t> </a:t>
            </a:r>
            <a:r>
              <a:rPr sz="1400" dirty="0">
                <a:latin typeface="Cambria"/>
                <a:cs typeface="Cambria"/>
              </a:rPr>
              <a:t>atau</a:t>
            </a:r>
            <a:r>
              <a:rPr sz="1400" spc="-40" dirty="0">
                <a:latin typeface="Cambria"/>
                <a:cs typeface="Cambria"/>
              </a:rPr>
              <a:t> </a:t>
            </a:r>
            <a:r>
              <a:rPr sz="1400" dirty="0">
                <a:latin typeface="Cambria"/>
                <a:cs typeface="Cambria"/>
              </a:rPr>
              <a:t>kelompok</a:t>
            </a:r>
            <a:r>
              <a:rPr sz="1400" spc="-40" dirty="0">
                <a:latin typeface="Cambria"/>
                <a:cs typeface="Cambria"/>
              </a:rPr>
              <a:t> </a:t>
            </a:r>
            <a:r>
              <a:rPr sz="1400" dirty="0">
                <a:latin typeface="Cambria"/>
                <a:cs typeface="Cambria"/>
              </a:rPr>
              <a:t>tertentu.</a:t>
            </a:r>
            <a:r>
              <a:rPr sz="1400" spc="-40" dirty="0">
                <a:latin typeface="Cambria"/>
                <a:cs typeface="Cambria"/>
              </a:rPr>
              <a:t> </a:t>
            </a:r>
            <a:r>
              <a:rPr sz="1400" spc="-10" dirty="0">
                <a:latin typeface="Cambria"/>
                <a:cs typeface="Cambria"/>
              </a:rPr>
              <a:t>Intinya </a:t>
            </a:r>
            <a:r>
              <a:rPr sz="1400" dirty="0">
                <a:latin typeface="Cambria"/>
                <a:cs typeface="Cambria"/>
              </a:rPr>
              <a:t>film</a:t>
            </a:r>
            <a:r>
              <a:rPr sz="1400" spc="-30" dirty="0">
                <a:latin typeface="Cambria"/>
                <a:cs typeface="Cambria"/>
              </a:rPr>
              <a:t> </a:t>
            </a:r>
            <a:r>
              <a:rPr sz="1400" dirty="0">
                <a:latin typeface="Cambria"/>
                <a:cs typeface="Cambria"/>
              </a:rPr>
              <a:t>dokumenter</a:t>
            </a:r>
            <a:r>
              <a:rPr sz="1400" spc="-45" dirty="0">
                <a:latin typeface="Cambria"/>
                <a:cs typeface="Cambria"/>
              </a:rPr>
              <a:t> </a:t>
            </a:r>
            <a:r>
              <a:rPr sz="1400" dirty="0">
                <a:latin typeface="Cambria"/>
                <a:cs typeface="Cambria"/>
              </a:rPr>
              <a:t>tetap</a:t>
            </a:r>
            <a:r>
              <a:rPr sz="1400" spc="-30" dirty="0">
                <a:latin typeface="Cambria"/>
                <a:cs typeface="Cambria"/>
              </a:rPr>
              <a:t> </a:t>
            </a:r>
            <a:r>
              <a:rPr sz="1400" dirty="0">
                <a:latin typeface="Cambria"/>
                <a:cs typeface="Cambria"/>
              </a:rPr>
              <a:t>berpijak</a:t>
            </a:r>
            <a:r>
              <a:rPr sz="1400" spc="-40" dirty="0">
                <a:latin typeface="Cambria"/>
                <a:cs typeface="Cambria"/>
              </a:rPr>
              <a:t> </a:t>
            </a:r>
            <a:r>
              <a:rPr sz="1400" dirty="0">
                <a:latin typeface="Cambria"/>
                <a:cs typeface="Cambria"/>
              </a:rPr>
              <a:t>pada</a:t>
            </a:r>
            <a:r>
              <a:rPr sz="1400" spc="-35" dirty="0">
                <a:latin typeface="Cambria"/>
                <a:cs typeface="Cambria"/>
              </a:rPr>
              <a:t> </a:t>
            </a:r>
            <a:r>
              <a:rPr sz="1400" spc="-10" dirty="0">
                <a:latin typeface="Cambria"/>
                <a:cs typeface="Cambria"/>
              </a:rPr>
              <a:t>hal-</a:t>
            </a:r>
            <a:r>
              <a:rPr sz="1400" dirty="0">
                <a:latin typeface="Cambria"/>
                <a:cs typeface="Cambria"/>
              </a:rPr>
              <a:t>hal</a:t>
            </a:r>
            <a:r>
              <a:rPr sz="1400" spc="-40" dirty="0">
                <a:latin typeface="Cambria"/>
                <a:cs typeface="Cambria"/>
              </a:rPr>
              <a:t> </a:t>
            </a:r>
            <a:r>
              <a:rPr sz="1400" dirty="0">
                <a:latin typeface="Cambria"/>
                <a:cs typeface="Cambria"/>
              </a:rPr>
              <a:t>senyata</a:t>
            </a:r>
            <a:r>
              <a:rPr sz="1400" spc="-30" dirty="0">
                <a:latin typeface="Cambria"/>
                <a:cs typeface="Cambria"/>
              </a:rPr>
              <a:t> </a:t>
            </a:r>
            <a:r>
              <a:rPr sz="1400" spc="-10" dirty="0">
                <a:latin typeface="Cambria"/>
                <a:cs typeface="Cambria"/>
              </a:rPr>
              <a:t>mungkin.</a:t>
            </a:r>
            <a:endParaRPr sz="1400">
              <a:latin typeface="Cambria"/>
              <a:cs typeface="Cambria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164132" y="5679414"/>
            <a:ext cx="5692140" cy="409067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40665" marR="5080" indent="571500" algn="just">
              <a:lnSpc>
                <a:spcPct val="146600"/>
              </a:lnSpc>
              <a:spcBef>
                <a:spcPts val="95"/>
              </a:spcBef>
            </a:pPr>
            <a:r>
              <a:rPr sz="1400" dirty="0">
                <a:latin typeface="Cambria"/>
                <a:cs typeface="Cambria"/>
              </a:rPr>
              <a:t>Seiring</a:t>
            </a:r>
            <a:r>
              <a:rPr sz="1400" spc="145" dirty="0">
                <a:latin typeface="Cambria"/>
                <a:cs typeface="Cambria"/>
              </a:rPr>
              <a:t> </a:t>
            </a:r>
            <a:r>
              <a:rPr sz="1400" dirty="0">
                <a:latin typeface="Cambria"/>
                <a:cs typeface="Cambria"/>
              </a:rPr>
              <a:t>dengan</a:t>
            </a:r>
            <a:r>
              <a:rPr sz="1400" spc="150" dirty="0">
                <a:latin typeface="Cambria"/>
                <a:cs typeface="Cambria"/>
              </a:rPr>
              <a:t> </a:t>
            </a:r>
            <a:r>
              <a:rPr sz="1400" dirty="0">
                <a:latin typeface="Cambria"/>
                <a:cs typeface="Cambria"/>
              </a:rPr>
              <a:t>perjalanan</a:t>
            </a:r>
            <a:r>
              <a:rPr sz="1400" spc="150" dirty="0">
                <a:latin typeface="Cambria"/>
                <a:cs typeface="Cambria"/>
              </a:rPr>
              <a:t> </a:t>
            </a:r>
            <a:r>
              <a:rPr sz="1400" dirty="0">
                <a:latin typeface="Cambria"/>
                <a:cs typeface="Cambria"/>
              </a:rPr>
              <a:t>waktu,</a:t>
            </a:r>
            <a:r>
              <a:rPr sz="1400" spc="155" dirty="0">
                <a:latin typeface="Cambria"/>
                <a:cs typeface="Cambria"/>
              </a:rPr>
              <a:t> </a:t>
            </a:r>
            <a:r>
              <a:rPr sz="1400" dirty="0">
                <a:latin typeface="Cambria"/>
                <a:cs typeface="Cambria"/>
              </a:rPr>
              <a:t>muncul</a:t>
            </a:r>
            <a:r>
              <a:rPr sz="1400" spc="150" dirty="0">
                <a:latin typeface="Cambria"/>
                <a:cs typeface="Cambria"/>
              </a:rPr>
              <a:t> </a:t>
            </a:r>
            <a:r>
              <a:rPr sz="1400" dirty="0">
                <a:latin typeface="Cambria"/>
                <a:cs typeface="Cambria"/>
              </a:rPr>
              <a:t>berbagai</a:t>
            </a:r>
            <a:r>
              <a:rPr sz="1400" spc="160" dirty="0">
                <a:latin typeface="Cambria"/>
                <a:cs typeface="Cambria"/>
              </a:rPr>
              <a:t> </a:t>
            </a:r>
            <a:r>
              <a:rPr sz="1400" dirty="0">
                <a:latin typeface="Cambria"/>
                <a:cs typeface="Cambria"/>
              </a:rPr>
              <a:t>aliran</a:t>
            </a:r>
            <a:r>
              <a:rPr sz="1400" spc="140" dirty="0">
                <a:latin typeface="Cambria"/>
                <a:cs typeface="Cambria"/>
              </a:rPr>
              <a:t> </a:t>
            </a:r>
            <a:r>
              <a:rPr sz="1400" spc="-20" dirty="0">
                <a:latin typeface="Cambria"/>
                <a:cs typeface="Cambria"/>
              </a:rPr>
              <a:t>dari </a:t>
            </a:r>
            <a:r>
              <a:rPr sz="1400" dirty="0">
                <a:latin typeface="Cambria"/>
                <a:cs typeface="Cambria"/>
              </a:rPr>
              <a:t>film</a:t>
            </a:r>
            <a:r>
              <a:rPr sz="1400" spc="265" dirty="0">
                <a:latin typeface="Cambria"/>
                <a:cs typeface="Cambria"/>
              </a:rPr>
              <a:t>   </a:t>
            </a:r>
            <a:r>
              <a:rPr sz="1400" dirty="0">
                <a:latin typeface="Cambria"/>
                <a:cs typeface="Cambria"/>
              </a:rPr>
              <a:t>dokumenter</a:t>
            </a:r>
            <a:r>
              <a:rPr sz="1400" spc="270" dirty="0">
                <a:latin typeface="Cambria"/>
                <a:cs typeface="Cambria"/>
              </a:rPr>
              <a:t>   </a:t>
            </a:r>
            <a:r>
              <a:rPr sz="1400" dirty="0">
                <a:latin typeface="Cambria"/>
                <a:cs typeface="Cambria"/>
              </a:rPr>
              <a:t>misalnya</a:t>
            </a:r>
            <a:r>
              <a:rPr sz="1400" spc="275" dirty="0">
                <a:latin typeface="Cambria"/>
                <a:cs typeface="Cambria"/>
              </a:rPr>
              <a:t>   </a:t>
            </a:r>
            <a:r>
              <a:rPr sz="1400" i="1" dirty="0">
                <a:latin typeface="Cambria"/>
                <a:cs typeface="Cambria"/>
              </a:rPr>
              <a:t>dokudrama</a:t>
            </a:r>
            <a:r>
              <a:rPr sz="1400" i="1" spc="270" dirty="0">
                <a:latin typeface="Cambria"/>
                <a:cs typeface="Cambria"/>
              </a:rPr>
              <a:t>   </a:t>
            </a:r>
            <a:r>
              <a:rPr sz="1400" dirty="0">
                <a:latin typeface="Cambria"/>
                <a:cs typeface="Cambria"/>
              </a:rPr>
              <a:t>(docudrama).</a:t>
            </a:r>
            <a:r>
              <a:rPr sz="1400" spc="270" dirty="0">
                <a:latin typeface="Cambria"/>
                <a:cs typeface="Cambria"/>
              </a:rPr>
              <a:t>   </a:t>
            </a:r>
            <a:r>
              <a:rPr sz="1400" spc="-10" dirty="0">
                <a:latin typeface="Cambria"/>
                <a:cs typeface="Cambria"/>
              </a:rPr>
              <a:t>Dalam </a:t>
            </a:r>
            <a:r>
              <a:rPr sz="1400" dirty="0">
                <a:latin typeface="Cambria"/>
                <a:cs typeface="Cambria"/>
              </a:rPr>
              <a:t>dokudrama,</a:t>
            </a:r>
            <a:r>
              <a:rPr sz="1400" spc="395" dirty="0">
                <a:latin typeface="Cambria"/>
                <a:cs typeface="Cambria"/>
              </a:rPr>
              <a:t> </a:t>
            </a:r>
            <a:r>
              <a:rPr sz="1400" dirty="0">
                <a:latin typeface="Cambria"/>
                <a:cs typeface="Cambria"/>
              </a:rPr>
              <a:t>terjadi</a:t>
            </a:r>
            <a:r>
              <a:rPr sz="1400" spc="400" dirty="0">
                <a:latin typeface="Cambria"/>
                <a:cs typeface="Cambria"/>
              </a:rPr>
              <a:t> </a:t>
            </a:r>
            <a:r>
              <a:rPr sz="1400" dirty="0">
                <a:latin typeface="Cambria"/>
                <a:cs typeface="Cambria"/>
              </a:rPr>
              <a:t>reduksi</a:t>
            </a:r>
            <a:r>
              <a:rPr sz="1400" spc="409" dirty="0">
                <a:latin typeface="Cambria"/>
                <a:cs typeface="Cambria"/>
              </a:rPr>
              <a:t> </a:t>
            </a:r>
            <a:r>
              <a:rPr sz="1400" dirty="0">
                <a:latin typeface="Cambria"/>
                <a:cs typeface="Cambria"/>
              </a:rPr>
              <a:t>realita</a:t>
            </a:r>
            <a:r>
              <a:rPr sz="1400" spc="390" dirty="0">
                <a:latin typeface="Cambria"/>
                <a:cs typeface="Cambria"/>
              </a:rPr>
              <a:t> </a:t>
            </a:r>
            <a:r>
              <a:rPr sz="1400" dirty="0">
                <a:latin typeface="Cambria"/>
                <a:cs typeface="Cambria"/>
              </a:rPr>
              <a:t>demi</a:t>
            </a:r>
            <a:r>
              <a:rPr sz="1400" spc="405" dirty="0">
                <a:latin typeface="Cambria"/>
                <a:cs typeface="Cambria"/>
              </a:rPr>
              <a:t> </a:t>
            </a:r>
            <a:r>
              <a:rPr sz="1400" spc="-10" dirty="0">
                <a:latin typeface="Cambria"/>
                <a:cs typeface="Cambria"/>
              </a:rPr>
              <a:t>tujuan-</a:t>
            </a:r>
            <a:r>
              <a:rPr sz="1400" dirty="0">
                <a:latin typeface="Cambria"/>
                <a:cs typeface="Cambria"/>
              </a:rPr>
              <a:t>tujuan</a:t>
            </a:r>
            <a:r>
              <a:rPr sz="1400" spc="400" dirty="0">
                <a:latin typeface="Cambria"/>
                <a:cs typeface="Cambria"/>
              </a:rPr>
              <a:t> </a:t>
            </a:r>
            <a:r>
              <a:rPr sz="1400" dirty="0">
                <a:latin typeface="Cambria"/>
                <a:cs typeface="Cambria"/>
              </a:rPr>
              <a:t>estetis,</a:t>
            </a:r>
            <a:r>
              <a:rPr sz="1400" spc="400" dirty="0">
                <a:latin typeface="Cambria"/>
                <a:cs typeface="Cambria"/>
              </a:rPr>
              <a:t> </a:t>
            </a:r>
            <a:r>
              <a:rPr sz="1400" spc="-20" dirty="0">
                <a:latin typeface="Cambria"/>
                <a:cs typeface="Cambria"/>
              </a:rPr>
              <a:t>agar </a:t>
            </a:r>
            <a:r>
              <a:rPr sz="1400" dirty="0">
                <a:latin typeface="Cambria"/>
                <a:cs typeface="Cambria"/>
              </a:rPr>
              <a:t>gambar</a:t>
            </a:r>
            <a:r>
              <a:rPr sz="1400" spc="220" dirty="0">
                <a:latin typeface="Cambria"/>
                <a:cs typeface="Cambria"/>
              </a:rPr>
              <a:t> </a:t>
            </a:r>
            <a:r>
              <a:rPr sz="1400" dirty="0">
                <a:latin typeface="Cambria"/>
                <a:cs typeface="Cambria"/>
              </a:rPr>
              <a:t>dan</a:t>
            </a:r>
            <a:r>
              <a:rPr sz="1400" spc="215" dirty="0">
                <a:latin typeface="Cambria"/>
                <a:cs typeface="Cambria"/>
              </a:rPr>
              <a:t> </a:t>
            </a:r>
            <a:r>
              <a:rPr sz="1400" dirty="0">
                <a:latin typeface="Cambria"/>
                <a:cs typeface="Cambria"/>
              </a:rPr>
              <a:t>cerita</a:t>
            </a:r>
            <a:r>
              <a:rPr sz="1400" spc="215" dirty="0">
                <a:latin typeface="Cambria"/>
                <a:cs typeface="Cambria"/>
              </a:rPr>
              <a:t> </a:t>
            </a:r>
            <a:r>
              <a:rPr sz="1400" dirty="0">
                <a:latin typeface="Cambria"/>
                <a:cs typeface="Cambria"/>
              </a:rPr>
              <a:t>menjadi</a:t>
            </a:r>
            <a:r>
              <a:rPr sz="1400" spc="235" dirty="0">
                <a:latin typeface="Cambria"/>
                <a:cs typeface="Cambria"/>
              </a:rPr>
              <a:t> </a:t>
            </a:r>
            <a:r>
              <a:rPr sz="1400" dirty="0">
                <a:latin typeface="Cambria"/>
                <a:cs typeface="Cambria"/>
              </a:rPr>
              <a:t>lebih</a:t>
            </a:r>
            <a:r>
              <a:rPr sz="1400" spc="235" dirty="0">
                <a:latin typeface="Cambria"/>
                <a:cs typeface="Cambria"/>
              </a:rPr>
              <a:t> </a:t>
            </a:r>
            <a:r>
              <a:rPr sz="1400" dirty="0">
                <a:latin typeface="Cambria"/>
                <a:cs typeface="Cambria"/>
              </a:rPr>
              <a:t>menarik.</a:t>
            </a:r>
            <a:r>
              <a:rPr sz="1400" spc="225" dirty="0">
                <a:latin typeface="Cambria"/>
                <a:cs typeface="Cambria"/>
              </a:rPr>
              <a:t> </a:t>
            </a:r>
            <a:r>
              <a:rPr sz="1400" dirty="0">
                <a:latin typeface="Cambria"/>
                <a:cs typeface="Cambria"/>
              </a:rPr>
              <a:t>Sekalipun</a:t>
            </a:r>
            <a:r>
              <a:rPr sz="1400" spc="215" dirty="0">
                <a:latin typeface="Cambria"/>
                <a:cs typeface="Cambria"/>
              </a:rPr>
              <a:t> </a:t>
            </a:r>
            <a:r>
              <a:rPr sz="1400" dirty="0">
                <a:latin typeface="Cambria"/>
                <a:cs typeface="Cambria"/>
              </a:rPr>
              <a:t>demikian,</a:t>
            </a:r>
            <a:r>
              <a:rPr sz="1400" spc="225" dirty="0">
                <a:latin typeface="Cambria"/>
                <a:cs typeface="Cambria"/>
              </a:rPr>
              <a:t> </a:t>
            </a:r>
            <a:r>
              <a:rPr sz="1400" spc="-10" dirty="0">
                <a:latin typeface="Cambria"/>
                <a:cs typeface="Cambria"/>
              </a:rPr>
              <a:t>jarak </a:t>
            </a:r>
            <a:r>
              <a:rPr sz="1400" dirty="0">
                <a:latin typeface="Cambria"/>
                <a:cs typeface="Cambria"/>
              </a:rPr>
              <a:t>antara</a:t>
            </a:r>
            <a:r>
              <a:rPr sz="1400" spc="55" dirty="0">
                <a:latin typeface="Cambria"/>
                <a:cs typeface="Cambria"/>
              </a:rPr>
              <a:t> </a:t>
            </a:r>
            <a:r>
              <a:rPr sz="1400" dirty="0">
                <a:latin typeface="Cambria"/>
                <a:cs typeface="Cambria"/>
              </a:rPr>
              <a:t>kenyataan</a:t>
            </a:r>
            <a:r>
              <a:rPr sz="1400" spc="45" dirty="0">
                <a:latin typeface="Cambria"/>
                <a:cs typeface="Cambria"/>
              </a:rPr>
              <a:t> </a:t>
            </a:r>
            <a:r>
              <a:rPr sz="1400" dirty="0">
                <a:latin typeface="Cambria"/>
                <a:cs typeface="Cambria"/>
              </a:rPr>
              <a:t>dan</a:t>
            </a:r>
            <a:r>
              <a:rPr sz="1400" spc="60" dirty="0">
                <a:latin typeface="Cambria"/>
                <a:cs typeface="Cambria"/>
              </a:rPr>
              <a:t> </a:t>
            </a:r>
            <a:r>
              <a:rPr sz="1400" dirty="0">
                <a:latin typeface="Cambria"/>
                <a:cs typeface="Cambria"/>
              </a:rPr>
              <a:t>hasil</a:t>
            </a:r>
            <a:r>
              <a:rPr sz="1400" spc="55" dirty="0">
                <a:latin typeface="Cambria"/>
                <a:cs typeface="Cambria"/>
              </a:rPr>
              <a:t> </a:t>
            </a:r>
            <a:r>
              <a:rPr sz="1400" dirty="0">
                <a:latin typeface="Cambria"/>
                <a:cs typeface="Cambria"/>
              </a:rPr>
              <a:t>yang</a:t>
            </a:r>
            <a:r>
              <a:rPr sz="1400" spc="50" dirty="0">
                <a:latin typeface="Cambria"/>
                <a:cs typeface="Cambria"/>
              </a:rPr>
              <a:t> </a:t>
            </a:r>
            <a:r>
              <a:rPr sz="1400" dirty="0">
                <a:latin typeface="Cambria"/>
                <a:cs typeface="Cambria"/>
              </a:rPr>
              <a:t>tersaji</a:t>
            </a:r>
            <a:r>
              <a:rPr sz="1400" spc="50" dirty="0">
                <a:latin typeface="Cambria"/>
                <a:cs typeface="Cambria"/>
              </a:rPr>
              <a:t> </a:t>
            </a:r>
            <a:r>
              <a:rPr sz="1400" dirty="0">
                <a:latin typeface="Cambria"/>
                <a:cs typeface="Cambria"/>
              </a:rPr>
              <a:t>lewat</a:t>
            </a:r>
            <a:r>
              <a:rPr sz="1400" spc="75" dirty="0">
                <a:latin typeface="Cambria"/>
                <a:cs typeface="Cambria"/>
              </a:rPr>
              <a:t> </a:t>
            </a:r>
            <a:r>
              <a:rPr sz="1400" i="1" dirty="0">
                <a:latin typeface="Cambria"/>
                <a:cs typeface="Cambria"/>
              </a:rPr>
              <a:t>dokudrama</a:t>
            </a:r>
            <a:r>
              <a:rPr sz="1400" i="1" spc="70" dirty="0">
                <a:latin typeface="Cambria"/>
                <a:cs typeface="Cambria"/>
              </a:rPr>
              <a:t> </a:t>
            </a:r>
            <a:r>
              <a:rPr sz="1400" dirty="0">
                <a:latin typeface="Cambria"/>
                <a:cs typeface="Cambria"/>
              </a:rPr>
              <a:t>biasanya</a:t>
            </a:r>
            <a:r>
              <a:rPr sz="1400" spc="50" dirty="0">
                <a:latin typeface="Cambria"/>
                <a:cs typeface="Cambria"/>
              </a:rPr>
              <a:t> </a:t>
            </a:r>
            <a:r>
              <a:rPr sz="1400" spc="-25" dirty="0">
                <a:latin typeface="Cambria"/>
                <a:cs typeface="Cambria"/>
              </a:rPr>
              <a:t>tak </a:t>
            </a:r>
            <a:r>
              <a:rPr sz="1400" dirty="0">
                <a:latin typeface="Cambria"/>
                <a:cs typeface="Cambria"/>
              </a:rPr>
              <a:t>berbeda</a:t>
            </a:r>
            <a:r>
              <a:rPr sz="1400" spc="-35" dirty="0">
                <a:latin typeface="Cambria"/>
                <a:cs typeface="Cambria"/>
              </a:rPr>
              <a:t> </a:t>
            </a:r>
            <a:r>
              <a:rPr sz="1400" dirty="0">
                <a:latin typeface="Cambria"/>
                <a:cs typeface="Cambria"/>
              </a:rPr>
              <a:t>jauh.</a:t>
            </a:r>
            <a:r>
              <a:rPr sz="1400" spc="-30" dirty="0">
                <a:latin typeface="Cambria"/>
                <a:cs typeface="Cambria"/>
              </a:rPr>
              <a:t> </a:t>
            </a:r>
            <a:r>
              <a:rPr sz="1400" dirty="0">
                <a:latin typeface="Cambria"/>
                <a:cs typeface="Cambria"/>
              </a:rPr>
              <a:t>Dalam</a:t>
            </a:r>
            <a:r>
              <a:rPr sz="1400" spc="-35" dirty="0">
                <a:latin typeface="Cambria"/>
                <a:cs typeface="Cambria"/>
              </a:rPr>
              <a:t> </a:t>
            </a:r>
            <a:r>
              <a:rPr sz="1400" dirty="0">
                <a:latin typeface="Cambria"/>
                <a:cs typeface="Cambria"/>
              </a:rPr>
              <a:t>dokudrama,</a:t>
            </a:r>
            <a:r>
              <a:rPr sz="1400" spc="-30" dirty="0">
                <a:latin typeface="Cambria"/>
                <a:cs typeface="Cambria"/>
              </a:rPr>
              <a:t> </a:t>
            </a:r>
            <a:r>
              <a:rPr sz="1400" dirty="0">
                <a:latin typeface="Cambria"/>
                <a:cs typeface="Cambria"/>
              </a:rPr>
              <a:t>realita</a:t>
            </a:r>
            <a:r>
              <a:rPr sz="1400" spc="-30" dirty="0">
                <a:latin typeface="Cambria"/>
                <a:cs typeface="Cambria"/>
              </a:rPr>
              <a:t> </a:t>
            </a:r>
            <a:r>
              <a:rPr sz="1400" dirty="0">
                <a:latin typeface="Cambria"/>
                <a:cs typeface="Cambria"/>
              </a:rPr>
              <a:t>tetap</a:t>
            </a:r>
            <a:r>
              <a:rPr sz="1400" spc="-35" dirty="0">
                <a:latin typeface="Cambria"/>
                <a:cs typeface="Cambria"/>
              </a:rPr>
              <a:t> </a:t>
            </a:r>
            <a:r>
              <a:rPr sz="1400" dirty="0">
                <a:latin typeface="Cambria"/>
                <a:cs typeface="Cambria"/>
              </a:rPr>
              <a:t>jadi</a:t>
            </a:r>
            <a:r>
              <a:rPr sz="1400" spc="-25" dirty="0">
                <a:latin typeface="Cambria"/>
                <a:cs typeface="Cambria"/>
              </a:rPr>
              <a:t> </a:t>
            </a:r>
            <a:r>
              <a:rPr sz="1400" dirty="0">
                <a:latin typeface="Cambria"/>
                <a:cs typeface="Cambria"/>
              </a:rPr>
              <a:t>pakem</a:t>
            </a:r>
            <a:r>
              <a:rPr sz="1400" spc="-40" dirty="0">
                <a:latin typeface="Cambria"/>
                <a:cs typeface="Cambria"/>
              </a:rPr>
              <a:t> </a:t>
            </a:r>
            <a:r>
              <a:rPr sz="1400" spc="-10" dirty="0">
                <a:latin typeface="Cambria"/>
                <a:cs typeface="Cambria"/>
              </a:rPr>
              <a:t>pegangan.</a:t>
            </a:r>
            <a:endParaRPr sz="1400">
              <a:latin typeface="Cambria"/>
              <a:cs typeface="Cambria"/>
            </a:endParaRPr>
          </a:p>
          <a:p>
            <a:pPr>
              <a:lnSpc>
                <a:spcPct val="100000"/>
              </a:lnSpc>
              <a:spcBef>
                <a:spcPts val="1600"/>
              </a:spcBef>
            </a:pPr>
            <a:endParaRPr sz="1400">
              <a:latin typeface="Cambria"/>
              <a:cs typeface="Cambria"/>
            </a:endParaRPr>
          </a:p>
          <a:p>
            <a:pPr marL="12700" algn="just">
              <a:lnSpc>
                <a:spcPct val="100000"/>
              </a:lnSpc>
            </a:pPr>
            <a:r>
              <a:rPr sz="1400" i="1" dirty="0">
                <a:latin typeface="Cambria"/>
                <a:cs typeface="Cambria"/>
              </a:rPr>
              <a:t>b)</a:t>
            </a:r>
            <a:r>
              <a:rPr sz="1400" i="1" spc="200" dirty="0">
                <a:latin typeface="Cambria"/>
                <a:cs typeface="Cambria"/>
              </a:rPr>
              <a:t> </a:t>
            </a:r>
            <a:r>
              <a:rPr sz="1400" i="1" dirty="0">
                <a:latin typeface="Cambria"/>
                <a:cs typeface="Cambria"/>
              </a:rPr>
              <a:t>Film</a:t>
            </a:r>
            <a:r>
              <a:rPr sz="1400" i="1" spc="-10" dirty="0">
                <a:latin typeface="Cambria"/>
                <a:cs typeface="Cambria"/>
              </a:rPr>
              <a:t> </a:t>
            </a:r>
            <a:r>
              <a:rPr sz="1400" i="1" dirty="0">
                <a:latin typeface="Cambria"/>
                <a:cs typeface="Cambria"/>
              </a:rPr>
              <a:t>Cerita</a:t>
            </a:r>
            <a:r>
              <a:rPr sz="1400" i="1" spc="-15" dirty="0">
                <a:latin typeface="Cambria"/>
                <a:cs typeface="Cambria"/>
              </a:rPr>
              <a:t> </a:t>
            </a:r>
            <a:r>
              <a:rPr sz="1400" i="1" dirty="0">
                <a:latin typeface="Cambria"/>
                <a:cs typeface="Cambria"/>
              </a:rPr>
              <a:t>Pendek</a:t>
            </a:r>
            <a:r>
              <a:rPr sz="1400" i="1" spc="-30" dirty="0">
                <a:latin typeface="Cambria"/>
                <a:cs typeface="Cambria"/>
              </a:rPr>
              <a:t> </a:t>
            </a:r>
            <a:r>
              <a:rPr sz="1400" i="1" dirty="0">
                <a:latin typeface="Cambria"/>
                <a:cs typeface="Cambria"/>
              </a:rPr>
              <a:t>(Short</a:t>
            </a:r>
            <a:r>
              <a:rPr sz="1400" i="1" spc="-20" dirty="0">
                <a:latin typeface="Cambria"/>
                <a:cs typeface="Cambria"/>
              </a:rPr>
              <a:t> </a:t>
            </a:r>
            <a:r>
              <a:rPr sz="1400" i="1" spc="-10" dirty="0">
                <a:latin typeface="Cambria"/>
                <a:cs typeface="Cambria"/>
              </a:rPr>
              <a:t>Film).</a:t>
            </a:r>
            <a:endParaRPr sz="1400">
              <a:latin typeface="Cambria"/>
              <a:cs typeface="Cambria"/>
            </a:endParaRPr>
          </a:p>
          <a:p>
            <a:pPr marL="240665" marR="6985" indent="571500" algn="just">
              <a:lnSpc>
                <a:spcPct val="146400"/>
              </a:lnSpc>
            </a:pPr>
            <a:r>
              <a:rPr sz="1400" dirty="0">
                <a:latin typeface="Cambria"/>
                <a:cs typeface="Cambria"/>
              </a:rPr>
              <a:t>Durasi</a:t>
            </a:r>
            <a:r>
              <a:rPr sz="1400" spc="450" dirty="0">
                <a:latin typeface="Cambria"/>
                <a:cs typeface="Cambria"/>
              </a:rPr>
              <a:t> </a:t>
            </a:r>
            <a:r>
              <a:rPr sz="1400" dirty="0">
                <a:latin typeface="Cambria"/>
                <a:cs typeface="Cambria"/>
              </a:rPr>
              <a:t>film</a:t>
            </a:r>
            <a:r>
              <a:rPr sz="1400" spc="445" dirty="0">
                <a:latin typeface="Cambria"/>
                <a:cs typeface="Cambria"/>
              </a:rPr>
              <a:t> </a:t>
            </a:r>
            <a:r>
              <a:rPr sz="1400" dirty="0">
                <a:latin typeface="Cambria"/>
                <a:cs typeface="Cambria"/>
              </a:rPr>
              <a:t>cerita</a:t>
            </a:r>
            <a:r>
              <a:rPr sz="1400" spc="430" dirty="0">
                <a:latin typeface="Cambria"/>
                <a:cs typeface="Cambria"/>
              </a:rPr>
              <a:t> </a:t>
            </a:r>
            <a:r>
              <a:rPr sz="1400" dirty="0">
                <a:latin typeface="Cambria"/>
                <a:cs typeface="Cambria"/>
              </a:rPr>
              <a:t>pendek</a:t>
            </a:r>
            <a:r>
              <a:rPr sz="1400" spc="430" dirty="0">
                <a:latin typeface="Cambria"/>
                <a:cs typeface="Cambria"/>
              </a:rPr>
              <a:t> </a:t>
            </a:r>
            <a:r>
              <a:rPr sz="1400" dirty="0">
                <a:latin typeface="Cambria"/>
                <a:cs typeface="Cambria"/>
              </a:rPr>
              <a:t>biasanya</a:t>
            </a:r>
            <a:r>
              <a:rPr sz="1400" spc="445" dirty="0">
                <a:latin typeface="Cambria"/>
                <a:cs typeface="Cambria"/>
              </a:rPr>
              <a:t> </a:t>
            </a:r>
            <a:r>
              <a:rPr sz="1400" dirty="0">
                <a:latin typeface="Cambria"/>
                <a:cs typeface="Cambria"/>
              </a:rPr>
              <a:t>di</a:t>
            </a:r>
            <a:r>
              <a:rPr sz="1400" spc="455" dirty="0">
                <a:latin typeface="Cambria"/>
                <a:cs typeface="Cambria"/>
              </a:rPr>
              <a:t> </a:t>
            </a:r>
            <a:r>
              <a:rPr sz="1400" dirty="0">
                <a:latin typeface="Cambria"/>
                <a:cs typeface="Cambria"/>
              </a:rPr>
              <a:t>bawah</a:t>
            </a:r>
            <a:r>
              <a:rPr sz="1400" spc="450" dirty="0">
                <a:latin typeface="Cambria"/>
                <a:cs typeface="Cambria"/>
              </a:rPr>
              <a:t> </a:t>
            </a:r>
            <a:r>
              <a:rPr sz="1400" dirty="0">
                <a:latin typeface="Cambria"/>
                <a:cs typeface="Cambria"/>
              </a:rPr>
              <a:t>60</a:t>
            </a:r>
            <a:r>
              <a:rPr sz="1400" spc="455" dirty="0">
                <a:latin typeface="Cambria"/>
                <a:cs typeface="Cambria"/>
              </a:rPr>
              <a:t> </a:t>
            </a:r>
            <a:r>
              <a:rPr sz="1400" dirty="0">
                <a:latin typeface="Cambria"/>
                <a:cs typeface="Cambria"/>
              </a:rPr>
              <a:t>menit.</a:t>
            </a:r>
            <a:r>
              <a:rPr sz="1400" spc="465" dirty="0">
                <a:latin typeface="Cambria"/>
                <a:cs typeface="Cambria"/>
              </a:rPr>
              <a:t> </a:t>
            </a:r>
            <a:r>
              <a:rPr sz="1400" spc="-25" dirty="0">
                <a:latin typeface="Cambria"/>
                <a:cs typeface="Cambria"/>
              </a:rPr>
              <a:t>Di </a:t>
            </a:r>
            <a:r>
              <a:rPr sz="1400" dirty="0">
                <a:latin typeface="Cambria"/>
                <a:cs typeface="Cambria"/>
              </a:rPr>
              <a:t>banyak</a:t>
            </a:r>
            <a:r>
              <a:rPr sz="1400" spc="65" dirty="0">
                <a:latin typeface="Cambria"/>
                <a:cs typeface="Cambria"/>
              </a:rPr>
              <a:t> </a:t>
            </a:r>
            <a:r>
              <a:rPr sz="1400" dirty="0">
                <a:latin typeface="Cambria"/>
                <a:cs typeface="Cambria"/>
              </a:rPr>
              <a:t>Negara</a:t>
            </a:r>
            <a:r>
              <a:rPr sz="1400" spc="70" dirty="0">
                <a:latin typeface="Cambria"/>
                <a:cs typeface="Cambria"/>
              </a:rPr>
              <a:t> </a:t>
            </a:r>
            <a:r>
              <a:rPr sz="1400" dirty="0">
                <a:latin typeface="Cambria"/>
                <a:cs typeface="Cambria"/>
              </a:rPr>
              <a:t>seperti</a:t>
            </a:r>
            <a:r>
              <a:rPr sz="1400" spc="65" dirty="0">
                <a:latin typeface="Cambria"/>
                <a:cs typeface="Cambria"/>
              </a:rPr>
              <a:t> </a:t>
            </a:r>
            <a:r>
              <a:rPr sz="1400" dirty="0">
                <a:latin typeface="Cambria"/>
                <a:cs typeface="Cambria"/>
              </a:rPr>
              <a:t>Jerman,</a:t>
            </a:r>
            <a:r>
              <a:rPr sz="1400" spc="55" dirty="0">
                <a:latin typeface="Cambria"/>
                <a:cs typeface="Cambria"/>
              </a:rPr>
              <a:t> </a:t>
            </a:r>
            <a:r>
              <a:rPr sz="1400" dirty="0">
                <a:latin typeface="Cambria"/>
                <a:cs typeface="Cambria"/>
              </a:rPr>
              <a:t>Australia,</a:t>
            </a:r>
            <a:r>
              <a:rPr sz="1400" spc="75" dirty="0">
                <a:latin typeface="Cambria"/>
                <a:cs typeface="Cambria"/>
              </a:rPr>
              <a:t> </a:t>
            </a:r>
            <a:r>
              <a:rPr sz="1400" dirty="0">
                <a:latin typeface="Cambria"/>
                <a:cs typeface="Cambria"/>
              </a:rPr>
              <a:t>Kanada</a:t>
            </a:r>
            <a:r>
              <a:rPr sz="1400" spc="60" dirty="0">
                <a:latin typeface="Cambria"/>
                <a:cs typeface="Cambria"/>
              </a:rPr>
              <a:t> </a:t>
            </a:r>
            <a:r>
              <a:rPr sz="1400" dirty="0">
                <a:latin typeface="Cambria"/>
                <a:cs typeface="Cambria"/>
              </a:rPr>
              <a:t>dan</a:t>
            </a:r>
            <a:r>
              <a:rPr sz="1400" spc="55" dirty="0">
                <a:latin typeface="Cambria"/>
                <a:cs typeface="Cambria"/>
              </a:rPr>
              <a:t> </a:t>
            </a:r>
            <a:r>
              <a:rPr sz="1400" dirty="0">
                <a:latin typeface="Cambria"/>
                <a:cs typeface="Cambria"/>
              </a:rPr>
              <a:t>Amerika</a:t>
            </a:r>
            <a:r>
              <a:rPr sz="1400" spc="65" dirty="0">
                <a:latin typeface="Cambria"/>
                <a:cs typeface="Cambria"/>
              </a:rPr>
              <a:t> </a:t>
            </a:r>
            <a:r>
              <a:rPr sz="1400" spc="-10" dirty="0">
                <a:latin typeface="Cambria"/>
                <a:cs typeface="Cambria"/>
              </a:rPr>
              <a:t>Serikat,</a:t>
            </a:r>
            <a:endParaRPr sz="1400">
              <a:latin typeface="Cambria"/>
              <a:cs typeface="Cambria"/>
            </a:endParaRPr>
          </a:p>
          <a:p>
            <a:pPr marL="240665" marR="5715" algn="just">
              <a:lnSpc>
                <a:spcPct val="146400"/>
              </a:lnSpc>
              <a:spcBef>
                <a:spcPts val="15"/>
              </a:spcBef>
            </a:pPr>
            <a:r>
              <a:rPr sz="1400" dirty="0">
                <a:latin typeface="Cambria"/>
                <a:cs typeface="Cambria"/>
              </a:rPr>
              <a:t>film</a:t>
            </a:r>
            <a:r>
              <a:rPr sz="1400" spc="165" dirty="0">
                <a:latin typeface="Cambria"/>
                <a:cs typeface="Cambria"/>
              </a:rPr>
              <a:t>  </a:t>
            </a:r>
            <a:r>
              <a:rPr sz="1400" dirty="0">
                <a:latin typeface="Cambria"/>
                <a:cs typeface="Cambria"/>
              </a:rPr>
              <a:t>cerita</a:t>
            </a:r>
            <a:r>
              <a:rPr sz="1400" spc="175" dirty="0">
                <a:latin typeface="Cambria"/>
                <a:cs typeface="Cambria"/>
              </a:rPr>
              <a:t>  </a:t>
            </a:r>
            <a:r>
              <a:rPr sz="1400" dirty="0">
                <a:latin typeface="Cambria"/>
                <a:cs typeface="Cambria"/>
              </a:rPr>
              <a:t>pendek</a:t>
            </a:r>
            <a:r>
              <a:rPr sz="1400" spc="160" dirty="0">
                <a:latin typeface="Cambria"/>
                <a:cs typeface="Cambria"/>
              </a:rPr>
              <a:t>  </a:t>
            </a:r>
            <a:r>
              <a:rPr sz="1400" dirty="0">
                <a:latin typeface="Cambria"/>
                <a:cs typeface="Cambria"/>
              </a:rPr>
              <a:t>dijadikan</a:t>
            </a:r>
            <a:r>
              <a:rPr sz="1400" spc="170" dirty="0">
                <a:latin typeface="Cambria"/>
                <a:cs typeface="Cambria"/>
              </a:rPr>
              <a:t>  </a:t>
            </a:r>
            <a:r>
              <a:rPr sz="1400" dirty="0">
                <a:latin typeface="Cambria"/>
                <a:cs typeface="Cambria"/>
              </a:rPr>
              <a:t>laboratorium</a:t>
            </a:r>
            <a:r>
              <a:rPr sz="1400" spc="175" dirty="0">
                <a:latin typeface="Cambria"/>
                <a:cs typeface="Cambria"/>
              </a:rPr>
              <a:t>  </a:t>
            </a:r>
            <a:r>
              <a:rPr sz="1400" dirty="0">
                <a:latin typeface="Cambria"/>
                <a:cs typeface="Cambria"/>
              </a:rPr>
              <a:t>eksperimen</a:t>
            </a:r>
            <a:r>
              <a:rPr sz="1400" spc="165" dirty="0">
                <a:latin typeface="Cambria"/>
                <a:cs typeface="Cambria"/>
              </a:rPr>
              <a:t>  </a:t>
            </a:r>
            <a:r>
              <a:rPr sz="1400" dirty="0">
                <a:latin typeface="Cambria"/>
                <a:cs typeface="Cambria"/>
              </a:rPr>
              <a:t>dan</a:t>
            </a:r>
            <a:r>
              <a:rPr sz="1400" spc="175" dirty="0">
                <a:latin typeface="Cambria"/>
                <a:cs typeface="Cambria"/>
              </a:rPr>
              <a:t>  </a:t>
            </a:r>
            <a:r>
              <a:rPr sz="1400" spc="-20" dirty="0">
                <a:latin typeface="Cambria"/>
                <a:cs typeface="Cambria"/>
              </a:rPr>
              <a:t>batu </a:t>
            </a:r>
            <a:r>
              <a:rPr sz="1400" dirty="0">
                <a:latin typeface="Cambria"/>
                <a:cs typeface="Cambria"/>
              </a:rPr>
              <a:t>loncatan</a:t>
            </a:r>
            <a:r>
              <a:rPr sz="1400" spc="480" dirty="0">
                <a:latin typeface="Cambria"/>
                <a:cs typeface="Cambria"/>
              </a:rPr>
              <a:t>  </a:t>
            </a:r>
            <a:r>
              <a:rPr sz="1400" dirty="0">
                <a:latin typeface="Cambria"/>
                <a:cs typeface="Cambria"/>
              </a:rPr>
              <a:t>bagi</a:t>
            </a:r>
            <a:r>
              <a:rPr sz="1400" spc="490" dirty="0">
                <a:latin typeface="Cambria"/>
                <a:cs typeface="Cambria"/>
              </a:rPr>
              <a:t>  </a:t>
            </a:r>
            <a:r>
              <a:rPr sz="1400" dirty="0">
                <a:latin typeface="Cambria"/>
                <a:cs typeface="Cambria"/>
              </a:rPr>
              <a:t>seseorang/sekelompok</a:t>
            </a:r>
            <a:r>
              <a:rPr sz="1400" spc="490" dirty="0">
                <a:latin typeface="Cambria"/>
                <a:cs typeface="Cambria"/>
              </a:rPr>
              <a:t>  </a:t>
            </a:r>
            <a:r>
              <a:rPr sz="1400" dirty="0">
                <a:latin typeface="Cambria"/>
                <a:cs typeface="Cambria"/>
              </a:rPr>
              <a:t>orang</a:t>
            </a:r>
            <a:r>
              <a:rPr sz="1400" spc="490" dirty="0">
                <a:latin typeface="Cambria"/>
                <a:cs typeface="Cambria"/>
              </a:rPr>
              <a:t>  </a:t>
            </a:r>
            <a:r>
              <a:rPr sz="1400" dirty="0">
                <a:latin typeface="Cambria"/>
                <a:cs typeface="Cambria"/>
              </a:rPr>
              <a:t>untuk</a:t>
            </a:r>
            <a:r>
              <a:rPr sz="1400" spc="480" dirty="0">
                <a:latin typeface="Cambria"/>
                <a:cs typeface="Cambria"/>
              </a:rPr>
              <a:t>  </a:t>
            </a:r>
            <a:r>
              <a:rPr sz="1400" spc="-10" dirty="0">
                <a:latin typeface="Cambria"/>
                <a:cs typeface="Cambria"/>
              </a:rPr>
              <a:t>kemudian </a:t>
            </a:r>
            <a:r>
              <a:rPr sz="1400" dirty="0">
                <a:latin typeface="Cambria"/>
                <a:cs typeface="Cambria"/>
              </a:rPr>
              <a:t>memproduksi</a:t>
            </a:r>
            <a:r>
              <a:rPr sz="1400" spc="60" dirty="0">
                <a:latin typeface="Cambria"/>
                <a:cs typeface="Cambria"/>
              </a:rPr>
              <a:t> </a:t>
            </a:r>
            <a:r>
              <a:rPr sz="1400" dirty="0">
                <a:latin typeface="Cambria"/>
                <a:cs typeface="Cambria"/>
              </a:rPr>
              <a:t>film</a:t>
            </a:r>
            <a:r>
              <a:rPr sz="1400" spc="45" dirty="0">
                <a:latin typeface="Cambria"/>
                <a:cs typeface="Cambria"/>
              </a:rPr>
              <a:t> </a:t>
            </a:r>
            <a:r>
              <a:rPr sz="1400" dirty="0">
                <a:latin typeface="Cambria"/>
                <a:cs typeface="Cambria"/>
              </a:rPr>
              <a:t>cerita</a:t>
            </a:r>
            <a:r>
              <a:rPr sz="1400" spc="55" dirty="0">
                <a:latin typeface="Cambria"/>
                <a:cs typeface="Cambria"/>
              </a:rPr>
              <a:t> </a:t>
            </a:r>
            <a:r>
              <a:rPr sz="1400" dirty="0">
                <a:latin typeface="Cambria"/>
                <a:cs typeface="Cambria"/>
              </a:rPr>
              <a:t>panjang.</a:t>
            </a:r>
            <a:r>
              <a:rPr sz="1400" spc="60" dirty="0">
                <a:latin typeface="Cambria"/>
                <a:cs typeface="Cambria"/>
              </a:rPr>
              <a:t> </a:t>
            </a:r>
            <a:r>
              <a:rPr sz="1400" dirty="0">
                <a:latin typeface="Cambria"/>
                <a:cs typeface="Cambria"/>
              </a:rPr>
              <a:t>Jenis</a:t>
            </a:r>
            <a:r>
              <a:rPr sz="1400" spc="45" dirty="0">
                <a:latin typeface="Cambria"/>
                <a:cs typeface="Cambria"/>
              </a:rPr>
              <a:t> </a:t>
            </a:r>
            <a:r>
              <a:rPr sz="1400" dirty="0">
                <a:latin typeface="Cambria"/>
                <a:cs typeface="Cambria"/>
              </a:rPr>
              <a:t>film</a:t>
            </a:r>
            <a:r>
              <a:rPr sz="1400" spc="55" dirty="0">
                <a:latin typeface="Cambria"/>
                <a:cs typeface="Cambria"/>
              </a:rPr>
              <a:t> </a:t>
            </a:r>
            <a:r>
              <a:rPr sz="1400" dirty="0">
                <a:latin typeface="Cambria"/>
                <a:cs typeface="Cambria"/>
              </a:rPr>
              <a:t>ini</a:t>
            </a:r>
            <a:r>
              <a:rPr sz="1400" spc="60" dirty="0">
                <a:latin typeface="Cambria"/>
                <a:cs typeface="Cambria"/>
              </a:rPr>
              <a:t> </a:t>
            </a:r>
            <a:r>
              <a:rPr sz="1400" dirty="0">
                <a:latin typeface="Cambria"/>
                <a:cs typeface="Cambria"/>
              </a:rPr>
              <a:t>banyak</a:t>
            </a:r>
            <a:r>
              <a:rPr sz="1400" spc="40" dirty="0">
                <a:latin typeface="Cambria"/>
                <a:cs typeface="Cambria"/>
              </a:rPr>
              <a:t> </a:t>
            </a:r>
            <a:r>
              <a:rPr sz="1400" dirty="0">
                <a:latin typeface="Cambria"/>
                <a:cs typeface="Cambria"/>
              </a:rPr>
              <a:t>dihasilkan</a:t>
            </a:r>
            <a:r>
              <a:rPr sz="1400" spc="90" dirty="0">
                <a:latin typeface="Cambria"/>
                <a:cs typeface="Cambria"/>
              </a:rPr>
              <a:t> </a:t>
            </a:r>
            <a:r>
              <a:rPr sz="1400" spc="-20" dirty="0">
                <a:latin typeface="Cambria"/>
                <a:cs typeface="Cambria"/>
              </a:rPr>
              <a:t>oleh</a:t>
            </a:r>
            <a:endParaRPr sz="1400">
              <a:latin typeface="Cambria"/>
              <a:cs typeface="Cambria"/>
            </a:endParaRPr>
          </a:p>
        </p:txBody>
      </p:sp>
      <p:pic>
        <p:nvPicPr>
          <p:cNvPr id="11" name="object 11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405889" y="3846829"/>
            <a:ext cx="2466975" cy="184785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ject 7"/>
          <p:cNvSpPr txBox="1"/>
          <p:nvPr/>
        </p:nvSpPr>
        <p:spPr>
          <a:xfrm>
            <a:off x="1392682" y="597254"/>
            <a:ext cx="5461635" cy="1591310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 marR="5080" algn="just">
              <a:lnSpc>
                <a:spcPct val="146600"/>
              </a:lnSpc>
              <a:spcBef>
                <a:spcPts val="110"/>
              </a:spcBef>
            </a:pPr>
            <a:r>
              <a:rPr sz="1400" dirty="0">
                <a:latin typeface="Cambria"/>
                <a:cs typeface="Cambria"/>
              </a:rPr>
              <a:t>para</a:t>
            </a:r>
            <a:r>
              <a:rPr sz="1400" spc="360" dirty="0">
                <a:latin typeface="Cambria"/>
                <a:cs typeface="Cambria"/>
              </a:rPr>
              <a:t> </a:t>
            </a:r>
            <a:r>
              <a:rPr sz="1400" dirty="0">
                <a:latin typeface="Cambria"/>
                <a:cs typeface="Cambria"/>
              </a:rPr>
              <a:t>mahasiswa</a:t>
            </a:r>
            <a:r>
              <a:rPr sz="1400" spc="365" dirty="0">
                <a:latin typeface="Cambria"/>
                <a:cs typeface="Cambria"/>
              </a:rPr>
              <a:t> </a:t>
            </a:r>
            <a:r>
              <a:rPr sz="1400" dirty="0">
                <a:latin typeface="Cambria"/>
                <a:cs typeface="Cambria"/>
              </a:rPr>
              <a:t>jurusan</a:t>
            </a:r>
            <a:r>
              <a:rPr sz="1400" spc="360" dirty="0">
                <a:latin typeface="Cambria"/>
                <a:cs typeface="Cambria"/>
              </a:rPr>
              <a:t> </a:t>
            </a:r>
            <a:r>
              <a:rPr sz="1400" dirty="0">
                <a:latin typeface="Cambria"/>
                <a:cs typeface="Cambria"/>
              </a:rPr>
              <a:t>film</a:t>
            </a:r>
            <a:r>
              <a:rPr sz="1400" spc="360" dirty="0">
                <a:latin typeface="Cambria"/>
                <a:cs typeface="Cambria"/>
              </a:rPr>
              <a:t> </a:t>
            </a:r>
            <a:r>
              <a:rPr sz="1400" dirty="0">
                <a:latin typeface="Cambria"/>
                <a:cs typeface="Cambria"/>
              </a:rPr>
              <a:t>atau</a:t>
            </a:r>
            <a:r>
              <a:rPr sz="1400" spc="370" dirty="0">
                <a:latin typeface="Cambria"/>
                <a:cs typeface="Cambria"/>
              </a:rPr>
              <a:t> </a:t>
            </a:r>
            <a:r>
              <a:rPr sz="1400" dirty="0">
                <a:latin typeface="Cambria"/>
                <a:cs typeface="Cambria"/>
              </a:rPr>
              <a:t>orang/kelompok</a:t>
            </a:r>
            <a:r>
              <a:rPr sz="1400" spc="360" dirty="0">
                <a:latin typeface="Cambria"/>
                <a:cs typeface="Cambria"/>
              </a:rPr>
              <a:t> </a:t>
            </a:r>
            <a:r>
              <a:rPr sz="1400" dirty="0">
                <a:latin typeface="Cambria"/>
                <a:cs typeface="Cambria"/>
              </a:rPr>
              <a:t>yang</a:t>
            </a:r>
            <a:r>
              <a:rPr sz="1400" spc="360" dirty="0">
                <a:latin typeface="Cambria"/>
                <a:cs typeface="Cambria"/>
              </a:rPr>
              <a:t> </a:t>
            </a:r>
            <a:r>
              <a:rPr sz="1400" spc="-10" dirty="0">
                <a:latin typeface="Cambria"/>
                <a:cs typeface="Cambria"/>
              </a:rPr>
              <a:t>menyukai </a:t>
            </a:r>
            <a:r>
              <a:rPr sz="1400" dirty="0">
                <a:latin typeface="Cambria"/>
                <a:cs typeface="Cambria"/>
              </a:rPr>
              <a:t>dunia</a:t>
            </a:r>
            <a:r>
              <a:rPr sz="1400" spc="290" dirty="0">
                <a:latin typeface="Cambria"/>
                <a:cs typeface="Cambria"/>
              </a:rPr>
              <a:t> </a:t>
            </a:r>
            <a:r>
              <a:rPr sz="1400" dirty="0">
                <a:latin typeface="Cambria"/>
                <a:cs typeface="Cambria"/>
              </a:rPr>
              <a:t>film</a:t>
            </a:r>
            <a:r>
              <a:rPr sz="1400" spc="295" dirty="0">
                <a:latin typeface="Cambria"/>
                <a:cs typeface="Cambria"/>
              </a:rPr>
              <a:t> </a:t>
            </a:r>
            <a:r>
              <a:rPr sz="1400" dirty="0">
                <a:latin typeface="Cambria"/>
                <a:cs typeface="Cambria"/>
              </a:rPr>
              <a:t>dan</a:t>
            </a:r>
            <a:r>
              <a:rPr sz="1400" spc="300" dirty="0">
                <a:latin typeface="Cambria"/>
                <a:cs typeface="Cambria"/>
              </a:rPr>
              <a:t> </a:t>
            </a:r>
            <a:r>
              <a:rPr sz="1400" dirty="0">
                <a:latin typeface="Cambria"/>
                <a:cs typeface="Cambria"/>
              </a:rPr>
              <a:t>ingin</a:t>
            </a:r>
            <a:r>
              <a:rPr sz="1400" spc="300" dirty="0">
                <a:latin typeface="Cambria"/>
                <a:cs typeface="Cambria"/>
              </a:rPr>
              <a:t> </a:t>
            </a:r>
            <a:r>
              <a:rPr sz="1400" dirty="0">
                <a:latin typeface="Cambria"/>
                <a:cs typeface="Cambria"/>
              </a:rPr>
              <a:t>berlatih</a:t>
            </a:r>
            <a:r>
              <a:rPr sz="1400" spc="315" dirty="0">
                <a:latin typeface="Cambria"/>
                <a:cs typeface="Cambria"/>
              </a:rPr>
              <a:t> </a:t>
            </a:r>
            <a:r>
              <a:rPr sz="1400" dirty="0">
                <a:latin typeface="Cambria"/>
                <a:cs typeface="Cambria"/>
              </a:rPr>
              <a:t>membuat</a:t>
            </a:r>
            <a:r>
              <a:rPr sz="1400" spc="305" dirty="0">
                <a:latin typeface="Cambria"/>
                <a:cs typeface="Cambria"/>
              </a:rPr>
              <a:t> </a:t>
            </a:r>
            <a:r>
              <a:rPr sz="1400" dirty="0">
                <a:latin typeface="Cambria"/>
                <a:cs typeface="Cambria"/>
              </a:rPr>
              <a:t>film</a:t>
            </a:r>
            <a:r>
              <a:rPr sz="1400" spc="290" dirty="0">
                <a:latin typeface="Cambria"/>
                <a:cs typeface="Cambria"/>
              </a:rPr>
              <a:t> </a:t>
            </a:r>
            <a:r>
              <a:rPr sz="1400" dirty="0">
                <a:latin typeface="Cambria"/>
                <a:cs typeface="Cambria"/>
              </a:rPr>
              <a:t>dengan</a:t>
            </a:r>
            <a:r>
              <a:rPr sz="1400" spc="300" dirty="0">
                <a:latin typeface="Cambria"/>
                <a:cs typeface="Cambria"/>
              </a:rPr>
              <a:t> </a:t>
            </a:r>
            <a:r>
              <a:rPr sz="1400" dirty="0">
                <a:latin typeface="Cambria"/>
                <a:cs typeface="Cambria"/>
              </a:rPr>
              <a:t>baik.</a:t>
            </a:r>
            <a:r>
              <a:rPr sz="1400" spc="290" dirty="0">
                <a:latin typeface="Cambria"/>
                <a:cs typeface="Cambria"/>
              </a:rPr>
              <a:t> </a:t>
            </a:r>
            <a:r>
              <a:rPr sz="1400" spc="-10" dirty="0">
                <a:latin typeface="Cambria"/>
                <a:cs typeface="Cambria"/>
              </a:rPr>
              <a:t>Sekalipun </a:t>
            </a:r>
            <a:r>
              <a:rPr sz="1400" dirty="0">
                <a:latin typeface="Cambria"/>
                <a:cs typeface="Cambria"/>
              </a:rPr>
              <a:t>demikian,</a:t>
            </a:r>
            <a:r>
              <a:rPr sz="1400" spc="300" dirty="0">
                <a:latin typeface="Cambria"/>
                <a:cs typeface="Cambria"/>
              </a:rPr>
              <a:t>  </a:t>
            </a:r>
            <a:r>
              <a:rPr sz="1400" dirty="0">
                <a:latin typeface="Cambria"/>
                <a:cs typeface="Cambria"/>
              </a:rPr>
              <a:t>ada</a:t>
            </a:r>
            <a:r>
              <a:rPr sz="1400" spc="300" dirty="0">
                <a:latin typeface="Cambria"/>
                <a:cs typeface="Cambria"/>
              </a:rPr>
              <a:t>  </a:t>
            </a:r>
            <a:r>
              <a:rPr sz="1400" dirty="0">
                <a:latin typeface="Cambria"/>
                <a:cs typeface="Cambria"/>
              </a:rPr>
              <a:t>juga</a:t>
            </a:r>
            <a:r>
              <a:rPr sz="1400" spc="305" dirty="0">
                <a:latin typeface="Cambria"/>
                <a:cs typeface="Cambria"/>
              </a:rPr>
              <a:t>  </a:t>
            </a:r>
            <a:r>
              <a:rPr sz="1400" dirty="0">
                <a:latin typeface="Cambria"/>
                <a:cs typeface="Cambria"/>
              </a:rPr>
              <a:t>yang</a:t>
            </a:r>
            <a:r>
              <a:rPr sz="1400" spc="300" dirty="0">
                <a:latin typeface="Cambria"/>
                <a:cs typeface="Cambria"/>
              </a:rPr>
              <a:t>  </a:t>
            </a:r>
            <a:r>
              <a:rPr sz="1400" dirty="0">
                <a:latin typeface="Cambria"/>
                <a:cs typeface="Cambria"/>
              </a:rPr>
              <a:t>memang</a:t>
            </a:r>
            <a:r>
              <a:rPr sz="1400" spc="300" dirty="0">
                <a:latin typeface="Cambria"/>
                <a:cs typeface="Cambria"/>
              </a:rPr>
              <a:t>  </a:t>
            </a:r>
            <a:r>
              <a:rPr sz="1400" dirty="0">
                <a:latin typeface="Cambria"/>
                <a:cs typeface="Cambria"/>
              </a:rPr>
              <a:t>mengkhususkan</a:t>
            </a:r>
            <a:r>
              <a:rPr sz="1400" spc="290" dirty="0">
                <a:latin typeface="Cambria"/>
                <a:cs typeface="Cambria"/>
              </a:rPr>
              <a:t>  </a:t>
            </a:r>
            <a:r>
              <a:rPr sz="1400" dirty="0">
                <a:latin typeface="Cambria"/>
                <a:cs typeface="Cambria"/>
              </a:rPr>
              <a:t>diri</a:t>
            </a:r>
            <a:r>
              <a:rPr sz="1400" spc="305" dirty="0">
                <a:latin typeface="Cambria"/>
                <a:cs typeface="Cambria"/>
              </a:rPr>
              <a:t>  </a:t>
            </a:r>
            <a:r>
              <a:rPr sz="1400" spc="-10" dirty="0">
                <a:latin typeface="Cambria"/>
                <a:cs typeface="Cambria"/>
              </a:rPr>
              <a:t>untuk </a:t>
            </a:r>
            <a:r>
              <a:rPr sz="1400" dirty="0">
                <a:latin typeface="Cambria"/>
                <a:cs typeface="Cambria"/>
              </a:rPr>
              <a:t>memproduksi</a:t>
            </a:r>
            <a:r>
              <a:rPr sz="1400" spc="340" dirty="0">
                <a:latin typeface="Cambria"/>
                <a:cs typeface="Cambria"/>
              </a:rPr>
              <a:t> </a:t>
            </a:r>
            <a:r>
              <a:rPr sz="1400" dirty="0">
                <a:latin typeface="Cambria"/>
                <a:cs typeface="Cambria"/>
              </a:rPr>
              <a:t>film</a:t>
            </a:r>
            <a:r>
              <a:rPr sz="1400" spc="325" dirty="0">
                <a:latin typeface="Cambria"/>
                <a:cs typeface="Cambria"/>
              </a:rPr>
              <a:t> </a:t>
            </a:r>
            <a:r>
              <a:rPr sz="1400" dirty="0">
                <a:latin typeface="Cambria"/>
                <a:cs typeface="Cambria"/>
              </a:rPr>
              <a:t>pendek,</a:t>
            </a:r>
            <a:r>
              <a:rPr sz="1400" spc="335" dirty="0">
                <a:latin typeface="Cambria"/>
                <a:cs typeface="Cambria"/>
              </a:rPr>
              <a:t> </a:t>
            </a:r>
            <a:r>
              <a:rPr sz="1400" dirty="0">
                <a:latin typeface="Cambria"/>
                <a:cs typeface="Cambria"/>
              </a:rPr>
              <a:t>umumnya</a:t>
            </a:r>
            <a:r>
              <a:rPr sz="1400" spc="325" dirty="0">
                <a:latin typeface="Cambria"/>
                <a:cs typeface="Cambria"/>
              </a:rPr>
              <a:t> </a:t>
            </a:r>
            <a:r>
              <a:rPr sz="1400" dirty="0">
                <a:latin typeface="Cambria"/>
                <a:cs typeface="Cambria"/>
              </a:rPr>
              <a:t>hasil</a:t>
            </a:r>
            <a:r>
              <a:rPr sz="1400" spc="340" dirty="0">
                <a:latin typeface="Cambria"/>
                <a:cs typeface="Cambria"/>
              </a:rPr>
              <a:t> </a:t>
            </a:r>
            <a:r>
              <a:rPr sz="1400" dirty="0">
                <a:latin typeface="Cambria"/>
                <a:cs typeface="Cambria"/>
              </a:rPr>
              <a:t>produksi</a:t>
            </a:r>
            <a:r>
              <a:rPr sz="1400" spc="330" dirty="0">
                <a:latin typeface="Cambria"/>
                <a:cs typeface="Cambria"/>
              </a:rPr>
              <a:t> </a:t>
            </a:r>
            <a:r>
              <a:rPr sz="1400" dirty="0">
                <a:latin typeface="Cambria"/>
                <a:cs typeface="Cambria"/>
              </a:rPr>
              <a:t>ini</a:t>
            </a:r>
            <a:r>
              <a:rPr sz="1400" spc="325" dirty="0">
                <a:latin typeface="Cambria"/>
                <a:cs typeface="Cambria"/>
              </a:rPr>
              <a:t> </a:t>
            </a:r>
            <a:r>
              <a:rPr sz="1400" dirty="0">
                <a:latin typeface="Cambria"/>
                <a:cs typeface="Cambria"/>
              </a:rPr>
              <a:t>dipasok</a:t>
            </a:r>
            <a:r>
              <a:rPr sz="1400" spc="330" dirty="0">
                <a:latin typeface="Cambria"/>
                <a:cs typeface="Cambria"/>
              </a:rPr>
              <a:t> </a:t>
            </a:r>
            <a:r>
              <a:rPr sz="1400" spc="-25" dirty="0">
                <a:latin typeface="Cambria"/>
                <a:cs typeface="Cambria"/>
              </a:rPr>
              <a:t>ke </a:t>
            </a:r>
            <a:r>
              <a:rPr sz="1400" spc="-10" dirty="0">
                <a:latin typeface="Cambria"/>
                <a:cs typeface="Cambria"/>
              </a:rPr>
              <a:t>rumah-</a:t>
            </a:r>
            <a:r>
              <a:rPr sz="1400" dirty="0">
                <a:latin typeface="Cambria"/>
                <a:cs typeface="Cambria"/>
              </a:rPr>
              <a:t>rumah</a:t>
            </a:r>
            <a:r>
              <a:rPr sz="1400" spc="-25" dirty="0">
                <a:latin typeface="Cambria"/>
                <a:cs typeface="Cambria"/>
              </a:rPr>
              <a:t> </a:t>
            </a:r>
            <a:r>
              <a:rPr sz="1400" dirty="0">
                <a:latin typeface="Cambria"/>
                <a:cs typeface="Cambria"/>
              </a:rPr>
              <a:t>produksi</a:t>
            </a:r>
            <a:r>
              <a:rPr sz="1400" spc="-25" dirty="0">
                <a:latin typeface="Cambria"/>
                <a:cs typeface="Cambria"/>
              </a:rPr>
              <a:t> </a:t>
            </a:r>
            <a:r>
              <a:rPr sz="1400" dirty="0">
                <a:latin typeface="Cambria"/>
                <a:cs typeface="Cambria"/>
              </a:rPr>
              <a:t>atau</a:t>
            </a:r>
            <a:r>
              <a:rPr sz="1400" spc="-30" dirty="0">
                <a:latin typeface="Cambria"/>
                <a:cs typeface="Cambria"/>
              </a:rPr>
              <a:t> </a:t>
            </a:r>
            <a:r>
              <a:rPr sz="1400" dirty="0">
                <a:latin typeface="Cambria"/>
                <a:cs typeface="Cambria"/>
              </a:rPr>
              <a:t>saluran</a:t>
            </a:r>
            <a:r>
              <a:rPr sz="1400" spc="-45" dirty="0">
                <a:latin typeface="Cambria"/>
                <a:cs typeface="Cambria"/>
              </a:rPr>
              <a:t> </a:t>
            </a:r>
            <a:r>
              <a:rPr sz="1400" spc="-10" dirty="0">
                <a:latin typeface="Cambria"/>
                <a:cs typeface="Cambria"/>
              </a:rPr>
              <a:t>televisi.</a:t>
            </a:r>
            <a:endParaRPr sz="1400">
              <a:latin typeface="Cambria"/>
              <a:cs typeface="Cambria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164132" y="4616932"/>
            <a:ext cx="5692140" cy="1903730"/>
          </a:xfrm>
          <a:prstGeom prst="rect">
            <a:avLst/>
          </a:prstGeom>
        </p:spPr>
        <p:txBody>
          <a:bodyPr vert="horz" wrap="square" lIns="0" tIns="1130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890"/>
              </a:spcBef>
            </a:pPr>
            <a:r>
              <a:rPr sz="1400" i="1" dirty="0">
                <a:latin typeface="Cambria"/>
                <a:cs typeface="Cambria"/>
              </a:rPr>
              <a:t>c)</a:t>
            </a:r>
            <a:r>
              <a:rPr sz="1400" i="1" spc="300" dirty="0">
                <a:latin typeface="Cambria"/>
                <a:cs typeface="Cambria"/>
              </a:rPr>
              <a:t> </a:t>
            </a:r>
            <a:r>
              <a:rPr sz="1400" i="1" dirty="0">
                <a:latin typeface="Cambria"/>
                <a:cs typeface="Cambria"/>
              </a:rPr>
              <a:t>Film</a:t>
            </a:r>
            <a:r>
              <a:rPr sz="1400" i="1" spc="-20" dirty="0">
                <a:latin typeface="Cambria"/>
                <a:cs typeface="Cambria"/>
              </a:rPr>
              <a:t> </a:t>
            </a:r>
            <a:r>
              <a:rPr sz="1400" i="1" dirty="0">
                <a:latin typeface="Cambria"/>
                <a:cs typeface="Cambria"/>
              </a:rPr>
              <a:t>Cerita</a:t>
            </a:r>
            <a:r>
              <a:rPr sz="1400" i="1" spc="-20" dirty="0">
                <a:latin typeface="Cambria"/>
                <a:cs typeface="Cambria"/>
              </a:rPr>
              <a:t> </a:t>
            </a:r>
            <a:r>
              <a:rPr sz="1400" i="1" dirty="0">
                <a:latin typeface="Cambria"/>
                <a:cs typeface="Cambria"/>
              </a:rPr>
              <a:t>Panjang</a:t>
            </a:r>
            <a:r>
              <a:rPr sz="1400" i="1" spc="-30" dirty="0">
                <a:latin typeface="Cambria"/>
                <a:cs typeface="Cambria"/>
              </a:rPr>
              <a:t> </a:t>
            </a:r>
            <a:r>
              <a:rPr sz="1400" i="1" dirty="0">
                <a:latin typeface="Cambria"/>
                <a:cs typeface="Cambria"/>
              </a:rPr>
              <a:t>(Feature</a:t>
            </a:r>
            <a:r>
              <a:rPr sz="1400" i="1" spc="-5" dirty="0">
                <a:latin typeface="Cambria"/>
                <a:cs typeface="Cambria"/>
              </a:rPr>
              <a:t> </a:t>
            </a:r>
            <a:r>
              <a:rPr sz="1400" i="1" dirty="0">
                <a:latin typeface="Cambria"/>
                <a:cs typeface="Cambria"/>
              </a:rPr>
              <a:t>–</a:t>
            </a:r>
            <a:r>
              <a:rPr sz="1400" i="1" spc="-20" dirty="0">
                <a:latin typeface="Cambria"/>
                <a:cs typeface="Cambria"/>
              </a:rPr>
              <a:t> </a:t>
            </a:r>
            <a:r>
              <a:rPr sz="1400" i="1" dirty="0">
                <a:latin typeface="Cambria"/>
                <a:cs typeface="Cambria"/>
              </a:rPr>
              <a:t>Length</a:t>
            </a:r>
            <a:r>
              <a:rPr sz="1400" i="1" spc="-40" dirty="0">
                <a:latin typeface="Cambria"/>
                <a:cs typeface="Cambria"/>
              </a:rPr>
              <a:t> </a:t>
            </a:r>
            <a:r>
              <a:rPr sz="1400" i="1" spc="-10" dirty="0">
                <a:latin typeface="Cambria"/>
                <a:cs typeface="Cambria"/>
              </a:rPr>
              <a:t>Film).</a:t>
            </a:r>
            <a:endParaRPr sz="1400">
              <a:latin typeface="Cambria"/>
              <a:cs typeface="Cambria"/>
            </a:endParaRPr>
          </a:p>
          <a:p>
            <a:pPr marL="812165">
              <a:lnSpc>
                <a:spcPct val="100000"/>
              </a:lnSpc>
              <a:spcBef>
                <a:spcPts val="790"/>
              </a:spcBef>
            </a:pPr>
            <a:r>
              <a:rPr sz="1400" dirty="0">
                <a:latin typeface="Cambria"/>
                <a:cs typeface="Cambria"/>
              </a:rPr>
              <a:t>Film</a:t>
            </a:r>
            <a:r>
              <a:rPr sz="1400" spc="75" dirty="0">
                <a:latin typeface="Cambria"/>
                <a:cs typeface="Cambria"/>
              </a:rPr>
              <a:t> </a:t>
            </a:r>
            <a:r>
              <a:rPr sz="1400" dirty="0">
                <a:latin typeface="Cambria"/>
                <a:cs typeface="Cambria"/>
              </a:rPr>
              <a:t>dengan</a:t>
            </a:r>
            <a:r>
              <a:rPr sz="1400" spc="75" dirty="0">
                <a:latin typeface="Cambria"/>
                <a:cs typeface="Cambria"/>
              </a:rPr>
              <a:t> </a:t>
            </a:r>
            <a:r>
              <a:rPr sz="1400" dirty="0">
                <a:latin typeface="Cambria"/>
                <a:cs typeface="Cambria"/>
              </a:rPr>
              <a:t>durasi</a:t>
            </a:r>
            <a:r>
              <a:rPr sz="1400" spc="70" dirty="0">
                <a:latin typeface="Cambria"/>
                <a:cs typeface="Cambria"/>
              </a:rPr>
              <a:t> </a:t>
            </a:r>
            <a:r>
              <a:rPr sz="1400" dirty="0">
                <a:latin typeface="Cambria"/>
                <a:cs typeface="Cambria"/>
              </a:rPr>
              <a:t>lebih</a:t>
            </a:r>
            <a:r>
              <a:rPr sz="1400" spc="80" dirty="0">
                <a:latin typeface="Cambria"/>
                <a:cs typeface="Cambria"/>
              </a:rPr>
              <a:t> </a:t>
            </a:r>
            <a:r>
              <a:rPr sz="1400" dirty="0">
                <a:latin typeface="Cambria"/>
                <a:cs typeface="Cambria"/>
              </a:rPr>
              <a:t>dari</a:t>
            </a:r>
            <a:r>
              <a:rPr sz="1400" spc="70" dirty="0">
                <a:latin typeface="Cambria"/>
                <a:cs typeface="Cambria"/>
              </a:rPr>
              <a:t> </a:t>
            </a:r>
            <a:r>
              <a:rPr sz="1400" dirty="0">
                <a:latin typeface="Cambria"/>
                <a:cs typeface="Cambria"/>
              </a:rPr>
              <a:t>60</a:t>
            </a:r>
            <a:r>
              <a:rPr sz="1400" spc="80" dirty="0">
                <a:latin typeface="Cambria"/>
                <a:cs typeface="Cambria"/>
              </a:rPr>
              <a:t> </a:t>
            </a:r>
            <a:r>
              <a:rPr sz="1400" dirty="0">
                <a:latin typeface="Cambria"/>
                <a:cs typeface="Cambria"/>
              </a:rPr>
              <a:t>menit</a:t>
            </a:r>
            <a:r>
              <a:rPr sz="1400" spc="70" dirty="0">
                <a:latin typeface="Cambria"/>
                <a:cs typeface="Cambria"/>
              </a:rPr>
              <a:t> </a:t>
            </a:r>
            <a:r>
              <a:rPr sz="1400" dirty="0">
                <a:latin typeface="Cambria"/>
                <a:cs typeface="Cambria"/>
              </a:rPr>
              <a:t>lazimnya</a:t>
            </a:r>
            <a:r>
              <a:rPr sz="1400" spc="75" dirty="0">
                <a:latin typeface="Cambria"/>
                <a:cs typeface="Cambria"/>
              </a:rPr>
              <a:t> </a:t>
            </a:r>
            <a:r>
              <a:rPr sz="1400" dirty="0">
                <a:latin typeface="Cambria"/>
                <a:cs typeface="Cambria"/>
              </a:rPr>
              <a:t>berdurasi</a:t>
            </a:r>
            <a:r>
              <a:rPr sz="1400" spc="70" dirty="0">
                <a:latin typeface="Cambria"/>
                <a:cs typeface="Cambria"/>
              </a:rPr>
              <a:t> </a:t>
            </a:r>
            <a:r>
              <a:rPr sz="1400" spc="-25" dirty="0">
                <a:latin typeface="Cambria"/>
                <a:cs typeface="Cambria"/>
              </a:rPr>
              <a:t>90-</a:t>
            </a:r>
            <a:endParaRPr sz="1400">
              <a:latin typeface="Cambria"/>
              <a:cs typeface="Cambria"/>
            </a:endParaRPr>
          </a:p>
          <a:p>
            <a:pPr marL="240665" marR="5080">
              <a:lnSpc>
                <a:spcPts val="2460"/>
              </a:lnSpc>
              <a:spcBef>
                <a:spcPts val="215"/>
              </a:spcBef>
            </a:pPr>
            <a:r>
              <a:rPr sz="1400" dirty="0">
                <a:latin typeface="Cambria"/>
                <a:cs typeface="Cambria"/>
              </a:rPr>
              <a:t>100</a:t>
            </a:r>
            <a:r>
              <a:rPr sz="1400" spc="385" dirty="0">
                <a:latin typeface="Cambria"/>
                <a:cs typeface="Cambria"/>
              </a:rPr>
              <a:t> </a:t>
            </a:r>
            <a:r>
              <a:rPr sz="1400" dirty="0">
                <a:latin typeface="Cambria"/>
                <a:cs typeface="Cambria"/>
              </a:rPr>
              <a:t>menit.</a:t>
            </a:r>
            <a:r>
              <a:rPr sz="1400" spc="385" dirty="0">
                <a:latin typeface="Cambria"/>
                <a:cs typeface="Cambria"/>
              </a:rPr>
              <a:t> </a:t>
            </a:r>
            <a:r>
              <a:rPr sz="1400" dirty="0">
                <a:latin typeface="Cambria"/>
                <a:cs typeface="Cambria"/>
              </a:rPr>
              <a:t>Film</a:t>
            </a:r>
            <a:r>
              <a:rPr sz="1400" spc="385" dirty="0">
                <a:latin typeface="Cambria"/>
                <a:cs typeface="Cambria"/>
              </a:rPr>
              <a:t> </a:t>
            </a:r>
            <a:r>
              <a:rPr sz="1400" dirty="0">
                <a:latin typeface="Cambria"/>
                <a:cs typeface="Cambria"/>
              </a:rPr>
              <a:t>yang</a:t>
            </a:r>
            <a:r>
              <a:rPr sz="1400" spc="400" dirty="0">
                <a:latin typeface="Cambria"/>
                <a:cs typeface="Cambria"/>
              </a:rPr>
              <a:t> </a:t>
            </a:r>
            <a:r>
              <a:rPr sz="1400" dirty="0">
                <a:latin typeface="Cambria"/>
                <a:cs typeface="Cambria"/>
              </a:rPr>
              <a:t>diputar</a:t>
            </a:r>
            <a:r>
              <a:rPr sz="1400" spc="380" dirty="0">
                <a:latin typeface="Cambria"/>
                <a:cs typeface="Cambria"/>
              </a:rPr>
              <a:t> </a:t>
            </a:r>
            <a:r>
              <a:rPr sz="1400" dirty="0">
                <a:latin typeface="Cambria"/>
                <a:cs typeface="Cambria"/>
              </a:rPr>
              <a:t>di</a:t>
            </a:r>
            <a:r>
              <a:rPr sz="1400" spc="390" dirty="0">
                <a:latin typeface="Cambria"/>
                <a:cs typeface="Cambria"/>
              </a:rPr>
              <a:t> </a:t>
            </a:r>
            <a:r>
              <a:rPr sz="1400" dirty="0">
                <a:latin typeface="Cambria"/>
                <a:cs typeface="Cambria"/>
              </a:rPr>
              <a:t>bioskop</a:t>
            </a:r>
            <a:r>
              <a:rPr sz="1400" spc="395" dirty="0">
                <a:latin typeface="Cambria"/>
                <a:cs typeface="Cambria"/>
              </a:rPr>
              <a:t> </a:t>
            </a:r>
            <a:r>
              <a:rPr sz="1400" dirty="0">
                <a:latin typeface="Cambria"/>
                <a:cs typeface="Cambria"/>
              </a:rPr>
              <a:t>umunya</a:t>
            </a:r>
            <a:r>
              <a:rPr sz="1400" spc="385" dirty="0">
                <a:latin typeface="Cambria"/>
                <a:cs typeface="Cambria"/>
              </a:rPr>
              <a:t> </a:t>
            </a:r>
            <a:r>
              <a:rPr sz="1400" dirty="0">
                <a:latin typeface="Cambria"/>
                <a:cs typeface="Cambria"/>
              </a:rPr>
              <a:t>termasuk</a:t>
            </a:r>
            <a:r>
              <a:rPr sz="1400" spc="395" dirty="0">
                <a:latin typeface="Cambria"/>
                <a:cs typeface="Cambria"/>
              </a:rPr>
              <a:t> </a:t>
            </a:r>
            <a:r>
              <a:rPr sz="1400" spc="-10" dirty="0">
                <a:latin typeface="Cambria"/>
                <a:cs typeface="Cambria"/>
              </a:rPr>
              <a:t>dalam </a:t>
            </a:r>
            <a:r>
              <a:rPr sz="1400" dirty="0">
                <a:latin typeface="Cambria"/>
                <a:cs typeface="Cambria"/>
              </a:rPr>
              <a:t>kelompok</a:t>
            </a:r>
            <a:r>
              <a:rPr sz="1400" spc="270" dirty="0">
                <a:latin typeface="Cambria"/>
                <a:cs typeface="Cambria"/>
              </a:rPr>
              <a:t> </a:t>
            </a:r>
            <a:r>
              <a:rPr sz="1400" dirty="0">
                <a:latin typeface="Cambria"/>
                <a:cs typeface="Cambria"/>
              </a:rPr>
              <a:t>ini.</a:t>
            </a:r>
            <a:r>
              <a:rPr sz="1400" spc="270" dirty="0">
                <a:latin typeface="Cambria"/>
                <a:cs typeface="Cambria"/>
              </a:rPr>
              <a:t> </a:t>
            </a:r>
            <a:r>
              <a:rPr sz="1400" dirty="0">
                <a:latin typeface="Cambria"/>
                <a:cs typeface="Cambria"/>
              </a:rPr>
              <a:t>Beberapa</a:t>
            </a:r>
            <a:r>
              <a:rPr sz="1400" spc="275" dirty="0">
                <a:latin typeface="Cambria"/>
                <a:cs typeface="Cambria"/>
              </a:rPr>
              <a:t> </a:t>
            </a:r>
            <a:r>
              <a:rPr sz="1400" dirty="0">
                <a:latin typeface="Cambria"/>
                <a:cs typeface="Cambria"/>
              </a:rPr>
              <a:t>film,</a:t>
            </a:r>
            <a:r>
              <a:rPr sz="1400" spc="280" dirty="0">
                <a:latin typeface="Cambria"/>
                <a:cs typeface="Cambria"/>
              </a:rPr>
              <a:t> </a:t>
            </a:r>
            <a:r>
              <a:rPr sz="1400" dirty="0">
                <a:latin typeface="Cambria"/>
                <a:cs typeface="Cambria"/>
              </a:rPr>
              <a:t>misalnya</a:t>
            </a:r>
            <a:r>
              <a:rPr sz="1400" spc="265" dirty="0">
                <a:latin typeface="Cambria"/>
                <a:cs typeface="Cambria"/>
              </a:rPr>
              <a:t> </a:t>
            </a:r>
            <a:r>
              <a:rPr sz="1400" dirty="0">
                <a:latin typeface="Cambria"/>
                <a:cs typeface="Cambria"/>
              </a:rPr>
              <a:t>Dances</a:t>
            </a:r>
            <a:r>
              <a:rPr sz="1400" spc="290" dirty="0">
                <a:latin typeface="Cambria"/>
                <a:cs typeface="Cambria"/>
              </a:rPr>
              <a:t> </a:t>
            </a:r>
            <a:r>
              <a:rPr sz="1400" dirty="0">
                <a:latin typeface="Cambria"/>
                <a:cs typeface="Cambria"/>
              </a:rPr>
              <a:t>With</a:t>
            </a:r>
            <a:r>
              <a:rPr sz="1400" spc="290" dirty="0">
                <a:latin typeface="Cambria"/>
                <a:cs typeface="Cambria"/>
              </a:rPr>
              <a:t> </a:t>
            </a:r>
            <a:r>
              <a:rPr sz="1400" dirty="0">
                <a:latin typeface="Cambria"/>
                <a:cs typeface="Cambria"/>
              </a:rPr>
              <a:t>Wolves,</a:t>
            </a:r>
            <a:r>
              <a:rPr sz="1400" spc="280" dirty="0">
                <a:latin typeface="Cambria"/>
                <a:cs typeface="Cambria"/>
              </a:rPr>
              <a:t> </a:t>
            </a:r>
            <a:r>
              <a:rPr sz="1400" spc="-10" dirty="0">
                <a:latin typeface="Cambria"/>
                <a:cs typeface="Cambria"/>
              </a:rPr>
              <a:t>bahkan</a:t>
            </a:r>
            <a:endParaRPr sz="1400">
              <a:latin typeface="Cambria"/>
              <a:cs typeface="Cambria"/>
            </a:endParaRPr>
          </a:p>
          <a:p>
            <a:pPr marL="240665" marR="5080">
              <a:lnSpc>
                <a:spcPts val="2460"/>
              </a:lnSpc>
            </a:pPr>
            <a:r>
              <a:rPr sz="1400" dirty="0">
                <a:latin typeface="Cambria"/>
                <a:cs typeface="Cambria"/>
              </a:rPr>
              <a:t>berdurasi</a:t>
            </a:r>
            <a:r>
              <a:rPr sz="1400" spc="15" dirty="0">
                <a:latin typeface="Cambria"/>
                <a:cs typeface="Cambria"/>
              </a:rPr>
              <a:t> </a:t>
            </a:r>
            <a:r>
              <a:rPr sz="1400" dirty="0">
                <a:latin typeface="Cambria"/>
                <a:cs typeface="Cambria"/>
              </a:rPr>
              <a:t>lebih</a:t>
            </a:r>
            <a:r>
              <a:rPr sz="1400" spc="10" dirty="0">
                <a:latin typeface="Cambria"/>
                <a:cs typeface="Cambria"/>
              </a:rPr>
              <a:t> </a:t>
            </a:r>
            <a:r>
              <a:rPr sz="1400" dirty="0">
                <a:latin typeface="Cambria"/>
                <a:cs typeface="Cambria"/>
              </a:rPr>
              <a:t>120 menit.</a:t>
            </a:r>
            <a:r>
              <a:rPr sz="1400" spc="10" dirty="0">
                <a:latin typeface="Cambria"/>
                <a:cs typeface="Cambria"/>
              </a:rPr>
              <a:t> </a:t>
            </a:r>
            <a:r>
              <a:rPr sz="1400" dirty="0">
                <a:latin typeface="Cambria"/>
                <a:cs typeface="Cambria"/>
              </a:rPr>
              <a:t>Film-film</a:t>
            </a:r>
            <a:r>
              <a:rPr sz="1400" spc="10" dirty="0">
                <a:latin typeface="Cambria"/>
                <a:cs typeface="Cambria"/>
              </a:rPr>
              <a:t> </a:t>
            </a:r>
            <a:r>
              <a:rPr sz="1400" dirty="0">
                <a:latin typeface="Cambria"/>
                <a:cs typeface="Cambria"/>
              </a:rPr>
              <a:t>produksi</a:t>
            </a:r>
            <a:r>
              <a:rPr sz="1400" spc="30" dirty="0">
                <a:latin typeface="Cambria"/>
                <a:cs typeface="Cambria"/>
              </a:rPr>
              <a:t> </a:t>
            </a:r>
            <a:r>
              <a:rPr sz="1400" dirty="0">
                <a:latin typeface="Cambria"/>
                <a:cs typeface="Cambria"/>
              </a:rPr>
              <a:t>India</a:t>
            </a:r>
            <a:r>
              <a:rPr sz="1400" spc="20" dirty="0">
                <a:latin typeface="Cambria"/>
                <a:cs typeface="Cambria"/>
              </a:rPr>
              <a:t> </a:t>
            </a:r>
            <a:r>
              <a:rPr sz="1400" spc="-10" dirty="0">
                <a:latin typeface="Cambria"/>
                <a:cs typeface="Cambria"/>
              </a:rPr>
              <a:t>rata-</a:t>
            </a:r>
            <a:r>
              <a:rPr sz="1400" dirty="0">
                <a:latin typeface="Cambria"/>
                <a:cs typeface="Cambria"/>
              </a:rPr>
              <a:t>rata</a:t>
            </a:r>
            <a:r>
              <a:rPr sz="1400" spc="20" dirty="0">
                <a:latin typeface="Cambria"/>
                <a:cs typeface="Cambria"/>
              </a:rPr>
              <a:t> </a:t>
            </a:r>
            <a:r>
              <a:rPr sz="1400" spc="-10" dirty="0">
                <a:latin typeface="Cambria"/>
                <a:cs typeface="Cambria"/>
              </a:rPr>
              <a:t>berdurasi </a:t>
            </a:r>
            <a:r>
              <a:rPr sz="1400" dirty="0">
                <a:latin typeface="Cambria"/>
                <a:cs typeface="Cambria"/>
              </a:rPr>
              <a:t>hingga</a:t>
            </a:r>
            <a:r>
              <a:rPr sz="1400" spc="-30" dirty="0">
                <a:latin typeface="Cambria"/>
                <a:cs typeface="Cambria"/>
              </a:rPr>
              <a:t> </a:t>
            </a:r>
            <a:r>
              <a:rPr sz="1400" dirty="0">
                <a:latin typeface="Cambria"/>
                <a:cs typeface="Cambria"/>
              </a:rPr>
              <a:t>180</a:t>
            </a:r>
            <a:r>
              <a:rPr sz="1400" spc="-25" dirty="0">
                <a:latin typeface="Cambria"/>
                <a:cs typeface="Cambria"/>
              </a:rPr>
              <a:t> </a:t>
            </a:r>
            <a:r>
              <a:rPr sz="1400" spc="-10" dirty="0">
                <a:latin typeface="Cambria"/>
                <a:cs typeface="Cambria"/>
              </a:rPr>
              <a:t>menit.</a:t>
            </a:r>
            <a:endParaRPr sz="1400">
              <a:latin typeface="Cambria"/>
              <a:cs typeface="Cambria"/>
            </a:endParaRPr>
          </a:p>
        </p:txBody>
      </p:sp>
      <p:pic>
        <p:nvPicPr>
          <p:cNvPr id="9" name="object 9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770758" y="2283459"/>
            <a:ext cx="2705099" cy="2028825"/>
          </a:xfrm>
          <a:prstGeom prst="rect">
            <a:avLst/>
          </a:prstGeom>
        </p:spPr>
      </p:pic>
      <p:pic>
        <p:nvPicPr>
          <p:cNvPr id="10" name="object 10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405889" y="6614667"/>
            <a:ext cx="2695067" cy="2526665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ject 7"/>
          <p:cNvSpPr txBox="1"/>
          <p:nvPr/>
        </p:nvSpPr>
        <p:spPr>
          <a:xfrm>
            <a:off x="1164132" y="597254"/>
            <a:ext cx="5688965" cy="1903730"/>
          </a:xfrm>
          <a:prstGeom prst="rect">
            <a:avLst/>
          </a:prstGeom>
        </p:spPr>
        <p:txBody>
          <a:bodyPr vert="horz" wrap="square" lIns="0" tIns="1130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890"/>
              </a:spcBef>
            </a:pPr>
            <a:r>
              <a:rPr sz="1400" b="1" spc="-10" dirty="0">
                <a:latin typeface="Cambria"/>
                <a:cs typeface="Cambria"/>
              </a:rPr>
              <a:t>FILM-</a:t>
            </a:r>
            <a:r>
              <a:rPr sz="1400" b="1" dirty="0">
                <a:latin typeface="Cambria"/>
                <a:cs typeface="Cambria"/>
              </a:rPr>
              <a:t>FILM</a:t>
            </a:r>
            <a:r>
              <a:rPr sz="1400" b="1" spc="-25" dirty="0">
                <a:latin typeface="Cambria"/>
                <a:cs typeface="Cambria"/>
              </a:rPr>
              <a:t> </a:t>
            </a:r>
            <a:r>
              <a:rPr sz="1400" b="1" dirty="0">
                <a:latin typeface="Cambria"/>
                <a:cs typeface="Cambria"/>
              </a:rPr>
              <a:t>JENIS</a:t>
            </a:r>
            <a:r>
              <a:rPr sz="1400" b="1" spc="-10" dirty="0">
                <a:latin typeface="Cambria"/>
                <a:cs typeface="Cambria"/>
              </a:rPr>
              <a:t> </a:t>
            </a:r>
            <a:r>
              <a:rPr sz="1400" b="1" spc="-20" dirty="0">
                <a:latin typeface="Cambria"/>
                <a:cs typeface="Cambria"/>
              </a:rPr>
              <a:t>LAIN</a:t>
            </a:r>
            <a:endParaRPr sz="1400">
              <a:latin typeface="Cambria"/>
              <a:cs typeface="Cambria"/>
            </a:endParaRPr>
          </a:p>
          <a:p>
            <a:pPr marL="12700" algn="just">
              <a:lnSpc>
                <a:spcPct val="100000"/>
              </a:lnSpc>
              <a:spcBef>
                <a:spcPts val="795"/>
              </a:spcBef>
            </a:pPr>
            <a:r>
              <a:rPr sz="1400" i="1" dirty="0">
                <a:latin typeface="Cambria"/>
                <a:cs typeface="Cambria"/>
              </a:rPr>
              <a:t>d)</a:t>
            </a:r>
            <a:r>
              <a:rPr sz="1400" i="1" spc="200" dirty="0">
                <a:latin typeface="Cambria"/>
                <a:cs typeface="Cambria"/>
              </a:rPr>
              <a:t> </a:t>
            </a:r>
            <a:r>
              <a:rPr sz="1400" i="1" dirty="0">
                <a:latin typeface="Cambria"/>
                <a:cs typeface="Cambria"/>
              </a:rPr>
              <a:t>Profil</a:t>
            </a:r>
            <a:r>
              <a:rPr sz="1400" i="1" spc="-20" dirty="0">
                <a:latin typeface="Cambria"/>
                <a:cs typeface="Cambria"/>
              </a:rPr>
              <a:t> </a:t>
            </a:r>
            <a:r>
              <a:rPr sz="1400" i="1" dirty="0">
                <a:latin typeface="Cambria"/>
                <a:cs typeface="Cambria"/>
              </a:rPr>
              <a:t>Perusahaan</a:t>
            </a:r>
            <a:r>
              <a:rPr sz="1400" i="1" spc="-25" dirty="0">
                <a:latin typeface="Cambria"/>
                <a:cs typeface="Cambria"/>
              </a:rPr>
              <a:t> </a:t>
            </a:r>
            <a:r>
              <a:rPr sz="1400" i="1" spc="-10" dirty="0">
                <a:latin typeface="Cambria"/>
                <a:cs typeface="Cambria"/>
              </a:rPr>
              <a:t>(Corporate</a:t>
            </a:r>
            <a:r>
              <a:rPr sz="1400" i="1" spc="-30" dirty="0">
                <a:latin typeface="Cambria"/>
                <a:cs typeface="Cambria"/>
              </a:rPr>
              <a:t> </a:t>
            </a:r>
            <a:r>
              <a:rPr sz="1400" i="1" spc="-10" dirty="0">
                <a:latin typeface="Cambria"/>
                <a:cs typeface="Cambria"/>
              </a:rPr>
              <a:t>Profile).</a:t>
            </a:r>
            <a:endParaRPr sz="1400">
              <a:latin typeface="Cambria"/>
              <a:cs typeface="Cambria"/>
            </a:endParaRPr>
          </a:p>
          <a:p>
            <a:pPr marL="240665" marR="5080" algn="just">
              <a:lnSpc>
                <a:spcPct val="146400"/>
              </a:lnSpc>
            </a:pPr>
            <a:r>
              <a:rPr sz="1400" dirty="0">
                <a:latin typeface="Cambria"/>
                <a:cs typeface="Cambria"/>
              </a:rPr>
              <a:t>Berkaitan</a:t>
            </a:r>
            <a:r>
              <a:rPr sz="1400" spc="-35" dirty="0">
                <a:latin typeface="Cambria"/>
                <a:cs typeface="Cambria"/>
              </a:rPr>
              <a:t> </a:t>
            </a:r>
            <a:r>
              <a:rPr sz="1400" dirty="0">
                <a:latin typeface="Cambria"/>
                <a:cs typeface="Cambria"/>
              </a:rPr>
              <a:t>dengan</a:t>
            </a:r>
            <a:r>
              <a:rPr sz="1400" spc="-30" dirty="0">
                <a:latin typeface="Cambria"/>
                <a:cs typeface="Cambria"/>
              </a:rPr>
              <a:t> </a:t>
            </a:r>
            <a:r>
              <a:rPr sz="1400" dirty="0">
                <a:latin typeface="Cambria"/>
                <a:cs typeface="Cambria"/>
              </a:rPr>
              <a:t>kegiatan</a:t>
            </a:r>
            <a:r>
              <a:rPr sz="1400" spc="-20" dirty="0">
                <a:latin typeface="Cambria"/>
                <a:cs typeface="Cambria"/>
              </a:rPr>
              <a:t> </a:t>
            </a:r>
            <a:r>
              <a:rPr sz="1400" dirty="0">
                <a:latin typeface="Cambria"/>
                <a:cs typeface="Cambria"/>
              </a:rPr>
              <a:t>Film</a:t>
            </a:r>
            <a:r>
              <a:rPr sz="1400" spc="-25" dirty="0">
                <a:latin typeface="Cambria"/>
                <a:cs typeface="Cambria"/>
              </a:rPr>
              <a:t> </a:t>
            </a:r>
            <a:r>
              <a:rPr sz="1400" dirty="0">
                <a:latin typeface="Cambria"/>
                <a:cs typeface="Cambria"/>
              </a:rPr>
              <a:t>diproduksi</a:t>
            </a:r>
            <a:r>
              <a:rPr sz="1400" spc="-25" dirty="0">
                <a:latin typeface="Cambria"/>
                <a:cs typeface="Cambria"/>
              </a:rPr>
              <a:t> </a:t>
            </a:r>
            <a:r>
              <a:rPr sz="1400" dirty="0">
                <a:latin typeface="Cambria"/>
                <a:cs typeface="Cambria"/>
              </a:rPr>
              <a:t>untuk</a:t>
            </a:r>
            <a:r>
              <a:rPr sz="1400" spc="-15" dirty="0">
                <a:latin typeface="Cambria"/>
                <a:cs typeface="Cambria"/>
              </a:rPr>
              <a:t> </a:t>
            </a:r>
            <a:r>
              <a:rPr sz="1400" spc="-10" dirty="0">
                <a:latin typeface="Cambria"/>
                <a:cs typeface="Cambria"/>
              </a:rPr>
              <a:t>kepentingan</a:t>
            </a:r>
            <a:r>
              <a:rPr sz="1400" spc="-20" dirty="0">
                <a:latin typeface="Cambria"/>
                <a:cs typeface="Cambria"/>
              </a:rPr>
              <a:t> </a:t>
            </a:r>
            <a:r>
              <a:rPr sz="1400" spc="-10" dirty="0">
                <a:latin typeface="Cambria"/>
                <a:cs typeface="Cambria"/>
              </a:rPr>
              <a:t>institusi </a:t>
            </a:r>
            <a:r>
              <a:rPr sz="1400" dirty="0">
                <a:latin typeface="Cambria"/>
                <a:cs typeface="Cambria"/>
              </a:rPr>
              <a:t>tertentu</a:t>
            </a:r>
            <a:r>
              <a:rPr sz="1400" spc="114" dirty="0">
                <a:latin typeface="Cambria"/>
                <a:cs typeface="Cambria"/>
              </a:rPr>
              <a:t>  </a:t>
            </a:r>
            <a:r>
              <a:rPr sz="1400" dirty="0">
                <a:latin typeface="Cambria"/>
                <a:cs typeface="Cambria"/>
              </a:rPr>
              <a:t>berkaitan</a:t>
            </a:r>
            <a:r>
              <a:rPr sz="1400" spc="105" dirty="0">
                <a:latin typeface="Cambria"/>
                <a:cs typeface="Cambria"/>
              </a:rPr>
              <a:t>  </a:t>
            </a:r>
            <a:r>
              <a:rPr sz="1400" dirty="0">
                <a:latin typeface="Cambria"/>
                <a:cs typeface="Cambria"/>
              </a:rPr>
              <a:t>dengan</a:t>
            </a:r>
            <a:r>
              <a:rPr sz="1400" spc="114" dirty="0">
                <a:latin typeface="Cambria"/>
                <a:cs typeface="Cambria"/>
              </a:rPr>
              <a:t>  </a:t>
            </a:r>
            <a:r>
              <a:rPr sz="1400" dirty="0">
                <a:latin typeface="Cambria"/>
                <a:cs typeface="Cambria"/>
              </a:rPr>
              <a:t>kegiatan</a:t>
            </a:r>
            <a:r>
              <a:rPr sz="1400" spc="110" dirty="0">
                <a:latin typeface="Cambria"/>
                <a:cs typeface="Cambria"/>
              </a:rPr>
              <a:t>  </a:t>
            </a:r>
            <a:r>
              <a:rPr sz="1400" dirty="0">
                <a:latin typeface="Cambria"/>
                <a:cs typeface="Cambria"/>
              </a:rPr>
              <a:t>yang</a:t>
            </a:r>
            <a:r>
              <a:rPr sz="1400" spc="114" dirty="0">
                <a:latin typeface="Cambria"/>
                <a:cs typeface="Cambria"/>
              </a:rPr>
              <a:t>  </a:t>
            </a:r>
            <a:r>
              <a:rPr sz="1400" dirty="0">
                <a:latin typeface="Cambria"/>
                <a:cs typeface="Cambria"/>
              </a:rPr>
              <a:t>mereka</a:t>
            </a:r>
            <a:r>
              <a:rPr sz="1400" spc="114" dirty="0">
                <a:latin typeface="Cambria"/>
                <a:cs typeface="Cambria"/>
              </a:rPr>
              <a:t>  </a:t>
            </a:r>
            <a:r>
              <a:rPr sz="1400" dirty="0">
                <a:latin typeface="Cambria"/>
                <a:cs typeface="Cambria"/>
              </a:rPr>
              <a:t>lakukan,</a:t>
            </a:r>
            <a:r>
              <a:rPr sz="1400" spc="110" dirty="0">
                <a:latin typeface="Cambria"/>
                <a:cs typeface="Cambria"/>
              </a:rPr>
              <a:t>  </a:t>
            </a:r>
            <a:r>
              <a:rPr sz="1400" spc="-10" dirty="0">
                <a:latin typeface="Cambria"/>
                <a:cs typeface="Cambria"/>
              </a:rPr>
              <a:t>missal </a:t>
            </a:r>
            <a:r>
              <a:rPr sz="1400" dirty="0">
                <a:latin typeface="Cambria"/>
                <a:cs typeface="Cambria"/>
              </a:rPr>
              <a:t>tayangan</a:t>
            </a:r>
            <a:r>
              <a:rPr sz="1400" spc="55" dirty="0">
                <a:latin typeface="Cambria"/>
                <a:cs typeface="Cambria"/>
              </a:rPr>
              <a:t> </a:t>
            </a:r>
            <a:r>
              <a:rPr sz="1400" dirty="0">
                <a:latin typeface="Cambria"/>
                <a:cs typeface="Cambria"/>
              </a:rPr>
              <a:t>“Usaha</a:t>
            </a:r>
            <a:r>
              <a:rPr sz="1400" spc="55" dirty="0">
                <a:latin typeface="Cambria"/>
                <a:cs typeface="Cambria"/>
              </a:rPr>
              <a:t> </a:t>
            </a:r>
            <a:r>
              <a:rPr sz="1400" dirty="0">
                <a:latin typeface="Cambria"/>
                <a:cs typeface="Cambria"/>
              </a:rPr>
              <a:t>Anda”</a:t>
            </a:r>
            <a:r>
              <a:rPr sz="1400" spc="55" dirty="0">
                <a:latin typeface="Cambria"/>
                <a:cs typeface="Cambria"/>
              </a:rPr>
              <a:t> </a:t>
            </a:r>
            <a:r>
              <a:rPr sz="1400" dirty="0">
                <a:latin typeface="Cambria"/>
                <a:cs typeface="Cambria"/>
              </a:rPr>
              <a:t>di</a:t>
            </a:r>
            <a:r>
              <a:rPr sz="1400" spc="65" dirty="0">
                <a:latin typeface="Cambria"/>
                <a:cs typeface="Cambria"/>
              </a:rPr>
              <a:t> </a:t>
            </a:r>
            <a:r>
              <a:rPr sz="1400" dirty="0">
                <a:latin typeface="Cambria"/>
                <a:cs typeface="Cambria"/>
              </a:rPr>
              <a:t>SCTV.</a:t>
            </a:r>
            <a:r>
              <a:rPr sz="1400" spc="50" dirty="0">
                <a:latin typeface="Cambria"/>
                <a:cs typeface="Cambria"/>
              </a:rPr>
              <a:t> </a:t>
            </a:r>
            <a:r>
              <a:rPr sz="1400" dirty="0">
                <a:latin typeface="Cambria"/>
                <a:cs typeface="Cambria"/>
              </a:rPr>
              <a:t>Film</a:t>
            </a:r>
            <a:r>
              <a:rPr sz="1400" spc="50" dirty="0">
                <a:latin typeface="Cambria"/>
                <a:cs typeface="Cambria"/>
              </a:rPr>
              <a:t> </a:t>
            </a:r>
            <a:r>
              <a:rPr sz="1400" dirty="0">
                <a:latin typeface="Cambria"/>
                <a:cs typeface="Cambria"/>
              </a:rPr>
              <a:t>ini</a:t>
            </a:r>
            <a:r>
              <a:rPr sz="1400" spc="65" dirty="0">
                <a:latin typeface="Cambria"/>
                <a:cs typeface="Cambria"/>
              </a:rPr>
              <a:t> </a:t>
            </a:r>
            <a:r>
              <a:rPr sz="1400" dirty="0">
                <a:latin typeface="Cambria"/>
                <a:cs typeface="Cambria"/>
              </a:rPr>
              <a:t>sendiri</a:t>
            </a:r>
            <a:r>
              <a:rPr sz="1400" spc="65" dirty="0">
                <a:latin typeface="Cambria"/>
                <a:cs typeface="Cambria"/>
              </a:rPr>
              <a:t> </a:t>
            </a:r>
            <a:r>
              <a:rPr sz="1400" dirty="0">
                <a:latin typeface="Cambria"/>
                <a:cs typeface="Cambria"/>
              </a:rPr>
              <a:t>berfungsi</a:t>
            </a:r>
            <a:r>
              <a:rPr sz="1400" spc="55" dirty="0">
                <a:latin typeface="Cambria"/>
                <a:cs typeface="Cambria"/>
              </a:rPr>
              <a:t> </a:t>
            </a:r>
            <a:r>
              <a:rPr sz="1400" dirty="0">
                <a:latin typeface="Cambria"/>
                <a:cs typeface="Cambria"/>
              </a:rPr>
              <a:t>sebagai</a:t>
            </a:r>
            <a:r>
              <a:rPr sz="1400" spc="55" dirty="0">
                <a:latin typeface="Cambria"/>
                <a:cs typeface="Cambria"/>
              </a:rPr>
              <a:t> </a:t>
            </a:r>
            <a:r>
              <a:rPr sz="1400" spc="-20" dirty="0">
                <a:latin typeface="Cambria"/>
                <a:cs typeface="Cambria"/>
              </a:rPr>
              <a:t>alat </a:t>
            </a:r>
            <a:r>
              <a:rPr sz="1400" dirty="0">
                <a:latin typeface="Cambria"/>
                <a:cs typeface="Cambria"/>
              </a:rPr>
              <a:t>bantu</a:t>
            </a:r>
            <a:r>
              <a:rPr sz="1400" spc="-20" dirty="0">
                <a:latin typeface="Cambria"/>
                <a:cs typeface="Cambria"/>
              </a:rPr>
              <a:t> </a:t>
            </a:r>
            <a:r>
              <a:rPr sz="1400" spc="-10" dirty="0">
                <a:latin typeface="Cambria"/>
                <a:cs typeface="Cambria"/>
              </a:rPr>
              <a:t>presentasi.</a:t>
            </a:r>
            <a:endParaRPr sz="1400">
              <a:latin typeface="Cambria"/>
              <a:cs typeface="Cambria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164132" y="4417288"/>
            <a:ext cx="5691505" cy="2214245"/>
          </a:xfrm>
          <a:prstGeom prst="rect">
            <a:avLst/>
          </a:prstGeom>
        </p:spPr>
        <p:txBody>
          <a:bodyPr vert="horz" wrap="square" lIns="0" tIns="111760" rIns="0" bIns="0" rtlCol="0">
            <a:spAutoFit/>
          </a:bodyPr>
          <a:lstStyle/>
          <a:p>
            <a:pPr marL="12700" algn="just">
              <a:lnSpc>
                <a:spcPct val="100000"/>
              </a:lnSpc>
              <a:spcBef>
                <a:spcPts val="880"/>
              </a:spcBef>
            </a:pPr>
            <a:r>
              <a:rPr sz="1400" i="1" dirty="0">
                <a:latin typeface="Cambria"/>
                <a:cs typeface="Cambria"/>
              </a:rPr>
              <a:t>e)</a:t>
            </a:r>
            <a:r>
              <a:rPr sz="1400" i="1" spc="295" dirty="0">
                <a:latin typeface="Cambria"/>
                <a:cs typeface="Cambria"/>
              </a:rPr>
              <a:t> </a:t>
            </a:r>
            <a:r>
              <a:rPr sz="1400" i="1" dirty="0">
                <a:latin typeface="Cambria"/>
                <a:cs typeface="Cambria"/>
              </a:rPr>
              <a:t>Iklan</a:t>
            </a:r>
            <a:r>
              <a:rPr sz="1400" i="1" spc="-15" dirty="0">
                <a:latin typeface="Cambria"/>
                <a:cs typeface="Cambria"/>
              </a:rPr>
              <a:t> </a:t>
            </a:r>
            <a:r>
              <a:rPr sz="1400" i="1" dirty="0">
                <a:latin typeface="Cambria"/>
                <a:cs typeface="Cambria"/>
              </a:rPr>
              <a:t>Televisi</a:t>
            </a:r>
            <a:r>
              <a:rPr sz="1400" i="1" spc="-15" dirty="0">
                <a:latin typeface="Cambria"/>
                <a:cs typeface="Cambria"/>
              </a:rPr>
              <a:t> </a:t>
            </a:r>
            <a:r>
              <a:rPr sz="1400" i="1" dirty="0">
                <a:latin typeface="Cambria"/>
                <a:cs typeface="Cambria"/>
              </a:rPr>
              <a:t>(TV</a:t>
            </a:r>
            <a:r>
              <a:rPr sz="1400" i="1" spc="-25" dirty="0">
                <a:latin typeface="Cambria"/>
                <a:cs typeface="Cambria"/>
              </a:rPr>
              <a:t> </a:t>
            </a:r>
            <a:r>
              <a:rPr sz="1400" i="1" spc="-10" dirty="0">
                <a:latin typeface="Cambria"/>
                <a:cs typeface="Cambria"/>
              </a:rPr>
              <a:t>Commercial)</a:t>
            </a:r>
            <a:endParaRPr sz="1400">
              <a:latin typeface="Cambria"/>
              <a:cs typeface="Cambria"/>
            </a:endParaRPr>
          </a:p>
          <a:p>
            <a:pPr marL="240665" marR="7620" algn="just">
              <a:lnSpc>
                <a:spcPct val="146400"/>
              </a:lnSpc>
            </a:pPr>
            <a:r>
              <a:rPr sz="1400" dirty="0">
                <a:latin typeface="Cambria"/>
                <a:cs typeface="Cambria"/>
              </a:rPr>
              <a:t>Film</a:t>
            </a:r>
            <a:r>
              <a:rPr sz="1400" spc="365" dirty="0">
                <a:latin typeface="Cambria"/>
                <a:cs typeface="Cambria"/>
              </a:rPr>
              <a:t> </a:t>
            </a:r>
            <a:r>
              <a:rPr sz="1400" dirty="0">
                <a:latin typeface="Cambria"/>
                <a:cs typeface="Cambria"/>
              </a:rPr>
              <a:t>ini</a:t>
            </a:r>
            <a:r>
              <a:rPr sz="1400" spc="380" dirty="0">
                <a:latin typeface="Cambria"/>
                <a:cs typeface="Cambria"/>
              </a:rPr>
              <a:t> </a:t>
            </a:r>
            <a:r>
              <a:rPr sz="1400" dirty="0">
                <a:latin typeface="Cambria"/>
                <a:cs typeface="Cambria"/>
              </a:rPr>
              <a:t>diproduksi</a:t>
            </a:r>
            <a:r>
              <a:rPr sz="1400" spc="370" dirty="0">
                <a:latin typeface="Cambria"/>
                <a:cs typeface="Cambria"/>
              </a:rPr>
              <a:t> </a:t>
            </a:r>
            <a:r>
              <a:rPr sz="1400" dirty="0">
                <a:latin typeface="Cambria"/>
                <a:cs typeface="Cambria"/>
              </a:rPr>
              <a:t>untuk</a:t>
            </a:r>
            <a:r>
              <a:rPr sz="1400" spc="380" dirty="0">
                <a:latin typeface="Cambria"/>
                <a:cs typeface="Cambria"/>
              </a:rPr>
              <a:t> </a:t>
            </a:r>
            <a:r>
              <a:rPr sz="1400" dirty="0">
                <a:latin typeface="Cambria"/>
                <a:cs typeface="Cambria"/>
              </a:rPr>
              <a:t>Kepentingan</a:t>
            </a:r>
            <a:r>
              <a:rPr sz="1400" spc="375" dirty="0">
                <a:latin typeface="Cambria"/>
                <a:cs typeface="Cambria"/>
              </a:rPr>
              <a:t> </a:t>
            </a:r>
            <a:r>
              <a:rPr sz="1400" dirty="0">
                <a:latin typeface="Cambria"/>
                <a:cs typeface="Cambria"/>
              </a:rPr>
              <a:t>penyebaran</a:t>
            </a:r>
            <a:r>
              <a:rPr sz="1400" spc="370" dirty="0">
                <a:latin typeface="Cambria"/>
                <a:cs typeface="Cambria"/>
              </a:rPr>
              <a:t> </a:t>
            </a:r>
            <a:r>
              <a:rPr sz="1400" dirty="0">
                <a:latin typeface="Cambria"/>
                <a:cs typeface="Cambria"/>
              </a:rPr>
              <a:t>informasi,</a:t>
            </a:r>
            <a:r>
              <a:rPr sz="1400" spc="380" dirty="0">
                <a:latin typeface="Cambria"/>
                <a:cs typeface="Cambria"/>
              </a:rPr>
              <a:t> </a:t>
            </a:r>
            <a:r>
              <a:rPr sz="1400" spc="-20" dirty="0">
                <a:latin typeface="Cambria"/>
                <a:cs typeface="Cambria"/>
              </a:rPr>
              <a:t>baik </a:t>
            </a:r>
            <a:r>
              <a:rPr sz="1400" dirty="0">
                <a:latin typeface="Cambria"/>
                <a:cs typeface="Cambria"/>
              </a:rPr>
              <a:t>tentang</a:t>
            </a:r>
            <a:r>
              <a:rPr sz="1400" spc="390" dirty="0">
                <a:latin typeface="Cambria"/>
                <a:cs typeface="Cambria"/>
              </a:rPr>
              <a:t> </a:t>
            </a:r>
            <a:r>
              <a:rPr sz="1400" dirty="0">
                <a:latin typeface="Cambria"/>
                <a:cs typeface="Cambria"/>
              </a:rPr>
              <a:t>produk</a:t>
            </a:r>
            <a:r>
              <a:rPr sz="1400" spc="385" dirty="0">
                <a:latin typeface="Cambria"/>
                <a:cs typeface="Cambria"/>
              </a:rPr>
              <a:t> </a:t>
            </a:r>
            <a:r>
              <a:rPr sz="1400" dirty="0">
                <a:latin typeface="Cambria"/>
                <a:cs typeface="Cambria"/>
              </a:rPr>
              <a:t>(iklan</a:t>
            </a:r>
            <a:r>
              <a:rPr sz="1400" spc="400" dirty="0">
                <a:latin typeface="Cambria"/>
                <a:cs typeface="Cambria"/>
              </a:rPr>
              <a:t> </a:t>
            </a:r>
            <a:r>
              <a:rPr sz="1400" dirty="0">
                <a:latin typeface="Cambria"/>
                <a:cs typeface="Cambria"/>
              </a:rPr>
              <a:t>produk)</a:t>
            </a:r>
            <a:r>
              <a:rPr sz="1400" spc="409" dirty="0">
                <a:latin typeface="Cambria"/>
                <a:cs typeface="Cambria"/>
              </a:rPr>
              <a:t> </a:t>
            </a:r>
            <a:r>
              <a:rPr sz="1400" dirty="0">
                <a:latin typeface="Cambria"/>
                <a:cs typeface="Cambria"/>
              </a:rPr>
              <a:t>maupun</a:t>
            </a:r>
            <a:r>
              <a:rPr sz="1400" spc="395" dirty="0">
                <a:latin typeface="Cambria"/>
                <a:cs typeface="Cambria"/>
              </a:rPr>
              <a:t> </a:t>
            </a:r>
            <a:r>
              <a:rPr sz="1400" dirty="0">
                <a:latin typeface="Cambria"/>
                <a:cs typeface="Cambria"/>
              </a:rPr>
              <a:t>layanan</a:t>
            </a:r>
            <a:r>
              <a:rPr sz="1400" spc="395" dirty="0">
                <a:latin typeface="Cambria"/>
                <a:cs typeface="Cambria"/>
              </a:rPr>
              <a:t> </a:t>
            </a:r>
            <a:r>
              <a:rPr sz="1400" dirty="0">
                <a:latin typeface="Cambria"/>
                <a:cs typeface="Cambria"/>
              </a:rPr>
              <a:t>masyarakat</a:t>
            </a:r>
            <a:r>
              <a:rPr sz="1400" spc="400" dirty="0">
                <a:latin typeface="Cambria"/>
                <a:cs typeface="Cambria"/>
              </a:rPr>
              <a:t> </a:t>
            </a:r>
            <a:r>
              <a:rPr sz="1400" spc="-10" dirty="0">
                <a:latin typeface="Cambria"/>
                <a:cs typeface="Cambria"/>
              </a:rPr>
              <a:t>(iklan</a:t>
            </a:r>
            <a:endParaRPr sz="1400">
              <a:latin typeface="Cambria"/>
              <a:cs typeface="Cambria"/>
            </a:endParaRPr>
          </a:p>
          <a:p>
            <a:pPr marL="240665" marR="5080" algn="just">
              <a:lnSpc>
                <a:spcPct val="146500"/>
              </a:lnSpc>
              <a:spcBef>
                <a:spcPts val="10"/>
              </a:spcBef>
            </a:pPr>
            <a:r>
              <a:rPr sz="1400" dirty="0">
                <a:latin typeface="Cambria"/>
                <a:cs typeface="Cambria"/>
              </a:rPr>
              <a:t>layanan</a:t>
            </a:r>
            <a:r>
              <a:rPr sz="1400" spc="450" dirty="0">
                <a:latin typeface="Cambria"/>
                <a:cs typeface="Cambria"/>
              </a:rPr>
              <a:t> </a:t>
            </a:r>
            <a:r>
              <a:rPr sz="1400" dirty="0">
                <a:latin typeface="Cambria"/>
                <a:cs typeface="Cambria"/>
              </a:rPr>
              <a:t>masyarakat</a:t>
            </a:r>
            <a:r>
              <a:rPr sz="1400" spc="475" dirty="0">
                <a:latin typeface="Cambria"/>
                <a:cs typeface="Cambria"/>
              </a:rPr>
              <a:t> </a:t>
            </a:r>
            <a:r>
              <a:rPr sz="1400" dirty="0">
                <a:latin typeface="Cambria"/>
                <a:cs typeface="Cambria"/>
              </a:rPr>
              <a:t>atau</a:t>
            </a:r>
            <a:r>
              <a:rPr sz="1400" spc="490" dirty="0">
                <a:latin typeface="Cambria"/>
                <a:cs typeface="Cambria"/>
              </a:rPr>
              <a:t> </a:t>
            </a:r>
            <a:r>
              <a:rPr sz="1400" dirty="0">
                <a:latin typeface="Cambria"/>
                <a:cs typeface="Cambria"/>
              </a:rPr>
              <a:t>P</a:t>
            </a:r>
            <a:r>
              <a:rPr sz="1400" i="1" dirty="0">
                <a:latin typeface="Cambria"/>
                <a:cs typeface="Cambria"/>
              </a:rPr>
              <a:t>ublic</a:t>
            </a:r>
            <a:r>
              <a:rPr sz="1400" i="1" spc="475" dirty="0">
                <a:latin typeface="Cambria"/>
                <a:cs typeface="Cambria"/>
              </a:rPr>
              <a:t> </a:t>
            </a:r>
            <a:r>
              <a:rPr sz="1400" i="1" dirty="0">
                <a:latin typeface="Cambria"/>
                <a:cs typeface="Cambria"/>
              </a:rPr>
              <a:t>Service</a:t>
            </a:r>
            <a:r>
              <a:rPr sz="1400" i="1" spc="475" dirty="0">
                <a:latin typeface="Cambria"/>
                <a:cs typeface="Cambria"/>
              </a:rPr>
              <a:t> </a:t>
            </a:r>
            <a:r>
              <a:rPr sz="1400" i="1" dirty="0">
                <a:latin typeface="Cambria"/>
                <a:cs typeface="Cambria"/>
              </a:rPr>
              <a:t>Announcement</a:t>
            </a:r>
            <a:r>
              <a:rPr sz="1400" dirty="0">
                <a:latin typeface="Cambria"/>
                <a:cs typeface="Cambria"/>
              </a:rPr>
              <a:t>/PSA).</a:t>
            </a:r>
            <a:r>
              <a:rPr sz="1400" spc="470" dirty="0">
                <a:latin typeface="Cambria"/>
                <a:cs typeface="Cambria"/>
              </a:rPr>
              <a:t> </a:t>
            </a:r>
            <a:r>
              <a:rPr sz="1400" spc="-10" dirty="0">
                <a:latin typeface="Cambria"/>
                <a:cs typeface="Cambria"/>
              </a:rPr>
              <a:t>Iklan </a:t>
            </a:r>
            <a:r>
              <a:rPr sz="1400" dirty="0">
                <a:latin typeface="Cambria"/>
                <a:cs typeface="Cambria"/>
              </a:rPr>
              <a:t>produk</a:t>
            </a:r>
            <a:r>
              <a:rPr sz="1400" spc="260" dirty="0">
                <a:latin typeface="Cambria"/>
                <a:cs typeface="Cambria"/>
              </a:rPr>
              <a:t>  </a:t>
            </a:r>
            <a:r>
              <a:rPr sz="1400" dirty="0">
                <a:latin typeface="Cambria"/>
                <a:cs typeface="Cambria"/>
              </a:rPr>
              <a:t>biasanya</a:t>
            </a:r>
            <a:r>
              <a:rPr sz="1400" spc="254" dirty="0">
                <a:latin typeface="Cambria"/>
                <a:cs typeface="Cambria"/>
              </a:rPr>
              <a:t>  </a:t>
            </a:r>
            <a:r>
              <a:rPr sz="1400" dirty="0">
                <a:latin typeface="Cambria"/>
                <a:cs typeface="Cambria"/>
              </a:rPr>
              <a:t>menampilkan</a:t>
            </a:r>
            <a:r>
              <a:rPr sz="1400" spc="265" dirty="0">
                <a:latin typeface="Cambria"/>
                <a:cs typeface="Cambria"/>
              </a:rPr>
              <a:t>  </a:t>
            </a:r>
            <a:r>
              <a:rPr sz="1400" dirty="0">
                <a:latin typeface="Cambria"/>
                <a:cs typeface="Cambria"/>
              </a:rPr>
              <a:t>produk</a:t>
            </a:r>
            <a:r>
              <a:rPr sz="1400" spc="265" dirty="0">
                <a:latin typeface="Cambria"/>
                <a:cs typeface="Cambria"/>
              </a:rPr>
              <a:t>  </a:t>
            </a:r>
            <a:r>
              <a:rPr sz="1400" dirty="0">
                <a:latin typeface="Cambria"/>
                <a:cs typeface="Cambria"/>
              </a:rPr>
              <a:t>yang</a:t>
            </a:r>
            <a:r>
              <a:rPr sz="1400" spc="265" dirty="0">
                <a:latin typeface="Cambria"/>
                <a:cs typeface="Cambria"/>
              </a:rPr>
              <a:t>  </a:t>
            </a:r>
            <a:r>
              <a:rPr sz="1400" dirty="0">
                <a:latin typeface="Cambria"/>
                <a:cs typeface="Cambria"/>
              </a:rPr>
              <a:t>diiklankan</a:t>
            </a:r>
            <a:r>
              <a:rPr sz="1400" spc="265" dirty="0">
                <a:latin typeface="Cambria"/>
                <a:cs typeface="Cambria"/>
              </a:rPr>
              <a:t>  </a:t>
            </a:r>
            <a:r>
              <a:rPr sz="1400" spc="-10" dirty="0">
                <a:latin typeface="Cambria"/>
                <a:cs typeface="Cambria"/>
              </a:rPr>
              <a:t>‘secara </a:t>
            </a:r>
            <a:r>
              <a:rPr sz="1400" dirty="0">
                <a:latin typeface="Cambria"/>
                <a:cs typeface="Cambria"/>
              </a:rPr>
              <a:t>eksplisit’,</a:t>
            </a:r>
            <a:r>
              <a:rPr sz="1400" spc="250" dirty="0">
                <a:latin typeface="Cambria"/>
                <a:cs typeface="Cambria"/>
              </a:rPr>
              <a:t> </a:t>
            </a:r>
            <a:r>
              <a:rPr sz="1400" dirty="0">
                <a:latin typeface="Cambria"/>
                <a:cs typeface="Cambria"/>
              </a:rPr>
              <a:t>artinya</a:t>
            </a:r>
            <a:r>
              <a:rPr sz="1400" spc="265" dirty="0">
                <a:latin typeface="Cambria"/>
                <a:cs typeface="Cambria"/>
              </a:rPr>
              <a:t> </a:t>
            </a:r>
            <a:r>
              <a:rPr sz="1400" dirty="0">
                <a:latin typeface="Cambria"/>
                <a:cs typeface="Cambria"/>
              </a:rPr>
              <a:t>ada</a:t>
            </a:r>
            <a:r>
              <a:rPr sz="1400" spc="260" dirty="0">
                <a:latin typeface="Cambria"/>
                <a:cs typeface="Cambria"/>
              </a:rPr>
              <a:t> </a:t>
            </a:r>
            <a:r>
              <a:rPr sz="1400" dirty="0">
                <a:latin typeface="Cambria"/>
                <a:cs typeface="Cambria"/>
              </a:rPr>
              <a:t>stimulus</a:t>
            </a:r>
            <a:r>
              <a:rPr sz="1400" spc="250" dirty="0">
                <a:latin typeface="Cambria"/>
                <a:cs typeface="Cambria"/>
              </a:rPr>
              <a:t> </a:t>
            </a:r>
            <a:r>
              <a:rPr sz="1400" spc="-10" dirty="0">
                <a:latin typeface="Cambria"/>
                <a:cs typeface="Cambria"/>
              </a:rPr>
              <a:t>audio-</a:t>
            </a:r>
            <a:r>
              <a:rPr sz="1400" dirty="0">
                <a:latin typeface="Cambria"/>
                <a:cs typeface="Cambria"/>
              </a:rPr>
              <a:t>visual</a:t>
            </a:r>
            <a:r>
              <a:rPr sz="1400" spc="265" dirty="0">
                <a:latin typeface="Cambria"/>
                <a:cs typeface="Cambria"/>
              </a:rPr>
              <a:t> </a:t>
            </a:r>
            <a:r>
              <a:rPr sz="1400" dirty="0">
                <a:latin typeface="Cambria"/>
                <a:cs typeface="Cambria"/>
              </a:rPr>
              <a:t>yang</a:t>
            </a:r>
            <a:r>
              <a:rPr sz="1400" spc="265" dirty="0">
                <a:latin typeface="Cambria"/>
                <a:cs typeface="Cambria"/>
              </a:rPr>
              <a:t> </a:t>
            </a:r>
            <a:r>
              <a:rPr sz="1400" dirty="0">
                <a:latin typeface="Cambria"/>
                <a:cs typeface="Cambria"/>
              </a:rPr>
              <a:t>jelas</a:t>
            </a:r>
            <a:r>
              <a:rPr sz="1400" spc="250" dirty="0">
                <a:latin typeface="Cambria"/>
                <a:cs typeface="Cambria"/>
              </a:rPr>
              <a:t> </a:t>
            </a:r>
            <a:r>
              <a:rPr sz="1400" dirty="0">
                <a:latin typeface="Cambria"/>
                <a:cs typeface="Cambria"/>
              </a:rPr>
              <a:t>tentang</a:t>
            </a:r>
            <a:r>
              <a:rPr sz="1400" spc="260" dirty="0">
                <a:latin typeface="Cambria"/>
                <a:cs typeface="Cambria"/>
              </a:rPr>
              <a:t> </a:t>
            </a:r>
            <a:r>
              <a:rPr sz="1400" spc="-10" dirty="0">
                <a:latin typeface="Cambria"/>
                <a:cs typeface="Cambria"/>
              </a:rPr>
              <a:t>suatu </a:t>
            </a:r>
            <a:r>
              <a:rPr sz="1400" dirty="0">
                <a:latin typeface="Cambria"/>
                <a:cs typeface="Cambria"/>
              </a:rPr>
              <a:t>produk</a:t>
            </a:r>
            <a:r>
              <a:rPr sz="1400" spc="-15" dirty="0">
                <a:latin typeface="Cambria"/>
                <a:cs typeface="Cambria"/>
              </a:rPr>
              <a:t> </a:t>
            </a:r>
            <a:r>
              <a:rPr sz="1400" spc="-10" dirty="0">
                <a:latin typeface="Cambria"/>
                <a:cs typeface="Cambria"/>
              </a:rPr>
              <a:t>tersebut.</a:t>
            </a:r>
            <a:endParaRPr sz="1400">
              <a:latin typeface="Cambria"/>
              <a:cs typeface="Cambria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392682" y="8368131"/>
            <a:ext cx="5462905" cy="127698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algn="just">
              <a:lnSpc>
                <a:spcPct val="146700"/>
              </a:lnSpc>
              <a:spcBef>
                <a:spcPts val="95"/>
              </a:spcBef>
            </a:pPr>
            <a:r>
              <a:rPr sz="1400" dirty="0">
                <a:latin typeface="Cambria"/>
                <a:cs typeface="Cambria"/>
              </a:rPr>
              <a:t>Sedangkan</a:t>
            </a:r>
            <a:r>
              <a:rPr sz="1400" spc="95" dirty="0">
                <a:latin typeface="Cambria"/>
                <a:cs typeface="Cambria"/>
              </a:rPr>
              <a:t>  </a:t>
            </a:r>
            <a:r>
              <a:rPr sz="1400" dirty="0">
                <a:latin typeface="Cambria"/>
                <a:cs typeface="Cambria"/>
              </a:rPr>
              <a:t>iklan</a:t>
            </a:r>
            <a:r>
              <a:rPr sz="1400" spc="105" dirty="0">
                <a:latin typeface="Cambria"/>
                <a:cs typeface="Cambria"/>
              </a:rPr>
              <a:t>  </a:t>
            </a:r>
            <a:r>
              <a:rPr sz="1400" dirty="0">
                <a:latin typeface="Cambria"/>
                <a:cs typeface="Cambria"/>
              </a:rPr>
              <a:t>produk</a:t>
            </a:r>
            <a:r>
              <a:rPr sz="1400" spc="95" dirty="0">
                <a:latin typeface="Cambria"/>
                <a:cs typeface="Cambria"/>
              </a:rPr>
              <a:t>  </a:t>
            </a:r>
            <a:r>
              <a:rPr sz="1400" dirty="0">
                <a:latin typeface="Cambria"/>
                <a:cs typeface="Cambria"/>
              </a:rPr>
              <a:t>terhadap</a:t>
            </a:r>
            <a:r>
              <a:rPr sz="1400" spc="100" dirty="0">
                <a:latin typeface="Cambria"/>
                <a:cs typeface="Cambria"/>
              </a:rPr>
              <a:t>  </a:t>
            </a:r>
            <a:r>
              <a:rPr sz="1400" dirty="0">
                <a:latin typeface="Cambria"/>
                <a:cs typeface="Cambria"/>
              </a:rPr>
              <a:t>fenomena</a:t>
            </a:r>
            <a:r>
              <a:rPr sz="1400" spc="100" dirty="0">
                <a:latin typeface="Cambria"/>
                <a:cs typeface="Cambria"/>
              </a:rPr>
              <a:t>  </a:t>
            </a:r>
            <a:r>
              <a:rPr sz="1400" dirty="0">
                <a:latin typeface="Cambria"/>
                <a:cs typeface="Cambria"/>
              </a:rPr>
              <a:t>sosial</a:t>
            </a:r>
            <a:r>
              <a:rPr sz="1400" spc="105" dirty="0">
                <a:latin typeface="Cambria"/>
                <a:cs typeface="Cambria"/>
              </a:rPr>
              <a:t>  </a:t>
            </a:r>
            <a:r>
              <a:rPr sz="1400" dirty="0">
                <a:latin typeface="Cambria"/>
                <a:cs typeface="Cambria"/>
              </a:rPr>
              <a:t>yang</a:t>
            </a:r>
            <a:r>
              <a:rPr sz="1400" spc="105" dirty="0">
                <a:latin typeface="Cambria"/>
                <a:cs typeface="Cambria"/>
              </a:rPr>
              <a:t>  </a:t>
            </a:r>
            <a:r>
              <a:rPr sz="1400" spc="-10" dirty="0">
                <a:latin typeface="Cambria"/>
                <a:cs typeface="Cambria"/>
              </a:rPr>
              <a:t>diangkat </a:t>
            </a:r>
            <a:r>
              <a:rPr sz="1400" dirty="0">
                <a:latin typeface="Cambria"/>
                <a:cs typeface="Cambria"/>
              </a:rPr>
              <a:t>sebagai</a:t>
            </a:r>
            <a:r>
              <a:rPr sz="1400" spc="465" dirty="0">
                <a:latin typeface="Cambria"/>
                <a:cs typeface="Cambria"/>
              </a:rPr>
              <a:t> </a:t>
            </a:r>
            <a:r>
              <a:rPr sz="1400" dirty="0">
                <a:latin typeface="Cambria"/>
                <a:cs typeface="Cambria"/>
              </a:rPr>
              <a:t>topik</a:t>
            </a:r>
            <a:r>
              <a:rPr sz="1400" spc="459" dirty="0">
                <a:latin typeface="Cambria"/>
                <a:cs typeface="Cambria"/>
              </a:rPr>
              <a:t> </a:t>
            </a:r>
            <a:r>
              <a:rPr sz="1400" dirty="0">
                <a:latin typeface="Cambria"/>
                <a:cs typeface="Cambria"/>
              </a:rPr>
              <a:t>iklan</a:t>
            </a:r>
            <a:r>
              <a:rPr sz="1400" spc="459" dirty="0">
                <a:latin typeface="Cambria"/>
                <a:cs typeface="Cambria"/>
              </a:rPr>
              <a:t> </a:t>
            </a:r>
            <a:r>
              <a:rPr sz="1400" dirty="0">
                <a:latin typeface="Cambria"/>
                <a:cs typeface="Cambria"/>
              </a:rPr>
              <a:t>tersebut.</a:t>
            </a:r>
            <a:r>
              <a:rPr sz="1400" spc="470" dirty="0">
                <a:latin typeface="Cambria"/>
                <a:cs typeface="Cambria"/>
              </a:rPr>
              <a:t> </a:t>
            </a:r>
            <a:r>
              <a:rPr sz="1400" dirty="0">
                <a:latin typeface="Cambria"/>
                <a:cs typeface="Cambria"/>
              </a:rPr>
              <a:t>Sedangkan</a:t>
            </a:r>
            <a:r>
              <a:rPr sz="1400" spc="470" dirty="0">
                <a:latin typeface="Cambria"/>
                <a:cs typeface="Cambria"/>
              </a:rPr>
              <a:t> </a:t>
            </a:r>
            <a:r>
              <a:rPr sz="1400" dirty="0">
                <a:latin typeface="Cambria"/>
                <a:cs typeface="Cambria"/>
              </a:rPr>
              <a:t>iklan</a:t>
            </a:r>
            <a:r>
              <a:rPr sz="1400" spc="475" dirty="0">
                <a:latin typeface="Cambria"/>
                <a:cs typeface="Cambria"/>
              </a:rPr>
              <a:t> </a:t>
            </a:r>
            <a:r>
              <a:rPr sz="1400" dirty="0">
                <a:latin typeface="Cambria"/>
                <a:cs typeface="Cambria"/>
              </a:rPr>
              <a:t>layanan</a:t>
            </a:r>
            <a:r>
              <a:rPr sz="1400" spc="455" dirty="0">
                <a:latin typeface="Cambria"/>
                <a:cs typeface="Cambria"/>
              </a:rPr>
              <a:t> </a:t>
            </a:r>
            <a:r>
              <a:rPr sz="1400" spc="-10" dirty="0">
                <a:latin typeface="Cambria"/>
                <a:cs typeface="Cambria"/>
              </a:rPr>
              <a:t>masyarakat </a:t>
            </a:r>
            <a:r>
              <a:rPr sz="1400" dirty="0">
                <a:latin typeface="Cambria"/>
                <a:cs typeface="Cambria"/>
              </a:rPr>
              <a:t>menginformasikan</a:t>
            </a:r>
            <a:r>
              <a:rPr sz="1400" spc="270" dirty="0">
                <a:latin typeface="Cambria"/>
                <a:cs typeface="Cambria"/>
              </a:rPr>
              <a:t>  </a:t>
            </a:r>
            <a:r>
              <a:rPr sz="1400" dirty="0">
                <a:latin typeface="Cambria"/>
                <a:cs typeface="Cambria"/>
              </a:rPr>
              <a:t>kepedulian</a:t>
            </a:r>
            <a:r>
              <a:rPr sz="1400" spc="265" dirty="0">
                <a:latin typeface="Cambria"/>
                <a:cs typeface="Cambria"/>
              </a:rPr>
              <a:t>  </a:t>
            </a:r>
            <a:r>
              <a:rPr sz="1400" dirty="0">
                <a:latin typeface="Cambria"/>
                <a:cs typeface="Cambria"/>
              </a:rPr>
              <a:t>produsen</a:t>
            </a:r>
            <a:r>
              <a:rPr sz="1400" spc="270" dirty="0">
                <a:latin typeface="Cambria"/>
                <a:cs typeface="Cambria"/>
              </a:rPr>
              <a:t>  </a:t>
            </a:r>
            <a:r>
              <a:rPr sz="1400" dirty="0">
                <a:latin typeface="Cambria"/>
                <a:cs typeface="Cambria"/>
              </a:rPr>
              <a:t>suatu</a:t>
            </a:r>
            <a:r>
              <a:rPr sz="1400" spc="275" dirty="0">
                <a:latin typeface="Cambria"/>
                <a:cs typeface="Cambria"/>
              </a:rPr>
              <a:t>  </a:t>
            </a:r>
            <a:r>
              <a:rPr sz="1400" dirty="0">
                <a:latin typeface="Cambria"/>
                <a:cs typeface="Cambria"/>
              </a:rPr>
              <a:t>produk</a:t>
            </a:r>
            <a:r>
              <a:rPr sz="1400" spc="270" dirty="0">
                <a:latin typeface="Cambria"/>
                <a:cs typeface="Cambria"/>
              </a:rPr>
              <a:t>  </a:t>
            </a:r>
            <a:r>
              <a:rPr sz="1400" spc="-10" dirty="0">
                <a:latin typeface="Cambria"/>
                <a:cs typeface="Cambria"/>
              </a:rPr>
              <a:t>terhadap </a:t>
            </a:r>
            <a:r>
              <a:rPr sz="1400" dirty="0">
                <a:latin typeface="Cambria"/>
                <a:cs typeface="Cambria"/>
              </a:rPr>
              <a:t>fenomena</a:t>
            </a:r>
            <a:r>
              <a:rPr sz="1400" spc="275" dirty="0">
                <a:latin typeface="Cambria"/>
                <a:cs typeface="Cambria"/>
              </a:rPr>
              <a:t> </a:t>
            </a:r>
            <a:r>
              <a:rPr sz="1400" dirty="0">
                <a:latin typeface="Cambria"/>
                <a:cs typeface="Cambria"/>
              </a:rPr>
              <a:t>sosial</a:t>
            </a:r>
            <a:r>
              <a:rPr sz="1400" spc="270" dirty="0">
                <a:latin typeface="Cambria"/>
                <a:cs typeface="Cambria"/>
              </a:rPr>
              <a:t> </a:t>
            </a:r>
            <a:r>
              <a:rPr sz="1400" dirty="0">
                <a:latin typeface="Cambria"/>
                <a:cs typeface="Cambria"/>
              </a:rPr>
              <a:t>yang</a:t>
            </a:r>
            <a:r>
              <a:rPr sz="1400" spc="275" dirty="0">
                <a:latin typeface="Cambria"/>
                <a:cs typeface="Cambria"/>
              </a:rPr>
              <a:t> </a:t>
            </a:r>
            <a:r>
              <a:rPr sz="1400" dirty="0">
                <a:latin typeface="Cambria"/>
                <a:cs typeface="Cambria"/>
              </a:rPr>
              <a:t>diangkat</a:t>
            </a:r>
            <a:r>
              <a:rPr sz="1400" spc="270" dirty="0">
                <a:latin typeface="Cambria"/>
                <a:cs typeface="Cambria"/>
              </a:rPr>
              <a:t> </a:t>
            </a:r>
            <a:r>
              <a:rPr sz="1400" dirty="0">
                <a:latin typeface="Cambria"/>
                <a:cs typeface="Cambria"/>
              </a:rPr>
              <a:t>sebagai</a:t>
            </a:r>
            <a:r>
              <a:rPr sz="1400" spc="265" dirty="0">
                <a:latin typeface="Cambria"/>
                <a:cs typeface="Cambria"/>
              </a:rPr>
              <a:t> </a:t>
            </a:r>
            <a:r>
              <a:rPr sz="1400" dirty="0">
                <a:latin typeface="Cambria"/>
                <a:cs typeface="Cambria"/>
              </a:rPr>
              <a:t>topik</a:t>
            </a:r>
            <a:r>
              <a:rPr sz="1400" spc="260" dirty="0">
                <a:latin typeface="Cambria"/>
                <a:cs typeface="Cambria"/>
              </a:rPr>
              <a:t> </a:t>
            </a:r>
            <a:r>
              <a:rPr sz="1400" dirty="0">
                <a:latin typeface="Cambria"/>
                <a:cs typeface="Cambria"/>
              </a:rPr>
              <a:t>iklan</a:t>
            </a:r>
            <a:r>
              <a:rPr sz="1400" spc="260" dirty="0">
                <a:latin typeface="Cambria"/>
                <a:cs typeface="Cambria"/>
              </a:rPr>
              <a:t> </a:t>
            </a:r>
            <a:r>
              <a:rPr sz="1400" dirty="0">
                <a:latin typeface="Cambria"/>
                <a:cs typeface="Cambria"/>
              </a:rPr>
              <a:t>tersebut.</a:t>
            </a:r>
            <a:r>
              <a:rPr sz="1400" spc="265" dirty="0">
                <a:latin typeface="Cambria"/>
                <a:cs typeface="Cambria"/>
              </a:rPr>
              <a:t> </a:t>
            </a:r>
            <a:r>
              <a:rPr sz="1400" spc="-10" dirty="0">
                <a:latin typeface="Cambria"/>
                <a:cs typeface="Cambria"/>
              </a:rPr>
              <a:t>Dengan</a:t>
            </a:r>
            <a:endParaRPr sz="1400">
              <a:latin typeface="Cambria"/>
              <a:cs typeface="Cambria"/>
            </a:endParaRPr>
          </a:p>
        </p:txBody>
      </p:sp>
      <p:pic>
        <p:nvPicPr>
          <p:cNvPr id="10" name="object 10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405889" y="2596133"/>
            <a:ext cx="3028950" cy="1514475"/>
          </a:xfrm>
          <a:prstGeom prst="rect">
            <a:avLst/>
          </a:prstGeom>
        </p:spPr>
      </p:pic>
      <p:pic>
        <p:nvPicPr>
          <p:cNvPr id="11" name="object 11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405889" y="6725665"/>
            <a:ext cx="2771775" cy="1647825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ject 7"/>
          <p:cNvSpPr txBox="1"/>
          <p:nvPr/>
        </p:nvSpPr>
        <p:spPr>
          <a:xfrm>
            <a:off x="1164132" y="597254"/>
            <a:ext cx="5692140" cy="3780154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40665" marR="6985" algn="just">
              <a:lnSpc>
                <a:spcPct val="147300"/>
              </a:lnSpc>
              <a:spcBef>
                <a:spcPts val="95"/>
              </a:spcBef>
            </a:pPr>
            <a:r>
              <a:rPr sz="1400" dirty="0">
                <a:latin typeface="Cambria"/>
                <a:cs typeface="Cambria"/>
              </a:rPr>
              <a:t>demikian,</a:t>
            </a:r>
            <a:r>
              <a:rPr sz="1400" spc="210" dirty="0">
                <a:latin typeface="Cambria"/>
                <a:cs typeface="Cambria"/>
              </a:rPr>
              <a:t> </a:t>
            </a:r>
            <a:r>
              <a:rPr sz="1400" dirty="0">
                <a:latin typeface="Cambria"/>
                <a:cs typeface="Cambria"/>
              </a:rPr>
              <a:t>iklan</a:t>
            </a:r>
            <a:r>
              <a:rPr sz="1400" spc="225" dirty="0">
                <a:latin typeface="Cambria"/>
                <a:cs typeface="Cambria"/>
              </a:rPr>
              <a:t> </a:t>
            </a:r>
            <a:r>
              <a:rPr sz="1400" dirty="0">
                <a:latin typeface="Cambria"/>
                <a:cs typeface="Cambria"/>
              </a:rPr>
              <a:t>layanan</a:t>
            </a:r>
            <a:r>
              <a:rPr sz="1400" spc="220" dirty="0">
                <a:latin typeface="Cambria"/>
                <a:cs typeface="Cambria"/>
              </a:rPr>
              <a:t> </a:t>
            </a:r>
            <a:r>
              <a:rPr sz="1400" dirty="0">
                <a:latin typeface="Cambria"/>
                <a:cs typeface="Cambria"/>
              </a:rPr>
              <a:t>masyarakat</a:t>
            </a:r>
            <a:r>
              <a:rPr sz="1400" spc="229" dirty="0">
                <a:latin typeface="Cambria"/>
                <a:cs typeface="Cambria"/>
              </a:rPr>
              <a:t> </a:t>
            </a:r>
            <a:r>
              <a:rPr sz="1400" dirty="0">
                <a:latin typeface="Cambria"/>
                <a:cs typeface="Cambria"/>
              </a:rPr>
              <a:t>umumnya</a:t>
            </a:r>
            <a:r>
              <a:rPr sz="1400" spc="225" dirty="0">
                <a:latin typeface="Cambria"/>
                <a:cs typeface="Cambria"/>
              </a:rPr>
              <a:t> </a:t>
            </a:r>
            <a:r>
              <a:rPr sz="1400" dirty="0">
                <a:latin typeface="Cambria"/>
                <a:cs typeface="Cambria"/>
              </a:rPr>
              <a:t>menampilkan</a:t>
            </a:r>
            <a:r>
              <a:rPr sz="1400" spc="240" dirty="0">
                <a:latin typeface="Cambria"/>
                <a:cs typeface="Cambria"/>
              </a:rPr>
              <a:t> </a:t>
            </a:r>
            <a:r>
              <a:rPr sz="1400" spc="-10" dirty="0">
                <a:latin typeface="Cambria"/>
                <a:cs typeface="Cambria"/>
              </a:rPr>
              <a:t>produk </a:t>
            </a:r>
            <a:r>
              <a:rPr sz="1400" dirty="0">
                <a:latin typeface="Cambria"/>
                <a:cs typeface="Cambria"/>
              </a:rPr>
              <a:t>secara</a:t>
            </a:r>
            <a:r>
              <a:rPr sz="1400" spc="-20" dirty="0">
                <a:latin typeface="Cambria"/>
                <a:cs typeface="Cambria"/>
              </a:rPr>
              <a:t> </a:t>
            </a:r>
            <a:r>
              <a:rPr sz="1400" spc="-10" dirty="0">
                <a:latin typeface="Cambria"/>
                <a:cs typeface="Cambria"/>
              </a:rPr>
              <a:t>implisit.</a:t>
            </a:r>
            <a:endParaRPr sz="1400" dirty="0">
              <a:latin typeface="Cambria"/>
              <a:cs typeface="Cambria"/>
            </a:endParaRPr>
          </a:p>
          <a:p>
            <a:pPr>
              <a:lnSpc>
                <a:spcPct val="100000"/>
              </a:lnSpc>
              <a:spcBef>
                <a:spcPts val="1600"/>
              </a:spcBef>
            </a:pPr>
            <a:endParaRPr sz="1400" dirty="0">
              <a:latin typeface="Cambria"/>
              <a:cs typeface="Cambria"/>
            </a:endParaRPr>
          </a:p>
          <a:p>
            <a:pPr marL="12700" algn="just">
              <a:lnSpc>
                <a:spcPct val="100000"/>
              </a:lnSpc>
            </a:pPr>
            <a:r>
              <a:rPr sz="1400" i="1" dirty="0">
                <a:latin typeface="Cambria"/>
                <a:cs typeface="Cambria"/>
              </a:rPr>
              <a:t>f)</a:t>
            </a:r>
            <a:r>
              <a:rPr sz="1400" i="1" spc="100" dirty="0">
                <a:latin typeface="Cambria"/>
                <a:cs typeface="Cambria"/>
              </a:rPr>
              <a:t>  </a:t>
            </a:r>
            <a:r>
              <a:rPr sz="1400" i="1" dirty="0">
                <a:latin typeface="Cambria"/>
                <a:cs typeface="Cambria"/>
              </a:rPr>
              <a:t>Program</a:t>
            </a:r>
            <a:r>
              <a:rPr sz="1400" i="1" spc="-10" dirty="0">
                <a:latin typeface="Cambria"/>
                <a:cs typeface="Cambria"/>
              </a:rPr>
              <a:t> </a:t>
            </a:r>
            <a:r>
              <a:rPr sz="1400" i="1" dirty="0">
                <a:latin typeface="Cambria"/>
                <a:cs typeface="Cambria"/>
              </a:rPr>
              <a:t>Televisi</a:t>
            </a:r>
            <a:r>
              <a:rPr sz="1400" i="1" spc="-20" dirty="0">
                <a:latin typeface="Cambria"/>
                <a:cs typeface="Cambria"/>
              </a:rPr>
              <a:t> </a:t>
            </a:r>
            <a:r>
              <a:rPr sz="1400" i="1" dirty="0">
                <a:latin typeface="Cambria"/>
                <a:cs typeface="Cambria"/>
              </a:rPr>
              <a:t>(T</a:t>
            </a:r>
            <a:r>
              <a:rPr sz="1400" i="1" spc="-30" dirty="0">
                <a:latin typeface="Cambria"/>
                <a:cs typeface="Cambria"/>
              </a:rPr>
              <a:t> </a:t>
            </a:r>
            <a:r>
              <a:rPr sz="1400" i="1" dirty="0">
                <a:latin typeface="Cambria"/>
                <a:cs typeface="Cambria"/>
              </a:rPr>
              <a:t>V</a:t>
            </a:r>
            <a:r>
              <a:rPr sz="1400" i="1" spc="-20" dirty="0">
                <a:latin typeface="Cambria"/>
                <a:cs typeface="Cambria"/>
              </a:rPr>
              <a:t> </a:t>
            </a:r>
            <a:r>
              <a:rPr sz="1400" i="1" spc="-10" dirty="0">
                <a:latin typeface="Cambria"/>
                <a:cs typeface="Cambria"/>
              </a:rPr>
              <a:t>Programme)</a:t>
            </a:r>
            <a:endParaRPr sz="1400" dirty="0">
              <a:latin typeface="Cambria"/>
              <a:cs typeface="Cambria"/>
            </a:endParaRPr>
          </a:p>
          <a:p>
            <a:pPr marL="240665" marR="5080" algn="just">
              <a:lnSpc>
                <a:spcPct val="146400"/>
              </a:lnSpc>
            </a:pPr>
            <a:r>
              <a:rPr sz="1400" dirty="0">
                <a:latin typeface="Cambria"/>
                <a:cs typeface="Cambria"/>
              </a:rPr>
              <a:t>Program</a:t>
            </a:r>
            <a:r>
              <a:rPr sz="1400" spc="-30" dirty="0">
                <a:latin typeface="Cambria"/>
                <a:cs typeface="Cambria"/>
              </a:rPr>
              <a:t> </a:t>
            </a:r>
            <a:r>
              <a:rPr sz="1400" dirty="0">
                <a:latin typeface="Cambria"/>
                <a:cs typeface="Cambria"/>
              </a:rPr>
              <a:t>ini</a:t>
            </a:r>
            <a:r>
              <a:rPr sz="1400" spc="-25" dirty="0">
                <a:latin typeface="Cambria"/>
                <a:cs typeface="Cambria"/>
              </a:rPr>
              <a:t> </a:t>
            </a:r>
            <a:r>
              <a:rPr sz="1400" dirty="0">
                <a:latin typeface="Cambria"/>
                <a:cs typeface="Cambria"/>
              </a:rPr>
              <a:t>diproduksi</a:t>
            </a:r>
            <a:r>
              <a:rPr sz="1400" spc="-20" dirty="0">
                <a:latin typeface="Cambria"/>
                <a:cs typeface="Cambria"/>
              </a:rPr>
              <a:t> </a:t>
            </a:r>
            <a:r>
              <a:rPr sz="1400" dirty="0">
                <a:latin typeface="Cambria"/>
                <a:cs typeface="Cambria"/>
              </a:rPr>
              <a:t>untuk</a:t>
            </a:r>
            <a:r>
              <a:rPr sz="1400" spc="-30" dirty="0">
                <a:latin typeface="Cambria"/>
                <a:cs typeface="Cambria"/>
              </a:rPr>
              <a:t> </a:t>
            </a:r>
            <a:r>
              <a:rPr sz="1400" dirty="0">
                <a:latin typeface="Cambria"/>
                <a:cs typeface="Cambria"/>
              </a:rPr>
              <a:t>konsumsi</a:t>
            </a:r>
            <a:r>
              <a:rPr sz="1400" spc="-25" dirty="0">
                <a:latin typeface="Cambria"/>
                <a:cs typeface="Cambria"/>
              </a:rPr>
              <a:t> </a:t>
            </a:r>
            <a:r>
              <a:rPr sz="1400" dirty="0">
                <a:latin typeface="Cambria"/>
                <a:cs typeface="Cambria"/>
              </a:rPr>
              <a:t>pemirsa</a:t>
            </a:r>
            <a:r>
              <a:rPr sz="1400" spc="-25" dirty="0">
                <a:latin typeface="Cambria"/>
                <a:cs typeface="Cambria"/>
              </a:rPr>
              <a:t> </a:t>
            </a:r>
            <a:r>
              <a:rPr sz="1400" dirty="0">
                <a:latin typeface="Cambria"/>
                <a:cs typeface="Cambria"/>
              </a:rPr>
              <a:t>televisi.</a:t>
            </a:r>
            <a:r>
              <a:rPr sz="1400" spc="-20" dirty="0">
                <a:latin typeface="Cambria"/>
                <a:cs typeface="Cambria"/>
              </a:rPr>
              <a:t> </a:t>
            </a:r>
            <a:r>
              <a:rPr sz="1400" dirty="0">
                <a:latin typeface="Cambria"/>
                <a:cs typeface="Cambria"/>
              </a:rPr>
              <a:t>Secara</a:t>
            </a:r>
            <a:r>
              <a:rPr sz="1400" spc="-25" dirty="0">
                <a:latin typeface="Cambria"/>
                <a:cs typeface="Cambria"/>
              </a:rPr>
              <a:t> </a:t>
            </a:r>
            <a:r>
              <a:rPr sz="1400" spc="-10" dirty="0">
                <a:latin typeface="Cambria"/>
                <a:cs typeface="Cambria"/>
              </a:rPr>
              <a:t>umum, </a:t>
            </a:r>
            <a:r>
              <a:rPr sz="1400" dirty="0">
                <a:latin typeface="Cambria"/>
                <a:cs typeface="Cambria"/>
              </a:rPr>
              <a:t>program</a:t>
            </a:r>
            <a:r>
              <a:rPr sz="1400" spc="125" dirty="0">
                <a:latin typeface="Cambria"/>
                <a:cs typeface="Cambria"/>
              </a:rPr>
              <a:t> </a:t>
            </a:r>
            <a:r>
              <a:rPr sz="1400" dirty="0">
                <a:latin typeface="Cambria"/>
                <a:cs typeface="Cambria"/>
              </a:rPr>
              <a:t>televisi</a:t>
            </a:r>
            <a:r>
              <a:rPr sz="1400" spc="135" dirty="0">
                <a:latin typeface="Cambria"/>
                <a:cs typeface="Cambria"/>
              </a:rPr>
              <a:t> </a:t>
            </a:r>
            <a:r>
              <a:rPr sz="1400" dirty="0">
                <a:latin typeface="Cambria"/>
                <a:cs typeface="Cambria"/>
              </a:rPr>
              <a:t>dibagi</a:t>
            </a:r>
            <a:r>
              <a:rPr sz="1400" spc="140" dirty="0">
                <a:latin typeface="Cambria"/>
                <a:cs typeface="Cambria"/>
              </a:rPr>
              <a:t> </a:t>
            </a:r>
            <a:r>
              <a:rPr sz="1400" dirty="0">
                <a:latin typeface="Cambria"/>
                <a:cs typeface="Cambria"/>
              </a:rPr>
              <a:t>menjadi</a:t>
            </a:r>
            <a:r>
              <a:rPr sz="1400" spc="140" dirty="0">
                <a:latin typeface="Cambria"/>
                <a:cs typeface="Cambria"/>
              </a:rPr>
              <a:t> </a:t>
            </a:r>
            <a:r>
              <a:rPr sz="1400" dirty="0">
                <a:latin typeface="Cambria"/>
                <a:cs typeface="Cambria"/>
              </a:rPr>
              <a:t>dua</a:t>
            </a:r>
            <a:r>
              <a:rPr sz="1400" spc="130" dirty="0">
                <a:latin typeface="Cambria"/>
                <a:cs typeface="Cambria"/>
              </a:rPr>
              <a:t> </a:t>
            </a:r>
            <a:r>
              <a:rPr sz="1400" dirty="0">
                <a:latin typeface="Cambria"/>
                <a:cs typeface="Cambria"/>
              </a:rPr>
              <a:t>jenis</a:t>
            </a:r>
            <a:r>
              <a:rPr sz="1400" spc="130" dirty="0">
                <a:latin typeface="Cambria"/>
                <a:cs typeface="Cambria"/>
              </a:rPr>
              <a:t> </a:t>
            </a:r>
            <a:r>
              <a:rPr sz="1400" dirty="0">
                <a:latin typeface="Cambria"/>
                <a:cs typeface="Cambria"/>
              </a:rPr>
              <a:t>yakni</a:t>
            </a:r>
            <a:r>
              <a:rPr sz="1400" spc="135" dirty="0">
                <a:latin typeface="Cambria"/>
                <a:cs typeface="Cambria"/>
              </a:rPr>
              <a:t> </a:t>
            </a:r>
            <a:r>
              <a:rPr sz="1400" dirty="0">
                <a:latin typeface="Cambria"/>
                <a:cs typeface="Cambria"/>
              </a:rPr>
              <a:t>cerita</a:t>
            </a:r>
            <a:r>
              <a:rPr sz="1400" spc="145" dirty="0">
                <a:latin typeface="Cambria"/>
                <a:cs typeface="Cambria"/>
              </a:rPr>
              <a:t> </a:t>
            </a:r>
            <a:r>
              <a:rPr sz="1400" dirty="0">
                <a:latin typeface="Cambria"/>
                <a:cs typeface="Cambria"/>
              </a:rPr>
              <a:t>dan</a:t>
            </a:r>
            <a:r>
              <a:rPr sz="1400" spc="130" dirty="0">
                <a:latin typeface="Cambria"/>
                <a:cs typeface="Cambria"/>
              </a:rPr>
              <a:t> </a:t>
            </a:r>
            <a:r>
              <a:rPr sz="1400" dirty="0">
                <a:latin typeface="Cambria"/>
                <a:cs typeface="Cambria"/>
              </a:rPr>
              <a:t>non</a:t>
            </a:r>
            <a:r>
              <a:rPr sz="1400" spc="130" dirty="0">
                <a:latin typeface="Cambria"/>
                <a:cs typeface="Cambria"/>
              </a:rPr>
              <a:t> </a:t>
            </a:r>
            <a:r>
              <a:rPr sz="1400" spc="-10" dirty="0">
                <a:latin typeface="Cambria"/>
                <a:cs typeface="Cambria"/>
              </a:rPr>
              <a:t>cerita. </a:t>
            </a:r>
            <a:r>
              <a:rPr sz="1400" dirty="0">
                <a:latin typeface="Cambria"/>
                <a:cs typeface="Cambria"/>
              </a:rPr>
              <a:t>Jenis</a:t>
            </a:r>
            <a:r>
              <a:rPr sz="1400" spc="15" dirty="0">
                <a:latin typeface="Cambria"/>
                <a:cs typeface="Cambria"/>
              </a:rPr>
              <a:t> </a:t>
            </a:r>
            <a:r>
              <a:rPr sz="1400" dirty="0">
                <a:latin typeface="Cambria"/>
                <a:cs typeface="Cambria"/>
              </a:rPr>
              <a:t>cerita</a:t>
            </a:r>
            <a:r>
              <a:rPr sz="1400" spc="5" dirty="0">
                <a:latin typeface="Cambria"/>
                <a:cs typeface="Cambria"/>
              </a:rPr>
              <a:t> </a:t>
            </a:r>
            <a:r>
              <a:rPr sz="1400" dirty="0">
                <a:latin typeface="Cambria"/>
                <a:cs typeface="Cambria"/>
              </a:rPr>
              <a:t>ini</a:t>
            </a:r>
            <a:r>
              <a:rPr sz="1400" spc="20" dirty="0">
                <a:latin typeface="Cambria"/>
                <a:cs typeface="Cambria"/>
              </a:rPr>
              <a:t> </a:t>
            </a:r>
            <a:r>
              <a:rPr sz="1400" dirty="0">
                <a:latin typeface="Cambria"/>
                <a:cs typeface="Cambria"/>
              </a:rPr>
              <a:t>terbagi</a:t>
            </a:r>
            <a:r>
              <a:rPr sz="1400" spc="30" dirty="0">
                <a:latin typeface="Cambria"/>
                <a:cs typeface="Cambria"/>
              </a:rPr>
              <a:t> </a:t>
            </a:r>
            <a:r>
              <a:rPr sz="1400" dirty="0">
                <a:latin typeface="Cambria"/>
                <a:cs typeface="Cambria"/>
              </a:rPr>
              <a:t>menjadi</a:t>
            </a:r>
            <a:r>
              <a:rPr sz="1400" spc="20" dirty="0">
                <a:latin typeface="Cambria"/>
                <a:cs typeface="Cambria"/>
              </a:rPr>
              <a:t> </a:t>
            </a:r>
            <a:r>
              <a:rPr sz="1400" dirty="0">
                <a:latin typeface="Cambria"/>
                <a:cs typeface="Cambria"/>
              </a:rPr>
              <a:t>dua</a:t>
            </a:r>
            <a:r>
              <a:rPr sz="1400" spc="15" dirty="0">
                <a:latin typeface="Cambria"/>
                <a:cs typeface="Cambria"/>
              </a:rPr>
              <a:t> </a:t>
            </a:r>
            <a:r>
              <a:rPr sz="1400" dirty="0">
                <a:latin typeface="Cambria"/>
                <a:cs typeface="Cambria"/>
              </a:rPr>
              <a:t>kelompok</a:t>
            </a:r>
            <a:r>
              <a:rPr sz="1400" spc="10" dirty="0">
                <a:latin typeface="Cambria"/>
                <a:cs typeface="Cambria"/>
              </a:rPr>
              <a:t> </a:t>
            </a:r>
            <a:r>
              <a:rPr sz="1400" dirty="0">
                <a:latin typeface="Cambria"/>
                <a:cs typeface="Cambria"/>
              </a:rPr>
              <a:t>yakni</a:t>
            </a:r>
            <a:r>
              <a:rPr sz="1400" spc="25" dirty="0">
                <a:latin typeface="Cambria"/>
                <a:cs typeface="Cambria"/>
              </a:rPr>
              <a:t> </a:t>
            </a:r>
            <a:r>
              <a:rPr sz="1400" dirty="0">
                <a:latin typeface="Cambria"/>
                <a:cs typeface="Cambria"/>
              </a:rPr>
              <a:t>kelompok</a:t>
            </a:r>
            <a:r>
              <a:rPr sz="1400" spc="10" dirty="0">
                <a:latin typeface="Cambria"/>
                <a:cs typeface="Cambria"/>
              </a:rPr>
              <a:t> </a:t>
            </a:r>
            <a:r>
              <a:rPr sz="1400" dirty="0">
                <a:latin typeface="Cambria"/>
                <a:cs typeface="Cambria"/>
              </a:rPr>
              <a:t>fiksi</a:t>
            </a:r>
            <a:r>
              <a:rPr sz="1400" spc="20" dirty="0">
                <a:latin typeface="Cambria"/>
                <a:cs typeface="Cambria"/>
              </a:rPr>
              <a:t> </a:t>
            </a:r>
            <a:r>
              <a:rPr sz="1400" spc="-25" dirty="0">
                <a:latin typeface="Cambria"/>
                <a:cs typeface="Cambria"/>
              </a:rPr>
              <a:t>dan</a:t>
            </a:r>
            <a:endParaRPr sz="1400" dirty="0">
              <a:latin typeface="Cambria"/>
              <a:cs typeface="Cambria"/>
            </a:endParaRPr>
          </a:p>
          <a:p>
            <a:pPr marL="240665" marR="7620" algn="just">
              <a:lnSpc>
                <a:spcPct val="146500"/>
              </a:lnSpc>
              <a:spcBef>
                <a:spcPts val="10"/>
              </a:spcBef>
            </a:pPr>
            <a:r>
              <a:rPr sz="1400" dirty="0">
                <a:latin typeface="Cambria"/>
                <a:cs typeface="Cambria"/>
              </a:rPr>
              <a:t>kelompok</a:t>
            </a:r>
            <a:r>
              <a:rPr sz="1400" spc="100" dirty="0">
                <a:latin typeface="Cambria"/>
                <a:cs typeface="Cambria"/>
              </a:rPr>
              <a:t>  </a:t>
            </a:r>
            <a:r>
              <a:rPr sz="1400" dirty="0">
                <a:latin typeface="Cambria"/>
                <a:cs typeface="Cambria"/>
              </a:rPr>
              <a:t>non</a:t>
            </a:r>
            <a:r>
              <a:rPr sz="1400" spc="105" dirty="0">
                <a:latin typeface="Cambria"/>
                <a:cs typeface="Cambria"/>
              </a:rPr>
              <a:t>  </a:t>
            </a:r>
            <a:r>
              <a:rPr sz="1400" dirty="0">
                <a:latin typeface="Cambria"/>
                <a:cs typeface="Cambria"/>
              </a:rPr>
              <a:t>fiksi.</a:t>
            </a:r>
            <a:r>
              <a:rPr sz="1400" spc="100" dirty="0">
                <a:latin typeface="Cambria"/>
                <a:cs typeface="Cambria"/>
              </a:rPr>
              <a:t>  </a:t>
            </a:r>
            <a:r>
              <a:rPr sz="1400" dirty="0">
                <a:latin typeface="Cambria"/>
                <a:cs typeface="Cambria"/>
              </a:rPr>
              <a:t>Kelompok</a:t>
            </a:r>
            <a:r>
              <a:rPr sz="1400" spc="100" dirty="0">
                <a:latin typeface="Cambria"/>
                <a:cs typeface="Cambria"/>
              </a:rPr>
              <a:t>  </a:t>
            </a:r>
            <a:r>
              <a:rPr sz="1400" dirty="0">
                <a:latin typeface="Cambria"/>
                <a:cs typeface="Cambria"/>
              </a:rPr>
              <a:t>fiksi</a:t>
            </a:r>
            <a:r>
              <a:rPr sz="1400" spc="100" dirty="0">
                <a:latin typeface="Cambria"/>
                <a:cs typeface="Cambria"/>
              </a:rPr>
              <a:t>  </a:t>
            </a:r>
            <a:r>
              <a:rPr sz="1400" dirty="0">
                <a:latin typeface="Cambria"/>
                <a:cs typeface="Cambria"/>
              </a:rPr>
              <a:t>memproduksi</a:t>
            </a:r>
            <a:r>
              <a:rPr sz="1400" spc="110" dirty="0">
                <a:latin typeface="Cambria"/>
                <a:cs typeface="Cambria"/>
              </a:rPr>
              <a:t>  </a:t>
            </a:r>
            <a:r>
              <a:rPr sz="1400" dirty="0">
                <a:latin typeface="Cambria"/>
                <a:cs typeface="Cambria"/>
              </a:rPr>
              <a:t>film</a:t>
            </a:r>
            <a:r>
              <a:rPr sz="1400" spc="100" dirty="0">
                <a:latin typeface="Cambria"/>
                <a:cs typeface="Cambria"/>
              </a:rPr>
              <a:t>  </a:t>
            </a:r>
            <a:r>
              <a:rPr sz="1400" dirty="0">
                <a:latin typeface="Cambria"/>
                <a:cs typeface="Cambria"/>
              </a:rPr>
              <a:t>serial</a:t>
            </a:r>
            <a:r>
              <a:rPr sz="1400" spc="100" dirty="0">
                <a:latin typeface="Cambria"/>
                <a:cs typeface="Cambria"/>
              </a:rPr>
              <a:t>  </a:t>
            </a:r>
            <a:r>
              <a:rPr sz="1400" spc="-25" dirty="0">
                <a:latin typeface="Cambria"/>
                <a:cs typeface="Cambria"/>
              </a:rPr>
              <a:t>(TV </a:t>
            </a:r>
            <a:r>
              <a:rPr sz="1400" dirty="0">
                <a:latin typeface="Cambria"/>
                <a:cs typeface="Cambria"/>
              </a:rPr>
              <a:t>series),</a:t>
            </a:r>
            <a:r>
              <a:rPr sz="1400" spc="-5" dirty="0">
                <a:latin typeface="Cambria"/>
                <a:cs typeface="Cambria"/>
              </a:rPr>
              <a:t> </a:t>
            </a:r>
            <a:r>
              <a:rPr sz="1400" dirty="0">
                <a:latin typeface="Cambria"/>
                <a:cs typeface="Cambria"/>
              </a:rPr>
              <a:t>film</a:t>
            </a:r>
            <a:r>
              <a:rPr sz="1400" spc="-25" dirty="0">
                <a:latin typeface="Cambria"/>
                <a:cs typeface="Cambria"/>
              </a:rPr>
              <a:t> </a:t>
            </a:r>
            <a:r>
              <a:rPr sz="1400" dirty="0">
                <a:latin typeface="Cambria"/>
                <a:cs typeface="Cambria"/>
              </a:rPr>
              <a:t>televisi/FTV (popular</a:t>
            </a:r>
            <a:r>
              <a:rPr sz="1400" spc="-15" dirty="0">
                <a:latin typeface="Cambria"/>
                <a:cs typeface="Cambria"/>
              </a:rPr>
              <a:t> </a:t>
            </a:r>
            <a:r>
              <a:rPr sz="1400" dirty="0">
                <a:latin typeface="Cambria"/>
                <a:cs typeface="Cambria"/>
              </a:rPr>
              <a:t>lewat</a:t>
            </a:r>
            <a:r>
              <a:rPr sz="1400" spc="-10" dirty="0">
                <a:latin typeface="Cambria"/>
                <a:cs typeface="Cambria"/>
              </a:rPr>
              <a:t> </a:t>
            </a:r>
            <a:r>
              <a:rPr sz="1400" dirty="0">
                <a:latin typeface="Cambria"/>
                <a:cs typeface="Cambria"/>
              </a:rPr>
              <a:t>saluran</a:t>
            </a:r>
            <a:r>
              <a:rPr sz="1400" spc="-10" dirty="0">
                <a:latin typeface="Cambria"/>
                <a:cs typeface="Cambria"/>
              </a:rPr>
              <a:t> </a:t>
            </a:r>
            <a:r>
              <a:rPr sz="1400" dirty="0">
                <a:latin typeface="Cambria"/>
                <a:cs typeface="Cambria"/>
              </a:rPr>
              <a:t>televisi</a:t>
            </a:r>
            <a:r>
              <a:rPr sz="1400" spc="-10" dirty="0">
                <a:latin typeface="Cambria"/>
                <a:cs typeface="Cambria"/>
              </a:rPr>
              <a:t> </a:t>
            </a:r>
            <a:r>
              <a:rPr sz="1400" dirty="0">
                <a:latin typeface="Cambria"/>
                <a:cs typeface="Cambria"/>
              </a:rPr>
              <a:t>SCTV)</a:t>
            </a:r>
            <a:r>
              <a:rPr sz="1400" spc="-5" dirty="0">
                <a:latin typeface="Cambria"/>
                <a:cs typeface="Cambria"/>
              </a:rPr>
              <a:t> </a:t>
            </a:r>
            <a:r>
              <a:rPr sz="1400" dirty="0">
                <a:latin typeface="Cambria"/>
                <a:cs typeface="Cambria"/>
              </a:rPr>
              <a:t>dan</a:t>
            </a:r>
            <a:r>
              <a:rPr sz="1400" spc="-10" dirty="0">
                <a:latin typeface="Cambria"/>
                <a:cs typeface="Cambria"/>
              </a:rPr>
              <a:t> </a:t>
            </a:r>
            <a:r>
              <a:rPr sz="1400" spc="-20" dirty="0">
                <a:latin typeface="Cambria"/>
                <a:cs typeface="Cambria"/>
              </a:rPr>
              <a:t>film </a:t>
            </a:r>
            <a:r>
              <a:rPr sz="1400" dirty="0">
                <a:latin typeface="Cambria"/>
                <a:cs typeface="Cambria"/>
              </a:rPr>
              <a:t>pendidikan,</a:t>
            </a:r>
            <a:r>
              <a:rPr sz="1400" spc="240" dirty="0">
                <a:latin typeface="Cambria"/>
                <a:cs typeface="Cambria"/>
              </a:rPr>
              <a:t> </a:t>
            </a:r>
            <a:r>
              <a:rPr sz="1400" dirty="0">
                <a:latin typeface="Cambria"/>
                <a:cs typeface="Cambria"/>
              </a:rPr>
              <a:t>film</a:t>
            </a:r>
            <a:r>
              <a:rPr sz="1400" spc="250" dirty="0">
                <a:latin typeface="Cambria"/>
                <a:cs typeface="Cambria"/>
              </a:rPr>
              <a:t> </a:t>
            </a:r>
            <a:r>
              <a:rPr sz="1400" dirty="0">
                <a:latin typeface="Cambria"/>
                <a:cs typeface="Cambria"/>
              </a:rPr>
              <a:t>dokumenter</a:t>
            </a:r>
            <a:r>
              <a:rPr sz="1400" spc="245" dirty="0">
                <a:latin typeface="Cambria"/>
                <a:cs typeface="Cambria"/>
              </a:rPr>
              <a:t> </a:t>
            </a:r>
            <a:r>
              <a:rPr sz="1400" dirty="0">
                <a:latin typeface="Cambria"/>
                <a:cs typeface="Cambria"/>
              </a:rPr>
              <a:t>atau</a:t>
            </a:r>
            <a:r>
              <a:rPr sz="1400" spc="270" dirty="0">
                <a:latin typeface="Cambria"/>
                <a:cs typeface="Cambria"/>
              </a:rPr>
              <a:t> </a:t>
            </a:r>
            <a:r>
              <a:rPr sz="1400" dirty="0">
                <a:latin typeface="Cambria"/>
                <a:cs typeface="Cambria"/>
              </a:rPr>
              <a:t>profil</a:t>
            </a:r>
            <a:r>
              <a:rPr sz="1400" spc="254" dirty="0">
                <a:latin typeface="Cambria"/>
                <a:cs typeface="Cambria"/>
              </a:rPr>
              <a:t> </a:t>
            </a:r>
            <a:r>
              <a:rPr sz="1400" dirty="0">
                <a:latin typeface="Cambria"/>
                <a:cs typeface="Cambria"/>
              </a:rPr>
              <a:t>tokoh</a:t>
            </a:r>
            <a:r>
              <a:rPr sz="1400" spc="250" dirty="0">
                <a:latin typeface="Cambria"/>
                <a:cs typeface="Cambria"/>
              </a:rPr>
              <a:t> </a:t>
            </a:r>
            <a:r>
              <a:rPr sz="1400" dirty="0">
                <a:latin typeface="Cambria"/>
                <a:cs typeface="Cambria"/>
              </a:rPr>
              <a:t>dari</a:t>
            </a:r>
            <a:r>
              <a:rPr sz="1400" spc="254" dirty="0">
                <a:latin typeface="Cambria"/>
                <a:cs typeface="Cambria"/>
              </a:rPr>
              <a:t> </a:t>
            </a:r>
            <a:r>
              <a:rPr sz="1400" dirty="0">
                <a:latin typeface="Cambria"/>
                <a:cs typeface="Cambria"/>
              </a:rPr>
              <a:t>daerah</a:t>
            </a:r>
            <a:r>
              <a:rPr sz="1400" spc="254" dirty="0">
                <a:latin typeface="Cambria"/>
                <a:cs typeface="Cambria"/>
              </a:rPr>
              <a:t> </a:t>
            </a:r>
            <a:r>
              <a:rPr sz="1400" spc="-10" dirty="0">
                <a:latin typeface="Cambria"/>
                <a:cs typeface="Cambria"/>
              </a:rPr>
              <a:t>tertentu. </a:t>
            </a:r>
            <a:r>
              <a:rPr sz="1400" dirty="0">
                <a:latin typeface="Cambria"/>
                <a:cs typeface="Cambria"/>
              </a:rPr>
              <a:t>Sedangkan</a:t>
            </a:r>
            <a:r>
              <a:rPr sz="1400" spc="280" dirty="0">
                <a:latin typeface="Cambria"/>
                <a:cs typeface="Cambria"/>
              </a:rPr>
              <a:t> </a:t>
            </a:r>
            <a:r>
              <a:rPr sz="1400" dirty="0">
                <a:latin typeface="Cambria"/>
                <a:cs typeface="Cambria"/>
              </a:rPr>
              <a:t>program</a:t>
            </a:r>
            <a:r>
              <a:rPr sz="1400" spc="280" dirty="0">
                <a:latin typeface="Cambria"/>
                <a:cs typeface="Cambria"/>
              </a:rPr>
              <a:t> </a:t>
            </a:r>
            <a:r>
              <a:rPr sz="1400" dirty="0">
                <a:latin typeface="Cambria"/>
                <a:cs typeface="Cambria"/>
              </a:rPr>
              <a:t>non</a:t>
            </a:r>
            <a:r>
              <a:rPr sz="1400" spc="275" dirty="0">
                <a:latin typeface="Cambria"/>
                <a:cs typeface="Cambria"/>
              </a:rPr>
              <a:t> </a:t>
            </a:r>
            <a:r>
              <a:rPr sz="1400" dirty="0">
                <a:latin typeface="Cambria"/>
                <a:cs typeface="Cambria"/>
              </a:rPr>
              <a:t>cerita</a:t>
            </a:r>
            <a:r>
              <a:rPr sz="1400" spc="275" dirty="0">
                <a:latin typeface="Cambria"/>
                <a:cs typeface="Cambria"/>
              </a:rPr>
              <a:t> </a:t>
            </a:r>
            <a:r>
              <a:rPr sz="1400" dirty="0">
                <a:latin typeface="Cambria"/>
                <a:cs typeface="Cambria"/>
              </a:rPr>
              <a:t>sendiri</a:t>
            </a:r>
            <a:r>
              <a:rPr sz="1400" spc="295" dirty="0">
                <a:latin typeface="Cambria"/>
                <a:cs typeface="Cambria"/>
              </a:rPr>
              <a:t> </a:t>
            </a:r>
            <a:r>
              <a:rPr sz="1400" dirty="0">
                <a:latin typeface="Cambria"/>
                <a:cs typeface="Cambria"/>
              </a:rPr>
              <a:t>menggarap</a:t>
            </a:r>
            <a:r>
              <a:rPr sz="1400" spc="275" dirty="0">
                <a:latin typeface="Cambria"/>
                <a:cs typeface="Cambria"/>
              </a:rPr>
              <a:t> </a:t>
            </a:r>
            <a:r>
              <a:rPr sz="1400" dirty="0">
                <a:latin typeface="Cambria"/>
                <a:cs typeface="Cambria"/>
              </a:rPr>
              <a:t>variety</a:t>
            </a:r>
            <a:r>
              <a:rPr sz="1400" spc="290" dirty="0">
                <a:latin typeface="Cambria"/>
                <a:cs typeface="Cambria"/>
              </a:rPr>
              <a:t> </a:t>
            </a:r>
            <a:r>
              <a:rPr sz="1400" dirty="0">
                <a:latin typeface="Cambria"/>
                <a:cs typeface="Cambria"/>
              </a:rPr>
              <a:t>show,</a:t>
            </a:r>
            <a:r>
              <a:rPr sz="1400" spc="275" dirty="0">
                <a:latin typeface="Cambria"/>
                <a:cs typeface="Cambria"/>
              </a:rPr>
              <a:t> </a:t>
            </a:r>
            <a:r>
              <a:rPr sz="1400" spc="-25" dirty="0">
                <a:latin typeface="Cambria"/>
                <a:cs typeface="Cambria"/>
              </a:rPr>
              <a:t>TV </a:t>
            </a:r>
            <a:r>
              <a:rPr sz="1400" dirty="0">
                <a:latin typeface="Cambria"/>
                <a:cs typeface="Cambria"/>
              </a:rPr>
              <a:t>quiz,</a:t>
            </a:r>
            <a:r>
              <a:rPr sz="1400" spc="-45" dirty="0">
                <a:latin typeface="Cambria"/>
                <a:cs typeface="Cambria"/>
              </a:rPr>
              <a:t> </a:t>
            </a:r>
            <a:r>
              <a:rPr sz="1400" dirty="0">
                <a:latin typeface="Cambria"/>
                <a:cs typeface="Cambria"/>
              </a:rPr>
              <a:t>talkshow</a:t>
            </a:r>
            <a:r>
              <a:rPr sz="1400" spc="-30" dirty="0">
                <a:latin typeface="Cambria"/>
                <a:cs typeface="Cambria"/>
              </a:rPr>
              <a:t> </a:t>
            </a:r>
            <a:r>
              <a:rPr sz="1400" dirty="0">
                <a:latin typeface="Cambria"/>
                <a:cs typeface="Cambria"/>
              </a:rPr>
              <a:t>dan</a:t>
            </a:r>
            <a:r>
              <a:rPr sz="1400" spc="-45" dirty="0">
                <a:latin typeface="Cambria"/>
                <a:cs typeface="Cambria"/>
              </a:rPr>
              <a:t> </a:t>
            </a:r>
            <a:r>
              <a:rPr sz="1400" dirty="0">
                <a:latin typeface="Cambria"/>
                <a:cs typeface="Cambria"/>
              </a:rPr>
              <a:t>liputan/</a:t>
            </a:r>
            <a:r>
              <a:rPr sz="1400" spc="-30" dirty="0">
                <a:latin typeface="Cambria"/>
                <a:cs typeface="Cambria"/>
              </a:rPr>
              <a:t> </a:t>
            </a:r>
            <a:r>
              <a:rPr sz="1400" spc="-10" dirty="0">
                <a:latin typeface="Cambria"/>
                <a:cs typeface="Cambria"/>
              </a:rPr>
              <a:t>berita.</a:t>
            </a:r>
            <a:endParaRPr sz="1400" dirty="0">
              <a:latin typeface="Cambria"/>
              <a:cs typeface="Cambria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164132" y="6695922"/>
            <a:ext cx="5689600" cy="3153410"/>
          </a:xfrm>
          <a:prstGeom prst="rect">
            <a:avLst/>
          </a:prstGeom>
        </p:spPr>
        <p:txBody>
          <a:bodyPr vert="horz" wrap="square" lIns="0" tIns="111760" rIns="0" bIns="0" rtlCol="0">
            <a:spAutoFit/>
          </a:bodyPr>
          <a:lstStyle/>
          <a:p>
            <a:pPr marL="12700" algn="just">
              <a:lnSpc>
                <a:spcPct val="100000"/>
              </a:lnSpc>
              <a:spcBef>
                <a:spcPts val="880"/>
              </a:spcBef>
            </a:pPr>
            <a:r>
              <a:rPr sz="1400" i="1" dirty="0">
                <a:latin typeface="Cambria"/>
                <a:cs typeface="Cambria"/>
              </a:rPr>
              <a:t>g)</a:t>
            </a:r>
            <a:r>
              <a:rPr sz="1400" i="1" spc="204" dirty="0">
                <a:latin typeface="Cambria"/>
                <a:cs typeface="Cambria"/>
              </a:rPr>
              <a:t> </a:t>
            </a:r>
            <a:r>
              <a:rPr sz="1400" i="1" dirty="0">
                <a:latin typeface="Cambria"/>
                <a:cs typeface="Cambria"/>
              </a:rPr>
              <a:t>Video</a:t>
            </a:r>
            <a:r>
              <a:rPr sz="1400" i="1" spc="-20" dirty="0">
                <a:latin typeface="Cambria"/>
                <a:cs typeface="Cambria"/>
              </a:rPr>
              <a:t> </a:t>
            </a:r>
            <a:r>
              <a:rPr sz="1400" i="1" dirty="0">
                <a:latin typeface="Cambria"/>
                <a:cs typeface="Cambria"/>
              </a:rPr>
              <a:t>Klip</a:t>
            </a:r>
            <a:r>
              <a:rPr sz="1400" i="1" spc="-25" dirty="0">
                <a:latin typeface="Cambria"/>
                <a:cs typeface="Cambria"/>
              </a:rPr>
              <a:t> </a:t>
            </a:r>
            <a:r>
              <a:rPr sz="1400" i="1" dirty="0">
                <a:latin typeface="Cambria"/>
                <a:cs typeface="Cambria"/>
              </a:rPr>
              <a:t>(Music</a:t>
            </a:r>
            <a:r>
              <a:rPr sz="1400" i="1" spc="-10" dirty="0">
                <a:latin typeface="Cambria"/>
                <a:cs typeface="Cambria"/>
              </a:rPr>
              <a:t> Video)</a:t>
            </a:r>
            <a:endParaRPr sz="1400">
              <a:latin typeface="Cambria"/>
              <a:cs typeface="Cambria"/>
            </a:endParaRPr>
          </a:p>
          <a:p>
            <a:pPr marL="240665" algn="just">
              <a:lnSpc>
                <a:spcPct val="100000"/>
              </a:lnSpc>
              <a:spcBef>
                <a:spcPts val="780"/>
              </a:spcBef>
            </a:pPr>
            <a:r>
              <a:rPr sz="1400" dirty="0">
                <a:latin typeface="Cambria"/>
                <a:cs typeface="Cambria"/>
              </a:rPr>
              <a:t>Pada</a:t>
            </a:r>
            <a:r>
              <a:rPr sz="1400" spc="355" dirty="0">
                <a:latin typeface="Cambria"/>
                <a:cs typeface="Cambria"/>
              </a:rPr>
              <a:t> </a:t>
            </a:r>
            <a:r>
              <a:rPr sz="1400" dirty="0">
                <a:latin typeface="Cambria"/>
                <a:cs typeface="Cambria"/>
              </a:rPr>
              <a:t>dasarnya</a:t>
            </a:r>
            <a:r>
              <a:rPr sz="1400" spc="375" dirty="0">
                <a:latin typeface="Cambria"/>
                <a:cs typeface="Cambria"/>
              </a:rPr>
              <a:t> </a:t>
            </a:r>
            <a:r>
              <a:rPr sz="1400" dirty="0">
                <a:latin typeface="Cambria"/>
                <a:cs typeface="Cambria"/>
              </a:rPr>
              <a:t>video</a:t>
            </a:r>
            <a:r>
              <a:rPr sz="1400" spc="370" dirty="0">
                <a:latin typeface="Cambria"/>
                <a:cs typeface="Cambria"/>
              </a:rPr>
              <a:t> </a:t>
            </a:r>
            <a:r>
              <a:rPr sz="1400" dirty="0">
                <a:latin typeface="Cambria"/>
                <a:cs typeface="Cambria"/>
              </a:rPr>
              <a:t>klip</a:t>
            </a:r>
            <a:r>
              <a:rPr sz="1400" spc="365" dirty="0">
                <a:latin typeface="Cambria"/>
                <a:cs typeface="Cambria"/>
              </a:rPr>
              <a:t> </a:t>
            </a:r>
            <a:r>
              <a:rPr sz="1400" dirty="0">
                <a:latin typeface="Cambria"/>
                <a:cs typeface="Cambria"/>
              </a:rPr>
              <a:t>adalah</a:t>
            </a:r>
            <a:r>
              <a:rPr sz="1400" spc="375" dirty="0">
                <a:latin typeface="Cambria"/>
                <a:cs typeface="Cambria"/>
              </a:rPr>
              <a:t> </a:t>
            </a:r>
            <a:r>
              <a:rPr sz="1400" dirty="0">
                <a:latin typeface="Cambria"/>
                <a:cs typeface="Cambria"/>
              </a:rPr>
              <a:t>sarana</a:t>
            </a:r>
            <a:r>
              <a:rPr sz="1400" spc="365" dirty="0">
                <a:latin typeface="Cambria"/>
                <a:cs typeface="Cambria"/>
              </a:rPr>
              <a:t> </a:t>
            </a:r>
            <a:r>
              <a:rPr sz="1400" dirty="0">
                <a:latin typeface="Cambria"/>
                <a:cs typeface="Cambria"/>
              </a:rPr>
              <a:t>bagi</a:t>
            </a:r>
            <a:r>
              <a:rPr sz="1400" spc="380" dirty="0">
                <a:latin typeface="Cambria"/>
                <a:cs typeface="Cambria"/>
              </a:rPr>
              <a:t> </a:t>
            </a:r>
            <a:r>
              <a:rPr sz="1400" dirty="0">
                <a:latin typeface="Cambria"/>
                <a:cs typeface="Cambria"/>
              </a:rPr>
              <a:t>para</a:t>
            </a:r>
            <a:r>
              <a:rPr sz="1400" spc="365" dirty="0">
                <a:latin typeface="Cambria"/>
                <a:cs typeface="Cambria"/>
              </a:rPr>
              <a:t> </a:t>
            </a:r>
            <a:r>
              <a:rPr sz="1400" dirty="0">
                <a:latin typeface="Cambria"/>
                <a:cs typeface="Cambria"/>
              </a:rPr>
              <a:t>produser</a:t>
            </a:r>
            <a:r>
              <a:rPr sz="1400" spc="365" dirty="0">
                <a:latin typeface="Cambria"/>
                <a:cs typeface="Cambria"/>
              </a:rPr>
              <a:t> </a:t>
            </a:r>
            <a:r>
              <a:rPr sz="1400" spc="-10" dirty="0">
                <a:latin typeface="Cambria"/>
                <a:cs typeface="Cambria"/>
              </a:rPr>
              <a:t>musik</a:t>
            </a:r>
            <a:endParaRPr sz="1400">
              <a:latin typeface="Cambria"/>
              <a:cs typeface="Cambria"/>
            </a:endParaRPr>
          </a:p>
          <a:p>
            <a:pPr marL="240665" marR="5080" algn="just">
              <a:lnSpc>
                <a:spcPct val="146600"/>
              </a:lnSpc>
              <a:spcBef>
                <a:spcPts val="5"/>
              </a:spcBef>
            </a:pPr>
            <a:r>
              <a:rPr sz="1400" dirty="0">
                <a:latin typeface="Cambria"/>
                <a:cs typeface="Cambria"/>
              </a:rPr>
              <a:t>untuk</a:t>
            </a:r>
            <a:r>
              <a:rPr sz="1400" spc="295" dirty="0">
                <a:latin typeface="Cambria"/>
                <a:cs typeface="Cambria"/>
              </a:rPr>
              <a:t> </a:t>
            </a:r>
            <a:r>
              <a:rPr sz="1400" dirty="0">
                <a:latin typeface="Cambria"/>
                <a:cs typeface="Cambria"/>
              </a:rPr>
              <a:t>memasarkan</a:t>
            </a:r>
            <a:r>
              <a:rPr sz="1400" spc="295" dirty="0">
                <a:latin typeface="Cambria"/>
                <a:cs typeface="Cambria"/>
              </a:rPr>
              <a:t> </a:t>
            </a:r>
            <a:r>
              <a:rPr sz="1400" dirty="0">
                <a:latin typeface="Cambria"/>
                <a:cs typeface="Cambria"/>
              </a:rPr>
              <a:t>produknya</a:t>
            </a:r>
            <a:r>
              <a:rPr sz="1400" spc="300" dirty="0">
                <a:latin typeface="Cambria"/>
                <a:cs typeface="Cambria"/>
              </a:rPr>
              <a:t> </a:t>
            </a:r>
            <a:r>
              <a:rPr sz="1400" dirty="0">
                <a:latin typeface="Cambria"/>
                <a:cs typeface="Cambria"/>
              </a:rPr>
              <a:t>lewat</a:t>
            </a:r>
            <a:r>
              <a:rPr sz="1400" spc="290" dirty="0">
                <a:latin typeface="Cambria"/>
                <a:cs typeface="Cambria"/>
              </a:rPr>
              <a:t> </a:t>
            </a:r>
            <a:r>
              <a:rPr sz="1400" dirty="0">
                <a:latin typeface="Cambria"/>
                <a:cs typeface="Cambria"/>
              </a:rPr>
              <a:t>medium</a:t>
            </a:r>
            <a:r>
              <a:rPr sz="1400" spc="290" dirty="0">
                <a:latin typeface="Cambria"/>
                <a:cs typeface="Cambria"/>
              </a:rPr>
              <a:t> </a:t>
            </a:r>
            <a:r>
              <a:rPr sz="1400" dirty="0">
                <a:latin typeface="Cambria"/>
                <a:cs typeface="Cambria"/>
              </a:rPr>
              <a:t>televisi.</a:t>
            </a:r>
            <a:r>
              <a:rPr sz="1400" spc="300" dirty="0">
                <a:latin typeface="Cambria"/>
                <a:cs typeface="Cambria"/>
              </a:rPr>
              <a:t> </a:t>
            </a:r>
            <a:r>
              <a:rPr sz="1400" spc="-10" dirty="0">
                <a:latin typeface="Cambria"/>
                <a:cs typeface="Cambria"/>
              </a:rPr>
              <a:t>Dipopulerkan </a:t>
            </a:r>
            <a:r>
              <a:rPr sz="1400" dirty="0">
                <a:latin typeface="Cambria"/>
                <a:cs typeface="Cambria"/>
              </a:rPr>
              <a:t>pertama</a:t>
            </a:r>
            <a:r>
              <a:rPr sz="1400" spc="75" dirty="0">
                <a:latin typeface="Cambria"/>
                <a:cs typeface="Cambria"/>
              </a:rPr>
              <a:t> </a:t>
            </a:r>
            <a:r>
              <a:rPr sz="1400" dirty="0">
                <a:latin typeface="Cambria"/>
                <a:cs typeface="Cambria"/>
              </a:rPr>
              <a:t>kali</a:t>
            </a:r>
            <a:r>
              <a:rPr sz="1400" spc="75" dirty="0">
                <a:latin typeface="Cambria"/>
                <a:cs typeface="Cambria"/>
              </a:rPr>
              <a:t> </a:t>
            </a:r>
            <a:r>
              <a:rPr sz="1400" dirty="0">
                <a:latin typeface="Cambria"/>
                <a:cs typeface="Cambria"/>
              </a:rPr>
              <a:t>lewat</a:t>
            </a:r>
            <a:r>
              <a:rPr sz="1400" spc="75" dirty="0">
                <a:latin typeface="Cambria"/>
                <a:cs typeface="Cambria"/>
              </a:rPr>
              <a:t> </a:t>
            </a:r>
            <a:r>
              <a:rPr sz="1400" dirty="0">
                <a:latin typeface="Cambria"/>
                <a:cs typeface="Cambria"/>
              </a:rPr>
              <a:t>saluran</a:t>
            </a:r>
            <a:r>
              <a:rPr sz="1400" spc="75" dirty="0">
                <a:latin typeface="Cambria"/>
                <a:cs typeface="Cambria"/>
              </a:rPr>
              <a:t> </a:t>
            </a:r>
            <a:r>
              <a:rPr sz="1400" dirty="0">
                <a:latin typeface="Cambria"/>
                <a:cs typeface="Cambria"/>
              </a:rPr>
              <a:t>televisi</a:t>
            </a:r>
            <a:r>
              <a:rPr sz="1400" spc="85" dirty="0">
                <a:latin typeface="Cambria"/>
                <a:cs typeface="Cambria"/>
              </a:rPr>
              <a:t> </a:t>
            </a:r>
            <a:r>
              <a:rPr sz="1400" dirty="0">
                <a:latin typeface="Cambria"/>
                <a:cs typeface="Cambria"/>
              </a:rPr>
              <a:t>MTV</a:t>
            </a:r>
            <a:r>
              <a:rPr sz="1400" spc="85" dirty="0">
                <a:latin typeface="Cambria"/>
                <a:cs typeface="Cambria"/>
              </a:rPr>
              <a:t> </a:t>
            </a:r>
            <a:r>
              <a:rPr sz="1400" dirty="0">
                <a:latin typeface="Cambria"/>
                <a:cs typeface="Cambria"/>
              </a:rPr>
              <a:t>1981.</a:t>
            </a:r>
            <a:r>
              <a:rPr sz="1400" spc="85" dirty="0">
                <a:latin typeface="Cambria"/>
                <a:cs typeface="Cambria"/>
              </a:rPr>
              <a:t> </a:t>
            </a:r>
            <a:r>
              <a:rPr sz="1400" dirty="0">
                <a:latin typeface="Cambria"/>
                <a:cs typeface="Cambria"/>
              </a:rPr>
              <a:t>Di</a:t>
            </a:r>
            <a:r>
              <a:rPr sz="1400" spc="80" dirty="0">
                <a:latin typeface="Cambria"/>
                <a:cs typeface="Cambria"/>
              </a:rPr>
              <a:t> </a:t>
            </a:r>
            <a:r>
              <a:rPr sz="1400" dirty="0">
                <a:latin typeface="Cambria"/>
                <a:cs typeface="Cambria"/>
              </a:rPr>
              <a:t>Indonesia,</a:t>
            </a:r>
            <a:r>
              <a:rPr sz="1400" spc="75" dirty="0">
                <a:latin typeface="Cambria"/>
                <a:cs typeface="Cambria"/>
              </a:rPr>
              <a:t> </a:t>
            </a:r>
            <a:r>
              <a:rPr sz="1400" dirty="0">
                <a:latin typeface="Cambria"/>
                <a:cs typeface="Cambria"/>
              </a:rPr>
              <a:t>video</a:t>
            </a:r>
            <a:r>
              <a:rPr sz="1400" spc="80" dirty="0">
                <a:latin typeface="Cambria"/>
                <a:cs typeface="Cambria"/>
              </a:rPr>
              <a:t> </a:t>
            </a:r>
            <a:r>
              <a:rPr sz="1400" spc="-20" dirty="0">
                <a:latin typeface="Cambria"/>
                <a:cs typeface="Cambria"/>
              </a:rPr>
              <a:t>klip </a:t>
            </a:r>
            <a:r>
              <a:rPr sz="1400" dirty="0">
                <a:latin typeface="Cambria"/>
                <a:cs typeface="Cambria"/>
              </a:rPr>
              <a:t>ini</a:t>
            </a:r>
            <a:r>
              <a:rPr sz="1400" spc="330" dirty="0">
                <a:latin typeface="Cambria"/>
                <a:cs typeface="Cambria"/>
              </a:rPr>
              <a:t> </a:t>
            </a:r>
            <a:r>
              <a:rPr sz="1400" dirty="0">
                <a:latin typeface="Cambria"/>
                <a:cs typeface="Cambria"/>
              </a:rPr>
              <a:t>sendiri</a:t>
            </a:r>
            <a:r>
              <a:rPr sz="1400" spc="320" dirty="0">
                <a:latin typeface="Cambria"/>
                <a:cs typeface="Cambria"/>
              </a:rPr>
              <a:t> </a:t>
            </a:r>
            <a:r>
              <a:rPr sz="1400" dirty="0">
                <a:latin typeface="Cambria"/>
                <a:cs typeface="Cambria"/>
              </a:rPr>
              <a:t>kemudian</a:t>
            </a:r>
            <a:r>
              <a:rPr sz="1400" spc="330" dirty="0">
                <a:latin typeface="Cambria"/>
                <a:cs typeface="Cambria"/>
              </a:rPr>
              <a:t> </a:t>
            </a:r>
            <a:r>
              <a:rPr sz="1400" dirty="0">
                <a:latin typeface="Cambria"/>
                <a:cs typeface="Cambria"/>
              </a:rPr>
              <a:t>berkembang</a:t>
            </a:r>
            <a:r>
              <a:rPr sz="1400" spc="325" dirty="0">
                <a:latin typeface="Cambria"/>
                <a:cs typeface="Cambria"/>
              </a:rPr>
              <a:t> </a:t>
            </a:r>
            <a:r>
              <a:rPr sz="1400" dirty="0">
                <a:latin typeface="Cambria"/>
                <a:cs typeface="Cambria"/>
              </a:rPr>
              <a:t>sebagai</a:t>
            </a:r>
            <a:r>
              <a:rPr sz="1400" spc="320" dirty="0">
                <a:latin typeface="Cambria"/>
                <a:cs typeface="Cambria"/>
              </a:rPr>
              <a:t> </a:t>
            </a:r>
            <a:r>
              <a:rPr sz="1400" dirty="0">
                <a:latin typeface="Cambria"/>
                <a:cs typeface="Cambria"/>
              </a:rPr>
              <a:t>bisnis</a:t>
            </a:r>
            <a:r>
              <a:rPr sz="1400" spc="330" dirty="0">
                <a:latin typeface="Cambria"/>
                <a:cs typeface="Cambria"/>
              </a:rPr>
              <a:t> </a:t>
            </a:r>
            <a:r>
              <a:rPr sz="1400" dirty="0">
                <a:latin typeface="Cambria"/>
                <a:cs typeface="Cambria"/>
              </a:rPr>
              <a:t>yang</a:t>
            </a:r>
            <a:r>
              <a:rPr sz="1400" spc="300" dirty="0">
                <a:latin typeface="Cambria"/>
                <a:cs typeface="Cambria"/>
              </a:rPr>
              <a:t> </a:t>
            </a:r>
            <a:r>
              <a:rPr sz="1400" spc="-10" dirty="0">
                <a:latin typeface="Cambria"/>
                <a:cs typeface="Cambria"/>
              </a:rPr>
              <a:t>menggiurkan </a:t>
            </a:r>
            <a:r>
              <a:rPr sz="1400" dirty="0">
                <a:latin typeface="Cambria"/>
                <a:cs typeface="Cambria"/>
              </a:rPr>
              <a:t>seiring</a:t>
            </a:r>
            <a:r>
              <a:rPr sz="1400" spc="114" dirty="0">
                <a:latin typeface="Cambria"/>
                <a:cs typeface="Cambria"/>
              </a:rPr>
              <a:t>  </a:t>
            </a:r>
            <a:r>
              <a:rPr sz="1400" dirty="0">
                <a:latin typeface="Cambria"/>
                <a:cs typeface="Cambria"/>
              </a:rPr>
              <a:t>dengan</a:t>
            </a:r>
            <a:r>
              <a:rPr sz="1400" spc="114" dirty="0">
                <a:latin typeface="Cambria"/>
                <a:cs typeface="Cambria"/>
              </a:rPr>
              <a:t>  </a:t>
            </a:r>
            <a:r>
              <a:rPr sz="1400" dirty="0">
                <a:latin typeface="Cambria"/>
                <a:cs typeface="Cambria"/>
              </a:rPr>
              <a:t>pertumbuhan</a:t>
            </a:r>
            <a:r>
              <a:rPr sz="1400" spc="110" dirty="0">
                <a:latin typeface="Cambria"/>
                <a:cs typeface="Cambria"/>
              </a:rPr>
              <a:t>  </a:t>
            </a:r>
            <a:r>
              <a:rPr sz="1400" dirty="0">
                <a:latin typeface="Cambria"/>
                <a:cs typeface="Cambria"/>
              </a:rPr>
              <a:t>televisi</a:t>
            </a:r>
            <a:r>
              <a:rPr sz="1400" spc="120" dirty="0">
                <a:latin typeface="Cambria"/>
                <a:cs typeface="Cambria"/>
              </a:rPr>
              <a:t>  </a:t>
            </a:r>
            <a:r>
              <a:rPr sz="1400" dirty="0">
                <a:latin typeface="Cambria"/>
                <a:cs typeface="Cambria"/>
              </a:rPr>
              <a:t>swasta.</a:t>
            </a:r>
            <a:r>
              <a:rPr sz="1400" spc="114" dirty="0">
                <a:latin typeface="Cambria"/>
                <a:cs typeface="Cambria"/>
              </a:rPr>
              <a:t>  </a:t>
            </a:r>
            <a:r>
              <a:rPr sz="1400" dirty="0">
                <a:latin typeface="Cambria"/>
                <a:cs typeface="Cambria"/>
              </a:rPr>
              <a:t>Akhirnya</a:t>
            </a:r>
            <a:r>
              <a:rPr sz="1400" spc="114" dirty="0">
                <a:latin typeface="Cambria"/>
                <a:cs typeface="Cambria"/>
              </a:rPr>
              <a:t>  </a:t>
            </a:r>
            <a:r>
              <a:rPr sz="1400" dirty="0">
                <a:latin typeface="Cambria"/>
                <a:cs typeface="Cambria"/>
              </a:rPr>
              <a:t>video</a:t>
            </a:r>
            <a:r>
              <a:rPr sz="1400" spc="114" dirty="0">
                <a:latin typeface="Cambria"/>
                <a:cs typeface="Cambria"/>
              </a:rPr>
              <a:t>  </a:t>
            </a:r>
            <a:r>
              <a:rPr sz="1400" spc="-20" dirty="0">
                <a:latin typeface="Cambria"/>
                <a:cs typeface="Cambria"/>
              </a:rPr>
              <a:t>klip </a:t>
            </a:r>
            <a:r>
              <a:rPr sz="1400" dirty="0">
                <a:latin typeface="Cambria"/>
                <a:cs typeface="Cambria"/>
              </a:rPr>
              <a:t>tumbuh</a:t>
            </a:r>
            <a:r>
              <a:rPr sz="1400" spc="160" dirty="0">
                <a:latin typeface="Cambria"/>
                <a:cs typeface="Cambria"/>
              </a:rPr>
              <a:t>  </a:t>
            </a:r>
            <a:r>
              <a:rPr sz="1400" dirty="0">
                <a:latin typeface="Cambria"/>
                <a:cs typeface="Cambria"/>
              </a:rPr>
              <a:t>sebagai</a:t>
            </a:r>
            <a:r>
              <a:rPr sz="1400" spc="165" dirty="0">
                <a:latin typeface="Cambria"/>
                <a:cs typeface="Cambria"/>
              </a:rPr>
              <a:t>  </a:t>
            </a:r>
            <a:r>
              <a:rPr sz="1400" dirty="0">
                <a:latin typeface="Cambria"/>
                <a:cs typeface="Cambria"/>
              </a:rPr>
              <a:t>aliran</a:t>
            </a:r>
            <a:r>
              <a:rPr sz="1400" spc="170" dirty="0">
                <a:latin typeface="Cambria"/>
                <a:cs typeface="Cambria"/>
              </a:rPr>
              <a:t>  </a:t>
            </a:r>
            <a:r>
              <a:rPr sz="1400" dirty="0">
                <a:latin typeface="Cambria"/>
                <a:cs typeface="Cambria"/>
              </a:rPr>
              <a:t>dan</a:t>
            </a:r>
            <a:r>
              <a:rPr sz="1400" spc="155" dirty="0">
                <a:latin typeface="Cambria"/>
                <a:cs typeface="Cambria"/>
              </a:rPr>
              <a:t>  </a:t>
            </a:r>
            <a:r>
              <a:rPr sz="1400" dirty="0">
                <a:latin typeface="Cambria"/>
                <a:cs typeface="Cambria"/>
              </a:rPr>
              <a:t>industry</a:t>
            </a:r>
            <a:r>
              <a:rPr sz="1400" spc="160" dirty="0">
                <a:latin typeface="Cambria"/>
                <a:cs typeface="Cambria"/>
              </a:rPr>
              <a:t>  </a:t>
            </a:r>
            <a:r>
              <a:rPr sz="1400" dirty="0">
                <a:latin typeface="Cambria"/>
                <a:cs typeface="Cambria"/>
              </a:rPr>
              <a:t>tersendiri.</a:t>
            </a:r>
            <a:r>
              <a:rPr sz="1400" spc="160" dirty="0">
                <a:latin typeface="Cambria"/>
                <a:cs typeface="Cambria"/>
              </a:rPr>
              <a:t>  </a:t>
            </a:r>
            <a:r>
              <a:rPr sz="1400" dirty="0">
                <a:latin typeface="Cambria"/>
                <a:cs typeface="Cambria"/>
              </a:rPr>
              <a:t>Beberapa</a:t>
            </a:r>
            <a:r>
              <a:rPr sz="1400" spc="160" dirty="0">
                <a:latin typeface="Cambria"/>
                <a:cs typeface="Cambria"/>
              </a:rPr>
              <a:t>  </a:t>
            </a:r>
            <a:r>
              <a:rPr sz="1400" spc="-10" dirty="0">
                <a:latin typeface="Cambria"/>
                <a:cs typeface="Cambria"/>
              </a:rPr>
              <a:t>rumah </a:t>
            </a:r>
            <a:r>
              <a:rPr sz="1400" dirty="0">
                <a:latin typeface="Cambria"/>
                <a:cs typeface="Cambria"/>
              </a:rPr>
              <a:t>produksi</a:t>
            </a:r>
            <a:r>
              <a:rPr sz="1400" spc="114" dirty="0">
                <a:latin typeface="Cambria"/>
                <a:cs typeface="Cambria"/>
              </a:rPr>
              <a:t>  </a:t>
            </a:r>
            <a:r>
              <a:rPr sz="1400" dirty="0">
                <a:latin typeface="Cambria"/>
                <a:cs typeface="Cambria"/>
              </a:rPr>
              <a:t>mantap</a:t>
            </a:r>
            <a:r>
              <a:rPr sz="1400" spc="110" dirty="0">
                <a:latin typeface="Cambria"/>
                <a:cs typeface="Cambria"/>
              </a:rPr>
              <a:t>  </a:t>
            </a:r>
            <a:r>
              <a:rPr sz="1400" dirty="0">
                <a:latin typeface="Cambria"/>
                <a:cs typeface="Cambria"/>
              </a:rPr>
              <a:t>memilih</a:t>
            </a:r>
            <a:r>
              <a:rPr sz="1400" spc="120" dirty="0">
                <a:latin typeface="Cambria"/>
                <a:cs typeface="Cambria"/>
              </a:rPr>
              <a:t>  </a:t>
            </a:r>
            <a:r>
              <a:rPr sz="1400" dirty="0">
                <a:latin typeface="Cambria"/>
                <a:cs typeface="Cambria"/>
              </a:rPr>
              <a:t>video</a:t>
            </a:r>
            <a:r>
              <a:rPr sz="1400" spc="114" dirty="0">
                <a:latin typeface="Cambria"/>
                <a:cs typeface="Cambria"/>
              </a:rPr>
              <a:t>  </a:t>
            </a:r>
            <a:r>
              <a:rPr sz="1400" dirty="0">
                <a:latin typeface="Cambria"/>
                <a:cs typeface="Cambria"/>
              </a:rPr>
              <a:t>klip</a:t>
            </a:r>
            <a:r>
              <a:rPr sz="1400" spc="110" dirty="0">
                <a:latin typeface="Cambria"/>
                <a:cs typeface="Cambria"/>
              </a:rPr>
              <a:t>  </a:t>
            </a:r>
            <a:r>
              <a:rPr sz="1400" dirty="0">
                <a:latin typeface="Cambria"/>
                <a:cs typeface="Cambria"/>
              </a:rPr>
              <a:t>menjadi</a:t>
            </a:r>
            <a:r>
              <a:rPr sz="1400" spc="114" dirty="0">
                <a:latin typeface="Cambria"/>
                <a:cs typeface="Cambria"/>
              </a:rPr>
              <a:t>  </a:t>
            </a:r>
            <a:r>
              <a:rPr sz="1400" dirty="0">
                <a:latin typeface="Cambria"/>
                <a:cs typeface="Cambria"/>
              </a:rPr>
              <a:t>bisnis</a:t>
            </a:r>
            <a:r>
              <a:rPr sz="1400" spc="114" dirty="0">
                <a:latin typeface="Cambria"/>
                <a:cs typeface="Cambria"/>
              </a:rPr>
              <a:t>  </a:t>
            </a:r>
            <a:r>
              <a:rPr sz="1400" dirty="0">
                <a:latin typeface="Cambria"/>
                <a:cs typeface="Cambria"/>
              </a:rPr>
              <a:t>utama</a:t>
            </a:r>
            <a:r>
              <a:rPr sz="1400" spc="114" dirty="0">
                <a:latin typeface="Cambria"/>
                <a:cs typeface="Cambria"/>
              </a:rPr>
              <a:t>  </a:t>
            </a:r>
            <a:r>
              <a:rPr sz="1400" spc="-10" dirty="0">
                <a:latin typeface="Cambria"/>
                <a:cs typeface="Cambria"/>
              </a:rPr>
              <a:t>(core </a:t>
            </a:r>
            <a:r>
              <a:rPr sz="1400" dirty="0">
                <a:latin typeface="Cambria"/>
                <a:cs typeface="Cambria"/>
              </a:rPr>
              <a:t>business)</a:t>
            </a:r>
            <a:r>
              <a:rPr sz="1400" spc="185" dirty="0">
                <a:latin typeface="Cambria"/>
                <a:cs typeface="Cambria"/>
              </a:rPr>
              <a:t>  </a:t>
            </a:r>
            <a:r>
              <a:rPr sz="1400" dirty="0">
                <a:latin typeface="Cambria"/>
                <a:cs typeface="Cambria"/>
              </a:rPr>
              <a:t>mereka.</a:t>
            </a:r>
            <a:r>
              <a:rPr sz="1400" spc="175" dirty="0">
                <a:latin typeface="Cambria"/>
                <a:cs typeface="Cambria"/>
              </a:rPr>
              <a:t>  </a:t>
            </a:r>
            <a:r>
              <a:rPr sz="1400" dirty="0">
                <a:latin typeface="Cambria"/>
                <a:cs typeface="Cambria"/>
              </a:rPr>
              <a:t>Di</a:t>
            </a:r>
            <a:r>
              <a:rPr sz="1400" spc="190" dirty="0">
                <a:latin typeface="Cambria"/>
                <a:cs typeface="Cambria"/>
              </a:rPr>
              <a:t>  </a:t>
            </a:r>
            <a:r>
              <a:rPr sz="1400" dirty="0">
                <a:latin typeface="Cambria"/>
                <a:cs typeface="Cambria"/>
              </a:rPr>
              <a:t>Indonesia,</a:t>
            </a:r>
            <a:r>
              <a:rPr sz="1400" spc="185" dirty="0">
                <a:latin typeface="Cambria"/>
                <a:cs typeface="Cambria"/>
              </a:rPr>
              <a:t>  </a:t>
            </a:r>
            <a:r>
              <a:rPr sz="1400" dirty="0">
                <a:latin typeface="Cambria"/>
                <a:cs typeface="Cambria"/>
              </a:rPr>
              <a:t>tak</a:t>
            </a:r>
            <a:r>
              <a:rPr sz="1400" spc="180" dirty="0">
                <a:latin typeface="Cambria"/>
                <a:cs typeface="Cambria"/>
              </a:rPr>
              <a:t>  </a:t>
            </a:r>
            <a:r>
              <a:rPr sz="1400" dirty="0">
                <a:latin typeface="Cambria"/>
                <a:cs typeface="Cambria"/>
              </a:rPr>
              <a:t>kurang</a:t>
            </a:r>
            <a:r>
              <a:rPr sz="1400" spc="185" dirty="0">
                <a:latin typeface="Cambria"/>
                <a:cs typeface="Cambria"/>
              </a:rPr>
              <a:t>  </a:t>
            </a:r>
            <a:r>
              <a:rPr sz="1400" dirty="0">
                <a:latin typeface="Cambria"/>
                <a:cs typeface="Cambria"/>
              </a:rPr>
              <a:t>dari</a:t>
            </a:r>
            <a:r>
              <a:rPr sz="1400" spc="180" dirty="0">
                <a:latin typeface="Cambria"/>
                <a:cs typeface="Cambria"/>
              </a:rPr>
              <a:t>  </a:t>
            </a:r>
            <a:r>
              <a:rPr sz="1400" dirty="0">
                <a:latin typeface="Cambria"/>
                <a:cs typeface="Cambria"/>
              </a:rPr>
              <a:t>60</a:t>
            </a:r>
            <a:r>
              <a:rPr sz="1400" spc="185" dirty="0">
                <a:latin typeface="Cambria"/>
                <a:cs typeface="Cambria"/>
              </a:rPr>
              <a:t>  </a:t>
            </a:r>
            <a:r>
              <a:rPr sz="1400" dirty="0">
                <a:latin typeface="Cambria"/>
                <a:cs typeface="Cambria"/>
              </a:rPr>
              <a:t>video</a:t>
            </a:r>
            <a:r>
              <a:rPr sz="1400" spc="185" dirty="0">
                <a:latin typeface="Cambria"/>
                <a:cs typeface="Cambria"/>
              </a:rPr>
              <a:t>  </a:t>
            </a:r>
            <a:r>
              <a:rPr sz="1400" spc="-20" dirty="0">
                <a:latin typeface="Cambria"/>
                <a:cs typeface="Cambria"/>
              </a:rPr>
              <a:t>klip </a:t>
            </a:r>
            <a:r>
              <a:rPr sz="1400" dirty="0">
                <a:latin typeface="Cambria"/>
                <a:cs typeface="Cambria"/>
              </a:rPr>
              <a:t>diproduksi</a:t>
            </a:r>
            <a:r>
              <a:rPr sz="1400" spc="-35" dirty="0">
                <a:latin typeface="Cambria"/>
                <a:cs typeface="Cambria"/>
              </a:rPr>
              <a:t> </a:t>
            </a:r>
            <a:r>
              <a:rPr sz="1400" dirty="0">
                <a:latin typeface="Cambria"/>
                <a:cs typeface="Cambria"/>
              </a:rPr>
              <a:t>tiap</a:t>
            </a:r>
            <a:r>
              <a:rPr sz="1400" spc="-40" dirty="0">
                <a:latin typeface="Cambria"/>
                <a:cs typeface="Cambria"/>
              </a:rPr>
              <a:t> </a:t>
            </a:r>
            <a:r>
              <a:rPr sz="1400" dirty="0">
                <a:latin typeface="Cambria"/>
                <a:cs typeface="Cambria"/>
              </a:rPr>
              <a:t>tahunnya.</a:t>
            </a:r>
            <a:r>
              <a:rPr sz="1400" spc="-30" dirty="0">
                <a:latin typeface="Cambria"/>
                <a:cs typeface="Cambria"/>
              </a:rPr>
              <a:t> </a:t>
            </a:r>
            <a:r>
              <a:rPr sz="1400" dirty="0">
                <a:latin typeface="Cambria"/>
                <a:cs typeface="Cambria"/>
              </a:rPr>
              <a:t>(Heru</a:t>
            </a:r>
            <a:r>
              <a:rPr sz="1400" spc="-25" dirty="0">
                <a:latin typeface="Cambria"/>
                <a:cs typeface="Cambria"/>
              </a:rPr>
              <a:t> </a:t>
            </a:r>
            <a:r>
              <a:rPr sz="1400" dirty="0">
                <a:latin typeface="Cambria"/>
                <a:cs typeface="Cambria"/>
              </a:rPr>
              <a:t>Effendy,</a:t>
            </a:r>
            <a:r>
              <a:rPr sz="1400" spc="-45" dirty="0">
                <a:latin typeface="Cambria"/>
                <a:cs typeface="Cambria"/>
              </a:rPr>
              <a:t> </a:t>
            </a:r>
            <a:r>
              <a:rPr sz="1400" dirty="0">
                <a:latin typeface="Cambria"/>
                <a:cs typeface="Cambria"/>
              </a:rPr>
              <a:t>Membuat</a:t>
            </a:r>
            <a:r>
              <a:rPr sz="1400" spc="-35" dirty="0">
                <a:latin typeface="Cambria"/>
                <a:cs typeface="Cambria"/>
              </a:rPr>
              <a:t> </a:t>
            </a:r>
            <a:r>
              <a:rPr sz="1400" dirty="0">
                <a:latin typeface="Cambria"/>
                <a:cs typeface="Cambria"/>
              </a:rPr>
              <a:t>Fim</a:t>
            </a:r>
            <a:r>
              <a:rPr sz="1400" spc="-40" dirty="0">
                <a:latin typeface="Cambria"/>
                <a:cs typeface="Cambria"/>
              </a:rPr>
              <a:t> </a:t>
            </a:r>
            <a:r>
              <a:rPr sz="1400" dirty="0">
                <a:latin typeface="Cambria"/>
                <a:cs typeface="Cambria"/>
              </a:rPr>
              <a:t>itu</a:t>
            </a:r>
            <a:r>
              <a:rPr sz="1400" spc="-35" dirty="0">
                <a:latin typeface="Cambria"/>
                <a:cs typeface="Cambria"/>
              </a:rPr>
              <a:t> </a:t>
            </a:r>
            <a:r>
              <a:rPr sz="1400" spc="-10" dirty="0">
                <a:latin typeface="Cambria"/>
                <a:cs typeface="Cambria"/>
              </a:rPr>
              <a:t>Gampang)</a:t>
            </a:r>
            <a:endParaRPr sz="1400">
              <a:latin typeface="Cambria"/>
              <a:cs typeface="Cambria"/>
            </a:endParaRPr>
          </a:p>
        </p:txBody>
      </p:sp>
      <p:pic>
        <p:nvPicPr>
          <p:cNvPr id="9" name="object 9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405889" y="4472177"/>
            <a:ext cx="2895092" cy="1926589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ject 7"/>
          <p:cNvSpPr txBox="1"/>
          <p:nvPr/>
        </p:nvSpPr>
        <p:spPr>
          <a:xfrm>
            <a:off x="935532" y="3444976"/>
            <a:ext cx="5920740" cy="6279515"/>
          </a:xfrm>
          <a:prstGeom prst="rect">
            <a:avLst/>
          </a:prstGeom>
        </p:spPr>
        <p:txBody>
          <a:bodyPr vert="horz" wrap="square" lIns="0" tIns="11176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880"/>
              </a:spcBef>
            </a:pPr>
            <a:r>
              <a:rPr sz="1400" b="1" dirty="0">
                <a:latin typeface="Cambria"/>
                <a:cs typeface="Cambria"/>
              </a:rPr>
              <a:t>B.</a:t>
            </a:r>
            <a:r>
              <a:rPr sz="1400" b="1" spc="240" dirty="0">
                <a:latin typeface="Cambria"/>
                <a:cs typeface="Cambria"/>
              </a:rPr>
              <a:t> </a:t>
            </a:r>
            <a:r>
              <a:rPr sz="1400" b="1" dirty="0">
                <a:latin typeface="Cambria"/>
                <a:cs typeface="Cambria"/>
              </a:rPr>
              <a:t>TAHAPAN</a:t>
            </a:r>
            <a:r>
              <a:rPr sz="1400" b="1" spc="-15" dirty="0">
                <a:latin typeface="Cambria"/>
                <a:cs typeface="Cambria"/>
              </a:rPr>
              <a:t> </a:t>
            </a:r>
            <a:r>
              <a:rPr sz="1400" b="1" spc="-10" dirty="0">
                <a:latin typeface="Cambria"/>
                <a:cs typeface="Cambria"/>
              </a:rPr>
              <a:t>PRODUKSI.</a:t>
            </a:r>
            <a:endParaRPr sz="1400" dirty="0">
              <a:latin typeface="Cambria"/>
              <a:cs typeface="Cambria"/>
            </a:endParaRPr>
          </a:p>
          <a:p>
            <a:pPr marL="241300">
              <a:lnSpc>
                <a:spcPct val="100000"/>
              </a:lnSpc>
              <a:spcBef>
                <a:spcPts val="780"/>
              </a:spcBef>
            </a:pPr>
            <a:r>
              <a:rPr sz="1400" dirty="0">
                <a:latin typeface="Cambria"/>
                <a:cs typeface="Cambria"/>
              </a:rPr>
              <a:t>Berikut</a:t>
            </a:r>
            <a:r>
              <a:rPr sz="1400" spc="-35" dirty="0">
                <a:latin typeface="Cambria"/>
                <a:cs typeface="Cambria"/>
              </a:rPr>
              <a:t> </a:t>
            </a:r>
            <a:r>
              <a:rPr sz="1400" dirty="0">
                <a:latin typeface="Cambria"/>
                <a:cs typeface="Cambria"/>
              </a:rPr>
              <a:t>adalah</a:t>
            </a:r>
            <a:r>
              <a:rPr sz="1400" spc="-30" dirty="0">
                <a:latin typeface="Cambria"/>
                <a:cs typeface="Cambria"/>
              </a:rPr>
              <a:t> </a:t>
            </a:r>
            <a:r>
              <a:rPr sz="1400" spc="-10" dirty="0">
                <a:latin typeface="Cambria"/>
                <a:cs typeface="Cambria"/>
              </a:rPr>
              <a:t>tahapan-tahapan</a:t>
            </a:r>
            <a:r>
              <a:rPr sz="1400" spc="-50" dirty="0">
                <a:latin typeface="Cambria"/>
                <a:cs typeface="Cambria"/>
              </a:rPr>
              <a:t> </a:t>
            </a:r>
            <a:r>
              <a:rPr sz="1400" dirty="0">
                <a:latin typeface="Cambria"/>
                <a:cs typeface="Cambria"/>
              </a:rPr>
              <a:t>dalam</a:t>
            </a:r>
            <a:r>
              <a:rPr sz="1400" spc="-55" dirty="0">
                <a:latin typeface="Cambria"/>
                <a:cs typeface="Cambria"/>
              </a:rPr>
              <a:t> </a:t>
            </a:r>
            <a:r>
              <a:rPr sz="1400" dirty="0">
                <a:latin typeface="Cambria"/>
                <a:cs typeface="Cambria"/>
              </a:rPr>
              <a:t>memproduksi</a:t>
            </a:r>
            <a:r>
              <a:rPr sz="1400" spc="-30" dirty="0">
                <a:latin typeface="Cambria"/>
                <a:cs typeface="Cambria"/>
              </a:rPr>
              <a:t> </a:t>
            </a:r>
            <a:r>
              <a:rPr sz="1400" spc="-50" dirty="0">
                <a:latin typeface="Cambria"/>
                <a:cs typeface="Cambria"/>
              </a:rPr>
              <a:t>:</a:t>
            </a:r>
            <a:endParaRPr sz="1400" dirty="0">
              <a:latin typeface="Cambria"/>
              <a:cs typeface="Cambria"/>
            </a:endParaRPr>
          </a:p>
          <a:p>
            <a:pPr marL="241300">
              <a:lnSpc>
                <a:spcPct val="100000"/>
              </a:lnSpc>
              <a:spcBef>
                <a:spcPts val="780"/>
              </a:spcBef>
            </a:pPr>
            <a:r>
              <a:rPr sz="1400" b="1" dirty="0">
                <a:latin typeface="Cambria"/>
                <a:cs typeface="Cambria"/>
              </a:rPr>
              <a:t>1.</a:t>
            </a:r>
            <a:r>
              <a:rPr sz="1400" b="1" spc="300" dirty="0">
                <a:latin typeface="Cambria"/>
                <a:cs typeface="Cambria"/>
              </a:rPr>
              <a:t> </a:t>
            </a:r>
            <a:r>
              <a:rPr sz="1400" b="1" dirty="0">
                <a:latin typeface="Cambria"/>
                <a:cs typeface="Cambria"/>
              </a:rPr>
              <a:t>PRA</a:t>
            </a:r>
            <a:r>
              <a:rPr sz="1400" b="1" spc="-25" dirty="0">
                <a:latin typeface="Cambria"/>
                <a:cs typeface="Cambria"/>
              </a:rPr>
              <a:t> </a:t>
            </a:r>
            <a:r>
              <a:rPr sz="1400" b="1" dirty="0">
                <a:latin typeface="Cambria"/>
                <a:cs typeface="Cambria"/>
              </a:rPr>
              <a:t>PRODUKSI</a:t>
            </a:r>
            <a:r>
              <a:rPr sz="1400" b="1" spc="-25" dirty="0">
                <a:latin typeface="Cambria"/>
                <a:cs typeface="Cambria"/>
              </a:rPr>
              <a:t> </a:t>
            </a:r>
            <a:r>
              <a:rPr sz="1400" b="1" dirty="0">
                <a:latin typeface="Cambria"/>
                <a:cs typeface="Cambria"/>
              </a:rPr>
              <a:t>(PRE</a:t>
            </a:r>
            <a:r>
              <a:rPr sz="1400" b="1" spc="-15" dirty="0">
                <a:latin typeface="Cambria"/>
                <a:cs typeface="Cambria"/>
              </a:rPr>
              <a:t> </a:t>
            </a:r>
            <a:r>
              <a:rPr sz="1400" b="1" spc="-10" dirty="0">
                <a:latin typeface="Cambria"/>
                <a:cs typeface="Cambria"/>
              </a:rPr>
              <a:t>PRODUCTION)</a:t>
            </a:r>
            <a:endParaRPr sz="1400" dirty="0">
              <a:latin typeface="Cambria"/>
              <a:cs typeface="Cambria"/>
            </a:endParaRPr>
          </a:p>
          <a:p>
            <a:pPr marL="469265" marR="5080" indent="571500" algn="just">
              <a:lnSpc>
                <a:spcPct val="146400"/>
              </a:lnSpc>
            </a:pPr>
            <a:r>
              <a:rPr sz="1400" dirty="0">
                <a:latin typeface="Cambria"/>
                <a:cs typeface="Cambria"/>
              </a:rPr>
              <a:t>Sebelum</a:t>
            </a:r>
            <a:r>
              <a:rPr sz="1400" spc="-35" dirty="0">
                <a:latin typeface="Cambria"/>
                <a:cs typeface="Cambria"/>
              </a:rPr>
              <a:t> </a:t>
            </a:r>
            <a:r>
              <a:rPr sz="1400" dirty="0">
                <a:latin typeface="Cambria"/>
                <a:cs typeface="Cambria"/>
              </a:rPr>
              <a:t>memproduksi</a:t>
            </a:r>
            <a:r>
              <a:rPr sz="1400" spc="-15" dirty="0">
                <a:latin typeface="Cambria"/>
                <a:cs typeface="Cambria"/>
              </a:rPr>
              <a:t> </a:t>
            </a:r>
            <a:r>
              <a:rPr sz="1400" dirty="0">
                <a:latin typeface="Cambria"/>
                <a:cs typeface="Cambria"/>
              </a:rPr>
              <a:t>sebuah</a:t>
            </a:r>
            <a:r>
              <a:rPr sz="1400" spc="-30" dirty="0">
                <a:latin typeface="Cambria"/>
                <a:cs typeface="Cambria"/>
              </a:rPr>
              <a:t> </a:t>
            </a:r>
            <a:r>
              <a:rPr sz="1400" dirty="0">
                <a:latin typeface="Cambria"/>
                <a:cs typeface="Cambria"/>
              </a:rPr>
              <a:t>mata</a:t>
            </a:r>
            <a:r>
              <a:rPr sz="1400" spc="-25" dirty="0">
                <a:latin typeface="Cambria"/>
                <a:cs typeface="Cambria"/>
              </a:rPr>
              <a:t> </a:t>
            </a:r>
            <a:r>
              <a:rPr sz="1400" dirty="0">
                <a:latin typeface="Cambria"/>
                <a:cs typeface="Cambria"/>
              </a:rPr>
              <a:t>acara</a:t>
            </a:r>
            <a:r>
              <a:rPr sz="1400" spc="-25" dirty="0">
                <a:latin typeface="Cambria"/>
                <a:cs typeface="Cambria"/>
              </a:rPr>
              <a:t> </a:t>
            </a:r>
            <a:r>
              <a:rPr sz="1400" dirty="0">
                <a:latin typeface="Cambria"/>
                <a:cs typeface="Cambria"/>
              </a:rPr>
              <a:t>yang</a:t>
            </a:r>
            <a:r>
              <a:rPr sz="1400" spc="-35" dirty="0">
                <a:latin typeface="Cambria"/>
                <a:cs typeface="Cambria"/>
              </a:rPr>
              <a:t> </a:t>
            </a:r>
            <a:r>
              <a:rPr sz="1400" dirty="0">
                <a:latin typeface="Cambria"/>
                <a:cs typeface="Cambria"/>
              </a:rPr>
              <a:t>dilaksanakan</a:t>
            </a:r>
            <a:r>
              <a:rPr sz="1400" spc="-20" dirty="0">
                <a:latin typeface="Cambria"/>
                <a:cs typeface="Cambria"/>
              </a:rPr>
              <a:t> </a:t>
            </a:r>
            <a:r>
              <a:rPr sz="1400" spc="-25" dirty="0">
                <a:latin typeface="Cambria"/>
                <a:cs typeface="Cambria"/>
              </a:rPr>
              <a:t>di </a:t>
            </a:r>
            <a:r>
              <a:rPr sz="1400" dirty="0">
                <a:latin typeface="Cambria"/>
                <a:cs typeface="Cambria"/>
              </a:rPr>
              <a:t>luar</a:t>
            </a:r>
            <a:r>
              <a:rPr sz="1400" spc="465" dirty="0">
                <a:latin typeface="Cambria"/>
                <a:cs typeface="Cambria"/>
              </a:rPr>
              <a:t> </a:t>
            </a:r>
            <a:r>
              <a:rPr sz="1400" dirty="0">
                <a:latin typeface="Cambria"/>
                <a:cs typeface="Cambria"/>
              </a:rPr>
              <a:t>studio</a:t>
            </a:r>
            <a:r>
              <a:rPr sz="1400" spc="470" dirty="0">
                <a:latin typeface="Cambria"/>
                <a:cs typeface="Cambria"/>
              </a:rPr>
              <a:t> </a:t>
            </a:r>
            <a:r>
              <a:rPr sz="1400" dirty="0">
                <a:latin typeface="Cambria"/>
                <a:cs typeface="Cambria"/>
              </a:rPr>
              <a:t>(out</a:t>
            </a:r>
            <a:r>
              <a:rPr sz="1400" spc="475" dirty="0">
                <a:latin typeface="Cambria"/>
                <a:cs typeface="Cambria"/>
              </a:rPr>
              <a:t> </a:t>
            </a:r>
            <a:r>
              <a:rPr sz="1400" dirty="0">
                <a:latin typeface="Cambria"/>
                <a:cs typeface="Cambria"/>
              </a:rPr>
              <a:t>door)</a:t>
            </a:r>
            <a:r>
              <a:rPr sz="1400" spc="480" dirty="0">
                <a:latin typeface="Cambria"/>
                <a:cs typeface="Cambria"/>
              </a:rPr>
              <a:t> </a:t>
            </a:r>
            <a:r>
              <a:rPr sz="1400" dirty="0">
                <a:latin typeface="Cambria"/>
                <a:cs typeface="Cambria"/>
              </a:rPr>
              <a:t>atau</a:t>
            </a:r>
            <a:r>
              <a:rPr sz="1400" spc="475" dirty="0">
                <a:latin typeface="Cambria"/>
                <a:cs typeface="Cambria"/>
              </a:rPr>
              <a:t> </a:t>
            </a:r>
            <a:r>
              <a:rPr sz="1400" dirty="0">
                <a:latin typeface="Cambria"/>
                <a:cs typeface="Cambria"/>
              </a:rPr>
              <a:t>dalam</a:t>
            </a:r>
            <a:r>
              <a:rPr sz="1400" spc="470" dirty="0">
                <a:latin typeface="Cambria"/>
                <a:cs typeface="Cambria"/>
              </a:rPr>
              <a:t> </a:t>
            </a:r>
            <a:r>
              <a:rPr sz="1400" dirty="0">
                <a:latin typeface="Cambria"/>
                <a:cs typeface="Cambria"/>
              </a:rPr>
              <a:t>studio</a:t>
            </a:r>
            <a:r>
              <a:rPr sz="1400" spc="459" dirty="0">
                <a:latin typeface="Cambria"/>
                <a:cs typeface="Cambria"/>
              </a:rPr>
              <a:t> </a:t>
            </a:r>
            <a:r>
              <a:rPr sz="1400" dirty="0">
                <a:latin typeface="Cambria"/>
                <a:cs typeface="Cambria"/>
              </a:rPr>
              <a:t>(in</a:t>
            </a:r>
            <a:r>
              <a:rPr sz="1400" spc="459" dirty="0">
                <a:latin typeface="Cambria"/>
                <a:cs typeface="Cambria"/>
              </a:rPr>
              <a:t> </a:t>
            </a:r>
            <a:r>
              <a:rPr sz="1400" dirty="0">
                <a:latin typeface="Cambria"/>
                <a:cs typeface="Cambria"/>
              </a:rPr>
              <a:t>door),</a:t>
            </a:r>
            <a:r>
              <a:rPr sz="1400" spc="465" dirty="0">
                <a:latin typeface="Cambria"/>
                <a:cs typeface="Cambria"/>
              </a:rPr>
              <a:t> </a:t>
            </a:r>
            <a:r>
              <a:rPr sz="1400" dirty="0">
                <a:latin typeface="Cambria"/>
                <a:cs typeface="Cambria"/>
              </a:rPr>
              <a:t>tim</a:t>
            </a:r>
            <a:r>
              <a:rPr sz="1400" spc="480" dirty="0">
                <a:latin typeface="Cambria"/>
                <a:cs typeface="Cambria"/>
              </a:rPr>
              <a:t> </a:t>
            </a:r>
            <a:r>
              <a:rPr sz="1400" spc="-10" dirty="0">
                <a:latin typeface="Cambria"/>
                <a:cs typeface="Cambria"/>
              </a:rPr>
              <a:t>produksi</a:t>
            </a:r>
            <a:endParaRPr sz="1400" dirty="0">
              <a:latin typeface="Cambria"/>
              <a:cs typeface="Cambria"/>
            </a:endParaRPr>
          </a:p>
          <a:p>
            <a:pPr marL="469265" marR="5715" algn="just">
              <a:lnSpc>
                <a:spcPct val="146500"/>
              </a:lnSpc>
              <a:spcBef>
                <a:spcPts val="10"/>
              </a:spcBef>
            </a:pPr>
            <a:r>
              <a:rPr sz="1400" dirty="0">
                <a:latin typeface="Cambria"/>
                <a:cs typeface="Cambria"/>
              </a:rPr>
              <a:t>haruslah</a:t>
            </a:r>
            <a:r>
              <a:rPr sz="1400" spc="105" dirty="0">
                <a:latin typeface="Cambria"/>
                <a:cs typeface="Cambria"/>
              </a:rPr>
              <a:t>  </a:t>
            </a:r>
            <a:r>
              <a:rPr sz="1400" dirty="0">
                <a:latin typeface="Cambria"/>
                <a:cs typeface="Cambria"/>
              </a:rPr>
              <a:t>memiliki</a:t>
            </a:r>
            <a:r>
              <a:rPr sz="1400" spc="90" dirty="0">
                <a:latin typeface="Cambria"/>
                <a:cs typeface="Cambria"/>
              </a:rPr>
              <a:t>  </a:t>
            </a:r>
            <a:r>
              <a:rPr sz="1400" dirty="0">
                <a:latin typeface="Cambria"/>
                <a:cs typeface="Cambria"/>
              </a:rPr>
              <a:t>tempat</a:t>
            </a:r>
            <a:r>
              <a:rPr sz="1400" spc="100" dirty="0">
                <a:latin typeface="Cambria"/>
                <a:cs typeface="Cambria"/>
              </a:rPr>
              <a:t>  </a:t>
            </a:r>
            <a:r>
              <a:rPr sz="1400" dirty="0">
                <a:latin typeface="Cambria"/>
                <a:cs typeface="Cambria"/>
              </a:rPr>
              <a:t>atau</a:t>
            </a:r>
            <a:r>
              <a:rPr sz="1400" spc="105" dirty="0">
                <a:latin typeface="Cambria"/>
                <a:cs typeface="Cambria"/>
              </a:rPr>
              <a:t>  </a:t>
            </a:r>
            <a:r>
              <a:rPr sz="1400" dirty="0">
                <a:latin typeface="Cambria"/>
                <a:cs typeface="Cambria"/>
              </a:rPr>
              <a:t>kantor</a:t>
            </a:r>
            <a:r>
              <a:rPr sz="1400" spc="100" dirty="0">
                <a:latin typeface="Cambria"/>
                <a:cs typeface="Cambria"/>
              </a:rPr>
              <a:t>  </a:t>
            </a:r>
            <a:r>
              <a:rPr sz="1400" dirty="0">
                <a:latin typeface="Cambria"/>
                <a:cs typeface="Cambria"/>
              </a:rPr>
              <a:t>sebagai</a:t>
            </a:r>
            <a:r>
              <a:rPr sz="1400" spc="110" dirty="0">
                <a:latin typeface="Cambria"/>
                <a:cs typeface="Cambria"/>
              </a:rPr>
              <a:t>  </a:t>
            </a:r>
            <a:r>
              <a:rPr sz="1400" i="1" dirty="0">
                <a:latin typeface="Cambria"/>
                <a:cs typeface="Cambria"/>
              </a:rPr>
              <a:t>base</a:t>
            </a:r>
            <a:r>
              <a:rPr sz="1400" i="1" spc="100" dirty="0">
                <a:latin typeface="Cambria"/>
                <a:cs typeface="Cambria"/>
              </a:rPr>
              <a:t>  </a:t>
            </a:r>
            <a:r>
              <a:rPr sz="1400" i="1" dirty="0">
                <a:latin typeface="Cambria"/>
                <a:cs typeface="Cambria"/>
              </a:rPr>
              <a:t>camp</a:t>
            </a:r>
            <a:r>
              <a:rPr sz="1400" dirty="0">
                <a:latin typeface="Cambria"/>
                <a:cs typeface="Cambria"/>
              </a:rPr>
              <a:t>.</a:t>
            </a:r>
            <a:r>
              <a:rPr sz="1400" spc="95" dirty="0">
                <a:latin typeface="Cambria"/>
                <a:cs typeface="Cambria"/>
              </a:rPr>
              <a:t>  </a:t>
            </a:r>
            <a:r>
              <a:rPr sz="1400" spc="-10" dirty="0">
                <a:latin typeface="Cambria"/>
                <a:cs typeface="Cambria"/>
              </a:rPr>
              <a:t>Semua </a:t>
            </a:r>
            <a:r>
              <a:rPr sz="1400" i="1" dirty="0">
                <a:latin typeface="Cambria"/>
                <a:cs typeface="Cambria"/>
              </a:rPr>
              <a:t>Treatment</a:t>
            </a:r>
            <a:r>
              <a:rPr sz="1400" i="1" spc="445" dirty="0">
                <a:latin typeface="Cambria"/>
                <a:cs typeface="Cambria"/>
              </a:rPr>
              <a:t> </a:t>
            </a:r>
            <a:r>
              <a:rPr sz="1400" dirty="0">
                <a:latin typeface="Cambria"/>
                <a:cs typeface="Cambria"/>
              </a:rPr>
              <a:t>atau</a:t>
            </a:r>
            <a:r>
              <a:rPr sz="1400" spc="445" dirty="0">
                <a:latin typeface="Cambria"/>
                <a:cs typeface="Cambria"/>
              </a:rPr>
              <a:t> </a:t>
            </a:r>
            <a:r>
              <a:rPr sz="1400" i="1" dirty="0">
                <a:latin typeface="Cambria"/>
                <a:cs typeface="Cambria"/>
              </a:rPr>
              <a:t>skenario</a:t>
            </a:r>
            <a:r>
              <a:rPr sz="1400" i="1" spc="450" dirty="0">
                <a:latin typeface="Cambria"/>
                <a:cs typeface="Cambria"/>
              </a:rPr>
              <a:t> </a:t>
            </a:r>
            <a:r>
              <a:rPr sz="1400" dirty="0">
                <a:latin typeface="Cambria"/>
                <a:cs typeface="Cambria"/>
              </a:rPr>
              <a:t>dan</a:t>
            </a:r>
            <a:r>
              <a:rPr sz="1400" spc="434" dirty="0">
                <a:latin typeface="Cambria"/>
                <a:cs typeface="Cambria"/>
              </a:rPr>
              <a:t> </a:t>
            </a:r>
            <a:r>
              <a:rPr sz="1400" i="1" dirty="0">
                <a:latin typeface="Cambria"/>
                <a:cs typeface="Cambria"/>
              </a:rPr>
              <a:t>usulan</a:t>
            </a:r>
            <a:r>
              <a:rPr sz="1400" i="1" spc="430" dirty="0">
                <a:latin typeface="Cambria"/>
                <a:cs typeface="Cambria"/>
              </a:rPr>
              <a:t> </a:t>
            </a:r>
            <a:r>
              <a:rPr sz="1400" i="1" dirty="0">
                <a:latin typeface="Cambria"/>
                <a:cs typeface="Cambria"/>
              </a:rPr>
              <a:t>nama</a:t>
            </a:r>
            <a:r>
              <a:rPr sz="1400" i="1" spc="440" dirty="0">
                <a:latin typeface="Cambria"/>
                <a:cs typeface="Cambria"/>
              </a:rPr>
              <a:t> </a:t>
            </a:r>
            <a:r>
              <a:rPr sz="1400" i="1" dirty="0">
                <a:latin typeface="Cambria"/>
                <a:cs typeface="Cambria"/>
              </a:rPr>
              <a:t>program</a:t>
            </a:r>
            <a:r>
              <a:rPr sz="1400" i="1" spc="459" dirty="0">
                <a:latin typeface="Cambria"/>
                <a:cs typeface="Cambria"/>
              </a:rPr>
              <a:t> </a:t>
            </a:r>
            <a:r>
              <a:rPr sz="1400" dirty="0">
                <a:latin typeface="Cambria"/>
                <a:cs typeface="Cambria"/>
              </a:rPr>
              <a:t>hingga</a:t>
            </a:r>
            <a:r>
              <a:rPr sz="1400" spc="445" dirty="0">
                <a:latin typeface="Cambria"/>
                <a:cs typeface="Cambria"/>
              </a:rPr>
              <a:t> </a:t>
            </a:r>
            <a:r>
              <a:rPr sz="1400" spc="-10" dirty="0">
                <a:latin typeface="Cambria"/>
                <a:cs typeface="Cambria"/>
              </a:rPr>
              <a:t>proses </a:t>
            </a:r>
            <a:r>
              <a:rPr sz="1400" dirty="0">
                <a:latin typeface="Cambria"/>
                <a:cs typeface="Cambria"/>
              </a:rPr>
              <a:t>produksi</a:t>
            </a:r>
            <a:r>
              <a:rPr sz="1400" spc="-20" dirty="0">
                <a:latin typeface="Cambria"/>
                <a:cs typeface="Cambria"/>
              </a:rPr>
              <a:t> </a:t>
            </a:r>
            <a:r>
              <a:rPr sz="1400" spc="-10" dirty="0">
                <a:latin typeface="Cambria"/>
                <a:cs typeface="Cambria"/>
              </a:rPr>
              <a:t>dilakukan</a:t>
            </a:r>
            <a:r>
              <a:rPr sz="1400" spc="-25" dirty="0">
                <a:latin typeface="Cambria"/>
                <a:cs typeface="Cambria"/>
              </a:rPr>
              <a:t> </a:t>
            </a:r>
            <a:r>
              <a:rPr sz="1400" dirty="0">
                <a:latin typeface="Cambria"/>
                <a:cs typeface="Cambria"/>
              </a:rPr>
              <a:t>di</a:t>
            </a:r>
            <a:r>
              <a:rPr sz="1400" spc="-10" dirty="0">
                <a:latin typeface="Cambria"/>
                <a:cs typeface="Cambria"/>
              </a:rPr>
              <a:t> </a:t>
            </a:r>
            <a:r>
              <a:rPr sz="1400" dirty="0">
                <a:latin typeface="Cambria"/>
                <a:cs typeface="Cambria"/>
              </a:rPr>
              <a:t>dalam</a:t>
            </a:r>
            <a:r>
              <a:rPr sz="1400" spc="-15" dirty="0">
                <a:latin typeface="Cambria"/>
                <a:cs typeface="Cambria"/>
              </a:rPr>
              <a:t> </a:t>
            </a:r>
            <a:r>
              <a:rPr sz="1400" dirty="0">
                <a:latin typeface="Cambria"/>
                <a:cs typeface="Cambria"/>
              </a:rPr>
              <a:t>rapat</a:t>
            </a:r>
            <a:r>
              <a:rPr sz="1400" spc="-20" dirty="0">
                <a:latin typeface="Cambria"/>
                <a:cs typeface="Cambria"/>
              </a:rPr>
              <a:t> </a:t>
            </a:r>
            <a:r>
              <a:rPr sz="1400" dirty="0">
                <a:latin typeface="Cambria"/>
                <a:cs typeface="Cambria"/>
              </a:rPr>
              <a:t>pra</a:t>
            </a:r>
            <a:r>
              <a:rPr sz="1400" spc="-10" dirty="0">
                <a:latin typeface="Cambria"/>
                <a:cs typeface="Cambria"/>
              </a:rPr>
              <a:t> produksi.</a:t>
            </a:r>
            <a:endParaRPr sz="1400" dirty="0">
              <a:latin typeface="Cambria"/>
              <a:cs typeface="Cambria"/>
            </a:endParaRPr>
          </a:p>
          <a:p>
            <a:pPr marL="469265" marR="5715" indent="571500" algn="just">
              <a:lnSpc>
                <a:spcPct val="146400"/>
              </a:lnSpc>
            </a:pPr>
            <a:r>
              <a:rPr sz="1400" dirty="0">
                <a:latin typeface="Cambria"/>
                <a:cs typeface="Cambria"/>
              </a:rPr>
              <a:t>Usulan</a:t>
            </a:r>
            <a:r>
              <a:rPr sz="1400" spc="135" dirty="0">
                <a:latin typeface="Cambria"/>
                <a:cs typeface="Cambria"/>
              </a:rPr>
              <a:t>  </a:t>
            </a:r>
            <a:r>
              <a:rPr sz="1400" dirty="0">
                <a:latin typeface="Cambria"/>
                <a:cs typeface="Cambria"/>
              </a:rPr>
              <a:t>biasanya</a:t>
            </a:r>
            <a:r>
              <a:rPr sz="1400" spc="140" dirty="0">
                <a:latin typeface="Cambria"/>
                <a:cs typeface="Cambria"/>
              </a:rPr>
              <a:t>  </a:t>
            </a:r>
            <a:r>
              <a:rPr sz="1400" dirty="0">
                <a:latin typeface="Cambria"/>
                <a:cs typeface="Cambria"/>
              </a:rPr>
              <a:t>didiskusikan</a:t>
            </a:r>
            <a:r>
              <a:rPr sz="1400" spc="145" dirty="0">
                <a:latin typeface="Cambria"/>
                <a:cs typeface="Cambria"/>
              </a:rPr>
              <a:t>  </a:t>
            </a:r>
            <a:r>
              <a:rPr sz="1400" dirty="0">
                <a:latin typeface="Cambria"/>
                <a:cs typeface="Cambria"/>
              </a:rPr>
              <a:t>semua</a:t>
            </a:r>
            <a:r>
              <a:rPr sz="1400" spc="140" dirty="0">
                <a:latin typeface="Cambria"/>
                <a:cs typeface="Cambria"/>
              </a:rPr>
              <a:t>  </a:t>
            </a:r>
            <a:r>
              <a:rPr sz="1400" dirty="0">
                <a:latin typeface="Cambria"/>
                <a:cs typeface="Cambria"/>
              </a:rPr>
              <a:t>tim</a:t>
            </a:r>
            <a:r>
              <a:rPr sz="1400" spc="150" dirty="0">
                <a:latin typeface="Cambria"/>
                <a:cs typeface="Cambria"/>
              </a:rPr>
              <a:t>  </a:t>
            </a:r>
            <a:r>
              <a:rPr sz="1400" dirty="0">
                <a:latin typeface="Cambria"/>
                <a:cs typeface="Cambria"/>
              </a:rPr>
              <a:t>produksi,</a:t>
            </a:r>
            <a:r>
              <a:rPr sz="1400" spc="145" dirty="0">
                <a:latin typeface="Cambria"/>
                <a:cs typeface="Cambria"/>
              </a:rPr>
              <a:t>  </a:t>
            </a:r>
            <a:r>
              <a:rPr sz="1400" spc="-10" dirty="0">
                <a:latin typeface="Cambria"/>
                <a:cs typeface="Cambria"/>
              </a:rPr>
              <a:t>usulan </a:t>
            </a:r>
            <a:r>
              <a:rPr sz="1400" dirty="0">
                <a:latin typeface="Cambria"/>
                <a:cs typeface="Cambria"/>
              </a:rPr>
              <a:t>dalam</a:t>
            </a:r>
            <a:r>
              <a:rPr sz="1400" spc="15" dirty="0">
                <a:latin typeface="Cambria"/>
                <a:cs typeface="Cambria"/>
              </a:rPr>
              <a:t> </a:t>
            </a:r>
            <a:r>
              <a:rPr sz="1400" dirty="0">
                <a:latin typeface="Cambria"/>
                <a:cs typeface="Cambria"/>
              </a:rPr>
              <a:t>bentuk</a:t>
            </a:r>
            <a:r>
              <a:rPr sz="1400" spc="10" dirty="0">
                <a:latin typeface="Cambria"/>
                <a:cs typeface="Cambria"/>
              </a:rPr>
              <a:t> </a:t>
            </a:r>
            <a:r>
              <a:rPr sz="1400" dirty="0">
                <a:latin typeface="Cambria"/>
                <a:cs typeface="Cambria"/>
              </a:rPr>
              <a:t>proposal</a:t>
            </a:r>
            <a:r>
              <a:rPr sz="1400" spc="20" dirty="0">
                <a:latin typeface="Cambria"/>
                <a:cs typeface="Cambria"/>
              </a:rPr>
              <a:t> </a:t>
            </a:r>
            <a:r>
              <a:rPr sz="1400" dirty="0">
                <a:latin typeface="Cambria"/>
                <a:cs typeface="Cambria"/>
              </a:rPr>
              <a:t>diserahkan</a:t>
            </a:r>
            <a:r>
              <a:rPr sz="1400" spc="20" dirty="0">
                <a:latin typeface="Cambria"/>
                <a:cs typeface="Cambria"/>
              </a:rPr>
              <a:t> </a:t>
            </a:r>
            <a:r>
              <a:rPr sz="1400" dirty="0">
                <a:latin typeface="Cambria"/>
                <a:cs typeface="Cambria"/>
              </a:rPr>
              <a:t>oleh</a:t>
            </a:r>
            <a:r>
              <a:rPr sz="1400" spc="10" dirty="0">
                <a:latin typeface="Cambria"/>
                <a:cs typeface="Cambria"/>
              </a:rPr>
              <a:t> </a:t>
            </a:r>
            <a:r>
              <a:rPr sz="1400" dirty="0">
                <a:latin typeface="Cambria"/>
                <a:cs typeface="Cambria"/>
              </a:rPr>
              <a:t>produser</a:t>
            </a:r>
            <a:r>
              <a:rPr sz="1400" spc="15" dirty="0">
                <a:latin typeface="Cambria"/>
                <a:cs typeface="Cambria"/>
              </a:rPr>
              <a:t> </a:t>
            </a:r>
            <a:r>
              <a:rPr sz="1400" dirty="0">
                <a:latin typeface="Cambria"/>
                <a:cs typeface="Cambria"/>
              </a:rPr>
              <a:t>atau</a:t>
            </a:r>
            <a:r>
              <a:rPr sz="1400" spc="15" dirty="0">
                <a:latin typeface="Cambria"/>
                <a:cs typeface="Cambria"/>
              </a:rPr>
              <a:t> </a:t>
            </a:r>
            <a:r>
              <a:rPr sz="1400" dirty="0">
                <a:latin typeface="Cambria"/>
                <a:cs typeface="Cambria"/>
              </a:rPr>
              <a:t>penggagas</a:t>
            </a:r>
            <a:r>
              <a:rPr sz="1400" spc="25" dirty="0">
                <a:latin typeface="Cambria"/>
                <a:cs typeface="Cambria"/>
              </a:rPr>
              <a:t> </a:t>
            </a:r>
            <a:r>
              <a:rPr sz="1400" spc="-20" dirty="0">
                <a:latin typeface="Cambria"/>
                <a:cs typeface="Cambria"/>
              </a:rPr>
              <a:t>mata </a:t>
            </a:r>
            <a:r>
              <a:rPr sz="1400" dirty="0">
                <a:latin typeface="Cambria"/>
                <a:cs typeface="Cambria"/>
              </a:rPr>
              <a:t>acara</a:t>
            </a:r>
            <a:r>
              <a:rPr sz="1400" spc="370" dirty="0">
                <a:latin typeface="Cambria"/>
                <a:cs typeface="Cambria"/>
              </a:rPr>
              <a:t> </a:t>
            </a:r>
            <a:r>
              <a:rPr sz="1400" dirty="0">
                <a:latin typeface="Cambria"/>
                <a:cs typeface="Cambria"/>
              </a:rPr>
              <a:t>kepada</a:t>
            </a:r>
            <a:r>
              <a:rPr sz="1400" spc="380" dirty="0">
                <a:latin typeface="Cambria"/>
                <a:cs typeface="Cambria"/>
              </a:rPr>
              <a:t> </a:t>
            </a:r>
            <a:r>
              <a:rPr sz="1400" i="1" dirty="0">
                <a:latin typeface="Cambria"/>
                <a:cs typeface="Cambria"/>
              </a:rPr>
              <a:t>Eksekutif</a:t>
            </a:r>
            <a:r>
              <a:rPr sz="1400" i="1" spc="375" dirty="0">
                <a:latin typeface="Cambria"/>
                <a:cs typeface="Cambria"/>
              </a:rPr>
              <a:t> </a:t>
            </a:r>
            <a:r>
              <a:rPr sz="1400" i="1" dirty="0">
                <a:latin typeface="Cambria"/>
                <a:cs typeface="Cambria"/>
              </a:rPr>
              <a:t>Produser</a:t>
            </a:r>
            <a:r>
              <a:rPr sz="1400" dirty="0">
                <a:latin typeface="Cambria"/>
                <a:cs typeface="Cambria"/>
              </a:rPr>
              <a:t>.</a:t>
            </a:r>
            <a:r>
              <a:rPr sz="1400" spc="375" dirty="0">
                <a:latin typeface="Cambria"/>
                <a:cs typeface="Cambria"/>
              </a:rPr>
              <a:t> </a:t>
            </a:r>
            <a:r>
              <a:rPr sz="1400" dirty="0">
                <a:latin typeface="Cambria"/>
                <a:cs typeface="Cambria"/>
              </a:rPr>
              <a:t>Setelah</a:t>
            </a:r>
            <a:r>
              <a:rPr sz="1400" spc="375" dirty="0">
                <a:latin typeface="Cambria"/>
                <a:cs typeface="Cambria"/>
              </a:rPr>
              <a:t> </a:t>
            </a:r>
            <a:r>
              <a:rPr sz="1400" dirty="0">
                <a:latin typeface="Cambria"/>
                <a:cs typeface="Cambria"/>
              </a:rPr>
              <a:t>itu</a:t>
            </a:r>
            <a:r>
              <a:rPr sz="1400" spc="380" dirty="0">
                <a:latin typeface="Cambria"/>
                <a:cs typeface="Cambria"/>
              </a:rPr>
              <a:t> </a:t>
            </a:r>
            <a:r>
              <a:rPr sz="1400" dirty="0">
                <a:latin typeface="Cambria"/>
                <a:cs typeface="Cambria"/>
              </a:rPr>
              <a:t>proses</a:t>
            </a:r>
            <a:r>
              <a:rPr sz="1400" spc="370" dirty="0">
                <a:latin typeface="Cambria"/>
                <a:cs typeface="Cambria"/>
              </a:rPr>
              <a:t> </a:t>
            </a:r>
            <a:r>
              <a:rPr sz="1400" dirty="0">
                <a:latin typeface="Cambria"/>
                <a:cs typeface="Cambria"/>
              </a:rPr>
              <a:t>presentasi</a:t>
            </a:r>
            <a:r>
              <a:rPr sz="1400" spc="380" dirty="0">
                <a:latin typeface="Cambria"/>
                <a:cs typeface="Cambria"/>
              </a:rPr>
              <a:t> </a:t>
            </a:r>
            <a:r>
              <a:rPr sz="1400" spc="-25" dirty="0">
                <a:latin typeface="Cambria"/>
                <a:cs typeface="Cambria"/>
              </a:rPr>
              <a:t>dan</a:t>
            </a:r>
            <a:endParaRPr sz="1400" dirty="0">
              <a:latin typeface="Cambria"/>
              <a:cs typeface="Cambria"/>
            </a:endParaRPr>
          </a:p>
          <a:p>
            <a:pPr marL="469265" marR="6350" algn="just">
              <a:lnSpc>
                <a:spcPct val="146500"/>
              </a:lnSpc>
              <a:spcBef>
                <a:spcPts val="10"/>
              </a:spcBef>
            </a:pPr>
            <a:r>
              <a:rPr sz="1400" dirty="0">
                <a:latin typeface="Cambria"/>
                <a:cs typeface="Cambria"/>
              </a:rPr>
              <a:t>diskusi</a:t>
            </a:r>
            <a:r>
              <a:rPr sz="1400" spc="385" dirty="0">
                <a:latin typeface="Cambria"/>
                <a:cs typeface="Cambria"/>
              </a:rPr>
              <a:t> </a:t>
            </a:r>
            <a:r>
              <a:rPr sz="1400" dirty="0">
                <a:latin typeface="Cambria"/>
                <a:cs typeface="Cambria"/>
              </a:rPr>
              <a:t>serta</a:t>
            </a:r>
            <a:r>
              <a:rPr sz="1400" spc="370" dirty="0">
                <a:latin typeface="Cambria"/>
                <a:cs typeface="Cambria"/>
              </a:rPr>
              <a:t> </a:t>
            </a:r>
            <a:r>
              <a:rPr sz="1400" dirty="0">
                <a:latin typeface="Cambria"/>
                <a:cs typeface="Cambria"/>
              </a:rPr>
              <a:t>fokus</a:t>
            </a:r>
            <a:r>
              <a:rPr sz="1400" spc="365" dirty="0">
                <a:latin typeface="Cambria"/>
                <a:cs typeface="Cambria"/>
              </a:rPr>
              <a:t> </a:t>
            </a:r>
            <a:r>
              <a:rPr sz="1400" dirty="0">
                <a:latin typeface="Cambria"/>
                <a:cs typeface="Cambria"/>
              </a:rPr>
              <a:t>utama</a:t>
            </a:r>
            <a:r>
              <a:rPr sz="1400" spc="370" dirty="0">
                <a:latin typeface="Cambria"/>
                <a:cs typeface="Cambria"/>
              </a:rPr>
              <a:t> </a:t>
            </a:r>
            <a:r>
              <a:rPr sz="1400" dirty="0">
                <a:latin typeface="Cambria"/>
                <a:cs typeface="Cambria"/>
              </a:rPr>
              <a:t>tujuan</a:t>
            </a:r>
            <a:r>
              <a:rPr sz="1400" spc="380" dirty="0">
                <a:latin typeface="Cambria"/>
                <a:cs typeface="Cambria"/>
              </a:rPr>
              <a:t> </a:t>
            </a:r>
            <a:r>
              <a:rPr sz="1400" dirty="0">
                <a:latin typeface="Cambria"/>
                <a:cs typeface="Cambria"/>
              </a:rPr>
              <a:t>sebuah</a:t>
            </a:r>
            <a:r>
              <a:rPr sz="1400" spc="370" dirty="0">
                <a:latin typeface="Cambria"/>
                <a:cs typeface="Cambria"/>
              </a:rPr>
              <a:t> </a:t>
            </a:r>
            <a:r>
              <a:rPr sz="1400" dirty="0">
                <a:latin typeface="Cambria"/>
                <a:cs typeface="Cambria"/>
              </a:rPr>
              <a:t>acara</a:t>
            </a:r>
            <a:r>
              <a:rPr sz="1400" spc="370" dirty="0">
                <a:latin typeface="Cambria"/>
                <a:cs typeface="Cambria"/>
              </a:rPr>
              <a:t> </a:t>
            </a:r>
            <a:r>
              <a:rPr sz="1400" dirty="0">
                <a:latin typeface="Cambria"/>
                <a:cs typeface="Cambria"/>
              </a:rPr>
              <a:t>harus</a:t>
            </a:r>
            <a:r>
              <a:rPr sz="1400" spc="380" dirty="0">
                <a:latin typeface="Cambria"/>
                <a:cs typeface="Cambria"/>
              </a:rPr>
              <a:t> </a:t>
            </a:r>
            <a:r>
              <a:rPr sz="1400" spc="-10" dirty="0">
                <a:latin typeface="Cambria"/>
                <a:cs typeface="Cambria"/>
              </a:rPr>
              <a:t>disampaikan. </a:t>
            </a:r>
            <a:r>
              <a:rPr sz="1400" dirty="0">
                <a:latin typeface="Cambria"/>
                <a:cs typeface="Cambria"/>
              </a:rPr>
              <a:t>Presentasi</a:t>
            </a:r>
            <a:r>
              <a:rPr sz="1400" spc="340" dirty="0">
                <a:latin typeface="Cambria"/>
                <a:cs typeface="Cambria"/>
              </a:rPr>
              <a:t> </a:t>
            </a:r>
            <a:r>
              <a:rPr sz="1400" dirty="0">
                <a:latin typeface="Cambria"/>
                <a:cs typeface="Cambria"/>
              </a:rPr>
              <a:t>dilaksanakan</a:t>
            </a:r>
            <a:r>
              <a:rPr sz="1400" spc="330" dirty="0">
                <a:latin typeface="Cambria"/>
                <a:cs typeface="Cambria"/>
              </a:rPr>
              <a:t> </a:t>
            </a:r>
            <a:r>
              <a:rPr sz="1400" dirty="0">
                <a:latin typeface="Cambria"/>
                <a:cs typeface="Cambria"/>
              </a:rPr>
              <a:t>agar</a:t>
            </a:r>
            <a:r>
              <a:rPr sz="1400" spc="330" dirty="0">
                <a:latin typeface="Cambria"/>
                <a:cs typeface="Cambria"/>
              </a:rPr>
              <a:t> </a:t>
            </a:r>
            <a:r>
              <a:rPr sz="1400" dirty="0">
                <a:latin typeface="Cambria"/>
                <a:cs typeface="Cambria"/>
              </a:rPr>
              <a:t>produksi</a:t>
            </a:r>
            <a:r>
              <a:rPr sz="1400" spc="330" dirty="0">
                <a:latin typeface="Cambria"/>
                <a:cs typeface="Cambria"/>
              </a:rPr>
              <a:t> </a:t>
            </a:r>
            <a:r>
              <a:rPr sz="1400" dirty="0">
                <a:latin typeface="Cambria"/>
                <a:cs typeface="Cambria"/>
              </a:rPr>
              <a:t>yang</a:t>
            </a:r>
            <a:r>
              <a:rPr sz="1400" spc="325" dirty="0">
                <a:latin typeface="Cambria"/>
                <a:cs typeface="Cambria"/>
              </a:rPr>
              <a:t> </a:t>
            </a:r>
            <a:r>
              <a:rPr sz="1400" dirty="0">
                <a:latin typeface="Cambria"/>
                <a:cs typeface="Cambria"/>
              </a:rPr>
              <a:t>diproduksi</a:t>
            </a:r>
            <a:r>
              <a:rPr sz="1400" spc="320" dirty="0">
                <a:latin typeface="Cambria"/>
                <a:cs typeface="Cambria"/>
              </a:rPr>
              <a:t> </a:t>
            </a:r>
            <a:r>
              <a:rPr sz="1400" spc="-10" dirty="0">
                <a:latin typeface="Cambria"/>
                <a:cs typeface="Cambria"/>
              </a:rPr>
              <a:t>mempunyai </a:t>
            </a:r>
            <a:r>
              <a:rPr sz="1400" dirty="0">
                <a:latin typeface="Cambria"/>
                <a:cs typeface="Cambria"/>
              </a:rPr>
              <a:t>acuan</a:t>
            </a:r>
            <a:r>
              <a:rPr sz="1400" spc="55" dirty="0">
                <a:latin typeface="Cambria"/>
                <a:cs typeface="Cambria"/>
              </a:rPr>
              <a:t> </a:t>
            </a:r>
            <a:r>
              <a:rPr sz="1400" dirty="0">
                <a:latin typeface="Cambria"/>
                <a:cs typeface="Cambria"/>
              </a:rPr>
              <a:t>dan</a:t>
            </a:r>
            <a:r>
              <a:rPr sz="1400" spc="75" dirty="0">
                <a:latin typeface="Cambria"/>
                <a:cs typeface="Cambria"/>
              </a:rPr>
              <a:t> </a:t>
            </a:r>
            <a:r>
              <a:rPr sz="1400" dirty="0">
                <a:latin typeface="Cambria"/>
                <a:cs typeface="Cambria"/>
              </a:rPr>
              <a:t>Standar</a:t>
            </a:r>
            <a:r>
              <a:rPr sz="1400" spc="60" dirty="0">
                <a:latin typeface="Cambria"/>
                <a:cs typeface="Cambria"/>
              </a:rPr>
              <a:t> </a:t>
            </a:r>
            <a:r>
              <a:rPr sz="1400" dirty="0">
                <a:latin typeface="Cambria"/>
                <a:cs typeface="Cambria"/>
              </a:rPr>
              <a:t>Operasional</a:t>
            </a:r>
            <a:r>
              <a:rPr sz="1400" spc="75" dirty="0">
                <a:latin typeface="Cambria"/>
                <a:cs typeface="Cambria"/>
              </a:rPr>
              <a:t> </a:t>
            </a:r>
            <a:r>
              <a:rPr sz="1400" dirty="0">
                <a:latin typeface="Cambria"/>
                <a:cs typeface="Cambria"/>
              </a:rPr>
              <a:t>Prosedur</a:t>
            </a:r>
            <a:r>
              <a:rPr sz="1400" spc="70" dirty="0">
                <a:latin typeface="Cambria"/>
                <a:cs typeface="Cambria"/>
              </a:rPr>
              <a:t> </a:t>
            </a:r>
            <a:r>
              <a:rPr sz="1400" dirty="0">
                <a:latin typeface="Cambria"/>
                <a:cs typeface="Cambria"/>
              </a:rPr>
              <a:t>(SOP)</a:t>
            </a:r>
            <a:r>
              <a:rPr sz="1400" spc="65" dirty="0">
                <a:latin typeface="Cambria"/>
                <a:cs typeface="Cambria"/>
              </a:rPr>
              <a:t> </a:t>
            </a:r>
            <a:r>
              <a:rPr sz="1400" dirty="0">
                <a:latin typeface="Cambria"/>
                <a:cs typeface="Cambria"/>
              </a:rPr>
              <a:t>.</a:t>
            </a:r>
            <a:r>
              <a:rPr sz="1400" spc="60" dirty="0">
                <a:latin typeface="Cambria"/>
                <a:cs typeface="Cambria"/>
              </a:rPr>
              <a:t> </a:t>
            </a:r>
            <a:r>
              <a:rPr sz="1400" dirty="0">
                <a:latin typeface="Cambria"/>
                <a:cs typeface="Cambria"/>
              </a:rPr>
              <a:t>Naratama</a:t>
            </a:r>
            <a:r>
              <a:rPr sz="1400" spc="55" dirty="0">
                <a:latin typeface="Cambria"/>
                <a:cs typeface="Cambria"/>
              </a:rPr>
              <a:t> </a:t>
            </a:r>
            <a:r>
              <a:rPr sz="1400" spc="-10" dirty="0">
                <a:latin typeface="Cambria"/>
                <a:cs typeface="Cambria"/>
              </a:rPr>
              <a:t>Sutaradara </a:t>
            </a:r>
            <a:r>
              <a:rPr sz="1400" dirty="0">
                <a:latin typeface="Cambria"/>
                <a:cs typeface="Cambria"/>
              </a:rPr>
              <a:t>mata</a:t>
            </a:r>
            <a:r>
              <a:rPr sz="1400" spc="85" dirty="0">
                <a:latin typeface="Cambria"/>
                <a:cs typeface="Cambria"/>
              </a:rPr>
              <a:t> </a:t>
            </a:r>
            <a:r>
              <a:rPr sz="1400" dirty="0">
                <a:latin typeface="Cambria"/>
                <a:cs typeface="Cambria"/>
              </a:rPr>
              <a:t>acara</a:t>
            </a:r>
            <a:r>
              <a:rPr sz="1400" spc="75" dirty="0">
                <a:latin typeface="Cambria"/>
                <a:cs typeface="Cambria"/>
              </a:rPr>
              <a:t> </a:t>
            </a:r>
            <a:r>
              <a:rPr sz="1400" dirty="0">
                <a:latin typeface="Cambria"/>
                <a:cs typeface="Cambria"/>
              </a:rPr>
              <a:t>televisi</a:t>
            </a:r>
            <a:r>
              <a:rPr sz="1400" spc="75" dirty="0">
                <a:latin typeface="Cambria"/>
                <a:cs typeface="Cambria"/>
              </a:rPr>
              <a:t> </a:t>
            </a:r>
            <a:r>
              <a:rPr sz="1400" dirty="0">
                <a:latin typeface="Cambria"/>
                <a:cs typeface="Cambria"/>
              </a:rPr>
              <a:t>menulis,</a:t>
            </a:r>
            <a:r>
              <a:rPr sz="1400" spc="75" dirty="0">
                <a:latin typeface="Cambria"/>
                <a:cs typeface="Cambria"/>
              </a:rPr>
              <a:t> </a:t>
            </a:r>
            <a:r>
              <a:rPr sz="1400" dirty="0">
                <a:latin typeface="Cambria"/>
                <a:cs typeface="Cambria"/>
              </a:rPr>
              <a:t>Dalam</a:t>
            </a:r>
            <a:r>
              <a:rPr sz="1400" spc="75" dirty="0">
                <a:latin typeface="Cambria"/>
                <a:cs typeface="Cambria"/>
              </a:rPr>
              <a:t> </a:t>
            </a:r>
            <a:r>
              <a:rPr sz="1400" dirty="0">
                <a:latin typeface="Cambria"/>
                <a:cs typeface="Cambria"/>
              </a:rPr>
              <a:t>mengekplorasi</a:t>
            </a:r>
            <a:r>
              <a:rPr sz="1400" spc="80" dirty="0">
                <a:latin typeface="Cambria"/>
                <a:cs typeface="Cambria"/>
              </a:rPr>
              <a:t> </a:t>
            </a:r>
            <a:r>
              <a:rPr sz="1400" dirty="0">
                <a:latin typeface="Cambria"/>
                <a:cs typeface="Cambria"/>
              </a:rPr>
              <a:t>berbagai</a:t>
            </a:r>
            <a:r>
              <a:rPr sz="1400" spc="75" dirty="0">
                <a:latin typeface="Cambria"/>
                <a:cs typeface="Cambria"/>
              </a:rPr>
              <a:t> </a:t>
            </a:r>
            <a:r>
              <a:rPr sz="1400" dirty="0">
                <a:latin typeface="Cambria"/>
                <a:cs typeface="Cambria"/>
              </a:rPr>
              <a:t>ide</a:t>
            </a:r>
            <a:r>
              <a:rPr sz="1400" spc="80" dirty="0">
                <a:latin typeface="Cambria"/>
                <a:cs typeface="Cambria"/>
              </a:rPr>
              <a:t> </a:t>
            </a:r>
            <a:r>
              <a:rPr sz="1400" spc="-10" dirty="0">
                <a:latin typeface="Cambria"/>
                <a:cs typeface="Cambria"/>
              </a:rPr>
              <a:t>kreatif </a:t>
            </a:r>
            <a:r>
              <a:rPr sz="1400" dirty="0">
                <a:latin typeface="Cambria"/>
                <a:cs typeface="Cambria"/>
              </a:rPr>
              <a:t>yang</a:t>
            </a:r>
            <a:r>
              <a:rPr sz="1400" spc="210" dirty="0">
                <a:latin typeface="Cambria"/>
                <a:cs typeface="Cambria"/>
              </a:rPr>
              <a:t> </a:t>
            </a:r>
            <a:r>
              <a:rPr sz="1400" dirty="0">
                <a:latin typeface="Cambria"/>
                <a:cs typeface="Cambria"/>
              </a:rPr>
              <a:t>dapat</a:t>
            </a:r>
            <a:r>
              <a:rPr sz="1400" spc="225" dirty="0">
                <a:latin typeface="Cambria"/>
                <a:cs typeface="Cambria"/>
              </a:rPr>
              <a:t> </a:t>
            </a:r>
            <a:r>
              <a:rPr sz="1400" dirty="0">
                <a:latin typeface="Cambria"/>
                <a:cs typeface="Cambria"/>
              </a:rPr>
              <a:t>tertuang</a:t>
            </a:r>
            <a:r>
              <a:rPr sz="1400" spc="220" dirty="0">
                <a:latin typeface="Cambria"/>
                <a:cs typeface="Cambria"/>
              </a:rPr>
              <a:t> </a:t>
            </a:r>
            <a:r>
              <a:rPr sz="1400" dirty="0">
                <a:latin typeface="Cambria"/>
                <a:cs typeface="Cambria"/>
              </a:rPr>
              <a:t>dan</a:t>
            </a:r>
            <a:r>
              <a:rPr sz="1400" spc="210" dirty="0">
                <a:latin typeface="Cambria"/>
                <a:cs typeface="Cambria"/>
              </a:rPr>
              <a:t> </a:t>
            </a:r>
            <a:r>
              <a:rPr sz="1400" dirty="0">
                <a:latin typeface="Cambria"/>
                <a:cs typeface="Cambria"/>
              </a:rPr>
              <a:t>diproduksi</a:t>
            </a:r>
            <a:r>
              <a:rPr sz="1400" spc="225" dirty="0">
                <a:latin typeface="Cambria"/>
                <a:cs typeface="Cambria"/>
              </a:rPr>
              <a:t> </a:t>
            </a:r>
            <a:r>
              <a:rPr sz="1400" dirty="0">
                <a:latin typeface="Cambria"/>
                <a:cs typeface="Cambria"/>
              </a:rPr>
              <a:t>secara</a:t>
            </a:r>
            <a:r>
              <a:rPr sz="1400" spc="215" dirty="0">
                <a:latin typeface="Cambria"/>
                <a:cs typeface="Cambria"/>
              </a:rPr>
              <a:t> </a:t>
            </a:r>
            <a:r>
              <a:rPr sz="1400" dirty="0">
                <a:latin typeface="Cambria"/>
                <a:cs typeface="Cambria"/>
              </a:rPr>
              <a:t>apik.</a:t>
            </a:r>
            <a:r>
              <a:rPr sz="1400" spc="215" dirty="0">
                <a:latin typeface="Cambria"/>
                <a:cs typeface="Cambria"/>
              </a:rPr>
              <a:t> </a:t>
            </a:r>
            <a:r>
              <a:rPr sz="1400" dirty="0">
                <a:latin typeface="Cambria"/>
                <a:cs typeface="Cambria"/>
              </a:rPr>
              <a:t>Menganalisis</a:t>
            </a:r>
            <a:r>
              <a:rPr sz="1400" spc="204" dirty="0">
                <a:latin typeface="Cambria"/>
                <a:cs typeface="Cambria"/>
              </a:rPr>
              <a:t> </a:t>
            </a:r>
            <a:r>
              <a:rPr sz="1400" spc="-10" dirty="0">
                <a:latin typeface="Cambria"/>
                <a:cs typeface="Cambria"/>
              </a:rPr>
              <a:t>target </a:t>
            </a:r>
            <a:r>
              <a:rPr sz="1400" dirty="0">
                <a:latin typeface="Cambria"/>
                <a:cs typeface="Cambria"/>
              </a:rPr>
              <a:t>penonton,</a:t>
            </a:r>
            <a:r>
              <a:rPr sz="1400" spc="440" dirty="0">
                <a:latin typeface="Cambria"/>
                <a:cs typeface="Cambria"/>
              </a:rPr>
              <a:t> </a:t>
            </a:r>
            <a:r>
              <a:rPr sz="1400" dirty="0">
                <a:latin typeface="Cambria"/>
                <a:cs typeface="Cambria"/>
              </a:rPr>
              <a:t>jam</a:t>
            </a:r>
            <a:r>
              <a:rPr sz="1400" spc="420" dirty="0">
                <a:latin typeface="Cambria"/>
                <a:cs typeface="Cambria"/>
              </a:rPr>
              <a:t> </a:t>
            </a:r>
            <a:r>
              <a:rPr sz="1400" dirty="0">
                <a:latin typeface="Cambria"/>
                <a:cs typeface="Cambria"/>
              </a:rPr>
              <a:t>tayang,</a:t>
            </a:r>
            <a:r>
              <a:rPr sz="1400" spc="450" dirty="0">
                <a:latin typeface="Cambria"/>
                <a:cs typeface="Cambria"/>
              </a:rPr>
              <a:t> </a:t>
            </a:r>
            <a:r>
              <a:rPr sz="1400" dirty="0">
                <a:latin typeface="Cambria"/>
                <a:cs typeface="Cambria"/>
              </a:rPr>
              <a:t>posisi</a:t>
            </a:r>
            <a:r>
              <a:rPr sz="1400" spc="450" dirty="0">
                <a:latin typeface="Cambria"/>
                <a:cs typeface="Cambria"/>
              </a:rPr>
              <a:t> </a:t>
            </a:r>
            <a:r>
              <a:rPr sz="1400" dirty="0">
                <a:latin typeface="Cambria"/>
                <a:cs typeface="Cambria"/>
              </a:rPr>
              <a:t>stasiun</a:t>
            </a:r>
            <a:r>
              <a:rPr sz="1400" spc="440" dirty="0">
                <a:latin typeface="Cambria"/>
                <a:cs typeface="Cambria"/>
              </a:rPr>
              <a:t> </a:t>
            </a:r>
            <a:r>
              <a:rPr sz="1400" dirty="0">
                <a:latin typeface="Cambria"/>
                <a:cs typeface="Cambria"/>
              </a:rPr>
              <a:t>televisi,</a:t>
            </a:r>
            <a:r>
              <a:rPr sz="1400" spc="445" dirty="0">
                <a:latin typeface="Cambria"/>
                <a:cs typeface="Cambria"/>
              </a:rPr>
              <a:t> </a:t>
            </a:r>
            <a:r>
              <a:rPr sz="1400" dirty="0">
                <a:latin typeface="Cambria"/>
                <a:cs typeface="Cambria"/>
              </a:rPr>
              <a:t>dan</a:t>
            </a:r>
            <a:r>
              <a:rPr sz="1400" spc="425" dirty="0">
                <a:latin typeface="Cambria"/>
                <a:cs typeface="Cambria"/>
              </a:rPr>
              <a:t> </a:t>
            </a:r>
            <a:r>
              <a:rPr sz="1400" dirty="0">
                <a:latin typeface="Cambria"/>
                <a:cs typeface="Cambria"/>
              </a:rPr>
              <a:t>studi</a:t>
            </a:r>
            <a:r>
              <a:rPr sz="1400" spc="440" dirty="0">
                <a:latin typeface="Cambria"/>
                <a:cs typeface="Cambria"/>
              </a:rPr>
              <a:t> </a:t>
            </a:r>
            <a:r>
              <a:rPr sz="1400" spc="-10" dirty="0">
                <a:latin typeface="Cambria"/>
                <a:cs typeface="Cambria"/>
              </a:rPr>
              <a:t>komparasi </a:t>
            </a:r>
            <a:r>
              <a:rPr sz="1400" dirty="0">
                <a:latin typeface="Cambria"/>
                <a:cs typeface="Cambria"/>
              </a:rPr>
              <a:t>terhadap</a:t>
            </a:r>
            <a:r>
              <a:rPr sz="1400" spc="-40" dirty="0">
                <a:latin typeface="Cambria"/>
                <a:cs typeface="Cambria"/>
              </a:rPr>
              <a:t> </a:t>
            </a:r>
            <a:r>
              <a:rPr sz="1400" dirty="0">
                <a:latin typeface="Cambria"/>
                <a:cs typeface="Cambria"/>
              </a:rPr>
              <a:t>kompetitor</a:t>
            </a:r>
            <a:r>
              <a:rPr sz="1400" spc="-25" dirty="0">
                <a:latin typeface="Cambria"/>
                <a:cs typeface="Cambria"/>
              </a:rPr>
              <a:t> </a:t>
            </a:r>
            <a:r>
              <a:rPr sz="1400" dirty="0">
                <a:latin typeface="Cambria"/>
                <a:cs typeface="Cambria"/>
              </a:rPr>
              <a:t>acara</a:t>
            </a:r>
            <a:r>
              <a:rPr sz="1400" spc="-25" dirty="0">
                <a:latin typeface="Cambria"/>
                <a:cs typeface="Cambria"/>
              </a:rPr>
              <a:t> </a:t>
            </a:r>
            <a:r>
              <a:rPr sz="1400" dirty="0">
                <a:latin typeface="Cambria"/>
                <a:cs typeface="Cambria"/>
              </a:rPr>
              <a:t>di</a:t>
            </a:r>
            <a:r>
              <a:rPr sz="1400" spc="-20" dirty="0">
                <a:latin typeface="Cambria"/>
                <a:cs typeface="Cambria"/>
              </a:rPr>
              <a:t> </a:t>
            </a:r>
            <a:r>
              <a:rPr sz="1400" dirty="0">
                <a:latin typeface="Cambria"/>
                <a:cs typeface="Cambria"/>
              </a:rPr>
              <a:t>stasiun</a:t>
            </a:r>
            <a:r>
              <a:rPr sz="1400" spc="-35" dirty="0">
                <a:latin typeface="Cambria"/>
                <a:cs typeface="Cambria"/>
              </a:rPr>
              <a:t> </a:t>
            </a:r>
            <a:r>
              <a:rPr sz="1400" dirty="0">
                <a:latin typeface="Cambria"/>
                <a:cs typeface="Cambria"/>
              </a:rPr>
              <a:t>televisi</a:t>
            </a:r>
            <a:r>
              <a:rPr sz="1400" spc="-35" dirty="0">
                <a:latin typeface="Cambria"/>
                <a:cs typeface="Cambria"/>
              </a:rPr>
              <a:t> </a:t>
            </a:r>
            <a:r>
              <a:rPr sz="1400" spc="-10" dirty="0">
                <a:latin typeface="Cambria"/>
                <a:cs typeface="Cambria"/>
              </a:rPr>
              <a:t>lain.</a:t>
            </a:r>
            <a:endParaRPr sz="1400" dirty="0">
              <a:latin typeface="Cambria"/>
              <a:cs typeface="Cambria"/>
            </a:endParaRPr>
          </a:p>
          <a:p>
            <a:pPr marL="469265" marR="6350" indent="571500" algn="just">
              <a:lnSpc>
                <a:spcPct val="146400"/>
              </a:lnSpc>
              <a:spcBef>
                <a:spcPts val="15"/>
              </a:spcBef>
            </a:pPr>
            <a:r>
              <a:rPr sz="1400" dirty="0">
                <a:latin typeface="Cambria"/>
                <a:cs typeface="Cambria"/>
              </a:rPr>
              <a:t>Hal</a:t>
            </a:r>
            <a:r>
              <a:rPr sz="1400" spc="-5" dirty="0">
                <a:latin typeface="Cambria"/>
                <a:cs typeface="Cambria"/>
              </a:rPr>
              <a:t> </a:t>
            </a:r>
            <a:r>
              <a:rPr sz="1400" dirty="0">
                <a:latin typeface="Cambria"/>
                <a:cs typeface="Cambria"/>
              </a:rPr>
              <a:t>menarik,</a:t>
            </a:r>
            <a:r>
              <a:rPr sz="1400" spc="-15" dirty="0">
                <a:latin typeface="Cambria"/>
                <a:cs typeface="Cambria"/>
              </a:rPr>
              <a:t> </a:t>
            </a:r>
            <a:r>
              <a:rPr sz="1400" dirty="0">
                <a:latin typeface="Cambria"/>
                <a:cs typeface="Cambria"/>
              </a:rPr>
              <a:t>dalam</a:t>
            </a:r>
            <a:r>
              <a:rPr sz="1400" spc="-25" dirty="0">
                <a:latin typeface="Cambria"/>
                <a:cs typeface="Cambria"/>
              </a:rPr>
              <a:t> </a:t>
            </a:r>
            <a:r>
              <a:rPr sz="1400" dirty="0">
                <a:latin typeface="Cambria"/>
                <a:cs typeface="Cambria"/>
              </a:rPr>
              <a:t>setiap</a:t>
            </a:r>
            <a:r>
              <a:rPr sz="1400" spc="-20" dirty="0">
                <a:latin typeface="Cambria"/>
                <a:cs typeface="Cambria"/>
              </a:rPr>
              <a:t> </a:t>
            </a:r>
            <a:r>
              <a:rPr sz="1400" dirty="0">
                <a:latin typeface="Cambria"/>
                <a:cs typeface="Cambria"/>
              </a:rPr>
              <a:t>presentasi</a:t>
            </a:r>
            <a:r>
              <a:rPr sz="1400" spc="-5" dirty="0">
                <a:latin typeface="Cambria"/>
                <a:cs typeface="Cambria"/>
              </a:rPr>
              <a:t> </a:t>
            </a:r>
            <a:r>
              <a:rPr sz="1400" dirty="0">
                <a:latin typeface="Cambria"/>
                <a:cs typeface="Cambria"/>
              </a:rPr>
              <a:t>mata</a:t>
            </a:r>
            <a:r>
              <a:rPr sz="1400" spc="-10" dirty="0">
                <a:latin typeface="Cambria"/>
                <a:cs typeface="Cambria"/>
              </a:rPr>
              <a:t> </a:t>
            </a:r>
            <a:r>
              <a:rPr sz="1400" dirty="0">
                <a:latin typeface="Cambria"/>
                <a:cs typeface="Cambria"/>
              </a:rPr>
              <a:t>acara, para</a:t>
            </a:r>
            <a:r>
              <a:rPr sz="1400" spc="-20" dirty="0">
                <a:latin typeface="Cambria"/>
                <a:cs typeface="Cambria"/>
              </a:rPr>
              <a:t> </a:t>
            </a:r>
            <a:r>
              <a:rPr sz="1400" spc="-10" dirty="0">
                <a:latin typeface="Cambria"/>
                <a:cs typeface="Cambria"/>
              </a:rPr>
              <a:t>produser </a:t>
            </a:r>
            <a:r>
              <a:rPr sz="1400" dirty="0">
                <a:latin typeface="Cambria"/>
                <a:cs typeface="Cambria"/>
              </a:rPr>
              <a:t>selalu</a:t>
            </a:r>
            <a:r>
              <a:rPr sz="1400" spc="355" dirty="0">
                <a:latin typeface="Cambria"/>
                <a:cs typeface="Cambria"/>
              </a:rPr>
              <a:t> </a:t>
            </a:r>
            <a:r>
              <a:rPr sz="1400" dirty="0">
                <a:latin typeface="Cambria"/>
                <a:cs typeface="Cambria"/>
              </a:rPr>
              <a:t>ditanya</a:t>
            </a:r>
            <a:r>
              <a:rPr sz="1400" spc="350" dirty="0">
                <a:latin typeface="Cambria"/>
                <a:cs typeface="Cambria"/>
              </a:rPr>
              <a:t> </a:t>
            </a:r>
            <a:r>
              <a:rPr sz="1400" dirty="0">
                <a:latin typeface="Cambria"/>
                <a:cs typeface="Cambria"/>
              </a:rPr>
              <a:t>goal</a:t>
            </a:r>
            <a:r>
              <a:rPr sz="1400" spc="350" dirty="0">
                <a:latin typeface="Cambria"/>
                <a:cs typeface="Cambria"/>
              </a:rPr>
              <a:t> </a:t>
            </a:r>
            <a:r>
              <a:rPr sz="1400" dirty="0">
                <a:latin typeface="Cambria"/>
                <a:cs typeface="Cambria"/>
              </a:rPr>
              <a:t>yang</a:t>
            </a:r>
            <a:r>
              <a:rPr sz="1400" spc="360" dirty="0">
                <a:latin typeface="Cambria"/>
                <a:cs typeface="Cambria"/>
              </a:rPr>
              <a:t> </a:t>
            </a:r>
            <a:r>
              <a:rPr sz="1400" dirty="0">
                <a:latin typeface="Cambria"/>
                <a:cs typeface="Cambria"/>
              </a:rPr>
              <a:t>akan</a:t>
            </a:r>
            <a:r>
              <a:rPr sz="1400" spc="345" dirty="0">
                <a:latin typeface="Cambria"/>
                <a:cs typeface="Cambria"/>
              </a:rPr>
              <a:t> </a:t>
            </a:r>
            <a:r>
              <a:rPr sz="1400" dirty="0">
                <a:latin typeface="Cambria"/>
                <a:cs typeface="Cambria"/>
              </a:rPr>
              <a:t>dicapai</a:t>
            </a:r>
            <a:r>
              <a:rPr sz="1400" spc="355" dirty="0">
                <a:latin typeface="Cambria"/>
                <a:cs typeface="Cambria"/>
              </a:rPr>
              <a:t> </a:t>
            </a:r>
            <a:r>
              <a:rPr sz="1400" dirty="0">
                <a:latin typeface="Cambria"/>
                <a:cs typeface="Cambria"/>
              </a:rPr>
              <a:t>tetang</a:t>
            </a:r>
            <a:r>
              <a:rPr sz="1400" spc="360" dirty="0">
                <a:latin typeface="Cambria"/>
                <a:cs typeface="Cambria"/>
              </a:rPr>
              <a:t> </a:t>
            </a:r>
            <a:r>
              <a:rPr sz="1400" dirty="0">
                <a:latin typeface="Cambria"/>
                <a:cs typeface="Cambria"/>
              </a:rPr>
              <a:t>program</a:t>
            </a:r>
            <a:r>
              <a:rPr sz="1400" spc="340" dirty="0">
                <a:latin typeface="Cambria"/>
                <a:cs typeface="Cambria"/>
              </a:rPr>
              <a:t> </a:t>
            </a:r>
            <a:r>
              <a:rPr sz="1400" dirty="0">
                <a:latin typeface="Cambria"/>
                <a:cs typeface="Cambria"/>
              </a:rPr>
              <a:t>yang</a:t>
            </a:r>
            <a:r>
              <a:rPr sz="1400" spc="360" dirty="0">
                <a:latin typeface="Cambria"/>
                <a:cs typeface="Cambria"/>
              </a:rPr>
              <a:t> </a:t>
            </a:r>
            <a:r>
              <a:rPr sz="1400" spc="-10" dirty="0">
                <a:latin typeface="Cambria"/>
                <a:cs typeface="Cambria"/>
              </a:rPr>
              <a:t>dibuat.</a:t>
            </a:r>
            <a:endParaRPr sz="1400" dirty="0">
              <a:latin typeface="Cambria"/>
              <a:cs typeface="Cambria"/>
            </a:endParaRPr>
          </a:p>
        </p:txBody>
      </p:sp>
      <p:pic>
        <p:nvPicPr>
          <p:cNvPr id="8" name="object 8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405889" y="720089"/>
            <a:ext cx="2818765" cy="2111375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ject 7"/>
          <p:cNvSpPr txBox="1"/>
          <p:nvPr/>
        </p:nvSpPr>
        <p:spPr>
          <a:xfrm>
            <a:off x="1392682" y="597254"/>
            <a:ext cx="5464810" cy="909637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 marR="5080" algn="just">
              <a:lnSpc>
                <a:spcPct val="146600"/>
              </a:lnSpc>
              <a:spcBef>
                <a:spcPts val="110"/>
              </a:spcBef>
            </a:pPr>
            <a:r>
              <a:rPr sz="1400" dirty="0">
                <a:latin typeface="Cambria"/>
                <a:cs typeface="Cambria"/>
              </a:rPr>
              <a:t>Pemain</a:t>
            </a:r>
            <a:r>
              <a:rPr sz="1400" spc="225" dirty="0">
                <a:latin typeface="Cambria"/>
                <a:cs typeface="Cambria"/>
              </a:rPr>
              <a:t> </a:t>
            </a:r>
            <a:r>
              <a:rPr sz="1400" dirty="0">
                <a:latin typeface="Cambria"/>
                <a:cs typeface="Cambria"/>
              </a:rPr>
              <a:t>menuntut,</a:t>
            </a:r>
            <a:r>
              <a:rPr sz="1400" spc="215" dirty="0">
                <a:latin typeface="Cambria"/>
                <a:cs typeface="Cambria"/>
              </a:rPr>
              <a:t> </a:t>
            </a:r>
            <a:r>
              <a:rPr sz="1400" dirty="0">
                <a:latin typeface="Cambria"/>
                <a:cs typeface="Cambria"/>
              </a:rPr>
              <a:t>efek</a:t>
            </a:r>
            <a:r>
              <a:rPr sz="1400" spc="220" dirty="0">
                <a:latin typeface="Cambria"/>
                <a:cs typeface="Cambria"/>
              </a:rPr>
              <a:t> </a:t>
            </a:r>
            <a:r>
              <a:rPr sz="1400" dirty="0">
                <a:latin typeface="Cambria"/>
                <a:cs typeface="Cambria"/>
              </a:rPr>
              <a:t>apa</a:t>
            </a:r>
            <a:r>
              <a:rPr sz="1400" spc="220" dirty="0">
                <a:latin typeface="Cambria"/>
                <a:cs typeface="Cambria"/>
              </a:rPr>
              <a:t> </a:t>
            </a:r>
            <a:r>
              <a:rPr sz="1400" dirty="0">
                <a:latin typeface="Cambria"/>
                <a:cs typeface="Cambria"/>
              </a:rPr>
              <a:t>yang</a:t>
            </a:r>
            <a:r>
              <a:rPr sz="1400" spc="225" dirty="0">
                <a:latin typeface="Cambria"/>
                <a:cs typeface="Cambria"/>
              </a:rPr>
              <a:t> </a:t>
            </a:r>
            <a:r>
              <a:rPr sz="1400" dirty="0">
                <a:latin typeface="Cambria"/>
                <a:cs typeface="Cambria"/>
              </a:rPr>
              <a:t>akan</a:t>
            </a:r>
            <a:r>
              <a:rPr sz="1400" spc="225" dirty="0">
                <a:latin typeface="Cambria"/>
                <a:cs typeface="Cambria"/>
              </a:rPr>
              <a:t> </a:t>
            </a:r>
            <a:r>
              <a:rPr sz="1400" dirty="0">
                <a:latin typeface="Cambria"/>
                <a:cs typeface="Cambria"/>
              </a:rPr>
              <a:t>didapatkan,</a:t>
            </a:r>
            <a:r>
              <a:rPr sz="1400" spc="220" dirty="0">
                <a:latin typeface="Cambria"/>
                <a:cs typeface="Cambria"/>
              </a:rPr>
              <a:t> </a:t>
            </a:r>
            <a:r>
              <a:rPr sz="1400" dirty="0">
                <a:latin typeface="Cambria"/>
                <a:cs typeface="Cambria"/>
              </a:rPr>
              <a:t>setelah</a:t>
            </a:r>
            <a:r>
              <a:rPr sz="1400" spc="229" dirty="0">
                <a:latin typeface="Cambria"/>
                <a:cs typeface="Cambria"/>
              </a:rPr>
              <a:t> </a:t>
            </a:r>
            <a:r>
              <a:rPr sz="1400" spc="-10" dirty="0">
                <a:latin typeface="Cambria"/>
                <a:cs typeface="Cambria"/>
              </a:rPr>
              <a:t>penonton </a:t>
            </a:r>
            <a:r>
              <a:rPr sz="1400" dirty="0">
                <a:latin typeface="Cambria"/>
                <a:cs typeface="Cambria"/>
              </a:rPr>
              <a:t>menyaksikan</a:t>
            </a:r>
            <a:r>
              <a:rPr sz="1400" spc="100" dirty="0">
                <a:latin typeface="Cambria"/>
                <a:cs typeface="Cambria"/>
              </a:rPr>
              <a:t>  </a:t>
            </a:r>
            <a:r>
              <a:rPr sz="1400" dirty="0">
                <a:latin typeface="Cambria"/>
                <a:cs typeface="Cambria"/>
              </a:rPr>
              <a:t>tayangan</a:t>
            </a:r>
            <a:r>
              <a:rPr sz="1400" spc="105" dirty="0">
                <a:latin typeface="Cambria"/>
                <a:cs typeface="Cambria"/>
              </a:rPr>
              <a:t>  </a:t>
            </a:r>
            <a:r>
              <a:rPr sz="1400" dirty="0">
                <a:latin typeface="Cambria"/>
                <a:cs typeface="Cambria"/>
              </a:rPr>
              <a:t>yang</a:t>
            </a:r>
            <a:r>
              <a:rPr sz="1400" spc="110" dirty="0">
                <a:latin typeface="Cambria"/>
                <a:cs typeface="Cambria"/>
              </a:rPr>
              <a:t>  </a:t>
            </a:r>
            <a:r>
              <a:rPr sz="1400" dirty="0">
                <a:latin typeface="Cambria"/>
                <a:cs typeface="Cambria"/>
              </a:rPr>
              <a:t>buat.</a:t>
            </a:r>
            <a:r>
              <a:rPr sz="1400" spc="105" dirty="0">
                <a:latin typeface="Cambria"/>
                <a:cs typeface="Cambria"/>
              </a:rPr>
              <a:t>  </a:t>
            </a:r>
            <a:r>
              <a:rPr sz="1400" dirty="0">
                <a:latin typeface="Cambria"/>
                <a:cs typeface="Cambria"/>
              </a:rPr>
              <a:t>Tidak</a:t>
            </a:r>
            <a:r>
              <a:rPr sz="1400" spc="100" dirty="0">
                <a:latin typeface="Cambria"/>
                <a:cs typeface="Cambria"/>
              </a:rPr>
              <a:t>  </a:t>
            </a:r>
            <a:r>
              <a:rPr sz="1400" dirty="0">
                <a:latin typeface="Cambria"/>
                <a:cs typeface="Cambria"/>
              </a:rPr>
              <a:t>hanya</a:t>
            </a:r>
            <a:r>
              <a:rPr sz="1400" spc="105" dirty="0">
                <a:latin typeface="Cambria"/>
                <a:cs typeface="Cambria"/>
              </a:rPr>
              <a:t>  </a:t>
            </a:r>
            <a:r>
              <a:rPr sz="1400" dirty="0">
                <a:latin typeface="Cambria"/>
                <a:cs typeface="Cambria"/>
              </a:rPr>
              <a:t>itu,</a:t>
            </a:r>
            <a:r>
              <a:rPr sz="1400" spc="100" dirty="0">
                <a:latin typeface="Cambria"/>
                <a:cs typeface="Cambria"/>
              </a:rPr>
              <a:t>  </a:t>
            </a:r>
            <a:r>
              <a:rPr sz="1400" dirty="0">
                <a:latin typeface="Cambria"/>
                <a:cs typeface="Cambria"/>
              </a:rPr>
              <a:t>tujuan</a:t>
            </a:r>
            <a:r>
              <a:rPr sz="1400" spc="100" dirty="0">
                <a:latin typeface="Cambria"/>
                <a:cs typeface="Cambria"/>
              </a:rPr>
              <a:t>  </a:t>
            </a:r>
            <a:r>
              <a:rPr sz="1400" spc="-10" dirty="0">
                <a:latin typeface="Cambria"/>
                <a:cs typeface="Cambria"/>
              </a:rPr>
              <a:t>utama </a:t>
            </a:r>
            <a:r>
              <a:rPr sz="1400" dirty="0">
                <a:latin typeface="Cambria"/>
                <a:cs typeface="Cambria"/>
              </a:rPr>
              <a:t>memunculkan</a:t>
            </a:r>
            <a:r>
              <a:rPr sz="1400" spc="-40" dirty="0">
                <a:latin typeface="Cambria"/>
                <a:cs typeface="Cambria"/>
              </a:rPr>
              <a:t> </a:t>
            </a:r>
            <a:r>
              <a:rPr sz="1400" dirty="0">
                <a:latin typeface="Cambria"/>
                <a:cs typeface="Cambria"/>
              </a:rPr>
              <a:t>tematik</a:t>
            </a:r>
            <a:r>
              <a:rPr sz="1400" spc="-35" dirty="0">
                <a:latin typeface="Cambria"/>
                <a:cs typeface="Cambria"/>
              </a:rPr>
              <a:t> </a:t>
            </a:r>
            <a:r>
              <a:rPr sz="1400" dirty="0">
                <a:latin typeface="Cambria"/>
                <a:cs typeface="Cambria"/>
              </a:rPr>
              <a:t>harus</a:t>
            </a:r>
            <a:r>
              <a:rPr sz="1400" spc="-30" dirty="0">
                <a:latin typeface="Cambria"/>
                <a:cs typeface="Cambria"/>
              </a:rPr>
              <a:t> </a:t>
            </a:r>
            <a:r>
              <a:rPr sz="1400" dirty="0">
                <a:latin typeface="Cambria"/>
                <a:cs typeface="Cambria"/>
              </a:rPr>
              <a:t>dijelaskan</a:t>
            </a:r>
            <a:r>
              <a:rPr sz="1400" spc="-40" dirty="0">
                <a:latin typeface="Cambria"/>
                <a:cs typeface="Cambria"/>
              </a:rPr>
              <a:t> </a:t>
            </a:r>
            <a:r>
              <a:rPr sz="1400" dirty="0">
                <a:latin typeface="Cambria"/>
                <a:cs typeface="Cambria"/>
              </a:rPr>
              <a:t>pula.</a:t>
            </a:r>
            <a:r>
              <a:rPr sz="1400" spc="-40" dirty="0">
                <a:latin typeface="Cambria"/>
                <a:cs typeface="Cambria"/>
              </a:rPr>
              <a:t> </a:t>
            </a:r>
            <a:r>
              <a:rPr sz="1400" dirty="0">
                <a:latin typeface="Cambria"/>
                <a:cs typeface="Cambria"/>
              </a:rPr>
              <a:t>Bobot</a:t>
            </a:r>
            <a:r>
              <a:rPr sz="1400" spc="-35" dirty="0">
                <a:latin typeface="Cambria"/>
                <a:cs typeface="Cambria"/>
              </a:rPr>
              <a:t> </a:t>
            </a:r>
            <a:r>
              <a:rPr sz="1400" dirty="0">
                <a:latin typeface="Cambria"/>
                <a:cs typeface="Cambria"/>
              </a:rPr>
              <a:t>atau</a:t>
            </a:r>
            <a:r>
              <a:rPr sz="1400" spc="-30" dirty="0">
                <a:latin typeface="Cambria"/>
                <a:cs typeface="Cambria"/>
              </a:rPr>
              <a:t> </a:t>
            </a:r>
            <a:r>
              <a:rPr sz="1400" spc="-10" dirty="0">
                <a:latin typeface="Cambria"/>
                <a:cs typeface="Cambria"/>
              </a:rPr>
              <a:t>kekuatan</a:t>
            </a:r>
            <a:r>
              <a:rPr sz="1400" spc="-35" dirty="0">
                <a:latin typeface="Cambria"/>
                <a:cs typeface="Cambria"/>
              </a:rPr>
              <a:t> </a:t>
            </a:r>
            <a:r>
              <a:rPr sz="1400" spc="-20" dirty="0">
                <a:latin typeface="Cambria"/>
                <a:cs typeface="Cambria"/>
              </a:rPr>
              <a:t>tema </a:t>
            </a:r>
            <a:r>
              <a:rPr sz="1400" dirty="0">
                <a:latin typeface="Cambria"/>
                <a:cs typeface="Cambria"/>
              </a:rPr>
              <a:t>yang</a:t>
            </a:r>
            <a:r>
              <a:rPr sz="1400" spc="240" dirty="0">
                <a:latin typeface="Cambria"/>
                <a:cs typeface="Cambria"/>
              </a:rPr>
              <a:t>  </a:t>
            </a:r>
            <a:r>
              <a:rPr sz="1400" dirty="0">
                <a:latin typeface="Cambria"/>
                <a:cs typeface="Cambria"/>
              </a:rPr>
              <a:t>diproduksilebih</a:t>
            </a:r>
            <a:r>
              <a:rPr sz="1400" spc="245" dirty="0">
                <a:latin typeface="Cambria"/>
                <a:cs typeface="Cambria"/>
              </a:rPr>
              <a:t>  </a:t>
            </a:r>
            <a:r>
              <a:rPr sz="1400" dirty="0">
                <a:latin typeface="Cambria"/>
                <a:cs typeface="Cambria"/>
              </a:rPr>
              <a:t>diutamakan.</a:t>
            </a:r>
            <a:r>
              <a:rPr sz="1400" spc="245" dirty="0">
                <a:latin typeface="Cambria"/>
                <a:cs typeface="Cambria"/>
              </a:rPr>
              <a:t>  </a:t>
            </a:r>
            <a:r>
              <a:rPr sz="1400" dirty="0">
                <a:latin typeface="Cambria"/>
                <a:cs typeface="Cambria"/>
              </a:rPr>
              <a:t>Bahkan</a:t>
            </a:r>
            <a:r>
              <a:rPr sz="1400" spc="235" dirty="0">
                <a:latin typeface="Cambria"/>
                <a:cs typeface="Cambria"/>
              </a:rPr>
              <a:t>  </a:t>
            </a:r>
            <a:r>
              <a:rPr sz="1400" dirty="0">
                <a:latin typeface="Cambria"/>
                <a:cs typeface="Cambria"/>
              </a:rPr>
              <a:t>tidak</a:t>
            </a:r>
            <a:r>
              <a:rPr sz="1400" spc="245" dirty="0">
                <a:latin typeface="Cambria"/>
                <a:cs typeface="Cambria"/>
              </a:rPr>
              <a:t>  </a:t>
            </a:r>
            <a:r>
              <a:rPr sz="1400" spc="-10" dirty="0">
                <a:latin typeface="Cambria"/>
                <a:cs typeface="Cambria"/>
              </a:rPr>
              <a:t>mempersoalkan </a:t>
            </a:r>
            <a:r>
              <a:rPr sz="1400" dirty="0">
                <a:latin typeface="Cambria"/>
                <a:cs typeface="Cambria"/>
              </a:rPr>
              <a:t>berapa</a:t>
            </a:r>
            <a:r>
              <a:rPr sz="1400" spc="135" dirty="0">
                <a:latin typeface="Cambria"/>
                <a:cs typeface="Cambria"/>
              </a:rPr>
              <a:t> </a:t>
            </a:r>
            <a:r>
              <a:rPr sz="1400" dirty="0">
                <a:latin typeface="Cambria"/>
                <a:cs typeface="Cambria"/>
              </a:rPr>
              <a:t>banyak</a:t>
            </a:r>
            <a:r>
              <a:rPr sz="1400" spc="140" dirty="0">
                <a:latin typeface="Cambria"/>
                <a:cs typeface="Cambria"/>
              </a:rPr>
              <a:t> </a:t>
            </a:r>
            <a:r>
              <a:rPr sz="1400" dirty="0">
                <a:latin typeface="Cambria"/>
                <a:cs typeface="Cambria"/>
              </a:rPr>
              <a:t>yang</a:t>
            </a:r>
            <a:r>
              <a:rPr sz="1400" spc="140" dirty="0">
                <a:latin typeface="Cambria"/>
                <a:cs typeface="Cambria"/>
              </a:rPr>
              <a:t> </a:t>
            </a:r>
            <a:r>
              <a:rPr sz="1400" dirty="0">
                <a:latin typeface="Cambria"/>
                <a:cs typeface="Cambria"/>
              </a:rPr>
              <a:t>akan</a:t>
            </a:r>
            <a:r>
              <a:rPr sz="1400" spc="140" dirty="0">
                <a:latin typeface="Cambria"/>
                <a:cs typeface="Cambria"/>
              </a:rPr>
              <a:t> </a:t>
            </a:r>
            <a:r>
              <a:rPr sz="1400" dirty="0">
                <a:latin typeface="Cambria"/>
                <a:cs typeface="Cambria"/>
              </a:rPr>
              <a:t>menonton.</a:t>
            </a:r>
            <a:r>
              <a:rPr sz="1400" spc="135" dirty="0">
                <a:latin typeface="Cambria"/>
                <a:cs typeface="Cambria"/>
              </a:rPr>
              <a:t> </a:t>
            </a:r>
            <a:r>
              <a:rPr sz="1400" dirty="0">
                <a:latin typeface="Cambria"/>
                <a:cs typeface="Cambria"/>
              </a:rPr>
              <a:t>Seperti</a:t>
            </a:r>
            <a:r>
              <a:rPr sz="1400" spc="135" dirty="0">
                <a:latin typeface="Cambria"/>
                <a:cs typeface="Cambria"/>
              </a:rPr>
              <a:t> </a:t>
            </a:r>
            <a:r>
              <a:rPr sz="1400" dirty="0">
                <a:latin typeface="Cambria"/>
                <a:cs typeface="Cambria"/>
              </a:rPr>
              <a:t>contoh</a:t>
            </a:r>
            <a:r>
              <a:rPr sz="1400" spc="145" dirty="0">
                <a:latin typeface="Cambria"/>
                <a:cs typeface="Cambria"/>
              </a:rPr>
              <a:t> </a:t>
            </a:r>
            <a:r>
              <a:rPr sz="1400" dirty="0">
                <a:latin typeface="Cambria"/>
                <a:cs typeface="Cambria"/>
              </a:rPr>
              <a:t>tema</a:t>
            </a:r>
            <a:r>
              <a:rPr sz="1400" spc="130" dirty="0">
                <a:latin typeface="Cambria"/>
                <a:cs typeface="Cambria"/>
              </a:rPr>
              <a:t> </a:t>
            </a:r>
            <a:r>
              <a:rPr sz="1400" dirty="0">
                <a:latin typeface="Cambria"/>
                <a:cs typeface="Cambria"/>
              </a:rPr>
              <a:t>tentang</a:t>
            </a:r>
            <a:r>
              <a:rPr sz="1400" spc="135" dirty="0">
                <a:latin typeface="Cambria"/>
                <a:cs typeface="Cambria"/>
              </a:rPr>
              <a:t> </a:t>
            </a:r>
            <a:r>
              <a:rPr sz="1400" spc="-25" dirty="0">
                <a:latin typeface="Cambria"/>
                <a:cs typeface="Cambria"/>
              </a:rPr>
              <a:t>isu </a:t>
            </a:r>
            <a:r>
              <a:rPr sz="1400" dirty="0">
                <a:latin typeface="Cambria"/>
                <a:cs typeface="Cambria"/>
              </a:rPr>
              <a:t>pribumi</a:t>
            </a:r>
            <a:r>
              <a:rPr sz="1400" spc="140" dirty="0">
                <a:latin typeface="Cambria"/>
                <a:cs typeface="Cambria"/>
              </a:rPr>
              <a:t> </a:t>
            </a:r>
            <a:r>
              <a:rPr sz="1400" dirty="0">
                <a:latin typeface="Cambria"/>
                <a:cs typeface="Cambria"/>
              </a:rPr>
              <a:t>dan</a:t>
            </a:r>
            <a:r>
              <a:rPr sz="1400" spc="130" dirty="0">
                <a:latin typeface="Cambria"/>
                <a:cs typeface="Cambria"/>
              </a:rPr>
              <a:t> </a:t>
            </a:r>
            <a:r>
              <a:rPr sz="1400" dirty="0">
                <a:latin typeface="Cambria"/>
                <a:cs typeface="Cambria"/>
              </a:rPr>
              <a:t>non</a:t>
            </a:r>
            <a:r>
              <a:rPr sz="1400" spc="130" dirty="0">
                <a:latin typeface="Cambria"/>
                <a:cs typeface="Cambria"/>
              </a:rPr>
              <a:t> </a:t>
            </a:r>
            <a:r>
              <a:rPr sz="1400" dirty="0">
                <a:latin typeface="Cambria"/>
                <a:cs typeface="Cambria"/>
              </a:rPr>
              <a:t>pribumi</a:t>
            </a:r>
            <a:r>
              <a:rPr sz="1400" spc="140" dirty="0">
                <a:latin typeface="Cambria"/>
                <a:cs typeface="Cambria"/>
              </a:rPr>
              <a:t> </a:t>
            </a:r>
            <a:r>
              <a:rPr sz="1400" dirty="0">
                <a:latin typeface="Cambria"/>
                <a:cs typeface="Cambria"/>
              </a:rPr>
              <a:t>bagi</a:t>
            </a:r>
            <a:r>
              <a:rPr sz="1400" spc="140" dirty="0">
                <a:latin typeface="Cambria"/>
                <a:cs typeface="Cambria"/>
              </a:rPr>
              <a:t> </a:t>
            </a:r>
            <a:r>
              <a:rPr sz="1400" dirty="0">
                <a:latin typeface="Cambria"/>
                <a:cs typeface="Cambria"/>
              </a:rPr>
              <a:t>ethnis</a:t>
            </a:r>
            <a:r>
              <a:rPr sz="1400" spc="135" dirty="0">
                <a:latin typeface="Cambria"/>
                <a:cs typeface="Cambria"/>
              </a:rPr>
              <a:t> </a:t>
            </a:r>
            <a:r>
              <a:rPr sz="1400" dirty="0">
                <a:latin typeface="Cambria"/>
                <a:cs typeface="Cambria"/>
              </a:rPr>
              <a:t>Tionghoa</a:t>
            </a:r>
            <a:r>
              <a:rPr sz="1400" spc="135" dirty="0">
                <a:latin typeface="Cambria"/>
                <a:cs typeface="Cambria"/>
              </a:rPr>
              <a:t> </a:t>
            </a:r>
            <a:r>
              <a:rPr sz="1400" dirty="0">
                <a:latin typeface="Cambria"/>
                <a:cs typeface="Cambria"/>
              </a:rPr>
              <a:t>dijadikan</a:t>
            </a:r>
            <a:r>
              <a:rPr sz="1400" spc="130" dirty="0">
                <a:latin typeface="Cambria"/>
                <a:cs typeface="Cambria"/>
              </a:rPr>
              <a:t> </a:t>
            </a:r>
            <a:r>
              <a:rPr sz="1400" dirty="0">
                <a:latin typeface="Cambria"/>
                <a:cs typeface="Cambria"/>
              </a:rPr>
              <a:t>tema</a:t>
            </a:r>
            <a:r>
              <a:rPr sz="1400" spc="135" dirty="0">
                <a:latin typeface="Cambria"/>
                <a:cs typeface="Cambria"/>
              </a:rPr>
              <a:t> </a:t>
            </a:r>
            <a:r>
              <a:rPr sz="1400" spc="-10" dirty="0">
                <a:latin typeface="Cambria"/>
                <a:cs typeface="Cambria"/>
              </a:rPr>
              <a:t>utama </a:t>
            </a:r>
            <a:r>
              <a:rPr sz="1400" dirty="0">
                <a:latin typeface="Cambria"/>
                <a:cs typeface="Cambria"/>
              </a:rPr>
              <a:t>dalam</a:t>
            </a:r>
            <a:r>
              <a:rPr sz="1400" spc="240" dirty="0">
                <a:latin typeface="Cambria"/>
                <a:cs typeface="Cambria"/>
              </a:rPr>
              <a:t>  </a:t>
            </a:r>
            <a:r>
              <a:rPr sz="1400" dirty="0">
                <a:latin typeface="Cambria"/>
                <a:cs typeface="Cambria"/>
              </a:rPr>
              <a:t>tayangan</a:t>
            </a:r>
            <a:r>
              <a:rPr sz="1400" spc="235" dirty="0">
                <a:latin typeface="Cambria"/>
                <a:cs typeface="Cambria"/>
              </a:rPr>
              <a:t>  </a:t>
            </a:r>
            <a:r>
              <a:rPr sz="1400" dirty="0">
                <a:latin typeface="Cambria"/>
                <a:cs typeface="Cambria"/>
              </a:rPr>
              <a:t>infotainment</a:t>
            </a:r>
            <a:r>
              <a:rPr sz="1400" spc="250" dirty="0">
                <a:latin typeface="Cambria"/>
                <a:cs typeface="Cambria"/>
              </a:rPr>
              <a:t>  </a:t>
            </a:r>
            <a:r>
              <a:rPr sz="1400" dirty="0">
                <a:latin typeface="Cambria"/>
                <a:cs typeface="Cambria"/>
              </a:rPr>
              <a:t>paparazzi.</a:t>
            </a:r>
            <a:r>
              <a:rPr sz="1400" spc="245" dirty="0">
                <a:latin typeface="Cambria"/>
                <a:cs typeface="Cambria"/>
              </a:rPr>
              <a:t>  </a:t>
            </a:r>
            <a:r>
              <a:rPr sz="1400" dirty="0">
                <a:latin typeface="Cambria"/>
                <a:cs typeface="Cambria"/>
              </a:rPr>
              <a:t>Padahal</a:t>
            </a:r>
            <a:r>
              <a:rPr sz="1400" spc="245" dirty="0">
                <a:latin typeface="Cambria"/>
                <a:cs typeface="Cambria"/>
              </a:rPr>
              <a:t>  </a:t>
            </a:r>
            <a:r>
              <a:rPr sz="1400" dirty="0">
                <a:latin typeface="Cambria"/>
                <a:cs typeface="Cambria"/>
              </a:rPr>
              <a:t>jelas</a:t>
            </a:r>
            <a:r>
              <a:rPr sz="1400" spc="250" dirty="0">
                <a:latin typeface="Cambria"/>
                <a:cs typeface="Cambria"/>
              </a:rPr>
              <a:t>  </a:t>
            </a:r>
            <a:r>
              <a:rPr sz="1400" spc="-10" dirty="0">
                <a:latin typeface="Cambria"/>
                <a:cs typeface="Cambria"/>
              </a:rPr>
              <a:t>biasanya </a:t>
            </a:r>
            <a:r>
              <a:rPr sz="1400" dirty="0">
                <a:latin typeface="Cambria"/>
                <a:cs typeface="Cambria"/>
              </a:rPr>
              <a:t>infotainment</a:t>
            </a:r>
            <a:r>
              <a:rPr sz="1400" spc="290" dirty="0">
                <a:latin typeface="Cambria"/>
                <a:cs typeface="Cambria"/>
              </a:rPr>
              <a:t> </a:t>
            </a:r>
            <a:r>
              <a:rPr sz="1400" dirty="0">
                <a:latin typeface="Cambria"/>
                <a:cs typeface="Cambria"/>
              </a:rPr>
              <a:t>menyangkut</a:t>
            </a:r>
            <a:r>
              <a:rPr sz="1400" spc="280" dirty="0">
                <a:latin typeface="Cambria"/>
                <a:cs typeface="Cambria"/>
              </a:rPr>
              <a:t> </a:t>
            </a:r>
            <a:r>
              <a:rPr sz="1400" dirty="0">
                <a:latin typeface="Cambria"/>
                <a:cs typeface="Cambria"/>
              </a:rPr>
              <a:t>gossip</a:t>
            </a:r>
            <a:r>
              <a:rPr sz="1400" spc="280" dirty="0">
                <a:latin typeface="Cambria"/>
                <a:cs typeface="Cambria"/>
              </a:rPr>
              <a:t> </a:t>
            </a:r>
            <a:r>
              <a:rPr sz="1400" dirty="0">
                <a:latin typeface="Cambria"/>
                <a:cs typeface="Cambria"/>
              </a:rPr>
              <a:t>selebritis</a:t>
            </a:r>
            <a:r>
              <a:rPr sz="1400" spc="275" dirty="0">
                <a:latin typeface="Cambria"/>
                <a:cs typeface="Cambria"/>
              </a:rPr>
              <a:t> </a:t>
            </a:r>
            <a:r>
              <a:rPr sz="1400" dirty="0">
                <a:latin typeface="Cambria"/>
                <a:cs typeface="Cambria"/>
              </a:rPr>
              <a:t>hingga</a:t>
            </a:r>
            <a:r>
              <a:rPr sz="1400" spc="290" dirty="0">
                <a:latin typeface="Cambria"/>
                <a:cs typeface="Cambria"/>
              </a:rPr>
              <a:t> </a:t>
            </a:r>
            <a:r>
              <a:rPr sz="1400" dirty="0">
                <a:latin typeface="Cambria"/>
                <a:cs typeface="Cambria"/>
              </a:rPr>
              <a:t>kawin</a:t>
            </a:r>
            <a:r>
              <a:rPr sz="1400" spc="280" dirty="0">
                <a:latin typeface="Cambria"/>
                <a:cs typeface="Cambria"/>
              </a:rPr>
              <a:t> </a:t>
            </a:r>
            <a:r>
              <a:rPr sz="1400" dirty="0">
                <a:latin typeface="Cambria"/>
                <a:cs typeface="Cambria"/>
              </a:rPr>
              <a:t>–</a:t>
            </a:r>
            <a:r>
              <a:rPr sz="1400" spc="285" dirty="0">
                <a:latin typeface="Cambria"/>
                <a:cs typeface="Cambria"/>
              </a:rPr>
              <a:t> </a:t>
            </a:r>
            <a:r>
              <a:rPr sz="1400" spc="-10" dirty="0">
                <a:latin typeface="Cambria"/>
                <a:cs typeface="Cambria"/>
              </a:rPr>
              <a:t>cerainya. </a:t>
            </a:r>
            <a:r>
              <a:rPr sz="1400" dirty="0">
                <a:latin typeface="Cambria"/>
                <a:cs typeface="Cambria"/>
              </a:rPr>
              <a:t>Namun</a:t>
            </a:r>
            <a:r>
              <a:rPr sz="1400" spc="210" dirty="0">
                <a:latin typeface="Cambria"/>
                <a:cs typeface="Cambria"/>
              </a:rPr>
              <a:t> </a:t>
            </a:r>
            <a:r>
              <a:rPr sz="1400" dirty="0">
                <a:latin typeface="Cambria"/>
                <a:cs typeface="Cambria"/>
              </a:rPr>
              <a:t>pemain</a:t>
            </a:r>
            <a:r>
              <a:rPr sz="1400" spc="220" dirty="0">
                <a:latin typeface="Cambria"/>
                <a:cs typeface="Cambria"/>
              </a:rPr>
              <a:t> </a:t>
            </a:r>
            <a:r>
              <a:rPr sz="1400" dirty="0">
                <a:latin typeface="Cambria"/>
                <a:cs typeface="Cambria"/>
              </a:rPr>
              <a:t>mangangkat</a:t>
            </a:r>
            <a:r>
              <a:rPr sz="1400" spc="200" dirty="0">
                <a:latin typeface="Cambria"/>
                <a:cs typeface="Cambria"/>
              </a:rPr>
              <a:t> </a:t>
            </a:r>
            <a:r>
              <a:rPr sz="1400" dirty="0">
                <a:latin typeface="Cambria"/>
                <a:cs typeface="Cambria"/>
              </a:rPr>
              <a:t>tema</a:t>
            </a:r>
            <a:r>
              <a:rPr sz="1400" spc="215" dirty="0">
                <a:latin typeface="Cambria"/>
                <a:cs typeface="Cambria"/>
              </a:rPr>
              <a:t> </a:t>
            </a:r>
            <a:r>
              <a:rPr sz="1400" dirty="0">
                <a:latin typeface="Cambria"/>
                <a:cs typeface="Cambria"/>
              </a:rPr>
              <a:t>yang</a:t>
            </a:r>
            <a:r>
              <a:rPr sz="1400" spc="220" dirty="0">
                <a:latin typeface="Cambria"/>
                <a:cs typeface="Cambria"/>
              </a:rPr>
              <a:t> </a:t>
            </a:r>
            <a:r>
              <a:rPr sz="1400" dirty="0">
                <a:latin typeface="Cambria"/>
                <a:cs typeface="Cambria"/>
              </a:rPr>
              <a:t>ke</a:t>
            </a:r>
            <a:r>
              <a:rPr sz="1400" spc="204" dirty="0">
                <a:latin typeface="Cambria"/>
                <a:cs typeface="Cambria"/>
              </a:rPr>
              <a:t> </a:t>
            </a:r>
            <a:r>
              <a:rPr sz="1400" dirty="0">
                <a:latin typeface="Cambria"/>
                <a:cs typeface="Cambria"/>
              </a:rPr>
              <a:t>luar</a:t>
            </a:r>
            <a:r>
              <a:rPr sz="1400" spc="210" dirty="0">
                <a:latin typeface="Cambria"/>
                <a:cs typeface="Cambria"/>
              </a:rPr>
              <a:t> </a:t>
            </a:r>
            <a:r>
              <a:rPr sz="1400" dirty="0">
                <a:latin typeface="Cambria"/>
                <a:cs typeface="Cambria"/>
              </a:rPr>
              <a:t>dari</a:t>
            </a:r>
            <a:r>
              <a:rPr sz="1400" spc="210" dirty="0">
                <a:latin typeface="Cambria"/>
                <a:cs typeface="Cambria"/>
              </a:rPr>
              <a:t> </a:t>
            </a:r>
            <a:r>
              <a:rPr sz="1400" dirty="0">
                <a:latin typeface="Cambria"/>
                <a:cs typeface="Cambria"/>
              </a:rPr>
              <a:t>isu</a:t>
            </a:r>
            <a:r>
              <a:rPr sz="1400" spc="204" dirty="0">
                <a:latin typeface="Cambria"/>
                <a:cs typeface="Cambria"/>
              </a:rPr>
              <a:t> </a:t>
            </a:r>
            <a:r>
              <a:rPr sz="1400" spc="-10" dirty="0">
                <a:latin typeface="Cambria"/>
                <a:cs typeface="Cambria"/>
              </a:rPr>
              <a:t>infotainment </a:t>
            </a:r>
            <a:r>
              <a:rPr sz="1400" dirty="0">
                <a:latin typeface="Cambria"/>
                <a:cs typeface="Cambria"/>
              </a:rPr>
              <a:t>pada</a:t>
            </a:r>
            <a:r>
              <a:rPr sz="1400" spc="-25" dirty="0">
                <a:latin typeface="Cambria"/>
                <a:cs typeface="Cambria"/>
              </a:rPr>
              <a:t> </a:t>
            </a:r>
            <a:r>
              <a:rPr sz="1400" dirty="0">
                <a:latin typeface="Cambria"/>
                <a:cs typeface="Cambria"/>
              </a:rPr>
              <a:t>umunya</a:t>
            </a:r>
            <a:r>
              <a:rPr sz="1400" spc="-20" dirty="0">
                <a:latin typeface="Cambria"/>
                <a:cs typeface="Cambria"/>
              </a:rPr>
              <a:t> </a:t>
            </a:r>
            <a:r>
              <a:rPr sz="1400" dirty="0">
                <a:latin typeface="Cambria"/>
                <a:cs typeface="Cambria"/>
              </a:rPr>
              <a:t>yang</a:t>
            </a:r>
            <a:r>
              <a:rPr sz="1400" spc="-20" dirty="0">
                <a:latin typeface="Cambria"/>
                <a:cs typeface="Cambria"/>
              </a:rPr>
              <a:t> </a:t>
            </a:r>
            <a:r>
              <a:rPr sz="1400" dirty="0">
                <a:latin typeface="Cambria"/>
                <a:cs typeface="Cambria"/>
              </a:rPr>
              <a:t>seragam</a:t>
            </a:r>
            <a:r>
              <a:rPr sz="1400" spc="-25" dirty="0">
                <a:latin typeface="Cambria"/>
                <a:cs typeface="Cambria"/>
              </a:rPr>
              <a:t> </a:t>
            </a:r>
            <a:r>
              <a:rPr sz="1400" dirty="0">
                <a:latin typeface="Cambria"/>
                <a:cs typeface="Cambria"/>
              </a:rPr>
              <a:t>di</a:t>
            </a:r>
            <a:r>
              <a:rPr sz="1400" spc="-30" dirty="0">
                <a:latin typeface="Cambria"/>
                <a:cs typeface="Cambria"/>
              </a:rPr>
              <a:t> </a:t>
            </a:r>
            <a:r>
              <a:rPr sz="1400" dirty="0">
                <a:latin typeface="Cambria"/>
                <a:cs typeface="Cambria"/>
              </a:rPr>
              <a:t>tiap</a:t>
            </a:r>
            <a:r>
              <a:rPr sz="1400" spc="-20" dirty="0">
                <a:latin typeface="Cambria"/>
                <a:cs typeface="Cambria"/>
              </a:rPr>
              <a:t> </a:t>
            </a:r>
            <a:r>
              <a:rPr sz="1400" dirty="0">
                <a:latin typeface="Cambria"/>
                <a:cs typeface="Cambria"/>
              </a:rPr>
              <a:t>stasiun</a:t>
            </a:r>
            <a:r>
              <a:rPr sz="1400" spc="-20" dirty="0">
                <a:latin typeface="Cambria"/>
                <a:cs typeface="Cambria"/>
              </a:rPr>
              <a:t> </a:t>
            </a:r>
            <a:r>
              <a:rPr sz="1400" spc="-10" dirty="0">
                <a:latin typeface="Cambria"/>
                <a:cs typeface="Cambria"/>
              </a:rPr>
              <a:t>televisi.</a:t>
            </a:r>
            <a:endParaRPr sz="1400" dirty="0">
              <a:latin typeface="Cambria"/>
              <a:cs typeface="Cambria"/>
            </a:endParaRPr>
          </a:p>
          <a:p>
            <a:pPr marL="12700" marR="6985" indent="571500" algn="just">
              <a:lnSpc>
                <a:spcPct val="146400"/>
              </a:lnSpc>
            </a:pPr>
            <a:r>
              <a:rPr sz="1400" dirty="0">
                <a:latin typeface="Cambria"/>
                <a:cs typeface="Cambria"/>
              </a:rPr>
              <a:t>Persiapan</a:t>
            </a:r>
            <a:r>
              <a:rPr sz="1400" spc="-25" dirty="0">
                <a:latin typeface="Cambria"/>
                <a:cs typeface="Cambria"/>
              </a:rPr>
              <a:t> </a:t>
            </a:r>
            <a:r>
              <a:rPr sz="1400" i="1" dirty="0">
                <a:latin typeface="Cambria"/>
                <a:cs typeface="Cambria"/>
              </a:rPr>
              <a:t>Pra</a:t>
            </a:r>
            <a:r>
              <a:rPr sz="1400" i="1" spc="-20" dirty="0">
                <a:latin typeface="Cambria"/>
                <a:cs typeface="Cambria"/>
              </a:rPr>
              <a:t> </a:t>
            </a:r>
            <a:r>
              <a:rPr sz="1400" i="1" dirty="0">
                <a:latin typeface="Cambria"/>
                <a:cs typeface="Cambria"/>
              </a:rPr>
              <a:t>Produksi</a:t>
            </a:r>
            <a:r>
              <a:rPr sz="1400" i="1" spc="-30" dirty="0">
                <a:latin typeface="Cambria"/>
                <a:cs typeface="Cambria"/>
              </a:rPr>
              <a:t> </a:t>
            </a:r>
            <a:r>
              <a:rPr sz="1400" dirty="0">
                <a:latin typeface="Cambria"/>
                <a:cs typeface="Cambria"/>
              </a:rPr>
              <a:t>di</a:t>
            </a:r>
            <a:r>
              <a:rPr sz="1400" spc="-30" dirty="0">
                <a:latin typeface="Cambria"/>
                <a:cs typeface="Cambria"/>
              </a:rPr>
              <a:t> </a:t>
            </a:r>
            <a:r>
              <a:rPr sz="1400" dirty="0">
                <a:latin typeface="Cambria"/>
                <a:cs typeface="Cambria"/>
              </a:rPr>
              <a:t>antaranya</a:t>
            </a:r>
            <a:r>
              <a:rPr sz="1400" spc="-25" dirty="0">
                <a:latin typeface="Cambria"/>
                <a:cs typeface="Cambria"/>
              </a:rPr>
              <a:t> </a:t>
            </a:r>
            <a:r>
              <a:rPr sz="1400" dirty="0">
                <a:latin typeface="Cambria"/>
                <a:cs typeface="Cambria"/>
              </a:rPr>
              <a:t>mempersiapkan</a:t>
            </a:r>
            <a:r>
              <a:rPr sz="1400" spc="-25" dirty="0">
                <a:latin typeface="Cambria"/>
                <a:cs typeface="Cambria"/>
              </a:rPr>
              <a:t> </a:t>
            </a:r>
            <a:r>
              <a:rPr sz="1400" dirty="0">
                <a:latin typeface="Cambria"/>
                <a:cs typeface="Cambria"/>
              </a:rPr>
              <a:t>tim</a:t>
            </a:r>
            <a:r>
              <a:rPr sz="1400" spc="-25" dirty="0">
                <a:latin typeface="Cambria"/>
                <a:cs typeface="Cambria"/>
              </a:rPr>
              <a:t> </a:t>
            </a:r>
            <a:r>
              <a:rPr sz="1400" dirty="0">
                <a:latin typeface="Cambria"/>
                <a:cs typeface="Cambria"/>
              </a:rPr>
              <a:t>di</a:t>
            </a:r>
            <a:r>
              <a:rPr sz="1400" spc="-35" dirty="0">
                <a:latin typeface="Cambria"/>
                <a:cs typeface="Cambria"/>
              </a:rPr>
              <a:t> </a:t>
            </a:r>
            <a:r>
              <a:rPr sz="1400" spc="-20" dirty="0">
                <a:latin typeface="Cambria"/>
                <a:cs typeface="Cambria"/>
              </a:rPr>
              <a:t>luar </a:t>
            </a:r>
            <a:r>
              <a:rPr sz="1400" dirty="0">
                <a:latin typeface="Cambria"/>
                <a:cs typeface="Cambria"/>
              </a:rPr>
              <a:t>tim</a:t>
            </a:r>
            <a:r>
              <a:rPr sz="1400" spc="150" dirty="0">
                <a:latin typeface="Cambria"/>
                <a:cs typeface="Cambria"/>
              </a:rPr>
              <a:t> </a:t>
            </a:r>
            <a:r>
              <a:rPr sz="1400" dirty="0">
                <a:latin typeface="Cambria"/>
                <a:cs typeface="Cambria"/>
              </a:rPr>
              <a:t>inti</a:t>
            </a:r>
            <a:r>
              <a:rPr sz="1400" spc="155" dirty="0">
                <a:latin typeface="Cambria"/>
                <a:cs typeface="Cambria"/>
              </a:rPr>
              <a:t> </a:t>
            </a:r>
            <a:r>
              <a:rPr sz="1400" dirty="0">
                <a:latin typeface="Cambria"/>
                <a:cs typeface="Cambria"/>
              </a:rPr>
              <a:t>yang</a:t>
            </a:r>
            <a:r>
              <a:rPr sz="1400" spc="155" dirty="0">
                <a:latin typeface="Cambria"/>
                <a:cs typeface="Cambria"/>
              </a:rPr>
              <a:t> </a:t>
            </a:r>
            <a:r>
              <a:rPr sz="1400" dirty="0">
                <a:latin typeface="Cambria"/>
                <a:cs typeface="Cambria"/>
              </a:rPr>
              <a:t>akan</a:t>
            </a:r>
            <a:r>
              <a:rPr sz="1400" spc="155" dirty="0">
                <a:latin typeface="Cambria"/>
                <a:cs typeface="Cambria"/>
              </a:rPr>
              <a:t> </a:t>
            </a:r>
            <a:r>
              <a:rPr sz="1400" dirty="0">
                <a:latin typeface="Cambria"/>
                <a:cs typeface="Cambria"/>
              </a:rPr>
              <a:t>menunjang</a:t>
            </a:r>
            <a:r>
              <a:rPr sz="1400" spc="155" dirty="0">
                <a:latin typeface="Cambria"/>
                <a:cs typeface="Cambria"/>
              </a:rPr>
              <a:t> </a:t>
            </a:r>
            <a:r>
              <a:rPr sz="1400" dirty="0">
                <a:latin typeface="Cambria"/>
                <a:cs typeface="Cambria"/>
              </a:rPr>
              <a:t>produksi.</a:t>
            </a:r>
            <a:r>
              <a:rPr sz="1400" spc="155" dirty="0">
                <a:latin typeface="Cambria"/>
                <a:cs typeface="Cambria"/>
              </a:rPr>
              <a:t> </a:t>
            </a:r>
            <a:r>
              <a:rPr sz="1400" dirty="0">
                <a:latin typeface="Cambria"/>
                <a:cs typeface="Cambria"/>
              </a:rPr>
              <a:t>Diantaranya</a:t>
            </a:r>
            <a:r>
              <a:rPr sz="1400" spc="155" dirty="0">
                <a:latin typeface="Cambria"/>
                <a:cs typeface="Cambria"/>
              </a:rPr>
              <a:t> </a:t>
            </a:r>
            <a:r>
              <a:rPr sz="1400" spc="-10" dirty="0">
                <a:latin typeface="Cambria"/>
                <a:cs typeface="Cambria"/>
              </a:rPr>
              <a:t>mempersiapkan </a:t>
            </a:r>
            <a:r>
              <a:rPr sz="1400" dirty="0">
                <a:latin typeface="Cambria"/>
                <a:cs typeface="Cambria"/>
              </a:rPr>
              <a:t>Desain</a:t>
            </a:r>
            <a:r>
              <a:rPr sz="1400" spc="25" dirty="0">
                <a:latin typeface="Cambria"/>
                <a:cs typeface="Cambria"/>
              </a:rPr>
              <a:t> </a:t>
            </a:r>
            <a:r>
              <a:rPr sz="1400" dirty="0">
                <a:latin typeface="Cambria"/>
                <a:cs typeface="Cambria"/>
              </a:rPr>
              <a:t>Produksi.</a:t>
            </a:r>
            <a:r>
              <a:rPr sz="1400" spc="30" dirty="0">
                <a:latin typeface="Cambria"/>
                <a:cs typeface="Cambria"/>
              </a:rPr>
              <a:t> </a:t>
            </a:r>
            <a:r>
              <a:rPr sz="1400" dirty="0">
                <a:latin typeface="Cambria"/>
                <a:cs typeface="Cambria"/>
              </a:rPr>
              <a:t>Pengertian</a:t>
            </a:r>
            <a:r>
              <a:rPr sz="1400" spc="30" dirty="0">
                <a:latin typeface="Cambria"/>
                <a:cs typeface="Cambria"/>
              </a:rPr>
              <a:t> </a:t>
            </a:r>
            <a:r>
              <a:rPr sz="1400" dirty="0">
                <a:latin typeface="Cambria"/>
                <a:cs typeface="Cambria"/>
              </a:rPr>
              <a:t>desain</a:t>
            </a:r>
            <a:r>
              <a:rPr sz="1400" spc="30" dirty="0">
                <a:latin typeface="Cambria"/>
                <a:cs typeface="Cambria"/>
              </a:rPr>
              <a:t> </a:t>
            </a:r>
            <a:r>
              <a:rPr sz="1400" dirty="0">
                <a:latin typeface="Cambria"/>
                <a:cs typeface="Cambria"/>
              </a:rPr>
              <a:t>produksi</a:t>
            </a:r>
            <a:r>
              <a:rPr sz="1400" spc="30" dirty="0">
                <a:latin typeface="Cambria"/>
                <a:cs typeface="Cambria"/>
              </a:rPr>
              <a:t> </a:t>
            </a:r>
            <a:r>
              <a:rPr sz="1400" dirty="0">
                <a:latin typeface="Cambria"/>
                <a:cs typeface="Cambria"/>
              </a:rPr>
              <a:t>adalah</a:t>
            </a:r>
            <a:r>
              <a:rPr sz="1400" spc="35" dirty="0">
                <a:latin typeface="Cambria"/>
                <a:cs typeface="Cambria"/>
              </a:rPr>
              <a:t> </a:t>
            </a:r>
            <a:r>
              <a:rPr sz="1400" dirty="0">
                <a:latin typeface="Cambria"/>
                <a:cs typeface="Cambria"/>
              </a:rPr>
              <a:t>sebuah</a:t>
            </a:r>
            <a:r>
              <a:rPr sz="1400" spc="30" dirty="0">
                <a:latin typeface="Cambria"/>
                <a:cs typeface="Cambria"/>
              </a:rPr>
              <a:t> </a:t>
            </a:r>
            <a:r>
              <a:rPr sz="1400" spc="-10" dirty="0">
                <a:latin typeface="Cambria"/>
                <a:cs typeface="Cambria"/>
              </a:rPr>
              <a:t>rancangan</a:t>
            </a:r>
            <a:endParaRPr sz="1400" dirty="0">
              <a:latin typeface="Cambria"/>
              <a:cs typeface="Cambria"/>
            </a:endParaRPr>
          </a:p>
          <a:p>
            <a:pPr marL="12700" marR="9525" algn="just">
              <a:lnSpc>
                <a:spcPct val="146400"/>
              </a:lnSpc>
              <a:spcBef>
                <a:spcPts val="10"/>
              </a:spcBef>
            </a:pPr>
            <a:r>
              <a:rPr sz="1400" dirty="0">
                <a:latin typeface="Cambria"/>
                <a:cs typeface="Cambria"/>
              </a:rPr>
              <a:t>produksi</a:t>
            </a:r>
            <a:r>
              <a:rPr sz="1400" spc="330" dirty="0">
                <a:latin typeface="Cambria"/>
                <a:cs typeface="Cambria"/>
              </a:rPr>
              <a:t> </a:t>
            </a:r>
            <a:r>
              <a:rPr sz="1400" dirty="0">
                <a:latin typeface="Cambria"/>
                <a:cs typeface="Cambria"/>
              </a:rPr>
              <a:t>yag</a:t>
            </a:r>
            <a:r>
              <a:rPr sz="1400" spc="330" dirty="0">
                <a:latin typeface="Cambria"/>
                <a:cs typeface="Cambria"/>
              </a:rPr>
              <a:t> </a:t>
            </a:r>
            <a:r>
              <a:rPr sz="1400" dirty="0">
                <a:latin typeface="Cambria"/>
                <a:cs typeface="Cambria"/>
              </a:rPr>
              <a:t>dipersiapkan</a:t>
            </a:r>
            <a:r>
              <a:rPr sz="1400" spc="330" dirty="0">
                <a:latin typeface="Cambria"/>
                <a:cs typeface="Cambria"/>
              </a:rPr>
              <a:t> </a:t>
            </a:r>
            <a:r>
              <a:rPr sz="1400" dirty="0">
                <a:latin typeface="Cambria"/>
                <a:cs typeface="Cambria"/>
              </a:rPr>
              <a:t>untuk</a:t>
            </a:r>
            <a:r>
              <a:rPr sz="1400" spc="320" dirty="0">
                <a:latin typeface="Cambria"/>
                <a:cs typeface="Cambria"/>
              </a:rPr>
              <a:t> </a:t>
            </a:r>
            <a:r>
              <a:rPr sz="1400" dirty="0">
                <a:latin typeface="Cambria"/>
                <a:cs typeface="Cambria"/>
              </a:rPr>
              <a:t>memproduksi</a:t>
            </a:r>
            <a:r>
              <a:rPr sz="1400" spc="330" dirty="0">
                <a:latin typeface="Cambria"/>
                <a:cs typeface="Cambria"/>
              </a:rPr>
              <a:t> </a:t>
            </a:r>
            <a:r>
              <a:rPr sz="1400" dirty="0">
                <a:latin typeface="Cambria"/>
                <a:cs typeface="Cambria"/>
              </a:rPr>
              <a:t>sebuah</a:t>
            </a:r>
            <a:r>
              <a:rPr sz="1400" spc="330" dirty="0">
                <a:latin typeface="Cambria"/>
                <a:cs typeface="Cambria"/>
              </a:rPr>
              <a:t> </a:t>
            </a:r>
            <a:r>
              <a:rPr sz="1400" dirty="0">
                <a:latin typeface="Cambria"/>
                <a:cs typeface="Cambria"/>
              </a:rPr>
              <a:t>mata</a:t>
            </a:r>
            <a:r>
              <a:rPr sz="1400" spc="335" dirty="0">
                <a:latin typeface="Cambria"/>
                <a:cs typeface="Cambria"/>
              </a:rPr>
              <a:t> </a:t>
            </a:r>
            <a:r>
              <a:rPr sz="1400" spc="-10" dirty="0">
                <a:latin typeface="Cambria"/>
                <a:cs typeface="Cambria"/>
              </a:rPr>
              <a:t>acara. </a:t>
            </a:r>
            <a:r>
              <a:rPr sz="1400" dirty="0">
                <a:latin typeface="Cambria"/>
                <a:cs typeface="Cambria"/>
              </a:rPr>
              <a:t>Tidak</a:t>
            </a:r>
            <a:r>
              <a:rPr sz="1400" spc="140" dirty="0">
                <a:latin typeface="Cambria"/>
                <a:cs typeface="Cambria"/>
              </a:rPr>
              <a:t>  </a:t>
            </a:r>
            <a:r>
              <a:rPr sz="1400" dirty="0">
                <a:latin typeface="Cambria"/>
                <a:cs typeface="Cambria"/>
              </a:rPr>
              <a:t>berbeda</a:t>
            </a:r>
            <a:r>
              <a:rPr sz="1400" spc="140" dirty="0">
                <a:latin typeface="Cambria"/>
                <a:cs typeface="Cambria"/>
              </a:rPr>
              <a:t>  </a:t>
            </a:r>
            <a:r>
              <a:rPr sz="1400" dirty="0">
                <a:latin typeface="Cambria"/>
                <a:cs typeface="Cambria"/>
              </a:rPr>
              <a:t>jauh</a:t>
            </a:r>
            <a:r>
              <a:rPr sz="1400" spc="140" dirty="0">
                <a:latin typeface="Cambria"/>
                <a:cs typeface="Cambria"/>
              </a:rPr>
              <a:t>  </a:t>
            </a:r>
            <a:r>
              <a:rPr sz="1400" dirty="0">
                <a:latin typeface="Cambria"/>
                <a:cs typeface="Cambria"/>
              </a:rPr>
              <a:t>dengan</a:t>
            </a:r>
            <a:r>
              <a:rPr sz="1400" spc="140" dirty="0">
                <a:latin typeface="Cambria"/>
                <a:cs typeface="Cambria"/>
              </a:rPr>
              <a:t>  </a:t>
            </a:r>
            <a:r>
              <a:rPr sz="1400" dirty="0">
                <a:latin typeface="Cambria"/>
                <a:cs typeface="Cambria"/>
              </a:rPr>
              <a:t>film,</a:t>
            </a:r>
            <a:r>
              <a:rPr sz="1400" spc="140" dirty="0">
                <a:latin typeface="Cambria"/>
                <a:cs typeface="Cambria"/>
              </a:rPr>
              <a:t>  </a:t>
            </a:r>
            <a:r>
              <a:rPr sz="1400" dirty="0">
                <a:latin typeface="Cambria"/>
                <a:cs typeface="Cambria"/>
              </a:rPr>
              <a:t>desain</a:t>
            </a:r>
            <a:r>
              <a:rPr sz="1400" spc="140" dirty="0">
                <a:latin typeface="Cambria"/>
                <a:cs typeface="Cambria"/>
              </a:rPr>
              <a:t>  </a:t>
            </a:r>
            <a:r>
              <a:rPr sz="1400" dirty="0">
                <a:latin typeface="Cambria"/>
                <a:cs typeface="Cambria"/>
              </a:rPr>
              <a:t>produksi</a:t>
            </a:r>
            <a:r>
              <a:rPr sz="1400" spc="140" dirty="0">
                <a:latin typeface="Cambria"/>
                <a:cs typeface="Cambria"/>
              </a:rPr>
              <a:t>  </a:t>
            </a:r>
            <a:r>
              <a:rPr sz="1400" dirty="0">
                <a:latin typeface="Cambria"/>
                <a:cs typeface="Cambria"/>
              </a:rPr>
              <a:t>siaran</a:t>
            </a:r>
            <a:r>
              <a:rPr sz="1400" spc="140" dirty="0">
                <a:latin typeface="Cambria"/>
                <a:cs typeface="Cambria"/>
              </a:rPr>
              <a:t>  </a:t>
            </a:r>
            <a:r>
              <a:rPr sz="1400" spc="-10" dirty="0">
                <a:latin typeface="Cambria"/>
                <a:cs typeface="Cambria"/>
              </a:rPr>
              <a:t>televisi setidaknya</a:t>
            </a:r>
            <a:r>
              <a:rPr sz="1400" spc="-20" dirty="0">
                <a:latin typeface="Cambria"/>
                <a:cs typeface="Cambria"/>
              </a:rPr>
              <a:t> </a:t>
            </a:r>
            <a:r>
              <a:rPr sz="1400" dirty="0">
                <a:latin typeface="Cambria"/>
                <a:cs typeface="Cambria"/>
              </a:rPr>
              <a:t>harus </a:t>
            </a:r>
            <a:r>
              <a:rPr sz="1400" spc="-10" dirty="0">
                <a:latin typeface="Cambria"/>
                <a:cs typeface="Cambria"/>
              </a:rPr>
              <a:t>memperhatian</a:t>
            </a:r>
            <a:r>
              <a:rPr sz="1400" spc="-15" dirty="0">
                <a:latin typeface="Cambria"/>
                <a:cs typeface="Cambria"/>
              </a:rPr>
              <a:t> </a:t>
            </a:r>
            <a:r>
              <a:rPr sz="1400" spc="-10" dirty="0">
                <a:latin typeface="Cambria"/>
                <a:cs typeface="Cambria"/>
              </a:rPr>
              <a:t>hal-</a:t>
            </a:r>
            <a:r>
              <a:rPr sz="1400" dirty="0">
                <a:latin typeface="Cambria"/>
                <a:cs typeface="Cambria"/>
              </a:rPr>
              <a:t>hal</a:t>
            </a:r>
            <a:r>
              <a:rPr sz="1400" spc="-10" dirty="0">
                <a:latin typeface="Cambria"/>
                <a:cs typeface="Cambria"/>
              </a:rPr>
              <a:t> </a:t>
            </a:r>
            <a:r>
              <a:rPr sz="1400" dirty="0">
                <a:latin typeface="Cambria"/>
                <a:cs typeface="Cambria"/>
              </a:rPr>
              <a:t>sebagai</a:t>
            </a:r>
            <a:r>
              <a:rPr sz="1400" spc="-10" dirty="0">
                <a:latin typeface="Cambria"/>
                <a:cs typeface="Cambria"/>
              </a:rPr>
              <a:t> </a:t>
            </a:r>
            <a:r>
              <a:rPr sz="1400" dirty="0">
                <a:latin typeface="Cambria"/>
                <a:cs typeface="Cambria"/>
              </a:rPr>
              <a:t>berkut </a:t>
            </a:r>
            <a:r>
              <a:rPr sz="1400" spc="-50" dirty="0">
                <a:latin typeface="Cambria"/>
                <a:cs typeface="Cambria"/>
              </a:rPr>
              <a:t>;</a:t>
            </a:r>
            <a:endParaRPr sz="1400" dirty="0">
              <a:latin typeface="Cambria"/>
              <a:cs typeface="Cambria"/>
            </a:endParaRPr>
          </a:p>
          <a:p>
            <a:pPr marL="240665" indent="-227965">
              <a:lnSpc>
                <a:spcPct val="100000"/>
              </a:lnSpc>
              <a:spcBef>
                <a:spcPts val="785"/>
              </a:spcBef>
              <a:buFont typeface="Wingdings"/>
              <a:buChar char=""/>
              <a:tabLst>
                <a:tab pos="240665" algn="l"/>
              </a:tabLst>
            </a:pPr>
            <a:r>
              <a:rPr sz="1400" dirty="0">
                <a:latin typeface="Cambria"/>
                <a:cs typeface="Cambria"/>
              </a:rPr>
              <a:t>Jenis</a:t>
            </a:r>
            <a:r>
              <a:rPr sz="1400" spc="-25" dirty="0">
                <a:latin typeface="Cambria"/>
                <a:cs typeface="Cambria"/>
              </a:rPr>
              <a:t> </a:t>
            </a:r>
            <a:r>
              <a:rPr sz="1400" dirty="0">
                <a:latin typeface="Cambria"/>
                <a:cs typeface="Cambria"/>
              </a:rPr>
              <a:t>mata</a:t>
            </a:r>
            <a:r>
              <a:rPr sz="1400" spc="-40" dirty="0">
                <a:latin typeface="Cambria"/>
                <a:cs typeface="Cambria"/>
              </a:rPr>
              <a:t> </a:t>
            </a:r>
            <a:r>
              <a:rPr sz="1400" dirty="0">
                <a:latin typeface="Cambria"/>
                <a:cs typeface="Cambria"/>
              </a:rPr>
              <a:t>acara</a:t>
            </a:r>
            <a:r>
              <a:rPr sz="1400" spc="-25" dirty="0">
                <a:latin typeface="Cambria"/>
                <a:cs typeface="Cambria"/>
              </a:rPr>
              <a:t> </a:t>
            </a:r>
            <a:r>
              <a:rPr sz="1400" dirty="0">
                <a:latin typeface="Cambria"/>
                <a:cs typeface="Cambria"/>
              </a:rPr>
              <a:t>apa</a:t>
            </a:r>
            <a:r>
              <a:rPr sz="1400" spc="-35" dirty="0">
                <a:latin typeface="Cambria"/>
                <a:cs typeface="Cambria"/>
              </a:rPr>
              <a:t> </a:t>
            </a:r>
            <a:r>
              <a:rPr sz="1400" dirty="0">
                <a:latin typeface="Cambria"/>
                <a:cs typeface="Cambria"/>
              </a:rPr>
              <a:t>yang</a:t>
            </a:r>
            <a:r>
              <a:rPr sz="1400" spc="-25" dirty="0">
                <a:latin typeface="Cambria"/>
                <a:cs typeface="Cambria"/>
              </a:rPr>
              <a:t> </a:t>
            </a:r>
            <a:r>
              <a:rPr sz="1400" dirty="0">
                <a:latin typeface="Cambria"/>
                <a:cs typeface="Cambria"/>
              </a:rPr>
              <a:t>akan</a:t>
            </a:r>
            <a:r>
              <a:rPr sz="1400" spc="-30" dirty="0">
                <a:latin typeface="Cambria"/>
                <a:cs typeface="Cambria"/>
              </a:rPr>
              <a:t> </a:t>
            </a:r>
            <a:r>
              <a:rPr sz="1400" dirty="0">
                <a:latin typeface="Cambria"/>
                <a:cs typeface="Cambria"/>
              </a:rPr>
              <a:t>diproduksi</a:t>
            </a:r>
            <a:r>
              <a:rPr sz="1400" spc="-20" dirty="0">
                <a:latin typeface="Cambria"/>
                <a:cs typeface="Cambria"/>
              </a:rPr>
              <a:t> </a:t>
            </a:r>
            <a:r>
              <a:rPr sz="1400" spc="-50" dirty="0">
                <a:latin typeface="Cambria"/>
                <a:cs typeface="Cambria"/>
              </a:rPr>
              <a:t>?</a:t>
            </a:r>
            <a:endParaRPr sz="1400" dirty="0">
              <a:latin typeface="Cambria"/>
              <a:cs typeface="Cambria"/>
            </a:endParaRPr>
          </a:p>
          <a:p>
            <a:pPr marL="240665" indent="-227965">
              <a:lnSpc>
                <a:spcPct val="100000"/>
              </a:lnSpc>
              <a:spcBef>
                <a:spcPts val="780"/>
              </a:spcBef>
              <a:buFont typeface="Wingdings"/>
              <a:buChar char=""/>
              <a:tabLst>
                <a:tab pos="240665" algn="l"/>
              </a:tabLst>
            </a:pPr>
            <a:r>
              <a:rPr sz="1400" dirty="0">
                <a:latin typeface="Cambria"/>
                <a:cs typeface="Cambria"/>
              </a:rPr>
              <a:t>Naskah</a:t>
            </a:r>
            <a:r>
              <a:rPr sz="1400" spc="-25" dirty="0">
                <a:latin typeface="Cambria"/>
                <a:cs typeface="Cambria"/>
              </a:rPr>
              <a:t> </a:t>
            </a:r>
            <a:r>
              <a:rPr sz="1400" dirty="0">
                <a:latin typeface="Cambria"/>
                <a:cs typeface="Cambria"/>
              </a:rPr>
              <a:t>ini</a:t>
            </a:r>
            <a:r>
              <a:rPr sz="1400" spc="-30" dirty="0">
                <a:latin typeface="Cambria"/>
                <a:cs typeface="Cambria"/>
              </a:rPr>
              <a:t> </a:t>
            </a:r>
            <a:r>
              <a:rPr sz="1400" dirty="0">
                <a:latin typeface="Cambria"/>
                <a:cs typeface="Cambria"/>
              </a:rPr>
              <a:t>punya</a:t>
            </a:r>
            <a:r>
              <a:rPr sz="1400" spc="-40" dirty="0">
                <a:latin typeface="Cambria"/>
                <a:cs typeface="Cambria"/>
              </a:rPr>
              <a:t> </a:t>
            </a:r>
            <a:r>
              <a:rPr sz="1400" dirty="0">
                <a:latin typeface="Cambria"/>
                <a:cs typeface="Cambria"/>
              </a:rPr>
              <a:t>siapa</a:t>
            </a:r>
            <a:r>
              <a:rPr sz="1400" spc="-20" dirty="0">
                <a:latin typeface="Cambria"/>
                <a:cs typeface="Cambria"/>
              </a:rPr>
              <a:t> </a:t>
            </a:r>
            <a:r>
              <a:rPr sz="1400" spc="-50" dirty="0">
                <a:latin typeface="Cambria"/>
                <a:cs typeface="Cambria"/>
              </a:rPr>
              <a:t>?</a:t>
            </a:r>
            <a:endParaRPr sz="1400" dirty="0">
              <a:latin typeface="Cambria"/>
              <a:cs typeface="Cambria"/>
            </a:endParaRPr>
          </a:p>
          <a:p>
            <a:pPr marL="240665" indent="-227965">
              <a:lnSpc>
                <a:spcPct val="100000"/>
              </a:lnSpc>
              <a:spcBef>
                <a:spcPts val="780"/>
              </a:spcBef>
              <a:buFont typeface="Wingdings"/>
              <a:buChar char=""/>
              <a:tabLst>
                <a:tab pos="240665" algn="l"/>
              </a:tabLst>
            </a:pPr>
            <a:r>
              <a:rPr sz="1400" spc="-10" dirty="0">
                <a:latin typeface="Cambria"/>
                <a:cs typeface="Cambria"/>
              </a:rPr>
              <a:t>Menggunkan</a:t>
            </a:r>
            <a:r>
              <a:rPr sz="1400" spc="-15" dirty="0">
                <a:latin typeface="Cambria"/>
                <a:cs typeface="Cambria"/>
              </a:rPr>
              <a:t> </a:t>
            </a:r>
            <a:r>
              <a:rPr sz="1400" dirty="0">
                <a:latin typeface="Cambria"/>
                <a:cs typeface="Cambria"/>
              </a:rPr>
              <a:t>format</a:t>
            </a:r>
            <a:r>
              <a:rPr sz="1400" spc="-15" dirty="0">
                <a:latin typeface="Cambria"/>
                <a:cs typeface="Cambria"/>
              </a:rPr>
              <a:t> </a:t>
            </a:r>
            <a:r>
              <a:rPr sz="1400" dirty="0">
                <a:latin typeface="Cambria"/>
                <a:cs typeface="Cambria"/>
              </a:rPr>
              <a:t>video</a:t>
            </a:r>
            <a:r>
              <a:rPr sz="1400" spc="-5" dirty="0">
                <a:latin typeface="Cambria"/>
                <a:cs typeface="Cambria"/>
              </a:rPr>
              <a:t> </a:t>
            </a:r>
            <a:r>
              <a:rPr sz="1400" dirty="0">
                <a:latin typeface="Cambria"/>
                <a:cs typeface="Cambria"/>
              </a:rPr>
              <a:t>apa</a:t>
            </a:r>
            <a:r>
              <a:rPr sz="1400" spc="-5" dirty="0">
                <a:latin typeface="Cambria"/>
                <a:cs typeface="Cambria"/>
              </a:rPr>
              <a:t> </a:t>
            </a:r>
            <a:r>
              <a:rPr sz="1400" spc="-50" dirty="0">
                <a:latin typeface="Cambria"/>
                <a:cs typeface="Cambria"/>
              </a:rPr>
              <a:t>?</a:t>
            </a:r>
            <a:endParaRPr sz="1400" dirty="0">
              <a:latin typeface="Cambria"/>
              <a:cs typeface="Cambria"/>
            </a:endParaRPr>
          </a:p>
          <a:p>
            <a:pPr marL="240665" indent="-227965">
              <a:lnSpc>
                <a:spcPct val="100000"/>
              </a:lnSpc>
              <a:spcBef>
                <a:spcPts val="790"/>
              </a:spcBef>
              <a:buFont typeface="Wingdings"/>
              <a:buChar char=""/>
              <a:tabLst>
                <a:tab pos="240665" algn="l"/>
              </a:tabLst>
            </a:pPr>
            <a:r>
              <a:rPr sz="1400" dirty="0">
                <a:latin typeface="Cambria"/>
                <a:cs typeface="Cambria"/>
              </a:rPr>
              <a:t>Bagaimana</a:t>
            </a:r>
            <a:r>
              <a:rPr sz="1400" spc="-45" dirty="0">
                <a:latin typeface="Cambria"/>
                <a:cs typeface="Cambria"/>
              </a:rPr>
              <a:t> </a:t>
            </a:r>
            <a:r>
              <a:rPr sz="1400" dirty="0">
                <a:latin typeface="Cambria"/>
                <a:cs typeface="Cambria"/>
              </a:rPr>
              <a:t>memulai</a:t>
            </a:r>
            <a:r>
              <a:rPr sz="1400" spc="-35" dirty="0">
                <a:latin typeface="Cambria"/>
                <a:cs typeface="Cambria"/>
              </a:rPr>
              <a:t> </a:t>
            </a:r>
            <a:r>
              <a:rPr sz="1400" dirty="0">
                <a:latin typeface="Cambria"/>
                <a:cs typeface="Cambria"/>
              </a:rPr>
              <a:t>Shooting</a:t>
            </a:r>
            <a:r>
              <a:rPr sz="1400" spc="-40" dirty="0">
                <a:latin typeface="Cambria"/>
                <a:cs typeface="Cambria"/>
              </a:rPr>
              <a:t> </a:t>
            </a:r>
            <a:r>
              <a:rPr sz="1400" spc="-50" dirty="0">
                <a:latin typeface="Cambria"/>
                <a:cs typeface="Cambria"/>
              </a:rPr>
              <a:t>?</a:t>
            </a:r>
            <a:endParaRPr sz="1400" dirty="0">
              <a:latin typeface="Cambria"/>
              <a:cs typeface="Cambria"/>
            </a:endParaRPr>
          </a:p>
          <a:p>
            <a:pPr marL="240665" indent="-227965">
              <a:lnSpc>
                <a:spcPct val="100000"/>
              </a:lnSpc>
              <a:spcBef>
                <a:spcPts val="780"/>
              </a:spcBef>
              <a:buFont typeface="Wingdings"/>
              <a:buChar char=""/>
              <a:tabLst>
                <a:tab pos="240665" algn="l"/>
              </a:tabLst>
            </a:pPr>
            <a:r>
              <a:rPr sz="1400" dirty="0">
                <a:latin typeface="Cambria"/>
                <a:cs typeface="Cambria"/>
              </a:rPr>
              <a:t>Seluk</a:t>
            </a:r>
            <a:r>
              <a:rPr sz="1400" spc="-20" dirty="0">
                <a:latin typeface="Cambria"/>
                <a:cs typeface="Cambria"/>
              </a:rPr>
              <a:t> </a:t>
            </a:r>
            <a:r>
              <a:rPr sz="1400" dirty="0">
                <a:latin typeface="Cambria"/>
                <a:cs typeface="Cambria"/>
              </a:rPr>
              <a:t>beluk</a:t>
            </a:r>
            <a:r>
              <a:rPr sz="1400" spc="-20" dirty="0">
                <a:latin typeface="Cambria"/>
                <a:cs typeface="Cambria"/>
              </a:rPr>
              <a:t> </a:t>
            </a:r>
            <a:r>
              <a:rPr sz="1400" spc="-10" dirty="0">
                <a:latin typeface="Cambria"/>
                <a:cs typeface="Cambria"/>
              </a:rPr>
              <a:t>anggaran.</a:t>
            </a:r>
            <a:endParaRPr sz="1400" dirty="0">
              <a:latin typeface="Cambria"/>
              <a:cs typeface="Cambria"/>
            </a:endParaRPr>
          </a:p>
          <a:p>
            <a:pPr marL="240665" indent="-227965">
              <a:lnSpc>
                <a:spcPct val="100000"/>
              </a:lnSpc>
              <a:spcBef>
                <a:spcPts val="780"/>
              </a:spcBef>
              <a:buFont typeface="Wingdings"/>
              <a:buChar char=""/>
              <a:tabLst>
                <a:tab pos="240665" algn="l"/>
              </a:tabLst>
            </a:pPr>
            <a:r>
              <a:rPr sz="1400" dirty="0">
                <a:latin typeface="Cambria"/>
                <a:cs typeface="Cambria"/>
              </a:rPr>
              <a:t>Dari</a:t>
            </a:r>
            <a:r>
              <a:rPr sz="1400" spc="-15" dirty="0">
                <a:latin typeface="Cambria"/>
                <a:cs typeface="Cambria"/>
              </a:rPr>
              <a:t> </a:t>
            </a:r>
            <a:r>
              <a:rPr sz="1400" dirty="0">
                <a:latin typeface="Cambria"/>
                <a:cs typeface="Cambria"/>
              </a:rPr>
              <a:t>mana</a:t>
            </a:r>
            <a:r>
              <a:rPr sz="1400" spc="-15" dirty="0">
                <a:latin typeface="Cambria"/>
                <a:cs typeface="Cambria"/>
              </a:rPr>
              <a:t> </a:t>
            </a:r>
            <a:r>
              <a:rPr sz="1400" spc="-10" dirty="0">
                <a:latin typeface="Cambria"/>
                <a:cs typeface="Cambria"/>
              </a:rPr>
              <a:t>dananya</a:t>
            </a:r>
            <a:r>
              <a:rPr sz="1400" spc="-25" dirty="0">
                <a:latin typeface="Cambria"/>
                <a:cs typeface="Cambria"/>
              </a:rPr>
              <a:t> </a:t>
            </a:r>
            <a:r>
              <a:rPr sz="1400" spc="-50" dirty="0">
                <a:latin typeface="Cambria"/>
                <a:cs typeface="Cambria"/>
              </a:rPr>
              <a:t>?</a:t>
            </a:r>
            <a:endParaRPr sz="1400" dirty="0">
              <a:latin typeface="Cambria"/>
              <a:cs typeface="Cambria"/>
            </a:endParaRPr>
          </a:p>
          <a:p>
            <a:pPr marL="240665" indent="-227965">
              <a:lnSpc>
                <a:spcPct val="100000"/>
              </a:lnSpc>
              <a:spcBef>
                <a:spcPts val="780"/>
              </a:spcBef>
              <a:buFont typeface="Wingdings"/>
              <a:buChar char=""/>
              <a:tabLst>
                <a:tab pos="240665" algn="l"/>
              </a:tabLst>
            </a:pPr>
            <a:r>
              <a:rPr sz="1400" dirty="0">
                <a:latin typeface="Cambria"/>
                <a:cs typeface="Cambria"/>
              </a:rPr>
              <a:t>Mempersiapkan</a:t>
            </a:r>
            <a:r>
              <a:rPr sz="1400" spc="-65" dirty="0">
                <a:latin typeface="Cambria"/>
                <a:cs typeface="Cambria"/>
              </a:rPr>
              <a:t> </a:t>
            </a:r>
            <a:r>
              <a:rPr sz="1400" spc="-20" dirty="0">
                <a:latin typeface="Cambria"/>
                <a:cs typeface="Cambria"/>
              </a:rPr>
              <a:t>crew.</a:t>
            </a:r>
            <a:endParaRPr sz="1400" dirty="0">
              <a:latin typeface="Cambria"/>
              <a:cs typeface="Cambria"/>
            </a:endParaRPr>
          </a:p>
          <a:p>
            <a:pPr marL="240665" indent="-227965">
              <a:lnSpc>
                <a:spcPct val="100000"/>
              </a:lnSpc>
              <a:spcBef>
                <a:spcPts val="785"/>
              </a:spcBef>
              <a:buFont typeface="Wingdings"/>
              <a:buChar char=""/>
              <a:tabLst>
                <a:tab pos="240665" algn="l"/>
              </a:tabLst>
            </a:pPr>
            <a:r>
              <a:rPr sz="1400" spc="-10" dirty="0">
                <a:latin typeface="Cambria"/>
                <a:cs typeface="Cambria"/>
              </a:rPr>
              <a:t>Menyusun </a:t>
            </a:r>
            <a:r>
              <a:rPr sz="1400" dirty="0">
                <a:latin typeface="Cambria"/>
                <a:cs typeface="Cambria"/>
              </a:rPr>
              <a:t>tim</a:t>
            </a:r>
            <a:r>
              <a:rPr sz="1400" spc="-10" dirty="0">
                <a:latin typeface="Cambria"/>
                <a:cs typeface="Cambria"/>
              </a:rPr>
              <a:t> produksi.</a:t>
            </a:r>
            <a:endParaRPr sz="1400" dirty="0">
              <a:latin typeface="Cambria"/>
              <a:cs typeface="Cambria"/>
            </a:endParaRPr>
          </a:p>
          <a:p>
            <a:pPr marL="240665" indent="-227965">
              <a:lnSpc>
                <a:spcPct val="100000"/>
              </a:lnSpc>
              <a:spcBef>
                <a:spcPts val="780"/>
              </a:spcBef>
              <a:buFont typeface="Wingdings"/>
              <a:buChar char=""/>
              <a:tabLst>
                <a:tab pos="240665" algn="l"/>
              </a:tabLst>
            </a:pPr>
            <a:r>
              <a:rPr sz="1400" dirty="0">
                <a:latin typeface="Cambria"/>
                <a:cs typeface="Cambria"/>
              </a:rPr>
              <a:t>Mempersiapkan</a:t>
            </a:r>
            <a:r>
              <a:rPr sz="1400" spc="-55" dirty="0">
                <a:latin typeface="Cambria"/>
                <a:cs typeface="Cambria"/>
              </a:rPr>
              <a:t> </a:t>
            </a:r>
            <a:r>
              <a:rPr sz="1400" dirty="0">
                <a:latin typeface="Cambria"/>
                <a:cs typeface="Cambria"/>
              </a:rPr>
              <a:t>pemeran</a:t>
            </a:r>
            <a:r>
              <a:rPr sz="1400" spc="-55" dirty="0">
                <a:latin typeface="Cambria"/>
                <a:cs typeface="Cambria"/>
              </a:rPr>
              <a:t> </a:t>
            </a:r>
            <a:r>
              <a:rPr sz="1400" dirty="0">
                <a:latin typeface="Cambria"/>
                <a:cs typeface="Cambria"/>
              </a:rPr>
              <a:t>atau</a:t>
            </a:r>
            <a:r>
              <a:rPr sz="1400" spc="-55" dirty="0">
                <a:latin typeface="Cambria"/>
                <a:cs typeface="Cambria"/>
              </a:rPr>
              <a:t> </a:t>
            </a:r>
            <a:r>
              <a:rPr sz="1400" dirty="0">
                <a:latin typeface="Cambria"/>
                <a:cs typeface="Cambria"/>
              </a:rPr>
              <a:t>pengisi</a:t>
            </a:r>
            <a:r>
              <a:rPr sz="1400" spc="-55" dirty="0">
                <a:latin typeface="Cambria"/>
                <a:cs typeface="Cambria"/>
              </a:rPr>
              <a:t> </a:t>
            </a:r>
            <a:r>
              <a:rPr sz="1400" spc="-10" dirty="0">
                <a:latin typeface="Cambria"/>
                <a:cs typeface="Cambria"/>
              </a:rPr>
              <a:t>acara.</a:t>
            </a:r>
            <a:endParaRPr sz="1400" dirty="0">
              <a:latin typeface="Cambria"/>
              <a:cs typeface="Cambria"/>
            </a:endParaRPr>
          </a:p>
          <a:p>
            <a:pPr>
              <a:lnSpc>
                <a:spcPct val="100000"/>
              </a:lnSpc>
              <a:spcBef>
                <a:spcPts val="830"/>
              </a:spcBef>
            </a:pPr>
            <a:endParaRPr sz="1400" dirty="0">
              <a:latin typeface="Cambria"/>
              <a:cs typeface="Cambria"/>
            </a:endParaRPr>
          </a:p>
          <a:p>
            <a:pPr marL="12700" marR="7620" indent="571500" algn="just">
              <a:lnSpc>
                <a:spcPct val="146400"/>
              </a:lnSpc>
            </a:pPr>
            <a:r>
              <a:rPr sz="1400" dirty="0">
                <a:latin typeface="Cambria"/>
                <a:cs typeface="Cambria"/>
              </a:rPr>
              <a:t>Perkembangan</a:t>
            </a:r>
            <a:r>
              <a:rPr sz="1400" spc="-5" dirty="0">
                <a:latin typeface="Cambria"/>
                <a:cs typeface="Cambria"/>
              </a:rPr>
              <a:t> </a:t>
            </a:r>
            <a:r>
              <a:rPr sz="1400" dirty="0">
                <a:latin typeface="Cambria"/>
                <a:cs typeface="Cambria"/>
              </a:rPr>
              <a:t>yang</a:t>
            </a:r>
            <a:r>
              <a:rPr sz="1400" spc="-10" dirty="0">
                <a:latin typeface="Cambria"/>
                <a:cs typeface="Cambria"/>
              </a:rPr>
              <a:t> </a:t>
            </a:r>
            <a:r>
              <a:rPr sz="1400" dirty="0">
                <a:latin typeface="Cambria"/>
                <a:cs typeface="Cambria"/>
              </a:rPr>
              <a:t>terjadi di</a:t>
            </a:r>
            <a:r>
              <a:rPr sz="1400" spc="-5" dirty="0">
                <a:latin typeface="Cambria"/>
                <a:cs typeface="Cambria"/>
              </a:rPr>
              <a:t> </a:t>
            </a:r>
            <a:r>
              <a:rPr sz="1400" dirty="0">
                <a:latin typeface="Cambria"/>
                <a:cs typeface="Cambria"/>
              </a:rPr>
              <a:t>dunia</a:t>
            </a:r>
            <a:r>
              <a:rPr sz="1400" spc="-10" dirty="0">
                <a:latin typeface="Cambria"/>
                <a:cs typeface="Cambria"/>
              </a:rPr>
              <a:t> </a:t>
            </a:r>
            <a:r>
              <a:rPr sz="1400" dirty="0">
                <a:latin typeface="Cambria"/>
                <a:cs typeface="Cambria"/>
              </a:rPr>
              <a:t>pertelevisian</a:t>
            </a:r>
            <a:r>
              <a:rPr sz="1400" spc="-10" dirty="0">
                <a:latin typeface="Cambria"/>
                <a:cs typeface="Cambria"/>
              </a:rPr>
              <a:t> </a:t>
            </a:r>
            <a:r>
              <a:rPr sz="1400" dirty="0">
                <a:latin typeface="Cambria"/>
                <a:cs typeface="Cambria"/>
              </a:rPr>
              <a:t>kian</a:t>
            </a:r>
            <a:r>
              <a:rPr sz="1400" spc="15" dirty="0">
                <a:latin typeface="Cambria"/>
                <a:cs typeface="Cambria"/>
              </a:rPr>
              <a:t> </a:t>
            </a:r>
            <a:r>
              <a:rPr sz="1400" spc="-10" dirty="0">
                <a:latin typeface="Cambria"/>
                <a:cs typeface="Cambria"/>
              </a:rPr>
              <a:t>menarik </a:t>
            </a:r>
            <a:r>
              <a:rPr sz="1400" dirty="0">
                <a:latin typeface="Cambria"/>
                <a:cs typeface="Cambria"/>
              </a:rPr>
              <a:t>adalah</a:t>
            </a:r>
            <a:r>
              <a:rPr sz="1400" spc="170" dirty="0">
                <a:latin typeface="Cambria"/>
                <a:cs typeface="Cambria"/>
              </a:rPr>
              <a:t> </a:t>
            </a:r>
            <a:r>
              <a:rPr sz="1400" dirty="0">
                <a:latin typeface="Cambria"/>
                <a:cs typeface="Cambria"/>
              </a:rPr>
              <a:t>kegiatan</a:t>
            </a:r>
            <a:r>
              <a:rPr sz="1400" spc="165" dirty="0">
                <a:latin typeface="Cambria"/>
                <a:cs typeface="Cambria"/>
              </a:rPr>
              <a:t> </a:t>
            </a:r>
            <a:r>
              <a:rPr sz="1400" dirty="0">
                <a:latin typeface="Cambria"/>
                <a:cs typeface="Cambria"/>
              </a:rPr>
              <a:t>kreativitas</a:t>
            </a:r>
            <a:r>
              <a:rPr sz="1400" spc="160" dirty="0">
                <a:latin typeface="Cambria"/>
                <a:cs typeface="Cambria"/>
              </a:rPr>
              <a:t> </a:t>
            </a:r>
            <a:r>
              <a:rPr sz="1400" dirty="0">
                <a:latin typeface="Cambria"/>
                <a:cs typeface="Cambria"/>
              </a:rPr>
              <a:t>yang</a:t>
            </a:r>
            <a:r>
              <a:rPr sz="1400" spc="170" dirty="0">
                <a:latin typeface="Cambria"/>
                <a:cs typeface="Cambria"/>
              </a:rPr>
              <a:t> </a:t>
            </a:r>
            <a:r>
              <a:rPr sz="1400" dirty="0">
                <a:latin typeface="Cambria"/>
                <a:cs typeface="Cambria"/>
              </a:rPr>
              <a:t>sudah</a:t>
            </a:r>
            <a:r>
              <a:rPr sz="1400" spc="165" dirty="0">
                <a:latin typeface="Cambria"/>
                <a:cs typeface="Cambria"/>
              </a:rPr>
              <a:t> </a:t>
            </a:r>
            <a:r>
              <a:rPr sz="1400" dirty="0">
                <a:latin typeface="Cambria"/>
                <a:cs typeface="Cambria"/>
              </a:rPr>
              <a:t>tidak</a:t>
            </a:r>
            <a:r>
              <a:rPr sz="1400" spc="160" dirty="0">
                <a:latin typeface="Cambria"/>
                <a:cs typeface="Cambria"/>
              </a:rPr>
              <a:t> </a:t>
            </a:r>
            <a:r>
              <a:rPr sz="1400" dirty="0">
                <a:latin typeface="Cambria"/>
                <a:cs typeface="Cambria"/>
              </a:rPr>
              <a:t>menentu.</a:t>
            </a:r>
            <a:r>
              <a:rPr sz="1400" spc="170" dirty="0">
                <a:latin typeface="Cambria"/>
                <a:cs typeface="Cambria"/>
              </a:rPr>
              <a:t> </a:t>
            </a:r>
            <a:r>
              <a:rPr sz="1400" dirty="0">
                <a:latin typeface="Cambria"/>
                <a:cs typeface="Cambria"/>
              </a:rPr>
              <a:t>Orientasi</a:t>
            </a:r>
            <a:r>
              <a:rPr sz="1400" spc="170" dirty="0">
                <a:latin typeface="Cambria"/>
                <a:cs typeface="Cambria"/>
              </a:rPr>
              <a:t> </a:t>
            </a:r>
            <a:r>
              <a:rPr sz="1400" spc="-20" dirty="0">
                <a:latin typeface="Cambria"/>
                <a:cs typeface="Cambria"/>
              </a:rPr>
              <a:t>laba </a:t>
            </a:r>
            <a:r>
              <a:rPr sz="1400" dirty="0">
                <a:latin typeface="Cambria"/>
                <a:cs typeface="Cambria"/>
              </a:rPr>
              <a:t>tujuan</a:t>
            </a:r>
            <a:r>
              <a:rPr sz="1400" spc="10" dirty="0">
                <a:latin typeface="Cambria"/>
                <a:cs typeface="Cambria"/>
              </a:rPr>
              <a:t> </a:t>
            </a:r>
            <a:r>
              <a:rPr sz="1400" dirty="0">
                <a:latin typeface="Cambria"/>
                <a:cs typeface="Cambria"/>
              </a:rPr>
              <a:t>utama</a:t>
            </a:r>
            <a:r>
              <a:rPr sz="1400" spc="10" dirty="0">
                <a:latin typeface="Cambria"/>
                <a:cs typeface="Cambria"/>
              </a:rPr>
              <a:t> </a:t>
            </a:r>
            <a:r>
              <a:rPr sz="1400" dirty="0">
                <a:latin typeface="Cambria"/>
                <a:cs typeface="Cambria"/>
              </a:rPr>
              <a:t>pemilik</a:t>
            </a:r>
            <a:r>
              <a:rPr sz="1400" spc="10" dirty="0">
                <a:latin typeface="Cambria"/>
                <a:cs typeface="Cambria"/>
              </a:rPr>
              <a:t> </a:t>
            </a:r>
            <a:r>
              <a:rPr sz="1400" dirty="0">
                <a:latin typeface="Cambria"/>
                <a:cs typeface="Cambria"/>
              </a:rPr>
              <a:t>modal</a:t>
            </a:r>
            <a:r>
              <a:rPr sz="1400" spc="15" dirty="0">
                <a:latin typeface="Cambria"/>
                <a:cs typeface="Cambria"/>
              </a:rPr>
              <a:t> </a:t>
            </a:r>
            <a:r>
              <a:rPr sz="1400" dirty="0">
                <a:latin typeface="Cambria"/>
                <a:cs typeface="Cambria"/>
              </a:rPr>
              <a:t>secara</a:t>
            </a:r>
            <a:r>
              <a:rPr sz="1400" spc="10" dirty="0">
                <a:latin typeface="Cambria"/>
                <a:cs typeface="Cambria"/>
              </a:rPr>
              <a:t> </a:t>
            </a:r>
            <a:r>
              <a:rPr sz="1400" dirty="0">
                <a:latin typeface="Cambria"/>
                <a:cs typeface="Cambria"/>
              </a:rPr>
              <a:t>ekonomi,</a:t>
            </a:r>
            <a:r>
              <a:rPr sz="1400" spc="15" dirty="0">
                <a:latin typeface="Cambria"/>
                <a:cs typeface="Cambria"/>
              </a:rPr>
              <a:t> </a:t>
            </a:r>
            <a:r>
              <a:rPr sz="1400" dirty="0">
                <a:latin typeface="Cambria"/>
                <a:cs typeface="Cambria"/>
              </a:rPr>
              <a:t>regulasi</a:t>
            </a:r>
            <a:r>
              <a:rPr sz="1400" spc="15" dirty="0">
                <a:latin typeface="Cambria"/>
                <a:cs typeface="Cambria"/>
              </a:rPr>
              <a:t> </a:t>
            </a:r>
            <a:r>
              <a:rPr sz="1400" dirty="0">
                <a:latin typeface="Cambria"/>
                <a:cs typeface="Cambria"/>
              </a:rPr>
              <a:t>pemerintah</a:t>
            </a:r>
            <a:r>
              <a:rPr sz="1400" spc="5" dirty="0">
                <a:latin typeface="Cambria"/>
                <a:cs typeface="Cambria"/>
              </a:rPr>
              <a:t> </a:t>
            </a:r>
            <a:r>
              <a:rPr sz="1400" spc="-20" dirty="0">
                <a:latin typeface="Cambria"/>
                <a:cs typeface="Cambria"/>
              </a:rPr>
              <a:t>yang</a:t>
            </a:r>
            <a:endParaRPr sz="1400" dirty="0">
              <a:latin typeface="Cambria"/>
              <a:cs typeface="Cambria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ject 7"/>
          <p:cNvSpPr txBox="1"/>
          <p:nvPr/>
        </p:nvSpPr>
        <p:spPr>
          <a:xfrm>
            <a:off x="1392682" y="597254"/>
            <a:ext cx="5462270" cy="5969000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 marR="5715" algn="just">
              <a:lnSpc>
                <a:spcPct val="146600"/>
              </a:lnSpc>
              <a:spcBef>
                <a:spcPts val="110"/>
              </a:spcBef>
            </a:pPr>
            <a:r>
              <a:rPr sz="1400" dirty="0">
                <a:latin typeface="Cambria"/>
                <a:cs typeface="Cambria"/>
              </a:rPr>
              <a:t>kunjung</a:t>
            </a:r>
            <a:r>
              <a:rPr sz="1400" spc="20" dirty="0">
                <a:latin typeface="Cambria"/>
                <a:cs typeface="Cambria"/>
              </a:rPr>
              <a:t> </a:t>
            </a:r>
            <a:r>
              <a:rPr sz="1400" dirty="0">
                <a:latin typeface="Cambria"/>
                <a:cs typeface="Cambria"/>
              </a:rPr>
              <a:t>menuai</a:t>
            </a:r>
            <a:r>
              <a:rPr sz="1400" spc="30" dirty="0">
                <a:latin typeface="Cambria"/>
                <a:cs typeface="Cambria"/>
              </a:rPr>
              <a:t> </a:t>
            </a:r>
            <a:r>
              <a:rPr sz="1400" dirty="0">
                <a:latin typeface="Cambria"/>
                <a:cs typeface="Cambria"/>
              </a:rPr>
              <a:t>polemik</a:t>
            </a:r>
            <a:r>
              <a:rPr sz="1400" spc="25" dirty="0">
                <a:latin typeface="Cambria"/>
                <a:cs typeface="Cambria"/>
              </a:rPr>
              <a:t> </a:t>
            </a:r>
            <a:r>
              <a:rPr sz="1400" dirty="0">
                <a:latin typeface="Cambria"/>
                <a:cs typeface="Cambria"/>
              </a:rPr>
              <a:t>tetang</a:t>
            </a:r>
            <a:r>
              <a:rPr sz="1400" spc="20" dirty="0">
                <a:latin typeface="Cambria"/>
                <a:cs typeface="Cambria"/>
              </a:rPr>
              <a:t> </a:t>
            </a:r>
            <a:r>
              <a:rPr sz="1400" dirty="0">
                <a:latin typeface="Cambria"/>
                <a:cs typeface="Cambria"/>
              </a:rPr>
              <a:t>penyiaran,</a:t>
            </a:r>
            <a:r>
              <a:rPr sz="1400" spc="20" dirty="0">
                <a:latin typeface="Cambria"/>
                <a:cs typeface="Cambria"/>
              </a:rPr>
              <a:t> </a:t>
            </a:r>
            <a:r>
              <a:rPr sz="1400" dirty="0">
                <a:latin typeface="Cambria"/>
                <a:cs typeface="Cambria"/>
              </a:rPr>
              <a:t>serta</a:t>
            </a:r>
            <a:r>
              <a:rPr sz="1400" spc="25" dirty="0">
                <a:latin typeface="Cambria"/>
                <a:cs typeface="Cambria"/>
              </a:rPr>
              <a:t> </a:t>
            </a:r>
            <a:r>
              <a:rPr sz="1400" dirty="0">
                <a:latin typeface="Cambria"/>
                <a:cs typeface="Cambria"/>
              </a:rPr>
              <a:t>lembaga</a:t>
            </a:r>
            <a:r>
              <a:rPr sz="1400" spc="25" dirty="0">
                <a:latin typeface="Cambria"/>
                <a:cs typeface="Cambria"/>
              </a:rPr>
              <a:t> </a:t>
            </a:r>
            <a:r>
              <a:rPr sz="1400" dirty="0">
                <a:latin typeface="Cambria"/>
                <a:cs typeface="Cambria"/>
              </a:rPr>
              <a:t>kontrol</a:t>
            </a:r>
            <a:r>
              <a:rPr sz="1400" spc="30" dirty="0">
                <a:latin typeface="Cambria"/>
                <a:cs typeface="Cambria"/>
              </a:rPr>
              <a:t> </a:t>
            </a:r>
            <a:r>
              <a:rPr sz="1400" spc="-20" dirty="0">
                <a:latin typeface="Cambria"/>
                <a:cs typeface="Cambria"/>
              </a:rPr>
              <a:t>yang </a:t>
            </a:r>
            <a:r>
              <a:rPr sz="1400" dirty="0">
                <a:latin typeface="Cambria"/>
                <a:cs typeface="Cambria"/>
              </a:rPr>
              <a:t>memang</a:t>
            </a:r>
            <a:r>
              <a:rPr sz="1400" spc="345" dirty="0">
                <a:latin typeface="Cambria"/>
                <a:cs typeface="Cambria"/>
              </a:rPr>
              <a:t>  </a:t>
            </a:r>
            <a:r>
              <a:rPr sz="1400" dirty="0">
                <a:latin typeface="Cambria"/>
                <a:cs typeface="Cambria"/>
              </a:rPr>
              <a:t>tak</a:t>
            </a:r>
            <a:r>
              <a:rPr sz="1400" spc="340" dirty="0">
                <a:latin typeface="Cambria"/>
                <a:cs typeface="Cambria"/>
              </a:rPr>
              <a:t>  </a:t>
            </a:r>
            <a:r>
              <a:rPr sz="1400" dirty="0">
                <a:latin typeface="Cambria"/>
                <a:cs typeface="Cambria"/>
              </a:rPr>
              <a:t>berdaya.</a:t>
            </a:r>
            <a:r>
              <a:rPr sz="1400" spc="350" dirty="0">
                <a:latin typeface="Cambria"/>
                <a:cs typeface="Cambria"/>
              </a:rPr>
              <a:t>  </a:t>
            </a:r>
            <a:r>
              <a:rPr sz="1400" dirty="0">
                <a:latin typeface="Cambria"/>
                <a:cs typeface="Cambria"/>
              </a:rPr>
              <a:t>Harus</a:t>
            </a:r>
            <a:r>
              <a:rPr sz="1400" spc="345" dirty="0">
                <a:latin typeface="Cambria"/>
                <a:cs typeface="Cambria"/>
              </a:rPr>
              <a:t>  </a:t>
            </a:r>
            <a:r>
              <a:rPr sz="1400" dirty="0">
                <a:latin typeface="Cambria"/>
                <a:cs typeface="Cambria"/>
              </a:rPr>
              <a:t>dilawan</a:t>
            </a:r>
            <a:r>
              <a:rPr sz="1400" spc="345" dirty="0">
                <a:latin typeface="Cambria"/>
                <a:cs typeface="Cambria"/>
              </a:rPr>
              <a:t>  </a:t>
            </a:r>
            <a:r>
              <a:rPr sz="1400" dirty="0">
                <a:latin typeface="Cambria"/>
                <a:cs typeface="Cambria"/>
              </a:rPr>
              <a:t>dengan</a:t>
            </a:r>
            <a:r>
              <a:rPr sz="1400" spc="345" dirty="0">
                <a:latin typeface="Cambria"/>
                <a:cs typeface="Cambria"/>
              </a:rPr>
              <a:t>  </a:t>
            </a:r>
            <a:r>
              <a:rPr sz="1400" dirty="0">
                <a:latin typeface="Cambria"/>
                <a:cs typeface="Cambria"/>
              </a:rPr>
              <a:t>tayangan</a:t>
            </a:r>
            <a:r>
              <a:rPr sz="1400" spc="345" dirty="0">
                <a:latin typeface="Cambria"/>
                <a:cs typeface="Cambria"/>
              </a:rPr>
              <a:t>  </a:t>
            </a:r>
            <a:r>
              <a:rPr sz="1400" spc="-20" dirty="0">
                <a:latin typeface="Cambria"/>
                <a:cs typeface="Cambria"/>
              </a:rPr>
              <a:t>yang </a:t>
            </a:r>
            <a:r>
              <a:rPr sz="1400" dirty="0">
                <a:latin typeface="Cambria"/>
                <a:cs typeface="Cambria"/>
              </a:rPr>
              <a:t>berkualitas.</a:t>
            </a:r>
            <a:r>
              <a:rPr sz="1400" spc="325" dirty="0">
                <a:latin typeface="Cambria"/>
                <a:cs typeface="Cambria"/>
              </a:rPr>
              <a:t>  </a:t>
            </a:r>
            <a:r>
              <a:rPr sz="1400" dirty="0">
                <a:latin typeface="Cambria"/>
                <a:cs typeface="Cambria"/>
              </a:rPr>
              <a:t>Menuntut</a:t>
            </a:r>
            <a:r>
              <a:rPr sz="1400" spc="325" dirty="0">
                <a:latin typeface="Cambria"/>
                <a:cs typeface="Cambria"/>
              </a:rPr>
              <a:t>  </a:t>
            </a:r>
            <a:r>
              <a:rPr sz="1400" dirty="0">
                <a:latin typeface="Cambria"/>
                <a:cs typeface="Cambria"/>
              </a:rPr>
              <a:t>kecerdasan</a:t>
            </a:r>
            <a:r>
              <a:rPr sz="1400" spc="320" dirty="0">
                <a:latin typeface="Cambria"/>
                <a:cs typeface="Cambria"/>
              </a:rPr>
              <a:t>  </a:t>
            </a:r>
            <a:r>
              <a:rPr sz="1400" dirty="0">
                <a:latin typeface="Cambria"/>
                <a:cs typeface="Cambria"/>
              </a:rPr>
              <a:t>sang</a:t>
            </a:r>
            <a:r>
              <a:rPr sz="1400" spc="325" dirty="0">
                <a:latin typeface="Cambria"/>
                <a:cs typeface="Cambria"/>
              </a:rPr>
              <a:t>  </a:t>
            </a:r>
            <a:r>
              <a:rPr sz="1400" dirty="0">
                <a:latin typeface="Cambria"/>
                <a:cs typeface="Cambria"/>
              </a:rPr>
              <a:t>kreator</a:t>
            </a:r>
            <a:r>
              <a:rPr sz="1400" spc="330" dirty="0">
                <a:latin typeface="Cambria"/>
                <a:cs typeface="Cambria"/>
              </a:rPr>
              <a:t>  </a:t>
            </a:r>
            <a:r>
              <a:rPr sz="1400" dirty="0">
                <a:latin typeface="Cambria"/>
                <a:cs typeface="Cambria"/>
              </a:rPr>
              <a:t>televisi</a:t>
            </a:r>
            <a:r>
              <a:rPr sz="1400" spc="320" dirty="0">
                <a:latin typeface="Cambria"/>
                <a:cs typeface="Cambria"/>
              </a:rPr>
              <a:t>  </a:t>
            </a:r>
            <a:r>
              <a:rPr sz="1400" spc="-10" dirty="0">
                <a:latin typeface="Cambria"/>
                <a:cs typeface="Cambria"/>
              </a:rPr>
              <a:t>dalam </a:t>
            </a:r>
            <a:r>
              <a:rPr sz="1400" dirty="0">
                <a:latin typeface="Cambria"/>
                <a:cs typeface="Cambria"/>
              </a:rPr>
              <a:t>memproduksi</a:t>
            </a:r>
            <a:r>
              <a:rPr sz="1400" spc="215" dirty="0">
                <a:latin typeface="Cambria"/>
                <a:cs typeface="Cambria"/>
              </a:rPr>
              <a:t> </a:t>
            </a:r>
            <a:r>
              <a:rPr sz="1400" dirty="0">
                <a:latin typeface="Cambria"/>
                <a:cs typeface="Cambria"/>
              </a:rPr>
              <a:t>mata</a:t>
            </a:r>
            <a:r>
              <a:rPr sz="1400" spc="210" dirty="0">
                <a:latin typeface="Cambria"/>
                <a:cs typeface="Cambria"/>
              </a:rPr>
              <a:t> </a:t>
            </a:r>
            <a:r>
              <a:rPr sz="1400" dirty="0">
                <a:latin typeface="Cambria"/>
                <a:cs typeface="Cambria"/>
              </a:rPr>
              <a:t>acara</a:t>
            </a:r>
            <a:r>
              <a:rPr sz="1400" spc="210" dirty="0">
                <a:latin typeface="Cambria"/>
                <a:cs typeface="Cambria"/>
              </a:rPr>
              <a:t> </a:t>
            </a:r>
            <a:r>
              <a:rPr sz="1400" dirty="0">
                <a:latin typeface="Cambria"/>
                <a:cs typeface="Cambria"/>
              </a:rPr>
              <a:t>televisi.</a:t>
            </a:r>
            <a:r>
              <a:rPr sz="1400" spc="200" dirty="0">
                <a:latin typeface="Cambria"/>
                <a:cs typeface="Cambria"/>
              </a:rPr>
              <a:t> </a:t>
            </a:r>
            <a:r>
              <a:rPr sz="1400" dirty="0">
                <a:latin typeface="Cambria"/>
                <a:cs typeface="Cambria"/>
              </a:rPr>
              <a:t>Kini</a:t>
            </a:r>
            <a:r>
              <a:rPr sz="1400" spc="220" dirty="0">
                <a:latin typeface="Cambria"/>
                <a:cs typeface="Cambria"/>
              </a:rPr>
              <a:t> </a:t>
            </a:r>
            <a:r>
              <a:rPr sz="1400" dirty="0">
                <a:latin typeface="Cambria"/>
                <a:cs typeface="Cambria"/>
              </a:rPr>
              <a:t>kreator</a:t>
            </a:r>
            <a:r>
              <a:rPr sz="1400" spc="210" dirty="0">
                <a:latin typeface="Cambria"/>
                <a:cs typeface="Cambria"/>
              </a:rPr>
              <a:t> </a:t>
            </a:r>
            <a:r>
              <a:rPr sz="1400" dirty="0">
                <a:latin typeface="Cambria"/>
                <a:cs typeface="Cambria"/>
              </a:rPr>
              <a:t>televisi</a:t>
            </a:r>
            <a:r>
              <a:rPr sz="1400" spc="220" dirty="0">
                <a:latin typeface="Cambria"/>
                <a:cs typeface="Cambria"/>
              </a:rPr>
              <a:t> </a:t>
            </a:r>
            <a:r>
              <a:rPr sz="1400" dirty="0">
                <a:latin typeface="Cambria"/>
                <a:cs typeface="Cambria"/>
              </a:rPr>
              <a:t>dituntut</a:t>
            </a:r>
            <a:r>
              <a:rPr sz="1400" spc="215" dirty="0">
                <a:latin typeface="Cambria"/>
                <a:cs typeface="Cambria"/>
              </a:rPr>
              <a:t> </a:t>
            </a:r>
            <a:r>
              <a:rPr sz="1400" spc="-10" dirty="0">
                <a:latin typeface="Cambria"/>
                <a:cs typeface="Cambria"/>
              </a:rPr>
              <a:t>lebih </a:t>
            </a:r>
            <a:r>
              <a:rPr sz="1400" dirty="0">
                <a:latin typeface="Cambria"/>
                <a:cs typeface="Cambria"/>
              </a:rPr>
              <a:t>dapat</a:t>
            </a:r>
            <a:r>
              <a:rPr sz="1400" spc="265" dirty="0">
                <a:latin typeface="Cambria"/>
                <a:cs typeface="Cambria"/>
              </a:rPr>
              <a:t>  </a:t>
            </a:r>
            <a:r>
              <a:rPr sz="1400" dirty="0">
                <a:latin typeface="Cambria"/>
                <a:cs typeface="Cambria"/>
              </a:rPr>
              <a:t>menggali</a:t>
            </a:r>
            <a:r>
              <a:rPr sz="1400" spc="265" dirty="0">
                <a:latin typeface="Cambria"/>
                <a:cs typeface="Cambria"/>
              </a:rPr>
              <a:t>  </a:t>
            </a:r>
            <a:r>
              <a:rPr sz="1400" dirty="0">
                <a:latin typeface="Cambria"/>
                <a:cs typeface="Cambria"/>
              </a:rPr>
              <a:t>pelbagai</a:t>
            </a:r>
            <a:r>
              <a:rPr sz="1400" spc="265" dirty="0">
                <a:latin typeface="Cambria"/>
                <a:cs typeface="Cambria"/>
              </a:rPr>
              <a:t>  </a:t>
            </a:r>
            <a:r>
              <a:rPr sz="1400" dirty="0">
                <a:latin typeface="Cambria"/>
                <a:cs typeface="Cambria"/>
              </a:rPr>
              <a:t>tayangan</a:t>
            </a:r>
            <a:r>
              <a:rPr sz="1400" spc="250" dirty="0">
                <a:latin typeface="Cambria"/>
                <a:cs typeface="Cambria"/>
              </a:rPr>
              <a:t>  </a:t>
            </a:r>
            <a:r>
              <a:rPr sz="1400" dirty="0">
                <a:latin typeface="Cambria"/>
                <a:cs typeface="Cambria"/>
              </a:rPr>
              <a:t>yang</a:t>
            </a:r>
            <a:r>
              <a:rPr sz="1400" spc="260" dirty="0">
                <a:latin typeface="Cambria"/>
                <a:cs typeface="Cambria"/>
              </a:rPr>
              <a:t>  </a:t>
            </a:r>
            <a:r>
              <a:rPr sz="1400" dirty="0">
                <a:latin typeface="Cambria"/>
                <a:cs typeface="Cambria"/>
              </a:rPr>
              <a:t>harus</a:t>
            </a:r>
            <a:r>
              <a:rPr sz="1400" spc="265" dirty="0">
                <a:latin typeface="Cambria"/>
                <a:cs typeface="Cambria"/>
              </a:rPr>
              <a:t>  </a:t>
            </a:r>
            <a:r>
              <a:rPr sz="1400" spc="-10" dirty="0">
                <a:latin typeface="Cambria"/>
                <a:cs typeface="Cambria"/>
              </a:rPr>
              <a:t>mencerdasarkan penonton.</a:t>
            </a:r>
            <a:r>
              <a:rPr sz="1400" spc="-35" dirty="0">
                <a:latin typeface="Cambria"/>
                <a:cs typeface="Cambria"/>
              </a:rPr>
              <a:t> </a:t>
            </a:r>
            <a:r>
              <a:rPr sz="1400" dirty="0">
                <a:latin typeface="Cambria"/>
                <a:cs typeface="Cambria"/>
              </a:rPr>
              <a:t>Baik</a:t>
            </a:r>
            <a:r>
              <a:rPr sz="1400" spc="-30" dirty="0">
                <a:latin typeface="Cambria"/>
                <a:cs typeface="Cambria"/>
              </a:rPr>
              <a:t> </a:t>
            </a:r>
            <a:r>
              <a:rPr sz="1400" dirty="0">
                <a:latin typeface="Cambria"/>
                <a:cs typeface="Cambria"/>
              </a:rPr>
              <a:t>hiburan</a:t>
            </a:r>
            <a:r>
              <a:rPr sz="1400" spc="-20" dirty="0">
                <a:latin typeface="Cambria"/>
                <a:cs typeface="Cambria"/>
              </a:rPr>
              <a:t> </a:t>
            </a:r>
            <a:r>
              <a:rPr sz="1400" dirty="0">
                <a:latin typeface="Cambria"/>
                <a:cs typeface="Cambria"/>
              </a:rPr>
              <a:t>maupun</a:t>
            </a:r>
            <a:r>
              <a:rPr sz="1400" spc="-15" dirty="0">
                <a:latin typeface="Cambria"/>
                <a:cs typeface="Cambria"/>
              </a:rPr>
              <a:t> </a:t>
            </a:r>
            <a:r>
              <a:rPr sz="1400" spc="-10" dirty="0">
                <a:latin typeface="Cambria"/>
                <a:cs typeface="Cambria"/>
              </a:rPr>
              <a:t>berita.</a:t>
            </a:r>
            <a:endParaRPr sz="1400" dirty="0">
              <a:latin typeface="Cambria"/>
              <a:cs typeface="Cambria"/>
            </a:endParaRPr>
          </a:p>
          <a:p>
            <a:pPr marL="12700" indent="571500" algn="just">
              <a:lnSpc>
                <a:spcPct val="100000"/>
              </a:lnSpc>
              <a:spcBef>
                <a:spcPts val="780"/>
              </a:spcBef>
            </a:pPr>
            <a:r>
              <a:rPr sz="1400" i="1" dirty="0">
                <a:latin typeface="Cambria"/>
                <a:cs typeface="Cambria"/>
              </a:rPr>
              <a:t>Sunardian</a:t>
            </a:r>
            <a:r>
              <a:rPr sz="1400" i="1" spc="140" dirty="0">
                <a:latin typeface="Cambria"/>
                <a:cs typeface="Cambria"/>
              </a:rPr>
              <a:t>  </a:t>
            </a:r>
            <a:r>
              <a:rPr sz="1400" i="1" dirty="0">
                <a:latin typeface="Cambria"/>
                <a:cs typeface="Cambria"/>
              </a:rPr>
              <a:t>Wirodono</a:t>
            </a:r>
            <a:r>
              <a:rPr sz="1400" i="1" spc="145" dirty="0">
                <a:latin typeface="Cambria"/>
                <a:cs typeface="Cambria"/>
              </a:rPr>
              <a:t>  </a:t>
            </a:r>
            <a:r>
              <a:rPr sz="1400" dirty="0">
                <a:latin typeface="Cambria"/>
                <a:cs typeface="Cambria"/>
              </a:rPr>
              <a:t>dalam</a:t>
            </a:r>
            <a:r>
              <a:rPr sz="1400" spc="140" dirty="0">
                <a:latin typeface="Cambria"/>
                <a:cs typeface="Cambria"/>
              </a:rPr>
              <a:t>  </a:t>
            </a:r>
            <a:r>
              <a:rPr sz="1400" dirty="0">
                <a:latin typeface="Cambria"/>
                <a:cs typeface="Cambria"/>
              </a:rPr>
              <a:t>buku</a:t>
            </a:r>
            <a:r>
              <a:rPr sz="1400" spc="145" dirty="0">
                <a:latin typeface="Cambria"/>
                <a:cs typeface="Cambria"/>
              </a:rPr>
              <a:t>  </a:t>
            </a:r>
            <a:r>
              <a:rPr sz="1400" dirty="0">
                <a:latin typeface="Cambria"/>
                <a:cs typeface="Cambria"/>
              </a:rPr>
              <a:t>berjudul</a:t>
            </a:r>
            <a:r>
              <a:rPr sz="1400" spc="145" dirty="0">
                <a:latin typeface="Cambria"/>
                <a:cs typeface="Cambria"/>
              </a:rPr>
              <a:t>  </a:t>
            </a:r>
            <a:r>
              <a:rPr sz="1400" dirty="0">
                <a:latin typeface="Cambria"/>
                <a:cs typeface="Cambria"/>
              </a:rPr>
              <a:t>Matikan</a:t>
            </a:r>
            <a:r>
              <a:rPr sz="1400" spc="140" dirty="0">
                <a:latin typeface="Cambria"/>
                <a:cs typeface="Cambria"/>
              </a:rPr>
              <a:t>  </a:t>
            </a:r>
            <a:r>
              <a:rPr sz="1400" spc="-10" dirty="0">
                <a:latin typeface="Cambria"/>
                <a:cs typeface="Cambria"/>
              </a:rPr>
              <a:t>TV-</a:t>
            </a:r>
            <a:r>
              <a:rPr sz="1400" spc="-25" dirty="0">
                <a:latin typeface="Cambria"/>
                <a:cs typeface="Cambria"/>
              </a:rPr>
              <a:t>Mu</a:t>
            </a:r>
            <a:endParaRPr sz="1400" dirty="0">
              <a:latin typeface="Cambria"/>
              <a:cs typeface="Cambria"/>
            </a:endParaRPr>
          </a:p>
          <a:p>
            <a:pPr marL="12700" marR="5080" algn="just">
              <a:lnSpc>
                <a:spcPct val="146500"/>
              </a:lnSpc>
              <a:spcBef>
                <a:spcPts val="10"/>
              </a:spcBef>
            </a:pPr>
            <a:r>
              <a:rPr sz="1400" dirty="0">
                <a:latin typeface="Cambria"/>
                <a:cs typeface="Cambria"/>
              </a:rPr>
              <a:t>berpandangan,</a:t>
            </a:r>
            <a:r>
              <a:rPr sz="1400" spc="245" dirty="0">
                <a:latin typeface="Cambria"/>
                <a:cs typeface="Cambria"/>
              </a:rPr>
              <a:t> </a:t>
            </a:r>
            <a:r>
              <a:rPr sz="1400" dirty="0">
                <a:latin typeface="Cambria"/>
                <a:cs typeface="Cambria"/>
              </a:rPr>
              <a:t>Berbagai</a:t>
            </a:r>
            <a:r>
              <a:rPr sz="1400" spc="260" dirty="0">
                <a:latin typeface="Cambria"/>
                <a:cs typeface="Cambria"/>
              </a:rPr>
              <a:t> </a:t>
            </a:r>
            <a:r>
              <a:rPr sz="1400" dirty="0">
                <a:latin typeface="Cambria"/>
                <a:cs typeface="Cambria"/>
              </a:rPr>
              <a:t>bentuk</a:t>
            </a:r>
            <a:r>
              <a:rPr sz="1400" spc="245" dirty="0">
                <a:latin typeface="Cambria"/>
                <a:cs typeface="Cambria"/>
              </a:rPr>
              <a:t> </a:t>
            </a:r>
            <a:r>
              <a:rPr sz="1400" dirty="0">
                <a:latin typeface="Cambria"/>
                <a:cs typeface="Cambria"/>
              </a:rPr>
              <a:t>materi</a:t>
            </a:r>
            <a:r>
              <a:rPr sz="1400" spc="260" dirty="0">
                <a:latin typeface="Cambria"/>
                <a:cs typeface="Cambria"/>
              </a:rPr>
              <a:t> </a:t>
            </a:r>
            <a:r>
              <a:rPr sz="1400" dirty="0">
                <a:latin typeface="Cambria"/>
                <a:cs typeface="Cambria"/>
              </a:rPr>
              <a:t>siaran,</a:t>
            </a:r>
            <a:r>
              <a:rPr sz="1400" spc="265" dirty="0">
                <a:latin typeface="Cambria"/>
                <a:cs typeface="Cambria"/>
              </a:rPr>
              <a:t> </a:t>
            </a:r>
            <a:r>
              <a:rPr sz="1400" dirty="0">
                <a:latin typeface="Cambria"/>
                <a:cs typeface="Cambria"/>
              </a:rPr>
              <a:t>apalagi</a:t>
            </a:r>
            <a:r>
              <a:rPr sz="1400" spc="250" dirty="0">
                <a:latin typeface="Cambria"/>
                <a:cs typeface="Cambria"/>
              </a:rPr>
              <a:t> </a:t>
            </a:r>
            <a:r>
              <a:rPr sz="1400" dirty="0">
                <a:latin typeface="Cambria"/>
                <a:cs typeface="Cambria"/>
              </a:rPr>
              <a:t>yang</a:t>
            </a:r>
            <a:r>
              <a:rPr sz="1400" spc="265" dirty="0">
                <a:latin typeface="Cambria"/>
                <a:cs typeface="Cambria"/>
              </a:rPr>
              <a:t> </a:t>
            </a:r>
            <a:r>
              <a:rPr sz="1400" spc="-10" dirty="0">
                <a:latin typeface="Cambria"/>
                <a:cs typeface="Cambria"/>
              </a:rPr>
              <a:t>berjenis </a:t>
            </a:r>
            <a:r>
              <a:rPr sz="1400" dirty="0">
                <a:latin typeface="Cambria"/>
                <a:cs typeface="Cambria"/>
              </a:rPr>
              <a:t>hiburan</a:t>
            </a:r>
            <a:r>
              <a:rPr sz="1400" spc="175" dirty="0">
                <a:latin typeface="Cambria"/>
                <a:cs typeface="Cambria"/>
              </a:rPr>
              <a:t> </a:t>
            </a:r>
            <a:r>
              <a:rPr sz="1400" dirty="0">
                <a:latin typeface="Cambria"/>
                <a:cs typeface="Cambria"/>
              </a:rPr>
              <a:t>seperti</a:t>
            </a:r>
            <a:r>
              <a:rPr sz="1400" spc="180" dirty="0">
                <a:latin typeface="Cambria"/>
                <a:cs typeface="Cambria"/>
              </a:rPr>
              <a:t> </a:t>
            </a:r>
            <a:r>
              <a:rPr sz="1400" dirty="0">
                <a:latin typeface="Cambria"/>
                <a:cs typeface="Cambria"/>
              </a:rPr>
              <a:t>sinetron,</a:t>
            </a:r>
            <a:r>
              <a:rPr sz="1400" spc="185" dirty="0">
                <a:latin typeface="Cambria"/>
                <a:cs typeface="Cambria"/>
              </a:rPr>
              <a:t> </a:t>
            </a:r>
            <a:r>
              <a:rPr sz="1400" dirty="0">
                <a:latin typeface="Cambria"/>
                <a:cs typeface="Cambria"/>
              </a:rPr>
              <a:t>kuis,</a:t>
            </a:r>
            <a:r>
              <a:rPr sz="1400" spc="170" dirty="0">
                <a:latin typeface="Cambria"/>
                <a:cs typeface="Cambria"/>
              </a:rPr>
              <a:t> </a:t>
            </a:r>
            <a:r>
              <a:rPr sz="1400" dirty="0">
                <a:latin typeface="Cambria"/>
                <a:cs typeface="Cambria"/>
              </a:rPr>
              <a:t>infotainment,</a:t>
            </a:r>
            <a:r>
              <a:rPr sz="1400" spc="185" dirty="0">
                <a:latin typeface="Cambria"/>
                <a:cs typeface="Cambria"/>
              </a:rPr>
              <a:t> </a:t>
            </a:r>
            <a:r>
              <a:rPr sz="1400" dirty="0">
                <a:latin typeface="Cambria"/>
                <a:cs typeface="Cambria"/>
              </a:rPr>
              <a:t>atau</a:t>
            </a:r>
            <a:r>
              <a:rPr sz="1400" spc="175" dirty="0">
                <a:latin typeface="Cambria"/>
                <a:cs typeface="Cambria"/>
              </a:rPr>
              <a:t> </a:t>
            </a:r>
            <a:r>
              <a:rPr sz="1400" dirty="0">
                <a:latin typeface="Cambria"/>
                <a:cs typeface="Cambria"/>
              </a:rPr>
              <a:t>reality</a:t>
            </a:r>
            <a:r>
              <a:rPr sz="1400" spc="175" dirty="0">
                <a:latin typeface="Cambria"/>
                <a:cs typeface="Cambria"/>
              </a:rPr>
              <a:t> </a:t>
            </a:r>
            <a:r>
              <a:rPr sz="1400" dirty="0">
                <a:latin typeface="Cambria"/>
                <a:cs typeface="Cambria"/>
              </a:rPr>
              <a:t>show</a:t>
            </a:r>
            <a:r>
              <a:rPr sz="1400" spc="175" dirty="0">
                <a:latin typeface="Cambria"/>
                <a:cs typeface="Cambria"/>
              </a:rPr>
              <a:t> </a:t>
            </a:r>
            <a:r>
              <a:rPr sz="1400" spc="-10" dirty="0">
                <a:latin typeface="Cambria"/>
                <a:cs typeface="Cambria"/>
              </a:rPr>
              <a:t>sering </a:t>
            </a:r>
            <a:r>
              <a:rPr sz="1400" dirty="0">
                <a:latin typeface="Cambria"/>
                <a:cs typeface="Cambria"/>
              </a:rPr>
              <a:t>lepas</a:t>
            </a:r>
            <a:r>
              <a:rPr sz="1400" spc="245" dirty="0">
                <a:latin typeface="Cambria"/>
                <a:cs typeface="Cambria"/>
              </a:rPr>
              <a:t>  </a:t>
            </a:r>
            <a:r>
              <a:rPr sz="1400" dirty="0">
                <a:latin typeface="Cambria"/>
                <a:cs typeface="Cambria"/>
              </a:rPr>
              <a:t>dari</a:t>
            </a:r>
            <a:r>
              <a:rPr sz="1400" spc="254" dirty="0">
                <a:latin typeface="Cambria"/>
                <a:cs typeface="Cambria"/>
              </a:rPr>
              <a:t>  </a:t>
            </a:r>
            <a:r>
              <a:rPr sz="1400" spc="-10" dirty="0">
                <a:latin typeface="Cambria"/>
                <a:cs typeface="Cambria"/>
              </a:rPr>
              <a:t>norma-</a:t>
            </a:r>
            <a:r>
              <a:rPr sz="1400" dirty="0">
                <a:latin typeface="Cambria"/>
                <a:cs typeface="Cambria"/>
              </a:rPr>
              <a:t>norma</a:t>
            </a:r>
            <a:r>
              <a:rPr sz="1400" spc="250" dirty="0">
                <a:latin typeface="Cambria"/>
                <a:cs typeface="Cambria"/>
              </a:rPr>
              <a:t>  </a:t>
            </a:r>
            <a:r>
              <a:rPr sz="1400" dirty="0">
                <a:latin typeface="Cambria"/>
                <a:cs typeface="Cambria"/>
              </a:rPr>
              <a:t>kepatutan</a:t>
            </a:r>
            <a:r>
              <a:rPr sz="1400" spc="240" dirty="0">
                <a:latin typeface="Cambria"/>
                <a:cs typeface="Cambria"/>
              </a:rPr>
              <a:t>  </a:t>
            </a:r>
            <a:r>
              <a:rPr sz="1400" dirty="0">
                <a:latin typeface="Cambria"/>
                <a:cs typeface="Cambria"/>
              </a:rPr>
              <a:t>sebuah</a:t>
            </a:r>
            <a:r>
              <a:rPr sz="1400" spc="254" dirty="0">
                <a:latin typeface="Cambria"/>
                <a:cs typeface="Cambria"/>
              </a:rPr>
              <a:t>  </a:t>
            </a:r>
            <a:r>
              <a:rPr sz="1400" dirty="0">
                <a:latin typeface="Cambria"/>
                <a:cs typeface="Cambria"/>
              </a:rPr>
              <a:t>karya</a:t>
            </a:r>
            <a:r>
              <a:rPr sz="1400" spc="250" dirty="0">
                <a:latin typeface="Cambria"/>
                <a:cs typeface="Cambria"/>
              </a:rPr>
              <a:t>  </a:t>
            </a:r>
            <a:r>
              <a:rPr sz="1400" dirty="0">
                <a:latin typeface="Cambria"/>
                <a:cs typeface="Cambria"/>
              </a:rPr>
              <a:t>kreatif,</a:t>
            </a:r>
            <a:r>
              <a:rPr sz="1400" spc="250" dirty="0">
                <a:latin typeface="Cambria"/>
                <a:cs typeface="Cambria"/>
              </a:rPr>
              <a:t>  </a:t>
            </a:r>
            <a:r>
              <a:rPr sz="1400" spc="-20" dirty="0">
                <a:latin typeface="Cambria"/>
                <a:cs typeface="Cambria"/>
              </a:rPr>
              <a:t>yang </a:t>
            </a:r>
            <a:r>
              <a:rPr sz="1400" dirty="0">
                <a:latin typeface="Cambria"/>
                <a:cs typeface="Cambria"/>
              </a:rPr>
              <a:t>semestinya</a:t>
            </a:r>
            <a:r>
              <a:rPr sz="1400" spc="65" dirty="0">
                <a:latin typeface="Cambria"/>
                <a:cs typeface="Cambria"/>
              </a:rPr>
              <a:t> </a:t>
            </a:r>
            <a:r>
              <a:rPr sz="1400" dirty="0">
                <a:latin typeface="Cambria"/>
                <a:cs typeface="Cambria"/>
              </a:rPr>
              <a:t>juga</a:t>
            </a:r>
            <a:r>
              <a:rPr sz="1400" spc="55" dirty="0">
                <a:latin typeface="Cambria"/>
                <a:cs typeface="Cambria"/>
              </a:rPr>
              <a:t> </a:t>
            </a:r>
            <a:r>
              <a:rPr sz="1400" dirty="0">
                <a:latin typeface="Cambria"/>
                <a:cs typeface="Cambria"/>
              </a:rPr>
              <a:t>harus</a:t>
            </a:r>
            <a:r>
              <a:rPr sz="1400" spc="65" dirty="0">
                <a:latin typeface="Cambria"/>
                <a:cs typeface="Cambria"/>
              </a:rPr>
              <a:t> </a:t>
            </a:r>
            <a:r>
              <a:rPr sz="1400" dirty="0">
                <a:latin typeface="Cambria"/>
                <a:cs typeface="Cambria"/>
              </a:rPr>
              <a:t>bertanggung</a:t>
            </a:r>
            <a:r>
              <a:rPr sz="1400" spc="70" dirty="0">
                <a:latin typeface="Cambria"/>
                <a:cs typeface="Cambria"/>
              </a:rPr>
              <a:t> </a:t>
            </a:r>
            <a:r>
              <a:rPr sz="1400" dirty="0">
                <a:latin typeface="Cambria"/>
                <a:cs typeface="Cambria"/>
              </a:rPr>
              <a:t>jawab</a:t>
            </a:r>
            <a:r>
              <a:rPr sz="1400" spc="65" dirty="0">
                <a:latin typeface="Cambria"/>
                <a:cs typeface="Cambria"/>
              </a:rPr>
              <a:t> </a:t>
            </a:r>
            <a:r>
              <a:rPr sz="1400" dirty="0">
                <a:latin typeface="Cambria"/>
                <a:cs typeface="Cambria"/>
              </a:rPr>
              <a:t>pada</a:t>
            </a:r>
            <a:r>
              <a:rPr sz="1400" spc="55" dirty="0">
                <a:latin typeface="Cambria"/>
                <a:cs typeface="Cambria"/>
              </a:rPr>
              <a:t> </a:t>
            </a:r>
            <a:r>
              <a:rPr sz="1400" dirty="0">
                <a:latin typeface="Cambria"/>
                <a:cs typeface="Cambria"/>
              </a:rPr>
              <a:t>tumbuhnya</a:t>
            </a:r>
            <a:r>
              <a:rPr sz="1400" spc="55" dirty="0">
                <a:latin typeface="Cambria"/>
                <a:cs typeface="Cambria"/>
              </a:rPr>
              <a:t> </a:t>
            </a:r>
            <a:r>
              <a:rPr sz="1400" spc="-10" dirty="0">
                <a:latin typeface="Cambria"/>
                <a:cs typeface="Cambria"/>
              </a:rPr>
              <a:t>eksplorasi </a:t>
            </a:r>
            <a:r>
              <a:rPr sz="1400" dirty="0">
                <a:latin typeface="Cambria"/>
                <a:cs typeface="Cambria"/>
              </a:rPr>
              <a:t>masyarakatnya.</a:t>
            </a:r>
            <a:r>
              <a:rPr sz="1400" spc="150" dirty="0">
                <a:latin typeface="Cambria"/>
                <a:cs typeface="Cambria"/>
              </a:rPr>
              <a:t>  </a:t>
            </a:r>
            <a:r>
              <a:rPr sz="1400" dirty="0">
                <a:latin typeface="Cambria"/>
                <a:cs typeface="Cambria"/>
              </a:rPr>
              <a:t>Munculnya</a:t>
            </a:r>
            <a:r>
              <a:rPr sz="1400" spc="155" dirty="0">
                <a:latin typeface="Cambria"/>
                <a:cs typeface="Cambria"/>
              </a:rPr>
              <a:t>  </a:t>
            </a:r>
            <a:r>
              <a:rPr sz="1400" dirty="0">
                <a:latin typeface="Cambria"/>
                <a:cs typeface="Cambria"/>
              </a:rPr>
              <a:t>berbagai</a:t>
            </a:r>
            <a:r>
              <a:rPr sz="1400" spc="150" dirty="0">
                <a:latin typeface="Cambria"/>
                <a:cs typeface="Cambria"/>
              </a:rPr>
              <a:t>  </a:t>
            </a:r>
            <a:r>
              <a:rPr sz="1400" dirty="0">
                <a:latin typeface="Cambria"/>
                <a:cs typeface="Cambria"/>
              </a:rPr>
              <a:t>kritik</a:t>
            </a:r>
            <a:r>
              <a:rPr sz="1400" spc="150" dirty="0">
                <a:latin typeface="Cambria"/>
                <a:cs typeface="Cambria"/>
              </a:rPr>
              <a:t>  </a:t>
            </a:r>
            <a:r>
              <a:rPr sz="1400" dirty="0">
                <a:latin typeface="Cambria"/>
                <a:cs typeface="Cambria"/>
              </a:rPr>
              <a:t>dan</a:t>
            </a:r>
            <a:r>
              <a:rPr sz="1400" spc="155" dirty="0">
                <a:latin typeface="Cambria"/>
                <a:cs typeface="Cambria"/>
              </a:rPr>
              <a:t>  </a:t>
            </a:r>
            <a:r>
              <a:rPr sz="1400" dirty="0">
                <a:latin typeface="Cambria"/>
                <a:cs typeface="Cambria"/>
              </a:rPr>
              <a:t>keluhan</a:t>
            </a:r>
            <a:r>
              <a:rPr sz="1400" spc="155" dirty="0">
                <a:latin typeface="Cambria"/>
                <a:cs typeface="Cambria"/>
              </a:rPr>
              <a:t>  </a:t>
            </a:r>
            <a:r>
              <a:rPr sz="1400" spc="-10" dirty="0">
                <a:latin typeface="Cambria"/>
                <a:cs typeface="Cambria"/>
              </a:rPr>
              <a:t>sebagian </a:t>
            </a:r>
            <a:r>
              <a:rPr sz="1400" dirty="0">
                <a:latin typeface="Cambria"/>
                <a:cs typeface="Cambria"/>
              </a:rPr>
              <a:t>masyarakat</a:t>
            </a:r>
            <a:r>
              <a:rPr sz="1400" spc="100" dirty="0">
                <a:latin typeface="Cambria"/>
                <a:cs typeface="Cambria"/>
              </a:rPr>
              <a:t> </a:t>
            </a:r>
            <a:r>
              <a:rPr sz="1400" dirty="0">
                <a:latin typeface="Cambria"/>
                <a:cs typeface="Cambria"/>
              </a:rPr>
              <a:t>mengenai</a:t>
            </a:r>
            <a:r>
              <a:rPr sz="1400" spc="100" dirty="0">
                <a:latin typeface="Cambria"/>
                <a:cs typeface="Cambria"/>
              </a:rPr>
              <a:t> </a:t>
            </a:r>
            <a:r>
              <a:rPr sz="1400" dirty="0">
                <a:latin typeface="Cambria"/>
                <a:cs typeface="Cambria"/>
              </a:rPr>
              <a:t>kualitas</a:t>
            </a:r>
            <a:r>
              <a:rPr sz="1400" spc="85" dirty="0">
                <a:latin typeface="Cambria"/>
                <a:cs typeface="Cambria"/>
              </a:rPr>
              <a:t> </a:t>
            </a:r>
            <a:r>
              <a:rPr sz="1400" dirty="0">
                <a:latin typeface="Cambria"/>
                <a:cs typeface="Cambria"/>
              </a:rPr>
              <a:t>tayangan</a:t>
            </a:r>
            <a:r>
              <a:rPr sz="1400" spc="90" dirty="0">
                <a:latin typeface="Cambria"/>
                <a:cs typeface="Cambria"/>
              </a:rPr>
              <a:t> </a:t>
            </a:r>
            <a:r>
              <a:rPr sz="1400" dirty="0">
                <a:latin typeface="Cambria"/>
                <a:cs typeface="Cambria"/>
              </a:rPr>
              <a:t>program</a:t>
            </a:r>
            <a:r>
              <a:rPr sz="1400" spc="95" dirty="0">
                <a:latin typeface="Cambria"/>
                <a:cs typeface="Cambria"/>
              </a:rPr>
              <a:t> </a:t>
            </a:r>
            <a:r>
              <a:rPr sz="1400" dirty="0">
                <a:latin typeface="Cambria"/>
                <a:cs typeface="Cambria"/>
              </a:rPr>
              <a:t>televisi</a:t>
            </a:r>
            <a:r>
              <a:rPr sz="1400" spc="95" dirty="0">
                <a:latin typeface="Cambria"/>
                <a:cs typeface="Cambria"/>
              </a:rPr>
              <a:t> </a:t>
            </a:r>
            <a:r>
              <a:rPr sz="1400" dirty="0">
                <a:latin typeface="Cambria"/>
                <a:cs typeface="Cambria"/>
              </a:rPr>
              <a:t>di</a:t>
            </a:r>
            <a:r>
              <a:rPr sz="1400" spc="95" dirty="0">
                <a:latin typeface="Cambria"/>
                <a:cs typeface="Cambria"/>
              </a:rPr>
              <a:t> </a:t>
            </a:r>
            <a:r>
              <a:rPr sz="1400" spc="-10" dirty="0">
                <a:latin typeface="Cambria"/>
                <a:cs typeface="Cambria"/>
              </a:rPr>
              <a:t>Indonesia </a:t>
            </a:r>
            <a:r>
              <a:rPr sz="1400" dirty="0">
                <a:latin typeface="Cambria"/>
                <a:cs typeface="Cambria"/>
              </a:rPr>
              <a:t>menunjukan</a:t>
            </a:r>
            <a:r>
              <a:rPr sz="1400" spc="180" dirty="0">
                <a:latin typeface="Cambria"/>
                <a:cs typeface="Cambria"/>
              </a:rPr>
              <a:t> </a:t>
            </a:r>
            <a:r>
              <a:rPr sz="1400" dirty="0">
                <a:latin typeface="Cambria"/>
                <a:cs typeface="Cambria"/>
              </a:rPr>
              <a:t>hal</a:t>
            </a:r>
            <a:r>
              <a:rPr sz="1400" spc="195" dirty="0">
                <a:latin typeface="Cambria"/>
                <a:cs typeface="Cambria"/>
              </a:rPr>
              <a:t> </a:t>
            </a:r>
            <a:r>
              <a:rPr sz="1400" dirty="0">
                <a:latin typeface="Cambria"/>
                <a:cs typeface="Cambria"/>
              </a:rPr>
              <a:t>itu</a:t>
            </a:r>
            <a:r>
              <a:rPr sz="1400" spc="195" dirty="0">
                <a:latin typeface="Cambria"/>
                <a:cs typeface="Cambria"/>
              </a:rPr>
              <a:t> </a:t>
            </a:r>
            <a:r>
              <a:rPr sz="1400" dirty="0">
                <a:latin typeface="Cambria"/>
                <a:cs typeface="Cambria"/>
              </a:rPr>
              <a:t>dengan</a:t>
            </a:r>
            <a:r>
              <a:rPr sz="1400" spc="195" dirty="0">
                <a:latin typeface="Cambria"/>
                <a:cs typeface="Cambria"/>
              </a:rPr>
              <a:t> </a:t>
            </a:r>
            <a:r>
              <a:rPr sz="1400" dirty="0">
                <a:latin typeface="Cambria"/>
                <a:cs typeface="Cambria"/>
              </a:rPr>
              <a:t>jelas.</a:t>
            </a:r>
            <a:r>
              <a:rPr sz="1400" spc="195" dirty="0">
                <a:latin typeface="Cambria"/>
                <a:cs typeface="Cambria"/>
              </a:rPr>
              <a:t> </a:t>
            </a:r>
            <a:r>
              <a:rPr sz="1400" dirty="0">
                <a:latin typeface="Cambria"/>
                <a:cs typeface="Cambria"/>
              </a:rPr>
              <a:t>Misal,</a:t>
            </a:r>
            <a:r>
              <a:rPr sz="1400" spc="200" dirty="0">
                <a:latin typeface="Cambria"/>
                <a:cs typeface="Cambria"/>
              </a:rPr>
              <a:t> </a:t>
            </a:r>
            <a:r>
              <a:rPr sz="1400" dirty="0">
                <a:latin typeface="Cambria"/>
                <a:cs typeface="Cambria"/>
              </a:rPr>
              <a:t>banyak</a:t>
            </a:r>
            <a:r>
              <a:rPr sz="1400" spc="195" dirty="0">
                <a:latin typeface="Cambria"/>
                <a:cs typeface="Cambria"/>
              </a:rPr>
              <a:t> </a:t>
            </a:r>
            <a:r>
              <a:rPr sz="1400" dirty="0">
                <a:latin typeface="Cambria"/>
                <a:cs typeface="Cambria"/>
              </a:rPr>
              <a:t>sinetron</a:t>
            </a:r>
            <a:r>
              <a:rPr sz="1400" spc="190" dirty="0">
                <a:latin typeface="Cambria"/>
                <a:cs typeface="Cambria"/>
              </a:rPr>
              <a:t> </a:t>
            </a:r>
            <a:r>
              <a:rPr sz="1400" dirty="0">
                <a:latin typeface="Cambria"/>
                <a:cs typeface="Cambria"/>
              </a:rPr>
              <a:t>yang</a:t>
            </a:r>
            <a:r>
              <a:rPr sz="1400" spc="204" dirty="0">
                <a:latin typeface="Cambria"/>
                <a:cs typeface="Cambria"/>
              </a:rPr>
              <a:t> </a:t>
            </a:r>
            <a:r>
              <a:rPr sz="1400" spc="-10" dirty="0">
                <a:latin typeface="Cambria"/>
                <a:cs typeface="Cambria"/>
              </a:rPr>
              <a:t>bukan </a:t>
            </a:r>
            <a:r>
              <a:rPr sz="1400" dirty="0">
                <a:latin typeface="Cambria"/>
                <a:cs typeface="Cambria"/>
              </a:rPr>
              <a:t>saja</a:t>
            </a:r>
            <a:r>
              <a:rPr sz="1400" spc="170" dirty="0">
                <a:latin typeface="Cambria"/>
                <a:cs typeface="Cambria"/>
              </a:rPr>
              <a:t>  </a:t>
            </a:r>
            <a:r>
              <a:rPr sz="1400" dirty="0">
                <a:latin typeface="Cambria"/>
                <a:cs typeface="Cambria"/>
              </a:rPr>
              <a:t>rendah</a:t>
            </a:r>
            <a:r>
              <a:rPr sz="1400" spc="180" dirty="0">
                <a:latin typeface="Cambria"/>
                <a:cs typeface="Cambria"/>
              </a:rPr>
              <a:t>  </a:t>
            </a:r>
            <a:r>
              <a:rPr sz="1400" dirty="0">
                <a:latin typeface="Cambria"/>
                <a:cs typeface="Cambria"/>
              </a:rPr>
              <a:t>kualitas</a:t>
            </a:r>
            <a:r>
              <a:rPr sz="1400" spc="175" dirty="0">
                <a:latin typeface="Cambria"/>
                <a:cs typeface="Cambria"/>
              </a:rPr>
              <a:t>  </a:t>
            </a:r>
            <a:r>
              <a:rPr sz="1400" dirty="0">
                <a:latin typeface="Cambria"/>
                <a:cs typeface="Cambria"/>
              </a:rPr>
              <a:t>tematik,</a:t>
            </a:r>
            <a:r>
              <a:rPr sz="1400" spc="175" dirty="0">
                <a:latin typeface="Cambria"/>
                <a:cs typeface="Cambria"/>
              </a:rPr>
              <a:t>  </a:t>
            </a:r>
            <a:r>
              <a:rPr sz="1400" dirty="0">
                <a:latin typeface="Cambria"/>
                <a:cs typeface="Cambria"/>
              </a:rPr>
              <a:t>setting</a:t>
            </a:r>
            <a:r>
              <a:rPr sz="1400" spc="170" dirty="0">
                <a:latin typeface="Cambria"/>
                <a:cs typeface="Cambria"/>
              </a:rPr>
              <a:t>  </a:t>
            </a:r>
            <a:r>
              <a:rPr sz="1400" dirty="0">
                <a:latin typeface="Cambria"/>
                <a:cs typeface="Cambria"/>
              </a:rPr>
              <a:t>sosial,</a:t>
            </a:r>
            <a:r>
              <a:rPr sz="1400" spc="170" dirty="0">
                <a:latin typeface="Cambria"/>
                <a:cs typeface="Cambria"/>
              </a:rPr>
              <a:t>  </a:t>
            </a:r>
            <a:r>
              <a:rPr sz="1400" dirty="0">
                <a:latin typeface="Cambria"/>
                <a:cs typeface="Cambria"/>
              </a:rPr>
              <a:t>serta</a:t>
            </a:r>
            <a:r>
              <a:rPr sz="1400" spc="180" dirty="0">
                <a:latin typeface="Cambria"/>
                <a:cs typeface="Cambria"/>
              </a:rPr>
              <a:t>  </a:t>
            </a:r>
            <a:r>
              <a:rPr sz="1400" dirty="0">
                <a:latin typeface="Cambria"/>
                <a:cs typeface="Cambria"/>
              </a:rPr>
              <a:t>miskin</a:t>
            </a:r>
            <a:r>
              <a:rPr sz="1400" spc="175" dirty="0">
                <a:latin typeface="Cambria"/>
                <a:cs typeface="Cambria"/>
              </a:rPr>
              <a:t>  </a:t>
            </a:r>
            <a:r>
              <a:rPr sz="1400" spc="-10" dirty="0">
                <a:latin typeface="Cambria"/>
                <a:cs typeface="Cambria"/>
              </a:rPr>
              <a:t>dalam </a:t>
            </a:r>
            <a:r>
              <a:rPr sz="1400" dirty="0">
                <a:latin typeface="Cambria"/>
                <a:cs typeface="Cambria"/>
              </a:rPr>
              <a:t>pendalaman</a:t>
            </a:r>
            <a:r>
              <a:rPr sz="1400" spc="65" dirty="0">
                <a:latin typeface="Cambria"/>
                <a:cs typeface="Cambria"/>
              </a:rPr>
              <a:t> </a:t>
            </a:r>
            <a:r>
              <a:rPr sz="1400" dirty="0">
                <a:latin typeface="Cambria"/>
                <a:cs typeface="Cambria"/>
              </a:rPr>
              <a:t>materi.</a:t>
            </a:r>
            <a:r>
              <a:rPr sz="1400" spc="65" dirty="0">
                <a:latin typeface="Cambria"/>
                <a:cs typeface="Cambria"/>
              </a:rPr>
              <a:t> </a:t>
            </a:r>
            <a:r>
              <a:rPr sz="1400" dirty="0">
                <a:latin typeface="Cambria"/>
                <a:cs typeface="Cambria"/>
              </a:rPr>
              <a:t>Apalagi,</a:t>
            </a:r>
            <a:r>
              <a:rPr sz="1400" spc="75" dirty="0">
                <a:latin typeface="Cambria"/>
                <a:cs typeface="Cambria"/>
              </a:rPr>
              <a:t> </a:t>
            </a:r>
            <a:r>
              <a:rPr sz="1400" dirty="0">
                <a:latin typeface="Cambria"/>
                <a:cs typeface="Cambria"/>
              </a:rPr>
              <a:t>rendahnya</a:t>
            </a:r>
            <a:r>
              <a:rPr sz="1400" spc="60" dirty="0">
                <a:latin typeface="Cambria"/>
                <a:cs typeface="Cambria"/>
              </a:rPr>
              <a:t> </a:t>
            </a:r>
            <a:r>
              <a:rPr sz="1400" dirty="0">
                <a:latin typeface="Cambria"/>
                <a:cs typeface="Cambria"/>
              </a:rPr>
              <a:t>kreativitas</a:t>
            </a:r>
            <a:r>
              <a:rPr sz="1400" spc="70" dirty="0">
                <a:latin typeface="Cambria"/>
                <a:cs typeface="Cambria"/>
              </a:rPr>
              <a:t> </a:t>
            </a:r>
            <a:r>
              <a:rPr sz="1400" dirty="0">
                <a:latin typeface="Cambria"/>
                <a:cs typeface="Cambria"/>
              </a:rPr>
              <a:t>pihak</a:t>
            </a:r>
            <a:r>
              <a:rPr sz="1400" spc="70" dirty="0">
                <a:latin typeface="Cambria"/>
                <a:cs typeface="Cambria"/>
              </a:rPr>
              <a:t> </a:t>
            </a:r>
            <a:r>
              <a:rPr sz="1400" dirty="0">
                <a:latin typeface="Cambria"/>
                <a:cs typeface="Cambria"/>
              </a:rPr>
              <a:t>produser</a:t>
            </a:r>
            <a:r>
              <a:rPr sz="1400" spc="70" dirty="0">
                <a:latin typeface="Cambria"/>
                <a:cs typeface="Cambria"/>
              </a:rPr>
              <a:t> </a:t>
            </a:r>
            <a:r>
              <a:rPr sz="1400" spc="-25" dirty="0">
                <a:latin typeface="Cambria"/>
                <a:cs typeface="Cambria"/>
              </a:rPr>
              <a:t>itu </a:t>
            </a:r>
            <a:r>
              <a:rPr sz="1400" dirty="0">
                <a:latin typeface="Cambria"/>
                <a:cs typeface="Cambria"/>
              </a:rPr>
              <a:t>bergabung</a:t>
            </a:r>
            <a:r>
              <a:rPr sz="1400" spc="470" dirty="0">
                <a:latin typeface="Cambria"/>
                <a:cs typeface="Cambria"/>
              </a:rPr>
              <a:t> </a:t>
            </a:r>
            <a:r>
              <a:rPr sz="1400" dirty="0">
                <a:latin typeface="Cambria"/>
                <a:cs typeface="Cambria"/>
              </a:rPr>
              <a:t>dengan</a:t>
            </a:r>
            <a:r>
              <a:rPr sz="1400" spc="465" dirty="0">
                <a:latin typeface="Cambria"/>
                <a:cs typeface="Cambria"/>
              </a:rPr>
              <a:t> </a:t>
            </a:r>
            <a:r>
              <a:rPr sz="1400" dirty="0">
                <a:latin typeface="Cambria"/>
                <a:cs typeface="Cambria"/>
              </a:rPr>
              <a:t>rendahnya</a:t>
            </a:r>
            <a:r>
              <a:rPr sz="1400" spc="480" dirty="0">
                <a:latin typeface="Cambria"/>
                <a:cs typeface="Cambria"/>
              </a:rPr>
              <a:t> </a:t>
            </a:r>
            <a:r>
              <a:rPr sz="1400" dirty="0">
                <a:latin typeface="Cambria"/>
                <a:cs typeface="Cambria"/>
              </a:rPr>
              <a:t>sensibilitas</a:t>
            </a:r>
            <a:r>
              <a:rPr sz="1400" spc="484" dirty="0">
                <a:latin typeface="Cambria"/>
                <a:cs typeface="Cambria"/>
              </a:rPr>
              <a:t> </a:t>
            </a:r>
            <a:r>
              <a:rPr sz="1400" dirty="0">
                <a:latin typeface="Cambria"/>
                <a:cs typeface="Cambria"/>
              </a:rPr>
              <a:t>pihak</a:t>
            </a:r>
            <a:r>
              <a:rPr sz="1400" spc="475" dirty="0">
                <a:latin typeface="Cambria"/>
                <a:cs typeface="Cambria"/>
              </a:rPr>
              <a:t> </a:t>
            </a:r>
            <a:r>
              <a:rPr sz="1400" dirty="0">
                <a:latin typeface="Cambria"/>
                <a:cs typeface="Cambria"/>
              </a:rPr>
              <a:t>pengelola</a:t>
            </a:r>
            <a:r>
              <a:rPr sz="1400" spc="484" dirty="0">
                <a:latin typeface="Cambria"/>
                <a:cs typeface="Cambria"/>
              </a:rPr>
              <a:t> </a:t>
            </a:r>
            <a:r>
              <a:rPr sz="1400" spc="-10" dirty="0">
                <a:latin typeface="Cambria"/>
                <a:cs typeface="Cambria"/>
              </a:rPr>
              <a:t>televisi. </a:t>
            </a:r>
            <a:r>
              <a:rPr sz="1400" dirty="0">
                <a:latin typeface="Cambria"/>
                <a:cs typeface="Cambria"/>
              </a:rPr>
              <a:t>Kedua</a:t>
            </a:r>
            <a:r>
              <a:rPr sz="1400" spc="135" dirty="0">
                <a:latin typeface="Cambria"/>
                <a:cs typeface="Cambria"/>
              </a:rPr>
              <a:t> </a:t>
            </a:r>
            <a:r>
              <a:rPr sz="1400" dirty="0">
                <a:latin typeface="Cambria"/>
                <a:cs typeface="Cambria"/>
              </a:rPr>
              <a:t>hal</a:t>
            </a:r>
            <a:r>
              <a:rPr sz="1400" spc="140" dirty="0">
                <a:latin typeface="Cambria"/>
                <a:cs typeface="Cambria"/>
              </a:rPr>
              <a:t> </a:t>
            </a:r>
            <a:r>
              <a:rPr sz="1400" dirty="0">
                <a:latin typeface="Cambria"/>
                <a:cs typeface="Cambria"/>
              </a:rPr>
              <a:t>tersebut</a:t>
            </a:r>
            <a:r>
              <a:rPr sz="1400" spc="125" dirty="0">
                <a:latin typeface="Cambria"/>
                <a:cs typeface="Cambria"/>
              </a:rPr>
              <a:t> </a:t>
            </a:r>
            <a:r>
              <a:rPr sz="1400" dirty="0">
                <a:latin typeface="Cambria"/>
                <a:cs typeface="Cambria"/>
              </a:rPr>
              <a:t>menjadi</a:t>
            </a:r>
            <a:r>
              <a:rPr sz="1400" spc="155" dirty="0">
                <a:latin typeface="Cambria"/>
                <a:cs typeface="Cambria"/>
              </a:rPr>
              <a:t> </a:t>
            </a:r>
            <a:r>
              <a:rPr sz="1400" dirty="0">
                <a:latin typeface="Cambria"/>
                <a:cs typeface="Cambria"/>
              </a:rPr>
              <a:t>faktor</a:t>
            </a:r>
            <a:r>
              <a:rPr sz="1400" spc="140" dirty="0">
                <a:latin typeface="Cambria"/>
                <a:cs typeface="Cambria"/>
              </a:rPr>
              <a:t> </a:t>
            </a:r>
            <a:r>
              <a:rPr sz="1400" dirty="0">
                <a:latin typeface="Cambria"/>
                <a:cs typeface="Cambria"/>
              </a:rPr>
              <a:t>yang</a:t>
            </a:r>
            <a:r>
              <a:rPr sz="1400" spc="155" dirty="0">
                <a:latin typeface="Cambria"/>
                <a:cs typeface="Cambria"/>
              </a:rPr>
              <a:t> </a:t>
            </a:r>
            <a:r>
              <a:rPr sz="1400" dirty="0">
                <a:latin typeface="Cambria"/>
                <a:cs typeface="Cambria"/>
              </a:rPr>
              <a:t>paling</a:t>
            </a:r>
            <a:r>
              <a:rPr sz="1400" spc="135" dirty="0">
                <a:latin typeface="Cambria"/>
                <a:cs typeface="Cambria"/>
              </a:rPr>
              <a:t> </a:t>
            </a:r>
            <a:r>
              <a:rPr sz="1400" dirty="0">
                <a:latin typeface="Cambria"/>
                <a:cs typeface="Cambria"/>
              </a:rPr>
              <a:t>berpengaruh</a:t>
            </a:r>
            <a:r>
              <a:rPr sz="1400" spc="145" dirty="0">
                <a:latin typeface="Cambria"/>
                <a:cs typeface="Cambria"/>
              </a:rPr>
              <a:t> </a:t>
            </a:r>
            <a:r>
              <a:rPr sz="1400" spc="-10" dirty="0">
                <a:latin typeface="Cambria"/>
                <a:cs typeface="Cambria"/>
              </a:rPr>
              <a:t>terhadap </a:t>
            </a:r>
            <a:r>
              <a:rPr sz="1400" dirty="0">
                <a:latin typeface="Cambria"/>
                <a:cs typeface="Cambria"/>
              </a:rPr>
              <a:t>rendahnya</a:t>
            </a:r>
            <a:r>
              <a:rPr sz="1400" spc="-45" dirty="0">
                <a:latin typeface="Cambria"/>
                <a:cs typeface="Cambria"/>
              </a:rPr>
              <a:t> </a:t>
            </a:r>
            <a:r>
              <a:rPr sz="1400" dirty="0">
                <a:latin typeface="Cambria"/>
                <a:cs typeface="Cambria"/>
              </a:rPr>
              <a:t>kreativitas</a:t>
            </a:r>
            <a:r>
              <a:rPr sz="1400" spc="-45" dirty="0">
                <a:latin typeface="Cambria"/>
                <a:cs typeface="Cambria"/>
              </a:rPr>
              <a:t> </a:t>
            </a:r>
            <a:r>
              <a:rPr sz="1400" dirty="0">
                <a:latin typeface="Cambria"/>
                <a:cs typeface="Cambria"/>
              </a:rPr>
              <a:t>para</a:t>
            </a:r>
            <a:r>
              <a:rPr sz="1400" spc="-40" dirty="0">
                <a:latin typeface="Cambria"/>
                <a:cs typeface="Cambria"/>
              </a:rPr>
              <a:t> </a:t>
            </a:r>
            <a:r>
              <a:rPr sz="1400" dirty="0">
                <a:latin typeface="Cambria"/>
                <a:cs typeface="Cambria"/>
              </a:rPr>
              <a:t>pekerja</a:t>
            </a:r>
            <a:r>
              <a:rPr sz="1400" spc="-45" dirty="0">
                <a:latin typeface="Cambria"/>
                <a:cs typeface="Cambria"/>
              </a:rPr>
              <a:t> </a:t>
            </a:r>
            <a:r>
              <a:rPr sz="1400" spc="-10" dirty="0">
                <a:latin typeface="Cambria"/>
                <a:cs typeface="Cambria"/>
              </a:rPr>
              <a:t>kreatif.</a:t>
            </a:r>
            <a:endParaRPr sz="1400" dirty="0">
              <a:latin typeface="Cambria"/>
              <a:cs typeface="Cambria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164132" y="7166838"/>
            <a:ext cx="5688965" cy="2526665"/>
          </a:xfrm>
          <a:prstGeom prst="rect">
            <a:avLst/>
          </a:prstGeom>
        </p:spPr>
        <p:txBody>
          <a:bodyPr vert="horz" wrap="square" lIns="0" tIns="11176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880"/>
              </a:spcBef>
            </a:pPr>
            <a:r>
              <a:rPr sz="1400" b="1" dirty="0">
                <a:latin typeface="Cambria"/>
                <a:cs typeface="Cambria"/>
              </a:rPr>
              <a:t>C.</a:t>
            </a:r>
            <a:r>
              <a:rPr sz="1400" b="1" spc="295" dirty="0">
                <a:latin typeface="Cambria"/>
                <a:cs typeface="Cambria"/>
              </a:rPr>
              <a:t> </a:t>
            </a:r>
            <a:r>
              <a:rPr sz="1400" b="1" dirty="0">
                <a:latin typeface="Cambria"/>
                <a:cs typeface="Cambria"/>
              </a:rPr>
              <a:t>JENIS</a:t>
            </a:r>
            <a:r>
              <a:rPr sz="1400" b="1" spc="-10" dirty="0">
                <a:latin typeface="Cambria"/>
                <a:cs typeface="Cambria"/>
              </a:rPr>
              <a:t> TAYANGAN.</a:t>
            </a:r>
            <a:endParaRPr sz="1400">
              <a:latin typeface="Cambria"/>
              <a:cs typeface="Cambria"/>
            </a:endParaRPr>
          </a:p>
          <a:p>
            <a:pPr marL="469265" indent="-228600" algn="just">
              <a:lnSpc>
                <a:spcPct val="100000"/>
              </a:lnSpc>
              <a:spcBef>
                <a:spcPts val="780"/>
              </a:spcBef>
            </a:pPr>
            <a:r>
              <a:rPr sz="1400" dirty="0">
                <a:latin typeface="Cambria"/>
                <a:cs typeface="Cambria"/>
              </a:rPr>
              <a:t>a)</a:t>
            </a:r>
            <a:r>
              <a:rPr sz="1400" spc="250" dirty="0">
                <a:latin typeface="Cambria"/>
                <a:cs typeface="Cambria"/>
              </a:rPr>
              <a:t> </a:t>
            </a:r>
            <a:r>
              <a:rPr sz="1400" i="1" dirty="0">
                <a:latin typeface="Cambria"/>
                <a:cs typeface="Cambria"/>
              </a:rPr>
              <a:t>News,</a:t>
            </a:r>
            <a:r>
              <a:rPr sz="1400" i="1" spc="380" dirty="0">
                <a:latin typeface="Cambria"/>
                <a:cs typeface="Cambria"/>
              </a:rPr>
              <a:t> </a:t>
            </a:r>
            <a:r>
              <a:rPr sz="1400" dirty="0">
                <a:latin typeface="Cambria"/>
                <a:cs typeface="Cambria"/>
              </a:rPr>
              <a:t>Jenis</a:t>
            </a:r>
            <a:r>
              <a:rPr sz="1400" spc="370" dirty="0">
                <a:latin typeface="Cambria"/>
                <a:cs typeface="Cambria"/>
              </a:rPr>
              <a:t> </a:t>
            </a:r>
            <a:r>
              <a:rPr sz="1400" dirty="0">
                <a:latin typeface="Cambria"/>
                <a:cs typeface="Cambria"/>
              </a:rPr>
              <a:t>acara</a:t>
            </a:r>
            <a:r>
              <a:rPr sz="1400" spc="375" dirty="0">
                <a:latin typeface="Cambria"/>
                <a:cs typeface="Cambria"/>
              </a:rPr>
              <a:t> </a:t>
            </a:r>
            <a:r>
              <a:rPr sz="1400" dirty="0">
                <a:latin typeface="Cambria"/>
                <a:cs typeface="Cambria"/>
              </a:rPr>
              <a:t>televisi</a:t>
            </a:r>
            <a:r>
              <a:rPr sz="1400" spc="395" dirty="0">
                <a:latin typeface="Cambria"/>
                <a:cs typeface="Cambria"/>
              </a:rPr>
              <a:t> </a:t>
            </a:r>
            <a:r>
              <a:rPr sz="1400" dirty="0">
                <a:latin typeface="Cambria"/>
                <a:cs typeface="Cambria"/>
              </a:rPr>
              <a:t>banyak,</a:t>
            </a:r>
            <a:r>
              <a:rPr sz="1400" spc="385" dirty="0">
                <a:latin typeface="Cambria"/>
                <a:cs typeface="Cambria"/>
              </a:rPr>
              <a:t> </a:t>
            </a:r>
            <a:r>
              <a:rPr sz="1400" dirty="0">
                <a:latin typeface="Cambria"/>
                <a:cs typeface="Cambria"/>
              </a:rPr>
              <a:t>sebut</a:t>
            </a:r>
            <a:r>
              <a:rPr sz="1400" spc="380" dirty="0">
                <a:latin typeface="Cambria"/>
                <a:cs typeface="Cambria"/>
              </a:rPr>
              <a:t> </a:t>
            </a:r>
            <a:r>
              <a:rPr sz="1400" dirty="0">
                <a:latin typeface="Cambria"/>
                <a:cs typeface="Cambria"/>
              </a:rPr>
              <a:t>saja</a:t>
            </a:r>
            <a:r>
              <a:rPr sz="1400" spc="385" dirty="0">
                <a:latin typeface="Cambria"/>
                <a:cs typeface="Cambria"/>
              </a:rPr>
              <a:t> </a:t>
            </a:r>
            <a:r>
              <a:rPr sz="1400" dirty="0">
                <a:latin typeface="Cambria"/>
                <a:cs typeface="Cambria"/>
              </a:rPr>
              <a:t>program</a:t>
            </a:r>
            <a:r>
              <a:rPr sz="1400" spc="370" dirty="0">
                <a:latin typeface="Cambria"/>
                <a:cs typeface="Cambria"/>
              </a:rPr>
              <a:t> </a:t>
            </a:r>
            <a:r>
              <a:rPr sz="1400" dirty="0">
                <a:latin typeface="Cambria"/>
                <a:cs typeface="Cambria"/>
              </a:rPr>
              <a:t>News.</a:t>
            </a:r>
            <a:r>
              <a:rPr sz="1400" spc="390" dirty="0">
                <a:latin typeface="Cambria"/>
                <a:cs typeface="Cambria"/>
              </a:rPr>
              <a:t> </a:t>
            </a:r>
            <a:r>
              <a:rPr sz="1400" spc="-25" dirty="0">
                <a:latin typeface="Cambria"/>
                <a:cs typeface="Cambria"/>
              </a:rPr>
              <a:t>Ini</a:t>
            </a:r>
            <a:endParaRPr sz="1400">
              <a:latin typeface="Cambria"/>
              <a:cs typeface="Cambria"/>
            </a:endParaRPr>
          </a:p>
          <a:p>
            <a:pPr marL="469265" marR="5715" algn="just">
              <a:lnSpc>
                <a:spcPct val="146400"/>
              </a:lnSpc>
            </a:pPr>
            <a:r>
              <a:rPr sz="1400" dirty="0">
                <a:latin typeface="Cambria"/>
                <a:cs typeface="Cambria"/>
              </a:rPr>
              <a:t>sebuah</a:t>
            </a:r>
            <a:r>
              <a:rPr sz="1400" spc="409" dirty="0">
                <a:latin typeface="Cambria"/>
                <a:cs typeface="Cambria"/>
              </a:rPr>
              <a:t> </a:t>
            </a:r>
            <a:r>
              <a:rPr sz="1400" dirty="0">
                <a:latin typeface="Cambria"/>
                <a:cs typeface="Cambria"/>
              </a:rPr>
              <a:t>identitas</a:t>
            </a:r>
            <a:r>
              <a:rPr sz="1400" spc="400" dirty="0">
                <a:latin typeface="Cambria"/>
                <a:cs typeface="Cambria"/>
              </a:rPr>
              <a:t> </a:t>
            </a:r>
            <a:r>
              <a:rPr sz="1400" dirty="0">
                <a:latin typeface="Cambria"/>
                <a:cs typeface="Cambria"/>
              </a:rPr>
              <a:t>khusus</a:t>
            </a:r>
            <a:r>
              <a:rPr sz="1400" spc="415" dirty="0">
                <a:latin typeface="Cambria"/>
                <a:cs typeface="Cambria"/>
              </a:rPr>
              <a:t> </a:t>
            </a:r>
            <a:r>
              <a:rPr sz="1400" dirty="0">
                <a:latin typeface="Cambria"/>
                <a:cs typeface="Cambria"/>
              </a:rPr>
              <a:t>sebuah</a:t>
            </a:r>
            <a:r>
              <a:rPr sz="1400" spc="409" dirty="0">
                <a:latin typeface="Cambria"/>
                <a:cs typeface="Cambria"/>
              </a:rPr>
              <a:t> </a:t>
            </a:r>
            <a:r>
              <a:rPr sz="1400" dirty="0">
                <a:latin typeface="Cambria"/>
                <a:cs typeface="Cambria"/>
              </a:rPr>
              <a:t>stasiun</a:t>
            </a:r>
            <a:r>
              <a:rPr sz="1400" spc="400" dirty="0">
                <a:latin typeface="Cambria"/>
                <a:cs typeface="Cambria"/>
              </a:rPr>
              <a:t> </a:t>
            </a:r>
            <a:r>
              <a:rPr sz="1400" dirty="0">
                <a:latin typeface="Cambria"/>
                <a:cs typeface="Cambria"/>
              </a:rPr>
              <a:t>televisi.</a:t>
            </a:r>
            <a:r>
              <a:rPr sz="1400" spc="409" dirty="0">
                <a:latin typeface="Cambria"/>
                <a:cs typeface="Cambria"/>
              </a:rPr>
              <a:t> </a:t>
            </a:r>
            <a:r>
              <a:rPr sz="1400" dirty="0">
                <a:latin typeface="Cambria"/>
                <a:cs typeface="Cambria"/>
              </a:rPr>
              <a:t>Stasiun</a:t>
            </a:r>
            <a:r>
              <a:rPr sz="1400" spc="415" dirty="0">
                <a:latin typeface="Cambria"/>
                <a:cs typeface="Cambria"/>
              </a:rPr>
              <a:t> </a:t>
            </a:r>
            <a:r>
              <a:rPr sz="1400" spc="-10" dirty="0">
                <a:latin typeface="Cambria"/>
                <a:cs typeface="Cambria"/>
              </a:rPr>
              <a:t>televisi </a:t>
            </a:r>
            <a:r>
              <a:rPr sz="1400" dirty="0">
                <a:latin typeface="Cambria"/>
                <a:cs typeface="Cambria"/>
              </a:rPr>
              <a:t>swasta</a:t>
            </a:r>
            <a:r>
              <a:rPr sz="1400" spc="265" dirty="0">
                <a:latin typeface="Cambria"/>
                <a:cs typeface="Cambria"/>
              </a:rPr>
              <a:t> </a:t>
            </a:r>
            <a:r>
              <a:rPr sz="1400" dirty="0">
                <a:latin typeface="Cambria"/>
                <a:cs typeface="Cambria"/>
              </a:rPr>
              <a:t>nasional</a:t>
            </a:r>
            <a:r>
              <a:rPr sz="1400" spc="270" dirty="0">
                <a:latin typeface="Cambria"/>
                <a:cs typeface="Cambria"/>
              </a:rPr>
              <a:t> </a:t>
            </a:r>
            <a:r>
              <a:rPr sz="1400" dirty="0">
                <a:latin typeface="Cambria"/>
                <a:cs typeface="Cambria"/>
              </a:rPr>
              <a:t>maupun</a:t>
            </a:r>
            <a:r>
              <a:rPr sz="1400" spc="250" dirty="0">
                <a:latin typeface="Cambria"/>
                <a:cs typeface="Cambria"/>
              </a:rPr>
              <a:t> </a:t>
            </a:r>
            <a:r>
              <a:rPr sz="1400" dirty="0">
                <a:latin typeface="Cambria"/>
                <a:cs typeface="Cambria"/>
              </a:rPr>
              <a:t>lokal</a:t>
            </a:r>
            <a:r>
              <a:rPr sz="1400" spc="270" dirty="0">
                <a:latin typeface="Cambria"/>
                <a:cs typeface="Cambria"/>
              </a:rPr>
              <a:t> </a:t>
            </a:r>
            <a:r>
              <a:rPr sz="1400" dirty="0">
                <a:latin typeface="Cambria"/>
                <a:cs typeface="Cambria"/>
              </a:rPr>
              <a:t>menempatkan</a:t>
            </a:r>
            <a:r>
              <a:rPr sz="1400" spc="265" dirty="0">
                <a:latin typeface="Cambria"/>
                <a:cs typeface="Cambria"/>
              </a:rPr>
              <a:t> </a:t>
            </a:r>
            <a:r>
              <a:rPr sz="1400" dirty="0">
                <a:latin typeface="Cambria"/>
                <a:cs typeface="Cambria"/>
              </a:rPr>
              <a:t>siaran</a:t>
            </a:r>
            <a:r>
              <a:rPr sz="1400" spc="270" dirty="0">
                <a:latin typeface="Cambria"/>
                <a:cs typeface="Cambria"/>
              </a:rPr>
              <a:t> </a:t>
            </a:r>
            <a:r>
              <a:rPr sz="1400" dirty="0">
                <a:latin typeface="Cambria"/>
                <a:cs typeface="Cambria"/>
              </a:rPr>
              <a:t>berita</a:t>
            </a:r>
            <a:r>
              <a:rPr sz="1400" spc="265" dirty="0">
                <a:latin typeface="Cambria"/>
                <a:cs typeface="Cambria"/>
              </a:rPr>
              <a:t> </a:t>
            </a:r>
            <a:r>
              <a:rPr sz="1400" spc="-10" dirty="0">
                <a:latin typeface="Cambria"/>
                <a:cs typeface="Cambria"/>
              </a:rPr>
              <a:t>paling</a:t>
            </a:r>
            <a:endParaRPr sz="1400">
              <a:latin typeface="Cambria"/>
              <a:cs typeface="Cambria"/>
            </a:endParaRPr>
          </a:p>
          <a:p>
            <a:pPr marL="469265" marR="5080" algn="just">
              <a:lnSpc>
                <a:spcPct val="146400"/>
              </a:lnSpc>
              <a:spcBef>
                <a:spcPts val="15"/>
              </a:spcBef>
            </a:pPr>
            <a:r>
              <a:rPr sz="1400" dirty="0">
                <a:latin typeface="Cambria"/>
                <a:cs typeface="Cambria"/>
              </a:rPr>
              <a:t>utama.</a:t>
            </a:r>
            <a:r>
              <a:rPr sz="1400" spc="335" dirty="0">
                <a:latin typeface="Cambria"/>
                <a:cs typeface="Cambria"/>
              </a:rPr>
              <a:t> </a:t>
            </a:r>
            <a:r>
              <a:rPr sz="1400" dirty="0">
                <a:latin typeface="Cambria"/>
                <a:cs typeface="Cambria"/>
              </a:rPr>
              <a:t>Berlomba</a:t>
            </a:r>
            <a:r>
              <a:rPr sz="1400" spc="325" dirty="0">
                <a:latin typeface="Cambria"/>
                <a:cs typeface="Cambria"/>
              </a:rPr>
              <a:t> </a:t>
            </a:r>
            <a:r>
              <a:rPr sz="1400" dirty="0">
                <a:latin typeface="Cambria"/>
                <a:cs typeface="Cambria"/>
              </a:rPr>
              <a:t>menyajikan</a:t>
            </a:r>
            <a:r>
              <a:rPr sz="1400" spc="350" dirty="0">
                <a:latin typeface="Cambria"/>
                <a:cs typeface="Cambria"/>
              </a:rPr>
              <a:t> </a:t>
            </a:r>
            <a:r>
              <a:rPr sz="1400" dirty="0">
                <a:latin typeface="Cambria"/>
                <a:cs typeface="Cambria"/>
              </a:rPr>
              <a:t>tayangan</a:t>
            </a:r>
            <a:r>
              <a:rPr sz="1400" spc="345" dirty="0">
                <a:latin typeface="Cambria"/>
                <a:cs typeface="Cambria"/>
              </a:rPr>
              <a:t> </a:t>
            </a:r>
            <a:r>
              <a:rPr sz="1400" dirty="0">
                <a:latin typeface="Cambria"/>
                <a:cs typeface="Cambria"/>
              </a:rPr>
              <a:t>berita</a:t>
            </a:r>
            <a:r>
              <a:rPr sz="1400" spc="340" dirty="0">
                <a:latin typeface="Cambria"/>
                <a:cs typeface="Cambria"/>
              </a:rPr>
              <a:t> </a:t>
            </a:r>
            <a:r>
              <a:rPr sz="1400" dirty="0">
                <a:latin typeface="Cambria"/>
                <a:cs typeface="Cambria"/>
              </a:rPr>
              <a:t>dengan</a:t>
            </a:r>
            <a:r>
              <a:rPr sz="1400" spc="325" dirty="0">
                <a:latin typeface="Cambria"/>
                <a:cs typeface="Cambria"/>
              </a:rPr>
              <a:t> </a:t>
            </a:r>
            <a:r>
              <a:rPr sz="1400" spc="-10" dirty="0">
                <a:latin typeface="Cambria"/>
                <a:cs typeface="Cambria"/>
              </a:rPr>
              <a:t>perbedaan </a:t>
            </a:r>
            <a:r>
              <a:rPr sz="1400" dirty="0">
                <a:latin typeface="Cambria"/>
                <a:cs typeface="Cambria"/>
              </a:rPr>
              <a:t>angle</a:t>
            </a:r>
            <a:r>
              <a:rPr sz="1400" spc="275" dirty="0">
                <a:latin typeface="Cambria"/>
                <a:cs typeface="Cambria"/>
              </a:rPr>
              <a:t> </a:t>
            </a:r>
            <a:r>
              <a:rPr sz="1400" dirty="0">
                <a:latin typeface="Cambria"/>
                <a:cs typeface="Cambria"/>
              </a:rPr>
              <a:t>(sudut</a:t>
            </a:r>
            <a:r>
              <a:rPr sz="1400" spc="280" dirty="0">
                <a:latin typeface="Cambria"/>
                <a:cs typeface="Cambria"/>
              </a:rPr>
              <a:t> </a:t>
            </a:r>
            <a:r>
              <a:rPr sz="1400" dirty="0">
                <a:latin typeface="Cambria"/>
                <a:cs typeface="Cambria"/>
              </a:rPr>
              <a:t>pandang)</a:t>
            </a:r>
            <a:r>
              <a:rPr sz="1400" spc="290" dirty="0">
                <a:latin typeface="Cambria"/>
                <a:cs typeface="Cambria"/>
              </a:rPr>
              <a:t> </a:t>
            </a:r>
            <a:r>
              <a:rPr sz="1400" dirty="0">
                <a:latin typeface="Cambria"/>
                <a:cs typeface="Cambria"/>
              </a:rPr>
              <a:t>sajian.</a:t>
            </a:r>
            <a:r>
              <a:rPr sz="1400" spc="280" dirty="0">
                <a:latin typeface="Cambria"/>
                <a:cs typeface="Cambria"/>
              </a:rPr>
              <a:t> </a:t>
            </a:r>
            <a:r>
              <a:rPr sz="1400" dirty="0">
                <a:latin typeface="Cambria"/>
                <a:cs typeface="Cambria"/>
              </a:rPr>
              <a:t>Askurifai</a:t>
            </a:r>
            <a:r>
              <a:rPr sz="1400" spc="275" dirty="0">
                <a:latin typeface="Cambria"/>
                <a:cs typeface="Cambria"/>
              </a:rPr>
              <a:t> </a:t>
            </a:r>
            <a:r>
              <a:rPr sz="1400" dirty="0">
                <a:latin typeface="Cambria"/>
                <a:cs typeface="Cambria"/>
              </a:rPr>
              <a:t>Baksin</a:t>
            </a:r>
            <a:r>
              <a:rPr sz="1400" spc="275" dirty="0">
                <a:latin typeface="Cambria"/>
                <a:cs typeface="Cambria"/>
              </a:rPr>
              <a:t> </a:t>
            </a:r>
            <a:r>
              <a:rPr sz="1400" dirty="0">
                <a:latin typeface="Cambria"/>
                <a:cs typeface="Cambria"/>
              </a:rPr>
              <a:t>pakar</a:t>
            </a:r>
            <a:r>
              <a:rPr sz="1400" spc="285" dirty="0">
                <a:latin typeface="Cambria"/>
                <a:cs typeface="Cambria"/>
              </a:rPr>
              <a:t> </a:t>
            </a:r>
            <a:r>
              <a:rPr sz="1400" spc="-10" dirty="0">
                <a:latin typeface="Cambria"/>
                <a:cs typeface="Cambria"/>
              </a:rPr>
              <a:t>komunikasi </a:t>
            </a:r>
            <a:r>
              <a:rPr sz="1400" dirty="0">
                <a:latin typeface="Cambria"/>
                <a:cs typeface="Cambria"/>
              </a:rPr>
              <a:t>dari</a:t>
            </a:r>
            <a:r>
              <a:rPr sz="1400" spc="155" dirty="0">
                <a:latin typeface="Cambria"/>
                <a:cs typeface="Cambria"/>
              </a:rPr>
              <a:t>  </a:t>
            </a:r>
            <a:r>
              <a:rPr sz="1400" dirty="0">
                <a:latin typeface="Cambria"/>
                <a:cs typeface="Cambria"/>
              </a:rPr>
              <a:t>Universitas</a:t>
            </a:r>
            <a:r>
              <a:rPr sz="1400" spc="155" dirty="0">
                <a:latin typeface="Cambria"/>
                <a:cs typeface="Cambria"/>
              </a:rPr>
              <a:t>  </a:t>
            </a:r>
            <a:r>
              <a:rPr sz="1400" dirty="0">
                <a:latin typeface="Cambria"/>
                <a:cs typeface="Cambria"/>
              </a:rPr>
              <a:t>Islam</a:t>
            </a:r>
            <a:r>
              <a:rPr sz="1400" spc="155" dirty="0">
                <a:latin typeface="Cambria"/>
                <a:cs typeface="Cambria"/>
              </a:rPr>
              <a:t>  </a:t>
            </a:r>
            <a:r>
              <a:rPr sz="1400" dirty="0">
                <a:latin typeface="Cambria"/>
                <a:cs typeface="Cambria"/>
              </a:rPr>
              <a:t>Bandung</a:t>
            </a:r>
            <a:r>
              <a:rPr sz="1400" spc="165" dirty="0">
                <a:latin typeface="Cambria"/>
                <a:cs typeface="Cambria"/>
              </a:rPr>
              <a:t>  </a:t>
            </a:r>
            <a:r>
              <a:rPr sz="1400" dirty="0">
                <a:latin typeface="Cambria"/>
                <a:cs typeface="Cambria"/>
              </a:rPr>
              <a:t>menyebutkan</a:t>
            </a:r>
            <a:r>
              <a:rPr sz="1400" spc="160" dirty="0">
                <a:latin typeface="Cambria"/>
                <a:cs typeface="Cambria"/>
              </a:rPr>
              <a:t>  </a:t>
            </a:r>
            <a:r>
              <a:rPr sz="1400" dirty="0">
                <a:latin typeface="Cambria"/>
                <a:cs typeface="Cambria"/>
              </a:rPr>
              <a:t>tayangan</a:t>
            </a:r>
            <a:r>
              <a:rPr sz="1400" spc="150" dirty="0">
                <a:latin typeface="Cambria"/>
                <a:cs typeface="Cambria"/>
              </a:rPr>
              <a:t>  </a:t>
            </a:r>
            <a:r>
              <a:rPr sz="1400" spc="-10" dirty="0">
                <a:latin typeface="Cambria"/>
                <a:cs typeface="Cambria"/>
              </a:rPr>
              <a:t>berita </a:t>
            </a:r>
            <a:r>
              <a:rPr sz="1400" dirty="0">
                <a:latin typeface="Cambria"/>
                <a:cs typeface="Cambria"/>
              </a:rPr>
              <a:t>televisi</a:t>
            </a:r>
            <a:r>
              <a:rPr sz="1400" spc="-40" dirty="0">
                <a:latin typeface="Cambria"/>
                <a:cs typeface="Cambria"/>
              </a:rPr>
              <a:t> </a:t>
            </a:r>
            <a:r>
              <a:rPr sz="1400" dirty="0">
                <a:latin typeface="Cambria"/>
                <a:cs typeface="Cambria"/>
              </a:rPr>
              <a:t>terfokus</a:t>
            </a:r>
            <a:r>
              <a:rPr sz="1400" spc="-25" dirty="0">
                <a:latin typeface="Cambria"/>
                <a:cs typeface="Cambria"/>
              </a:rPr>
              <a:t> </a:t>
            </a:r>
            <a:r>
              <a:rPr sz="1400" dirty="0">
                <a:latin typeface="Cambria"/>
                <a:cs typeface="Cambria"/>
              </a:rPr>
              <a:t>pada</a:t>
            </a:r>
            <a:r>
              <a:rPr sz="1400" spc="-30" dirty="0">
                <a:latin typeface="Cambria"/>
                <a:cs typeface="Cambria"/>
              </a:rPr>
              <a:t> </a:t>
            </a:r>
            <a:r>
              <a:rPr sz="1400" dirty="0">
                <a:latin typeface="Cambria"/>
                <a:cs typeface="Cambria"/>
              </a:rPr>
              <a:t>spot</a:t>
            </a:r>
            <a:r>
              <a:rPr sz="1400" spc="-25" dirty="0">
                <a:latin typeface="Cambria"/>
                <a:cs typeface="Cambria"/>
              </a:rPr>
              <a:t> </a:t>
            </a:r>
            <a:r>
              <a:rPr sz="1400" dirty="0">
                <a:latin typeface="Cambria"/>
                <a:cs typeface="Cambria"/>
              </a:rPr>
              <a:t>news</a:t>
            </a:r>
            <a:r>
              <a:rPr sz="1400" spc="-25" dirty="0">
                <a:latin typeface="Cambria"/>
                <a:cs typeface="Cambria"/>
              </a:rPr>
              <a:t> </a:t>
            </a:r>
            <a:r>
              <a:rPr sz="1400" dirty="0">
                <a:latin typeface="Cambria"/>
                <a:cs typeface="Cambria"/>
              </a:rPr>
              <a:t>berita</a:t>
            </a:r>
            <a:r>
              <a:rPr sz="1400" spc="-30" dirty="0">
                <a:latin typeface="Cambria"/>
                <a:cs typeface="Cambria"/>
              </a:rPr>
              <a:t> </a:t>
            </a:r>
            <a:r>
              <a:rPr sz="1400" dirty="0">
                <a:latin typeface="Cambria"/>
                <a:cs typeface="Cambria"/>
              </a:rPr>
              <a:t>singkat.</a:t>
            </a:r>
            <a:r>
              <a:rPr sz="1400" spc="-25" dirty="0">
                <a:latin typeface="Cambria"/>
                <a:cs typeface="Cambria"/>
              </a:rPr>
              <a:t> </a:t>
            </a:r>
            <a:r>
              <a:rPr sz="1400" dirty="0">
                <a:latin typeface="Cambria"/>
                <a:cs typeface="Cambria"/>
              </a:rPr>
              <a:t>Liputan</a:t>
            </a:r>
            <a:r>
              <a:rPr sz="1400" spc="-35" dirty="0">
                <a:latin typeface="Cambria"/>
                <a:cs typeface="Cambria"/>
              </a:rPr>
              <a:t> </a:t>
            </a:r>
            <a:r>
              <a:rPr sz="1400" dirty="0">
                <a:latin typeface="Cambria"/>
                <a:cs typeface="Cambria"/>
              </a:rPr>
              <a:t>6</a:t>
            </a:r>
            <a:r>
              <a:rPr sz="1400" spc="-20" dirty="0">
                <a:latin typeface="Cambria"/>
                <a:cs typeface="Cambria"/>
              </a:rPr>
              <a:t> </a:t>
            </a:r>
            <a:r>
              <a:rPr sz="1400" dirty="0">
                <a:latin typeface="Cambria"/>
                <a:cs typeface="Cambria"/>
              </a:rPr>
              <a:t>pagi,</a:t>
            </a:r>
            <a:r>
              <a:rPr sz="1400" spc="-30" dirty="0">
                <a:latin typeface="Cambria"/>
                <a:cs typeface="Cambria"/>
              </a:rPr>
              <a:t> </a:t>
            </a:r>
            <a:r>
              <a:rPr sz="1400" spc="-10" dirty="0">
                <a:latin typeface="Cambria"/>
                <a:cs typeface="Cambria"/>
              </a:rPr>
              <a:t>siang,</a:t>
            </a:r>
            <a:endParaRPr sz="1400">
              <a:latin typeface="Cambria"/>
              <a:cs typeface="Cambria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ject 7"/>
          <p:cNvSpPr txBox="1"/>
          <p:nvPr/>
        </p:nvSpPr>
        <p:spPr>
          <a:xfrm>
            <a:off x="1392682" y="597254"/>
            <a:ext cx="5463540" cy="878395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241300" marR="6985" algn="just">
              <a:lnSpc>
                <a:spcPct val="146600"/>
              </a:lnSpc>
              <a:spcBef>
                <a:spcPts val="110"/>
              </a:spcBef>
            </a:pPr>
            <a:r>
              <a:rPr sz="1400" dirty="0">
                <a:latin typeface="Cambria"/>
                <a:cs typeface="Cambria"/>
              </a:rPr>
              <a:t>petang</a:t>
            </a:r>
            <a:r>
              <a:rPr sz="1400" spc="229" dirty="0">
                <a:latin typeface="Cambria"/>
                <a:cs typeface="Cambria"/>
              </a:rPr>
              <a:t> </a:t>
            </a:r>
            <a:r>
              <a:rPr sz="1400" dirty="0">
                <a:latin typeface="Cambria"/>
                <a:cs typeface="Cambria"/>
              </a:rPr>
              <a:t>dan</a:t>
            </a:r>
            <a:r>
              <a:rPr sz="1400" spc="240" dirty="0">
                <a:latin typeface="Cambria"/>
                <a:cs typeface="Cambria"/>
              </a:rPr>
              <a:t> </a:t>
            </a:r>
            <a:r>
              <a:rPr sz="1400" dirty="0">
                <a:latin typeface="Cambria"/>
                <a:cs typeface="Cambria"/>
              </a:rPr>
              <a:t>malam</a:t>
            </a:r>
            <a:r>
              <a:rPr sz="1400" spc="229" dirty="0">
                <a:latin typeface="Cambria"/>
                <a:cs typeface="Cambria"/>
              </a:rPr>
              <a:t> </a:t>
            </a:r>
            <a:r>
              <a:rPr sz="1400" dirty="0">
                <a:latin typeface="Cambria"/>
                <a:cs typeface="Cambria"/>
              </a:rPr>
              <a:t>serta</a:t>
            </a:r>
            <a:r>
              <a:rPr sz="1400" spc="240" dirty="0">
                <a:latin typeface="Cambria"/>
                <a:cs typeface="Cambria"/>
              </a:rPr>
              <a:t> </a:t>
            </a:r>
            <a:r>
              <a:rPr sz="1400" dirty="0">
                <a:latin typeface="Cambria"/>
                <a:cs typeface="Cambria"/>
              </a:rPr>
              <a:t>Liputan</a:t>
            </a:r>
            <a:r>
              <a:rPr sz="1400" spc="225" dirty="0">
                <a:latin typeface="Cambria"/>
                <a:cs typeface="Cambria"/>
              </a:rPr>
              <a:t> </a:t>
            </a:r>
            <a:r>
              <a:rPr sz="1400" dirty="0">
                <a:latin typeface="Cambria"/>
                <a:cs typeface="Cambria"/>
              </a:rPr>
              <a:t>6</a:t>
            </a:r>
            <a:r>
              <a:rPr sz="1400" spc="235" dirty="0">
                <a:latin typeface="Cambria"/>
                <a:cs typeface="Cambria"/>
              </a:rPr>
              <a:t> </a:t>
            </a:r>
            <a:r>
              <a:rPr sz="1400" dirty="0">
                <a:latin typeface="Cambria"/>
                <a:cs typeface="Cambria"/>
              </a:rPr>
              <a:t>terkini</a:t>
            </a:r>
            <a:r>
              <a:rPr sz="1400" spc="245" dirty="0">
                <a:latin typeface="Cambria"/>
                <a:cs typeface="Cambria"/>
              </a:rPr>
              <a:t> </a:t>
            </a:r>
            <a:r>
              <a:rPr sz="1400" dirty="0">
                <a:latin typeface="Cambria"/>
                <a:cs typeface="Cambria"/>
              </a:rPr>
              <a:t>mengedepankan</a:t>
            </a:r>
            <a:r>
              <a:rPr sz="1400" spc="240" dirty="0">
                <a:latin typeface="Cambria"/>
                <a:cs typeface="Cambria"/>
              </a:rPr>
              <a:t> </a:t>
            </a:r>
            <a:r>
              <a:rPr sz="1400" spc="-10" dirty="0">
                <a:latin typeface="Cambria"/>
                <a:cs typeface="Cambria"/>
              </a:rPr>
              <a:t>berita </a:t>
            </a:r>
            <a:r>
              <a:rPr sz="1400" dirty="0">
                <a:latin typeface="Cambria"/>
                <a:cs typeface="Cambria"/>
              </a:rPr>
              <a:t>Straight</a:t>
            </a:r>
            <a:r>
              <a:rPr sz="1400" spc="390" dirty="0">
                <a:latin typeface="Cambria"/>
                <a:cs typeface="Cambria"/>
              </a:rPr>
              <a:t> </a:t>
            </a:r>
            <a:r>
              <a:rPr sz="1400" dirty="0">
                <a:latin typeface="Cambria"/>
                <a:cs typeface="Cambria"/>
              </a:rPr>
              <a:t>News</a:t>
            </a:r>
            <a:r>
              <a:rPr sz="1400" spc="395" dirty="0">
                <a:latin typeface="Cambria"/>
                <a:cs typeface="Cambria"/>
              </a:rPr>
              <a:t> </a:t>
            </a:r>
            <a:r>
              <a:rPr sz="1400" dirty="0">
                <a:latin typeface="Cambria"/>
                <a:cs typeface="Cambria"/>
              </a:rPr>
              <a:t>secara</a:t>
            </a:r>
            <a:r>
              <a:rPr sz="1400" spc="395" dirty="0">
                <a:latin typeface="Cambria"/>
                <a:cs typeface="Cambria"/>
              </a:rPr>
              <a:t> </a:t>
            </a:r>
            <a:r>
              <a:rPr sz="1400" dirty="0">
                <a:latin typeface="Cambria"/>
                <a:cs typeface="Cambria"/>
              </a:rPr>
              <a:t>Spot</a:t>
            </a:r>
            <a:r>
              <a:rPr sz="1400" spc="400" dirty="0">
                <a:latin typeface="Cambria"/>
                <a:cs typeface="Cambria"/>
              </a:rPr>
              <a:t> </a:t>
            </a:r>
            <a:r>
              <a:rPr sz="1400" dirty="0">
                <a:latin typeface="Cambria"/>
                <a:cs typeface="Cambria"/>
              </a:rPr>
              <a:t>News.</a:t>
            </a:r>
            <a:r>
              <a:rPr sz="1400" spc="395" dirty="0">
                <a:latin typeface="Cambria"/>
                <a:cs typeface="Cambria"/>
              </a:rPr>
              <a:t> </a:t>
            </a:r>
            <a:r>
              <a:rPr sz="1400" dirty="0">
                <a:latin typeface="Cambria"/>
                <a:cs typeface="Cambria"/>
              </a:rPr>
              <a:t>Begitu</a:t>
            </a:r>
            <a:r>
              <a:rPr sz="1400" spc="400" dirty="0">
                <a:latin typeface="Cambria"/>
                <a:cs typeface="Cambria"/>
              </a:rPr>
              <a:t> </a:t>
            </a:r>
            <a:r>
              <a:rPr sz="1400" dirty="0">
                <a:latin typeface="Cambria"/>
                <a:cs typeface="Cambria"/>
              </a:rPr>
              <a:t>pula</a:t>
            </a:r>
            <a:r>
              <a:rPr sz="1400" spc="400" dirty="0">
                <a:latin typeface="Cambria"/>
                <a:cs typeface="Cambria"/>
              </a:rPr>
              <a:t> </a:t>
            </a:r>
            <a:r>
              <a:rPr sz="1400" dirty="0">
                <a:latin typeface="Cambria"/>
                <a:cs typeface="Cambria"/>
              </a:rPr>
              <a:t>Metro</a:t>
            </a:r>
            <a:r>
              <a:rPr sz="1400" spc="395" dirty="0">
                <a:latin typeface="Cambria"/>
                <a:cs typeface="Cambria"/>
              </a:rPr>
              <a:t> </a:t>
            </a:r>
            <a:r>
              <a:rPr sz="1400" dirty="0">
                <a:latin typeface="Cambria"/>
                <a:cs typeface="Cambria"/>
              </a:rPr>
              <a:t>TV</a:t>
            </a:r>
            <a:r>
              <a:rPr sz="1400" spc="390" dirty="0">
                <a:latin typeface="Cambria"/>
                <a:cs typeface="Cambria"/>
              </a:rPr>
              <a:t> </a:t>
            </a:r>
            <a:r>
              <a:rPr sz="1400" spc="-10" dirty="0">
                <a:latin typeface="Cambria"/>
                <a:cs typeface="Cambria"/>
              </a:rPr>
              <a:t>dengan </a:t>
            </a:r>
            <a:r>
              <a:rPr sz="1400" dirty="0">
                <a:latin typeface="Cambria"/>
                <a:cs typeface="Cambria"/>
              </a:rPr>
              <a:t>Metro</a:t>
            </a:r>
            <a:r>
              <a:rPr sz="1400" spc="210" dirty="0">
                <a:latin typeface="Cambria"/>
                <a:cs typeface="Cambria"/>
              </a:rPr>
              <a:t> </a:t>
            </a:r>
            <a:r>
              <a:rPr sz="1400" dirty="0">
                <a:latin typeface="Cambria"/>
                <a:cs typeface="Cambria"/>
              </a:rPr>
              <a:t>Pagi,</a:t>
            </a:r>
            <a:r>
              <a:rPr sz="1400" spc="210" dirty="0">
                <a:latin typeface="Cambria"/>
                <a:cs typeface="Cambria"/>
              </a:rPr>
              <a:t> </a:t>
            </a:r>
            <a:r>
              <a:rPr sz="1400" dirty="0">
                <a:latin typeface="Cambria"/>
                <a:cs typeface="Cambria"/>
              </a:rPr>
              <a:t>Metro</a:t>
            </a:r>
            <a:r>
              <a:rPr sz="1400" spc="190" dirty="0">
                <a:latin typeface="Cambria"/>
                <a:cs typeface="Cambria"/>
              </a:rPr>
              <a:t> </a:t>
            </a:r>
            <a:r>
              <a:rPr sz="1400" dirty="0">
                <a:latin typeface="Cambria"/>
                <a:cs typeface="Cambria"/>
              </a:rPr>
              <a:t>Siang,</a:t>
            </a:r>
            <a:r>
              <a:rPr sz="1400" spc="215" dirty="0">
                <a:latin typeface="Cambria"/>
                <a:cs typeface="Cambria"/>
              </a:rPr>
              <a:t> </a:t>
            </a:r>
            <a:r>
              <a:rPr sz="1400" dirty="0">
                <a:latin typeface="Cambria"/>
                <a:cs typeface="Cambria"/>
              </a:rPr>
              <a:t>Metro</a:t>
            </a:r>
            <a:r>
              <a:rPr sz="1400" spc="210" dirty="0">
                <a:latin typeface="Cambria"/>
                <a:cs typeface="Cambria"/>
              </a:rPr>
              <a:t> </a:t>
            </a:r>
            <a:r>
              <a:rPr sz="1400" dirty="0">
                <a:latin typeface="Cambria"/>
                <a:cs typeface="Cambria"/>
              </a:rPr>
              <a:t>Hari</a:t>
            </a:r>
            <a:r>
              <a:rPr sz="1400" spc="220" dirty="0">
                <a:latin typeface="Cambria"/>
                <a:cs typeface="Cambria"/>
              </a:rPr>
              <a:t> </a:t>
            </a:r>
            <a:r>
              <a:rPr sz="1400" dirty="0">
                <a:latin typeface="Cambria"/>
                <a:cs typeface="Cambria"/>
              </a:rPr>
              <a:t>Ini</a:t>
            </a:r>
            <a:r>
              <a:rPr sz="1400" spc="215" dirty="0">
                <a:latin typeface="Cambria"/>
                <a:cs typeface="Cambria"/>
              </a:rPr>
              <a:t> </a:t>
            </a:r>
            <a:r>
              <a:rPr sz="1400" dirty="0">
                <a:latin typeface="Cambria"/>
                <a:cs typeface="Cambria"/>
              </a:rPr>
              <a:t>dan</a:t>
            </a:r>
            <a:r>
              <a:rPr sz="1400" spc="195" dirty="0">
                <a:latin typeface="Cambria"/>
                <a:cs typeface="Cambria"/>
              </a:rPr>
              <a:t> </a:t>
            </a:r>
            <a:r>
              <a:rPr sz="1400" dirty="0">
                <a:latin typeface="Cambria"/>
                <a:cs typeface="Cambria"/>
              </a:rPr>
              <a:t>Metro</a:t>
            </a:r>
            <a:r>
              <a:rPr sz="1400" spc="215" dirty="0">
                <a:latin typeface="Cambria"/>
                <a:cs typeface="Cambria"/>
              </a:rPr>
              <a:t> </a:t>
            </a:r>
            <a:r>
              <a:rPr sz="1400" dirty="0">
                <a:latin typeface="Cambria"/>
                <a:cs typeface="Cambria"/>
              </a:rPr>
              <a:t>Malam.</a:t>
            </a:r>
            <a:r>
              <a:rPr sz="1400" spc="204" dirty="0">
                <a:latin typeface="Cambria"/>
                <a:cs typeface="Cambria"/>
              </a:rPr>
              <a:t> </a:t>
            </a:r>
            <a:r>
              <a:rPr sz="1400" spc="-10" dirty="0">
                <a:latin typeface="Cambria"/>
                <a:cs typeface="Cambria"/>
              </a:rPr>
              <a:t>Belum </a:t>
            </a:r>
            <a:r>
              <a:rPr sz="1400" dirty="0">
                <a:latin typeface="Cambria"/>
                <a:cs typeface="Cambria"/>
              </a:rPr>
              <a:t>lagi</a:t>
            </a:r>
            <a:r>
              <a:rPr sz="1400" spc="120" dirty="0">
                <a:latin typeface="Cambria"/>
                <a:cs typeface="Cambria"/>
              </a:rPr>
              <a:t> </a:t>
            </a:r>
            <a:r>
              <a:rPr sz="1400" dirty="0">
                <a:latin typeface="Cambria"/>
                <a:cs typeface="Cambria"/>
              </a:rPr>
              <a:t>Head</a:t>
            </a:r>
            <a:r>
              <a:rPr sz="1400" spc="130" dirty="0">
                <a:latin typeface="Cambria"/>
                <a:cs typeface="Cambria"/>
              </a:rPr>
              <a:t> </a:t>
            </a:r>
            <a:r>
              <a:rPr sz="1400" dirty="0">
                <a:latin typeface="Cambria"/>
                <a:cs typeface="Cambria"/>
              </a:rPr>
              <a:t>Line</a:t>
            </a:r>
            <a:r>
              <a:rPr sz="1400" spc="114" dirty="0">
                <a:latin typeface="Cambria"/>
                <a:cs typeface="Cambria"/>
              </a:rPr>
              <a:t> </a:t>
            </a:r>
            <a:r>
              <a:rPr sz="1400" dirty="0">
                <a:latin typeface="Cambria"/>
                <a:cs typeface="Cambria"/>
              </a:rPr>
              <a:t>News</a:t>
            </a:r>
            <a:r>
              <a:rPr sz="1400" spc="125" dirty="0">
                <a:latin typeface="Cambria"/>
                <a:cs typeface="Cambria"/>
              </a:rPr>
              <a:t> </a:t>
            </a:r>
            <a:r>
              <a:rPr sz="1400" dirty="0">
                <a:latin typeface="Cambria"/>
                <a:cs typeface="Cambria"/>
              </a:rPr>
              <a:t>terfokus</a:t>
            </a:r>
            <a:r>
              <a:rPr sz="1400" spc="130" dirty="0">
                <a:latin typeface="Cambria"/>
                <a:cs typeface="Cambria"/>
              </a:rPr>
              <a:t> </a:t>
            </a:r>
            <a:r>
              <a:rPr sz="1400" dirty="0">
                <a:latin typeface="Cambria"/>
                <a:cs typeface="Cambria"/>
              </a:rPr>
              <a:t>pada</a:t>
            </a:r>
            <a:r>
              <a:rPr sz="1400" spc="114" dirty="0">
                <a:latin typeface="Cambria"/>
                <a:cs typeface="Cambria"/>
              </a:rPr>
              <a:t> </a:t>
            </a:r>
            <a:r>
              <a:rPr sz="1400" dirty="0">
                <a:latin typeface="Cambria"/>
                <a:cs typeface="Cambria"/>
              </a:rPr>
              <a:t>berita</a:t>
            </a:r>
            <a:r>
              <a:rPr sz="1400" spc="125" dirty="0">
                <a:latin typeface="Cambria"/>
                <a:cs typeface="Cambria"/>
              </a:rPr>
              <a:t> </a:t>
            </a:r>
            <a:r>
              <a:rPr sz="1400" dirty="0">
                <a:latin typeface="Cambria"/>
                <a:cs typeface="Cambria"/>
              </a:rPr>
              <a:t>singkat.</a:t>
            </a:r>
            <a:r>
              <a:rPr sz="1400" spc="120" dirty="0">
                <a:latin typeface="Cambria"/>
                <a:cs typeface="Cambria"/>
              </a:rPr>
              <a:t> </a:t>
            </a:r>
            <a:r>
              <a:rPr sz="1400" dirty="0">
                <a:latin typeface="Cambria"/>
                <a:cs typeface="Cambria"/>
              </a:rPr>
              <a:t>Banyak</a:t>
            </a:r>
            <a:r>
              <a:rPr sz="1400" spc="114" dirty="0">
                <a:latin typeface="Cambria"/>
                <a:cs typeface="Cambria"/>
              </a:rPr>
              <a:t> </a:t>
            </a:r>
            <a:r>
              <a:rPr sz="1400" dirty="0">
                <a:latin typeface="Cambria"/>
                <a:cs typeface="Cambria"/>
              </a:rPr>
              <a:t>lagi,</a:t>
            </a:r>
            <a:r>
              <a:rPr sz="1400" spc="114" dirty="0">
                <a:latin typeface="Cambria"/>
                <a:cs typeface="Cambria"/>
              </a:rPr>
              <a:t> </a:t>
            </a:r>
            <a:r>
              <a:rPr sz="1400" spc="-25" dirty="0">
                <a:latin typeface="Cambria"/>
                <a:cs typeface="Cambria"/>
              </a:rPr>
              <a:t>ada </a:t>
            </a:r>
            <a:r>
              <a:rPr sz="1400" dirty="0">
                <a:latin typeface="Cambria"/>
                <a:cs typeface="Cambria"/>
              </a:rPr>
              <a:t>Buletin</a:t>
            </a:r>
            <a:r>
              <a:rPr sz="1400" spc="254" dirty="0">
                <a:latin typeface="Cambria"/>
                <a:cs typeface="Cambria"/>
              </a:rPr>
              <a:t> </a:t>
            </a:r>
            <a:r>
              <a:rPr sz="1400" dirty="0">
                <a:latin typeface="Cambria"/>
                <a:cs typeface="Cambria"/>
              </a:rPr>
              <a:t>Pagi,</a:t>
            </a:r>
            <a:r>
              <a:rPr sz="1400" spc="245" dirty="0">
                <a:latin typeface="Cambria"/>
                <a:cs typeface="Cambria"/>
              </a:rPr>
              <a:t> </a:t>
            </a:r>
            <a:r>
              <a:rPr sz="1400" dirty="0">
                <a:latin typeface="Cambria"/>
                <a:cs typeface="Cambria"/>
              </a:rPr>
              <a:t>Buletin</a:t>
            </a:r>
            <a:r>
              <a:rPr sz="1400" spc="250" dirty="0">
                <a:latin typeface="Cambria"/>
                <a:cs typeface="Cambria"/>
              </a:rPr>
              <a:t> </a:t>
            </a:r>
            <a:r>
              <a:rPr sz="1400" dirty="0">
                <a:latin typeface="Cambria"/>
                <a:cs typeface="Cambria"/>
              </a:rPr>
              <a:t>Siang,</a:t>
            </a:r>
            <a:r>
              <a:rPr sz="1400" spc="245" dirty="0">
                <a:latin typeface="Cambria"/>
                <a:cs typeface="Cambria"/>
              </a:rPr>
              <a:t> </a:t>
            </a:r>
            <a:r>
              <a:rPr sz="1400" dirty="0">
                <a:latin typeface="Cambria"/>
                <a:cs typeface="Cambria"/>
              </a:rPr>
              <a:t>Buletin</a:t>
            </a:r>
            <a:r>
              <a:rPr sz="1400" spc="250" dirty="0">
                <a:latin typeface="Cambria"/>
                <a:cs typeface="Cambria"/>
              </a:rPr>
              <a:t> </a:t>
            </a:r>
            <a:r>
              <a:rPr sz="1400" dirty="0">
                <a:latin typeface="Cambria"/>
                <a:cs typeface="Cambria"/>
              </a:rPr>
              <a:t>Malam</a:t>
            </a:r>
            <a:r>
              <a:rPr sz="1400" spc="254" dirty="0">
                <a:latin typeface="Cambria"/>
                <a:cs typeface="Cambria"/>
              </a:rPr>
              <a:t> </a:t>
            </a:r>
            <a:r>
              <a:rPr sz="1400" dirty="0">
                <a:latin typeface="Cambria"/>
                <a:cs typeface="Cambria"/>
              </a:rPr>
              <a:t>dan</a:t>
            </a:r>
            <a:r>
              <a:rPr sz="1400" spc="250" dirty="0">
                <a:latin typeface="Cambria"/>
                <a:cs typeface="Cambria"/>
              </a:rPr>
              <a:t> </a:t>
            </a:r>
            <a:r>
              <a:rPr sz="1400" dirty="0">
                <a:latin typeface="Cambria"/>
                <a:cs typeface="Cambria"/>
              </a:rPr>
              <a:t>Seputar</a:t>
            </a:r>
            <a:r>
              <a:rPr sz="1400" spc="250" dirty="0">
                <a:latin typeface="Cambria"/>
                <a:cs typeface="Cambria"/>
              </a:rPr>
              <a:t> </a:t>
            </a:r>
            <a:r>
              <a:rPr sz="1400" spc="-10" dirty="0">
                <a:latin typeface="Cambria"/>
                <a:cs typeface="Cambria"/>
              </a:rPr>
              <a:t>Indonesia </a:t>
            </a:r>
            <a:r>
              <a:rPr sz="1400" dirty="0">
                <a:latin typeface="Cambria"/>
                <a:cs typeface="Cambria"/>
              </a:rPr>
              <a:t>(RCTI),</a:t>
            </a:r>
            <a:r>
              <a:rPr sz="1400" spc="65" dirty="0">
                <a:latin typeface="Cambria"/>
                <a:cs typeface="Cambria"/>
              </a:rPr>
              <a:t> </a:t>
            </a:r>
            <a:r>
              <a:rPr sz="1400" dirty="0">
                <a:latin typeface="Cambria"/>
                <a:cs typeface="Cambria"/>
              </a:rPr>
              <a:t>Fokus</a:t>
            </a:r>
            <a:r>
              <a:rPr sz="1400" spc="55" dirty="0">
                <a:latin typeface="Cambria"/>
                <a:cs typeface="Cambria"/>
              </a:rPr>
              <a:t> </a:t>
            </a:r>
            <a:r>
              <a:rPr sz="1400" dirty="0">
                <a:latin typeface="Cambria"/>
                <a:cs typeface="Cambria"/>
              </a:rPr>
              <a:t>(Indosiar)</a:t>
            </a:r>
            <a:r>
              <a:rPr sz="1400" spc="75" dirty="0">
                <a:latin typeface="Cambria"/>
                <a:cs typeface="Cambria"/>
              </a:rPr>
              <a:t> </a:t>
            </a:r>
            <a:r>
              <a:rPr sz="1400" dirty="0">
                <a:latin typeface="Cambria"/>
                <a:cs typeface="Cambria"/>
              </a:rPr>
              <a:t>dll.</a:t>
            </a:r>
            <a:r>
              <a:rPr sz="1400" spc="60" dirty="0">
                <a:latin typeface="Cambria"/>
                <a:cs typeface="Cambria"/>
              </a:rPr>
              <a:t> </a:t>
            </a:r>
            <a:r>
              <a:rPr sz="1400" dirty="0">
                <a:latin typeface="Cambria"/>
                <a:cs typeface="Cambria"/>
              </a:rPr>
              <a:t>Berbeda</a:t>
            </a:r>
            <a:r>
              <a:rPr sz="1400" spc="55" dirty="0">
                <a:latin typeface="Cambria"/>
                <a:cs typeface="Cambria"/>
              </a:rPr>
              <a:t> </a:t>
            </a:r>
            <a:r>
              <a:rPr sz="1400" dirty="0">
                <a:latin typeface="Cambria"/>
                <a:cs typeface="Cambria"/>
              </a:rPr>
              <a:t>di</a:t>
            </a:r>
            <a:r>
              <a:rPr sz="1400" spc="70" dirty="0">
                <a:latin typeface="Cambria"/>
                <a:cs typeface="Cambria"/>
              </a:rPr>
              <a:t> </a:t>
            </a:r>
            <a:r>
              <a:rPr sz="1400" dirty="0">
                <a:latin typeface="Cambria"/>
                <a:cs typeface="Cambria"/>
              </a:rPr>
              <a:t>Trans</a:t>
            </a:r>
            <a:r>
              <a:rPr sz="1400" spc="70" dirty="0">
                <a:latin typeface="Cambria"/>
                <a:cs typeface="Cambria"/>
              </a:rPr>
              <a:t> </a:t>
            </a:r>
            <a:r>
              <a:rPr sz="1400" dirty="0">
                <a:latin typeface="Cambria"/>
                <a:cs typeface="Cambria"/>
              </a:rPr>
              <a:t>TV,</a:t>
            </a:r>
            <a:r>
              <a:rPr sz="1400" spc="75" dirty="0">
                <a:latin typeface="Cambria"/>
                <a:cs typeface="Cambria"/>
              </a:rPr>
              <a:t> </a:t>
            </a:r>
            <a:r>
              <a:rPr sz="1400" dirty="0">
                <a:latin typeface="Cambria"/>
                <a:cs typeface="Cambria"/>
              </a:rPr>
              <a:t>Berita</a:t>
            </a:r>
            <a:r>
              <a:rPr sz="1400" spc="60" dirty="0">
                <a:latin typeface="Cambria"/>
                <a:cs typeface="Cambria"/>
              </a:rPr>
              <a:t> </a:t>
            </a:r>
            <a:r>
              <a:rPr sz="1400" dirty="0">
                <a:latin typeface="Cambria"/>
                <a:cs typeface="Cambria"/>
              </a:rPr>
              <a:t>yang</a:t>
            </a:r>
            <a:r>
              <a:rPr sz="1400" spc="70" dirty="0">
                <a:latin typeface="Cambria"/>
                <a:cs typeface="Cambria"/>
              </a:rPr>
              <a:t> </a:t>
            </a:r>
            <a:r>
              <a:rPr sz="1400" spc="-10" dirty="0">
                <a:latin typeface="Cambria"/>
                <a:cs typeface="Cambria"/>
              </a:rPr>
              <a:t>lebih </a:t>
            </a:r>
            <a:r>
              <a:rPr sz="1400" dirty="0">
                <a:latin typeface="Cambria"/>
                <a:cs typeface="Cambria"/>
              </a:rPr>
              <a:t>mengedepankan</a:t>
            </a:r>
            <a:r>
              <a:rPr sz="1400" spc="345" dirty="0">
                <a:latin typeface="Cambria"/>
                <a:cs typeface="Cambria"/>
              </a:rPr>
              <a:t> </a:t>
            </a:r>
            <a:r>
              <a:rPr sz="1400" dirty="0">
                <a:latin typeface="Cambria"/>
                <a:cs typeface="Cambria"/>
              </a:rPr>
              <a:t>In</a:t>
            </a:r>
            <a:r>
              <a:rPr sz="1400" spc="335" dirty="0">
                <a:latin typeface="Cambria"/>
                <a:cs typeface="Cambria"/>
              </a:rPr>
              <a:t> </a:t>
            </a:r>
            <a:r>
              <a:rPr sz="1400" dirty="0">
                <a:latin typeface="Cambria"/>
                <a:cs typeface="Cambria"/>
              </a:rPr>
              <a:t>Depth</a:t>
            </a:r>
            <a:r>
              <a:rPr sz="1400" spc="345" dirty="0">
                <a:latin typeface="Cambria"/>
                <a:cs typeface="Cambria"/>
              </a:rPr>
              <a:t> </a:t>
            </a:r>
            <a:r>
              <a:rPr sz="1400" dirty="0">
                <a:latin typeface="Cambria"/>
                <a:cs typeface="Cambria"/>
              </a:rPr>
              <a:t>Reporting.</a:t>
            </a:r>
            <a:r>
              <a:rPr sz="1400" spc="325" dirty="0">
                <a:latin typeface="Cambria"/>
                <a:cs typeface="Cambria"/>
              </a:rPr>
              <a:t> </a:t>
            </a:r>
            <a:r>
              <a:rPr sz="1400" dirty="0">
                <a:latin typeface="Cambria"/>
                <a:cs typeface="Cambria"/>
              </a:rPr>
              <a:t>Trans</a:t>
            </a:r>
            <a:r>
              <a:rPr sz="1400" spc="345" dirty="0">
                <a:latin typeface="Cambria"/>
                <a:cs typeface="Cambria"/>
              </a:rPr>
              <a:t> </a:t>
            </a:r>
            <a:r>
              <a:rPr sz="1400" dirty="0">
                <a:latin typeface="Cambria"/>
                <a:cs typeface="Cambria"/>
              </a:rPr>
              <a:t>TV</a:t>
            </a:r>
            <a:r>
              <a:rPr sz="1400" spc="355" dirty="0">
                <a:latin typeface="Cambria"/>
                <a:cs typeface="Cambria"/>
              </a:rPr>
              <a:t> </a:t>
            </a:r>
            <a:r>
              <a:rPr sz="1400" dirty="0">
                <a:latin typeface="Cambria"/>
                <a:cs typeface="Cambria"/>
              </a:rPr>
              <a:t>mengemas</a:t>
            </a:r>
            <a:r>
              <a:rPr sz="1400" spc="345" dirty="0">
                <a:latin typeface="Cambria"/>
                <a:cs typeface="Cambria"/>
              </a:rPr>
              <a:t> </a:t>
            </a:r>
            <a:r>
              <a:rPr sz="1400" spc="-10" dirty="0">
                <a:latin typeface="Cambria"/>
                <a:cs typeface="Cambria"/>
              </a:rPr>
              <a:t>sajian </a:t>
            </a:r>
            <a:r>
              <a:rPr sz="1400" dirty="0">
                <a:latin typeface="Cambria"/>
                <a:cs typeface="Cambria"/>
              </a:rPr>
              <a:t>berita</a:t>
            </a:r>
            <a:r>
              <a:rPr sz="1400" spc="465" dirty="0">
                <a:latin typeface="Cambria"/>
                <a:cs typeface="Cambria"/>
              </a:rPr>
              <a:t> </a:t>
            </a:r>
            <a:r>
              <a:rPr sz="1400" dirty="0">
                <a:latin typeface="Cambria"/>
                <a:cs typeface="Cambria"/>
              </a:rPr>
              <a:t>dengan</a:t>
            </a:r>
            <a:r>
              <a:rPr sz="1400" spc="470" dirty="0">
                <a:latin typeface="Cambria"/>
                <a:cs typeface="Cambria"/>
              </a:rPr>
              <a:t> </a:t>
            </a:r>
            <a:r>
              <a:rPr sz="1400" dirty="0">
                <a:latin typeface="Cambria"/>
                <a:cs typeface="Cambria"/>
              </a:rPr>
              <a:t>tayangan</a:t>
            </a:r>
            <a:r>
              <a:rPr sz="1400" spc="465" dirty="0">
                <a:latin typeface="Cambria"/>
                <a:cs typeface="Cambria"/>
              </a:rPr>
              <a:t> </a:t>
            </a:r>
            <a:r>
              <a:rPr sz="1400" dirty="0">
                <a:latin typeface="Cambria"/>
                <a:cs typeface="Cambria"/>
              </a:rPr>
              <a:t>Investigasi</a:t>
            </a:r>
            <a:r>
              <a:rPr sz="1400" spc="465" dirty="0">
                <a:latin typeface="Cambria"/>
                <a:cs typeface="Cambria"/>
              </a:rPr>
              <a:t> </a:t>
            </a:r>
            <a:r>
              <a:rPr sz="1400" dirty="0">
                <a:latin typeface="Cambria"/>
                <a:cs typeface="Cambria"/>
              </a:rPr>
              <a:t>di</a:t>
            </a:r>
            <a:r>
              <a:rPr sz="1400" spc="465" dirty="0">
                <a:latin typeface="Cambria"/>
                <a:cs typeface="Cambria"/>
              </a:rPr>
              <a:t> </a:t>
            </a:r>
            <a:r>
              <a:rPr sz="1400" dirty="0">
                <a:latin typeface="Cambria"/>
                <a:cs typeface="Cambria"/>
              </a:rPr>
              <a:t>program</a:t>
            </a:r>
            <a:r>
              <a:rPr sz="1400" spc="465" dirty="0">
                <a:latin typeface="Cambria"/>
                <a:cs typeface="Cambria"/>
              </a:rPr>
              <a:t> </a:t>
            </a:r>
            <a:r>
              <a:rPr sz="1400" dirty="0">
                <a:latin typeface="Cambria"/>
                <a:cs typeface="Cambria"/>
              </a:rPr>
              <a:t>Reportase</a:t>
            </a:r>
            <a:r>
              <a:rPr sz="1400" spc="470" dirty="0">
                <a:latin typeface="Cambria"/>
                <a:cs typeface="Cambria"/>
              </a:rPr>
              <a:t> </a:t>
            </a:r>
            <a:r>
              <a:rPr sz="1400" spc="-10" dirty="0">
                <a:latin typeface="Cambria"/>
                <a:cs typeface="Cambria"/>
              </a:rPr>
              <a:t>Sore. </a:t>
            </a:r>
            <a:r>
              <a:rPr sz="1400" dirty="0">
                <a:latin typeface="Cambria"/>
                <a:cs typeface="Cambria"/>
              </a:rPr>
              <a:t>Format</a:t>
            </a:r>
            <a:r>
              <a:rPr sz="1400" spc="300" dirty="0">
                <a:latin typeface="Cambria"/>
                <a:cs typeface="Cambria"/>
              </a:rPr>
              <a:t>  </a:t>
            </a:r>
            <a:r>
              <a:rPr sz="1400" dirty="0">
                <a:latin typeface="Cambria"/>
                <a:cs typeface="Cambria"/>
              </a:rPr>
              <a:t>Berita</a:t>
            </a:r>
            <a:r>
              <a:rPr sz="1400" spc="290" dirty="0">
                <a:latin typeface="Cambria"/>
                <a:cs typeface="Cambria"/>
              </a:rPr>
              <a:t>  </a:t>
            </a:r>
            <a:r>
              <a:rPr sz="1400" dirty="0">
                <a:latin typeface="Cambria"/>
                <a:cs typeface="Cambria"/>
              </a:rPr>
              <a:t>televisi</a:t>
            </a:r>
            <a:r>
              <a:rPr sz="1400" spc="295" dirty="0">
                <a:latin typeface="Cambria"/>
                <a:cs typeface="Cambria"/>
              </a:rPr>
              <a:t>  </a:t>
            </a:r>
            <a:r>
              <a:rPr sz="1400" dirty="0">
                <a:latin typeface="Cambria"/>
                <a:cs typeface="Cambria"/>
              </a:rPr>
              <a:t>yang</a:t>
            </a:r>
            <a:r>
              <a:rPr sz="1400" spc="300" dirty="0">
                <a:latin typeface="Cambria"/>
                <a:cs typeface="Cambria"/>
              </a:rPr>
              <a:t>  </a:t>
            </a:r>
            <a:r>
              <a:rPr sz="1400" dirty="0">
                <a:latin typeface="Cambria"/>
                <a:cs typeface="Cambria"/>
              </a:rPr>
              <a:t>mengedepankan</a:t>
            </a:r>
            <a:r>
              <a:rPr sz="1400" spc="300" dirty="0">
                <a:latin typeface="Cambria"/>
                <a:cs typeface="Cambria"/>
              </a:rPr>
              <a:t>  </a:t>
            </a:r>
            <a:r>
              <a:rPr sz="1400" dirty="0">
                <a:latin typeface="Cambria"/>
                <a:cs typeface="Cambria"/>
              </a:rPr>
              <a:t>Aktualitas</a:t>
            </a:r>
            <a:r>
              <a:rPr sz="1400" spc="295" dirty="0">
                <a:latin typeface="Cambria"/>
                <a:cs typeface="Cambria"/>
              </a:rPr>
              <a:t>  </a:t>
            </a:r>
            <a:r>
              <a:rPr sz="1400" spc="-25" dirty="0">
                <a:latin typeface="Cambria"/>
                <a:cs typeface="Cambria"/>
              </a:rPr>
              <a:t>dan </a:t>
            </a:r>
            <a:r>
              <a:rPr sz="1400" dirty="0">
                <a:latin typeface="Cambria"/>
                <a:cs typeface="Cambria"/>
              </a:rPr>
              <a:t>Faktualitas,</a:t>
            </a:r>
            <a:r>
              <a:rPr sz="1400" spc="70" dirty="0">
                <a:latin typeface="Cambria"/>
                <a:cs typeface="Cambria"/>
              </a:rPr>
              <a:t> </a:t>
            </a:r>
            <a:r>
              <a:rPr sz="1400" dirty="0">
                <a:latin typeface="Cambria"/>
                <a:cs typeface="Cambria"/>
              </a:rPr>
              <a:t>biasanya</a:t>
            </a:r>
            <a:r>
              <a:rPr sz="1400" spc="80" dirty="0">
                <a:latin typeface="Cambria"/>
                <a:cs typeface="Cambria"/>
              </a:rPr>
              <a:t> </a:t>
            </a:r>
            <a:r>
              <a:rPr sz="1400" dirty="0">
                <a:latin typeface="Cambria"/>
                <a:cs typeface="Cambria"/>
              </a:rPr>
              <a:t>dilengkapi</a:t>
            </a:r>
            <a:r>
              <a:rPr sz="1400" spc="65" dirty="0">
                <a:latin typeface="Cambria"/>
                <a:cs typeface="Cambria"/>
              </a:rPr>
              <a:t> </a:t>
            </a:r>
            <a:r>
              <a:rPr sz="1400" dirty="0">
                <a:latin typeface="Cambria"/>
                <a:cs typeface="Cambria"/>
              </a:rPr>
              <a:t>dengan</a:t>
            </a:r>
            <a:r>
              <a:rPr sz="1400" spc="75" dirty="0">
                <a:latin typeface="Cambria"/>
                <a:cs typeface="Cambria"/>
              </a:rPr>
              <a:t> </a:t>
            </a:r>
            <a:r>
              <a:rPr sz="1400" dirty="0">
                <a:latin typeface="Cambria"/>
                <a:cs typeface="Cambria"/>
              </a:rPr>
              <a:t>Feature</a:t>
            </a:r>
            <a:r>
              <a:rPr sz="1400" spc="65" dirty="0">
                <a:latin typeface="Cambria"/>
                <a:cs typeface="Cambria"/>
              </a:rPr>
              <a:t> </a:t>
            </a:r>
            <a:r>
              <a:rPr sz="1400" dirty="0">
                <a:latin typeface="Cambria"/>
                <a:cs typeface="Cambria"/>
              </a:rPr>
              <a:t>News,</a:t>
            </a:r>
            <a:r>
              <a:rPr sz="1400" spc="75" dirty="0">
                <a:latin typeface="Cambria"/>
                <a:cs typeface="Cambria"/>
              </a:rPr>
              <a:t> </a:t>
            </a:r>
            <a:r>
              <a:rPr sz="1400" dirty="0">
                <a:latin typeface="Cambria"/>
                <a:cs typeface="Cambria"/>
              </a:rPr>
              <a:t>Sport</a:t>
            </a:r>
            <a:r>
              <a:rPr sz="1400" spc="80" dirty="0">
                <a:latin typeface="Cambria"/>
                <a:cs typeface="Cambria"/>
              </a:rPr>
              <a:t> </a:t>
            </a:r>
            <a:r>
              <a:rPr sz="1400" spc="-10" dirty="0">
                <a:latin typeface="Cambria"/>
                <a:cs typeface="Cambria"/>
              </a:rPr>
              <a:t>News. </a:t>
            </a:r>
            <a:r>
              <a:rPr sz="1400" dirty="0">
                <a:latin typeface="Cambria"/>
                <a:cs typeface="Cambria"/>
              </a:rPr>
              <a:t>Kini</a:t>
            </a:r>
            <a:r>
              <a:rPr sz="1400" spc="140" dirty="0">
                <a:latin typeface="Cambria"/>
                <a:cs typeface="Cambria"/>
              </a:rPr>
              <a:t>  </a:t>
            </a:r>
            <a:r>
              <a:rPr sz="1400" dirty="0">
                <a:latin typeface="Cambria"/>
                <a:cs typeface="Cambria"/>
              </a:rPr>
              <a:t>bertambah</a:t>
            </a:r>
            <a:r>
              <a:rPr sz="1400" spc="140" dirty="0">
                <a:latin typeface="Cambria"/>
                <a:cs typeface="Cambria"/>
              </a:rPr>
              <a:t>  </a:t>
            </a:r>
            <a:r>
              <a:rPr sz="1400" dirty="0">
                <a:latin typeface="Cambria"/>
                <a:cs typeface="Cambria"/>
              </a:rPr>
              <a:t>lagi</a:t>
            </a:r>
            <a:r>
              <a:rPr sz="1400" spc="145" dirty="0">
                <a:latin typeface="Cambria"/>
                <a:cs typeface="Cambria"/>
              </a:rPr>
              <a:t>  </a:t>
            </a:r>
            <a:r>
              <a:rPr sz="1400" dirty="0">
                <a:latin typeface="Cambria"/>
                <a:cs typeface="Cambria"/>
              </a:rPr>
              <a:t>bagiannya,</a:t>
            </a:r>
            <a:r>
              <a:rPr sz="1400" spc="140" dirty="0">
                <a:latin typeface="Cambria"/>
                <a:cs typeface="Cambria"/>
              </a:rPr>
              <a:t>  </a:t>
            </a:r>
            <a:r>
              <a:rPr sz="1400" dirty="0">
                <a:latin typeface="Cambria"/>
                <a:cs typeface="Cambria"/>
              </a:rPr>
              <a:t>yaitu</a:t>
            </a:r>
            <a:r>
              <a:rPr sz="1400" spc="140" dirty="0">
                <a:latin typeface="Cambria"/>
                <a:cs typeface="Cambria"/>
              </a:rPr>
              <a:t>  </a:t>
            </a:r>
            <a:r>
              <a:rPr sz="1400" dirty="0">
                <a:latin typeface="Cambria"/>
                <a:cs typeface="Cambria"/>
              </a:rPr>
              <a:t>Jurnalisme</a:t>
            </a:r>
            <a:r>
              <a:rPr sz="1400" spc="140" dirty="0">
                <a:latin typeface="Cambria"/>
                <a:cs typeface="Cambria"/>
              </a:rPr>
              <a:t>  </a:t>
            </a:r>
            <a:r>
              <a:rPr sz="1400" dirty="0">
                <a:latin typeface="Cambria"/>
                <a:cs typeface="Cambria"/>
              </a:rPr>
              <a:t>Kuliner</a:t>
            </a:r>
            <a:r>
              <a:rPr sz="1400" spc="135" dirty="0">
                <a:latin typeface="Cambria"/>
                <a:cs typeface="Cambria"/>
              </a:rPr>
              <a:t>  </a:t>
            </a:r>
            <a:r>
              <a:rPr sz="1400" spc="-20" dirty="0">
                <a:latin typeface="Cambria"/>
                <a:cs typeface="Cambria"/>
              </a:rPr>
              <a:t>yang </a:t>
            </a:r>
            <a:r>
              <a:rPr sz="1400" dirty="0">
                <a:latin typeface="Cambria"/>
                <a:cs typeface="Cambria"/>
              </a:rPr>
              <a:t>termasuk</a:t>
            </a:r>
            <a:r>
              <a:rPr sz="1400" spc="-40" dirty="0">
                <a:latin typeface="Cambria"/>
                <a:cs typeface="Cambria"/>
              </a:rPr>
              <a:t> </a:t>
            </a:r>
            <a:r>
              <a:rPr sz="1400" dirty="0">
                <a:latin typeface="Cambria"/>
                <a:cs typeface="Cambria"/>
              </a:rPr>
              <a:t>pada</a:t>
            </a:r>
            <a:r>
              <a:rPr sz="1400" spc="-55" dirty="0">
                <a:latin typeface="Cambria"/>
                <a:cs typeface="Cambria"/>
              </a:rPr>
              <a:t> </a:t>
            </a:r>
            <a:r>
              <a:rPr sz="1400" dirty="0">
                <a:latin typeface="Cambria"/>
                <a:cs typeface="Cambria"/>
              </a:rPr>
              <a:t>segment</a:t>
            </a:r>
            <a:r>
              <a:rPr sz="1400" spc="-40" dirty="0">
                <a:latin typeface="Cambria"/>
                <a:cs typeface="Cambria"/>
              </a:rPr>
              <a:t> </a:t>
            </a:r>
            <a:r>
              <a:rPr sz="1400" dirty="0">
                <a:latin typeface="Cambria"/>
                <a:cs typeface="Cambria"/>
              </a:rPr>
              <a:t>Feature</a:t>
            </a:r>
            <a:r>
              <a:rPr sz="1400" spc="-50" dirty="0">
                <a:latin typeface="Cambria"/>
                <a:cs typeface="Cambria"/>
              </a:rPr>
              <a:t> </a:t>
            </a:r>
            <a:r>
              <a:rPr sz="1400" spc="-20" dirty="0">
                <a:latin typeface="Cambria"/>
                <a:cs typeface="Cambria"/>
              </a:rPr>
              <a:t>News.</a:t>
            </a:r>
            <a:endParaRPr sz="1400">
              <a:latin typeface="Cambria"/>
              <a:cs typeface="Cambria"/>
            </a:endParaRPr>
          </a:p>
          <a:p>
            <a:pPr>
              <a:lnSpc>
                <a:spcPct val="100000"/>
              </a:lnSpc>
              <a:spcBef>
                <a:spcPts val="825"/>
              </a:spcBef>
            </a:pPr>
            <a:endParaRPr sz="1400">
              <a:latin typeface="Cambria"/>
              <a:cs typeface="Cambria"/>
            </a:endParaRPr>
          </a:p>
          <a:p>
            <a:pPr marL="241300" marR="6350" indent="-228600" algn="just">
              <a:lnSpc>
                <a:spcPct val="146500"/>
              </a:lnSpc>
              <a:spcBef>
                <a:spcPts val="5"/>
              </a:spcBef>
              <a:buFont typeface="Cambria"/>
              <a:buAutoNum type="alphaLcParenR" startAt="2"/>
              <a:tabLst>
                <a:tab pos="241300" algn="l"/>
              </a:tabLst>
            </a:pPr>
            <a:r>
              <a:rPr sz="1400" i="1" dirty="0">
                <a:latin typeface="Cambria"/>
                <a:cs typeface="Cambria"/>
              </a:rPr>
              <a:t>Drama</a:t>
            </a:r>
            <a:r>
              <a:rPr sz="1400" i="1" spc="190" dirty="0">
                <a:latin typeface="Cambria"/>
                <a:cs typeface="Cambria"/>
              </a:rPr>
              <a:t>  </a:t>
            </a:r>
            <a:r>
              <a:rPr sz="1400" i="1" dirty="0">
                <a:latin typeface="Cambria"/>
                <a:cs typeface="Cambria"/>
              </a:rPr>
              <a:t>Fiksi</a:t>
            </a:r>
            <a:r>
              <a:rPr sz="1400" dirty="0">
                <a:latin typeface="Cambria"/>
                <a:cs typeface="Cambria"/>
              </a:rPr>
              <a:t>,</a:t>
            </a:r>
            <a:r>
              <a:rPr sz="1400" spc="195" dirty="0">
                <a:latin typeface="Cambria"/>
                <a:cs typeface="Cambria"/>
              </a:rPr>
              <a:t>  </a:t>
            </a:r>
            <a:r>
              <a:rPr sz="1400" dirty="0">
                <a:latin typeface="Cambria"/>
                <a:cs typeface="Cambria"/>
              </a:rPr>
              <a:t>dalam</a:t>
            </a:r>
            <a:r>
              <a:rPr sz="1400" spc="190" dirty="0">
                <a:latin typeface="Cambria"/>
                <a:cs typeface="Cambria"/>
              </a:rPr>
              <a:t>  </a:t>
            </a:r>
            <a:r>
              <a:rPr sz="1400" dirty="0">
                <a:latin typeface="Cambria"/>
                <a:cs typeface="Cambria"/>
              </a:rPr>
              <a:t>bukunya</a:t>
            </a:r>
            <a:r>
              <a:rPr sz="1400" spc="185" dirty="0">
                <a:latin typeface="Cambria"/>
                <a:cs typeface="Cambria"/>
              </a:rPr>
              <a:t>  </a:t>
            </a:r>
            <a:r>
              <a:rPr sz="1400" dirty="0">
                <a:latin typeface="Cambria"/>
                <a:cs typeface="Cambria"/>
              </a:rPr>
              <a:t>Kunci</a:t>
            </a:r>
            <a:r>
              <a:rPr sz="1400" spc="190" dirty="0">
                <a:latin typeface="Cambria"/>
                <a:cs typeface="Cambria"/>
              </a:rPr>
              <a:t>  </a:t>
            </a:r>
            <a:r>
              <a:rPr sz="1400" dirty="0">
                <a:latin typeface="Cambria"/>
                <a:cs typeface="Cambria"/>
              </a:rPr>
              <a:t>Sukses</a:t>
            </a:r>
            <a:r>
              <a:rPr sz="1400" spc="185" dirty="0">
                <a:latin typeface="Cambria"/>
                <a:cs typeface="Cambria"/>
              </a:rPr>
              <a:t>  </a:t>
            </a:r>
            <a:r>
              <a:rPr sz="1400" dirty="0">
                <a:latin typeface="Cambria"/>
                <a:cs typeface="Cambria"/>
              </a:rPr>
              <a:t>Menulis</a:t>
            </a:r>
            <a:r>
              <a:rPr sz="1400" spc="180" dirty="0">
                <a:latin typeface="Cambria"/>
                <a:cs typeface="Cambria"/>
              </a:rPr>
              <a:t>  </a:t>
            </a:r>
            <a:r>
              <a:rPr sz="1400" spc="-10" dirty="0">
                <a:latin typeface="Cambria"/>
                <a:cs typeface="Cambria"/>
              </a:rPr>
              <a:t>Skenario, </a:t>
            </a:r>
            <a:r>
              <a:rPr sz="1400" dirty="0">
                <a:latin typeface="Cambria"/>
                <a:cs typeface="Cambria"/>
              </a:rPr>
              <a:t>Elizabeth</a:t>
            </a:r>
            <a:r>
              <a:rPr sz="1400" spc="285" dirty="0">
                <a:latin typeface="Cambria"/>
                <a:cs typeface="Cambria"/>
              </a:rPr>
              <a:t> </a:t>
            </a:r>
            <a:r>
              <a:rPr sz="1400" dirty="0">
                <a:latin typeface="Cambria"/>
                <a:cs typeface="Cambria"/>
              </a:rPr>
              <a:t>Lutters</a:t>
            </a:r>
            <a:r>
              <a:rPr sz="1400" spc="295" dirty="0">
                <a:latin typeface="Cambria"/>
                <a:cs typeface="Cambria"/>
              </a:rPr>
              <a:t> </a:t>
            </a:r>
            <a:r>
              <a:rPr sz="1400" dirty="0">
                <a:latin typeface="Cambria"/>
                <a:cs typeface="Cambria"/>
              </a:rPr>
              <a:t>membagi</a:t>
            </a:r>
            <a:r>
              <a:rPr sz="1400" spc="295" dirty="0">
                <a:latin typeface="Cambria"/>
                <a:cs typeface="Cambria"/>
              </a:rPr>
              <a:t> </a:t>
            </a:r>
            <a:r>
              <a:rPr sz="1400" dirty="0">
                <a:latin typeface="Cambria"/>
                <a:cs typeface="Cambria"/>
              </a:rPr>
              <a:t>drama</a:t>
            </a:r>
            <a:r>
              <a:rPr sz="1400" spc="300" dirty="0">
                <a:latin typeface="Cambria"/>
                <a:cs typeface="Cambria"/>
              </a:rPr>
              <a:t> </a:t>
            </a:r>
            <a:r>
              <a:rPr sz="1400" dirty="0">
                <a:latin typeface="Cambria"/>
                <a:cs typeface="Cambria"/>
              </a:rPr>
              <a:t>ke</a:t>
            </a:r>
            <a:r>
              <a:rPr sz="1400" spc="285" dirty="0">
                <a:latin typeface="Cambria"/>
                <a:cs typeface="Cambria"/>
              </a:rPr>
              <a:t> </a:t>
            </a:r>
            <a:r>
              <a:rPr sz="1400" dirty="0">
                <a:latin typeface="Cambria"/>
                <a:cs typeface="Cambria"/>
              </a:rPr>
              <a:t>beberapa</a:t>
            </a:r>
            <a:r>
              <a:rPr sz="1400" spc="295" dirty="0">
                <a:latin typeface="Cambria"/>
                <a:cs typeface="Cambria"/>
              </a:rPr>
              <a:t> </a:t>
            </a:r>
            <a:r>
              <a:rPr sz="1400" dirty="0">
                <a:latin typeface="Cambria"/>
                <a:cs typeface="Cambria"/>
              </a:rPr>
              <a:t>jenis</a:t>
            </a:r>
            <a:r>
              <a:rPr sz="1400" spc="285" dirty="0">
                <a:latin typeface="Cambria"/>
                <a:cs typeface="Cambria"/>
              </a:rPr>
              <a:t> </a:t>
            </a:r>
            <a:r>
              <a:rPr sz="1400" dirty="0">
                <a:latin typeface="Cambria"/>
                <a:cs typeface="Cambria"/>
              </a:rPr>
              <a:t>drama</a:t>
            </a:r>
            <a:r>
              <a:rPr sz="1400" spc="300" dirty="0">
                <a:latin typeface="Cambria"/>
                <a:cs typeface="Cambria"/>
              </a:rPr>
              <a:t> </a:t>
            </a:r>
            <a:r>
              <a:rPr sz="1400" spc="-10" dirty="0">
                <a:latin typeface="Cambria"/>
                <a:cs typeface="Cambria"/>
              </a:rPr>
              <a:t>fiksi. </a:t>
            </a:r>
            <a:r>
              <a:rPr sz="1400" dirty="0">
                <a:latin typeface="Cambria"/>
                <a:cs typeface="Cambria"/>
              </a:rPr>
              <a:t>Pengertiannya</a:t>
            </a:r>
            <a:r>
              <a:rPr sz="1400" spc="114" dirty="0">
                <a:latin typeface="Cambria"/>
                <a:cs typeface="Cambria"/>
              </a:rPr>
              <a:t>  </a:t>
            </a:r>
            <a:r>
              <a:rPr sz="1400" dirty="0">
                <a:latin typeface="Cambria"/>
                <a:cs typeface="Cambria"/>
              </a:rPr>
              <a:t>adalah,</a:t>
            </a:r>
            <a:r>
              <a:rPr sz="1400" spc="130" dirty="0">
                <a:latin typeface="Cambria"/>
                <a:cs typeface="Cambria"/>
              </a:rPr>
              <a:t>  </a:t>
            </a:r>
            <a:r>
              <a:rPr sz="1400" dirty="0">
                <a:latin typeface="Cambria"/>
                <a:cs typeface="Cambria"/>
              </a:rPr>
              <a:t>jenis</a:t>
            </a:r>
            <a:r>
              <a:rPr sz="1400" spc="120" dirty="0">
                <a:latin typeface="Cambria"/>
                <a:cs typeface="Cambria"/>
              </a:rPr>
              <a:t>  </a:t>
            </a:r>
            <a:r>
              <a:rPr sz="1400" dirty="0">
                <a:latin typeface="Cambria"/>
                <a:cs typeface="Cambria"/>
              </a:rPr>
              <a:t>cerita</a:t>
            </a:r>
            <a:r>
              <a:rPr sz="1400" spc="125" dirty="0">
                <a:latin typeface="Cambria"/>
                <a:cs typeface="Cambria"/>
              </a:rPr>
              <a:t>  </a:t>
            </a:r>
            <a:r>
              <a:rPr sz="1400" dirty="0">
                <a:latin typeface="Cambria"/>
                <a:cs typeface="Cambria"/>
              </a:rPr>
              <a:t>fiksi</a:t>
            </a:r>
            <a:r>
              <a:rPr sz="1400" spc="130" dirty="0">
                <a:latin typeface="Cambria"/>
                <a:cs typeface="Cambria"/>
              </a:rPr>
              <a:t>  </a:t>
            </a:r>
            <a:r>
              <a:rPr sz="1400" dirty="0">
                <a:latin typeface="Cambria"/>
                <a:cs typeface="Cambria"/>
              </a:rPr>
              <a:t>yang</a:t>
            </a:r>
            <a:r>
              <a:rPr sz="1400" spc="120" dirty="0">
                <a:latin typeface="Cambria"/>
                <a:cs typeface="Cambria"/>
              </a:rPr>
              <a:t>  </a:t>
            </a:r>
            <a:r>
              <a:rPr sz="1400" dirty="0">
                <a:latin typeface="Cambria"/>
                <a:cs typeface="Cambria"/>
              </a:rPr>
              <a:t>bercerita</a:t>
            </a:r>
            <a:r>
              <a:rPr sz="1400" spc="114" dirty="0">
                <a:latin typeface="Cambria"/>
                <a:cs typeface="Cambria"/>
              </a:rPr>
              <a:t>  </a:t>
            </a:r>
            <a:r>
              <a:rPr sz="1400" spc="-10" dirty="0">
                <a:latin typeface="Cambria"/>
                <a:cs typeface="Cambria"/>
              </a:rPr>
              <a:t>tentang </a:t>
            </a:r>
            <a:r>
              <a:rPr sz="1400" dirty="0">
                <a:latin typeface="Cambria"/>
                <a:cs typeface="Cambria"/>
              </a:rPr>
              <a:t>kehidupan</a:t>
            </a:r>
            <a:r>
              <a:rPr sz="1400" spc="20" dirty="0">
                <a:latin typeface="Cambria"/>
                <a:cs typeface="Cambria"/>
              </a:rPr>
              <a:t> </a:t>
            </a:r>
            <a:r>
              <a:rPr sz="1400" dirty="0">
                <a:latin typeface="Cambria"/>
                <a:cs typeface="Cambria"/>
              </a:rPr>
              <a:t>dan</a:t>
            </a:r>
            <a:r>
              <a:rPr sz="1400" spc="35" dirty="0">
                <a:latin typeface="Cambria"/>
                <a:cs typeface="Cambria"/>
              </a:rPr>
              <a:t> </a:t>
            </a:r>
            <a:r>
              <a:rPr sz="1400" dirty="0">
                <a:latin typeface="Cambria"/>
                <a:cs typeface="Cambria"/>
              </a:rPr>
              <a:t>perilaku</a:t>
            </a:r>
            <a:r>
              <a:rPr sz="1400" spc="45" dirty="0">
                <a:latin typeface="Cambria"/>
                <a:cs typeface="Cambria"/>
              </a:rPr>
              <a:t> </a:t>
            </a:r>
            <a:r>
              <a:rPr sz="1400" dirty="0">
                <a:latin typeface="Cambria"/>
                <a:cs typeface="Cambria"/>
              </a:rPr>
              <a:t>manusia</a:t>
            </a:r>
            <a:r>
              <a:rPr sz="1400" spc="40" dirty="0">
                <a:latin typeface="Cambria"/>
                <a:cs typeface="Cambria"/>
              </a:rPr>
              <a:t> </a:t>
            </a:r>
            <a:r>
              <a:rPr sz="1400" spc="-10" dirty="0">
                <a:latin typeface="Cambria"/>
                <a:cs typeface="Cambria"/>
              </a:rPr>
              <a:t>sehari-</a:t>
            </a:r>
            <a:r>
              <a:rPr sz="1400" dirty="0">
                <a:latin typeface="Cambria"/>
                <a:cs typeface="Cambria"/>
              </a:rPr>
              <a:t>hari.</a:t>
            </a:r>
            <a:r>
              <a:rPr sz="1400" spc="30" dirty="0">
                <a:latin typeface="Cambria"/>
                <a:cs typeface="Cambria"/>
              </a:rPr>
              <a:t> </a:t>
            </a:r>
            <a:r>
              <a:rPr sz="1400" dirty="0">
                <a:latin typeface="Cambria"/>
                <a:cs typeface="Cambria"/>
              </a:rPr>
              <a:t>Jenis</a:t>
            </a:r>
            <a:r>
              <a:rPr sz="1400" spc="30" dirty="0">
                <a:latin typeface="Cambria"/>
                <a:cs typeface="Cambria"/>
              </a:rPr>
              <a:t> </a:t>
            </a:r>
            <a:r>
              <a:rPr sz="1400" dirty="0">
                <a:latin typeface="Cambria"/>
                <a:cs typeface="Cambria"/>
              </a:rPr>
              <a:t>cerita</a:t>
            </a:r>
            <a:r>
              <a:rPr sz="1400" spc="35" dirty="0">
                <a:latin typeface="Cambria"/>
                <a:cs typeface="Cambria"/>
              </a:rPr>
              <a:t> </a:t>
            </a:r>
            <a:r>
              <a:rPr sz="1400" dirty="0">
                <a:latin typeface="Cambria"/>
                <a:cs typeface="Cambria"/>
              </a:rPr>
              <a:t>drama</a:t>
            </a:r>
            <a:r>
              <a:rPr sz="1400" spc="35" dirty="0">
                <a:latin typeface="Cambria"/>
                <a:cs typeface="Cambria"/>
              </a:rPr>
              <a:t> </a:t>
            </a:r>
            <a:r>
              <a:rPr sz="1400" spc="-20" dirty="0">
                <a:latin typeface="Cambria"/>
                <a:cs typeface="Cambria"/>
              </a:rPr>
              <a:t>jika </a:t>
            </a:r>
            <a:r>
              <a:rPr sz="1400" dirty="0">
                <a:latin typeface="Cambria"/>
                <a:cs typeface="Cambria"/>
              </a:rPr>
              <a:t>mengikuti</a:t>
            </a:r>
            <a:r>
              <a:rPr sz="1400" spc="395" dirty="0">
                <a:latin typeface="Cambria"/>
                <a:cs typeface="Cambria"/>
              </a:rPr>
              <a:t> </a:t>
            </a:r>
            <a:r>
              <a:rPr sz="1400" dirty="0">
                <a:latin typeface="Cambria"/>
                <a:cs typeface="Cambria"/>
              </a:rPr>
              <a:t>teori</a:t>
            </a:r>
            <a:r>
              <a:rPr sz="1400" spc="405" dirty="0">
                <a:latin typeface="Cambria"/>
                <a:cs typeface="Cambria"/>
              </a:rPr>
              <a:t> </a:t>
            </a:r>
            <a:r>
              <a:rPr sz="1400" dirty="0">
                <a:latin typeface="Cambria"/>
                <a:cs typeface="Cambria"/>
              </a:rPr>
              <a:t>Aristoteles,</a:t>
            </a:r>
            <a:r>
              <a:rPr sz="1400" spc="385" dirty="0">
                <a:latin typeface="Cambria"/>
                <a:cs typeface="Cambria"/>
              </a:rPr>
              <a:t> </a:t>
            </a:r>
            <a:r>
              <a:rPr sz="1400" dirty="0">
                <a:latin typeface="Cambria"/>
                <a:cs typeface="Cambria"/>
              </a:rPr>
              <a:t>hanya</a:t>
            </a:r>
            <a:r>
              <a:rPr sz="1400" spc="400" dirty="0">
                <a:latin typeface="Cambria"/>
                <a:cs typeface="Cambria"/>
              </a:rPr>
              <a:t> </a:t>
            </a:r>
            <a:r>
              <a:rPr sz="1400" dirty="0">
                <a:latin typeface="Cambria"/>
                <a:cs typeface="Cambria"/>
              </a:rPr>
              <a:t>digolongkan</a:t>
            </a:r>
            <a:r>
              <a:rPr sz="1400" spc="395" dirty="0">
                <a:latin typeface="Cambria"/>
                <a:cs typeface="Cambria"/>
              </a:rPr>
              <a:t> </a:t>
            </a:r>
            <a:r>
              <a:rPr sz="1400" dirty="0">
                <a:latin typeface="Cambria"/>
                <a:cs typeface="Cambria"/>
              </a:rPr>
              <a:t>menjadi</a:t>
            </a:r>
            <a:r>
              <a:rPr sz="1400" spc="395" dirty="0">
                <a:latin typeface="Cambria"/>
                <a:cs typeface="Cambria"/>
              </a:rPr>
              <a:t> </a:t>
            </a:r>
            <a:r>
              <a:rPr sz="1400" spc="-10" dirty="0">
                <a:latin typeface="Cambria"/>
                <a:cs typeface="Cambria"/>
              </a:rPr>
              <a:t>tragedy, </a:t>
            </a:r>
            <a:r>
              <a:rPr sz="1400" dirty="0">
                <a:latin typeface="Cambria"/>
                <a:cs typeface="Cambria"/>
              </a:rPr>
              <a:t>komedi,</a:t>
            </a:r>
            <a:r>
              <a:rPr sz="1400" spc="-40" dirty="0">
                <a:latin typeface="Cambria"/>
                <a:cs typeface="Cambria"/>
              </a:rPr>
              <a:t> </a:t>
            </a:r>
            <a:r>
              <a:rPr sz="1400" dirty="0">
                <a:latin typeface="Cambria"/>
                <a:cs typeface="Cambria"/>
              </a:rPr>
              <a:t>dan</a:t>
            </a:r>
            <a:r>
              <a:rPr sz="1400" spc="-50" dirty="0">
                <a:latin typeface="Cambria"/>
                <a:cs typeface="Cambria"/>
              </a:rPr>
              <a:t> </a:t>
            </a:r>
            <a:r>
              <a:rPr sz="1400" dirty="0">
                <a:latin typeface="Cambria"/>
                <a:cs typeface="Cambria"/>
              </a:rPr>
              <a:t>gabungan</a:t>
            </a:r>
            <a:r>
              <a:rPr sz="1400" spc="-45" dirty="0">
                <a:latin typeface="Cambria"/>
                <a:cs typeface="Cambria"/>
              </a:rPr>
              <a:t> </a:t>
            </a:r>
            <a:r>
              <a:rPr sz="1400" dirty="0">
                <a:latin typeface="Cambria"/>
                <a:cs typeface="Cambria"/>
              </a:rPr>
              <a:t>antara</a:t>
            </a:r>
            <a:r>
              <a:rPr sz="1400" spc="-35" dirty="0">
                <a:latin typeface="Cambria"/>
                <a:cs typeface="Cambria"/>
              </a:rPr>
              <a:t> </a:t>
            </a:r>
            <a:r>
              <a:rPr sz="1400" dirty="0">
                <a:latin typeface="Cambria"/>
                <a:cs typeface="Cambria"/>
              </a:rPr>
              <a:t>tragedy</a:t>
            </a:r>
            <a:r>
              <a:rPr sz="1400" spc="-50" dirty="0">
                <a:latin typeface="Cambria"/>
                <a:cs typeface="Cambria"/>
              </a:rPr>
              <a:t> </a:t>
            </a:r>
            <a:r>
              <a:rPr sz="1400" dirty="0">
                <a:latin typeface="Cambria"/>
                <a:cs typeface="Cambria"/>
              </a:rPr>
              <a:t>dan</a:t>
            </a:r>
            <a:r>
              <a:rPr sz="1400" spc="-40" dirty="0">
                <a:latin typeface="Cambria"/>
                <a:cs typeface="Cambria"/>
              </a:rPr>
              <a:t> </a:t>
            </a:r>
            <a:r>
              <a:rPr sz="1400" spc="-10" dirty="0">
                <a:latin typeface="Cambria"/>
                <a:cs typeface="Cambria"/>
              </a:rPr>
              <a:t>komedi.</a:t>
            </a:r>
            <a:endParaRPr sz="1400">
              <a:latin typeface="Cambria"/>
              <a:cs typeface="Cambria"/>
            </a:endParaRPr>
          </a:p>
          <a:p>
            <a:pPr>
              <a:lnSpc>
                <a:spcPct val="100000"/>
              </a:lnSpc>
              <a:spcBef>
                <a:spcPts val="830"/>
              </a:spcBef>
              <a:buFont typeface="Cambria"/>
              <a:buAutoNum type="alphaLcParenR" startAt="2"/>
            </a:pPr>
            <a:endParaRPr sz="1400">
              <a:latin typeface="Cambria"/>
              <a:cs typeface="Cambria"/>
            </a:endParaRPr>
          </a:p>
          <a:p>
            <a:pPr marL="241300" marR="5080" indent="-228600" algn="just">
              <a:lnSpc>
                <a:spcPct val="146400"/>
              </a:lnSpc>
              <a:buFont typeface="Cambria"/>
              <a:buAutoNum type="alphaLcParenR" startAt="2"/>
              <a:tabLst>
                <a:tab pos="241300" algn="l"/>
              </a:tabLst>
            </a:pPr>
            <a:r>
              <a:rPr sz="1400" i="1" dirty="0">
                <a:latin typeface="Cambria"/>
                <a:cs typeface="Cambria"/>
              </a:rPr>
              <a:t>Drama</a:t>
            </a:r>
            <a:r>
              <a:rPr sz="1400" i="1" spc="140" dirty="0">
                <a:latin typeface="Cambria"/>
                <a:cs typeface="Cambria"/>
              </a:rPr>
              <a:t> </a:t>
            </a:r>
            <a:r>
              <a:rPr sz="1400" i="1" dirty="0">
                <a:latin typeface="Cambria"/>
                <a:cs typeface="Cambria"/>
              </a:rPr>
              <a:t>Tragedi</a:t>
            </a:r>
            <a:r>
              <a:rPr sz="1400" dirty="0">
                <a:latin typeface="Cambria"/>
                <a:cs typeface="Cambria"/>
              </a:rPr>
              <a:t>,</a:t>
            </a:r>
            <a:r>
              <a:rPr sz="1400" spc="135" dirty="0">
                <a:latin typeface="Cambria"/>
                <a:cs typeface="Cambria"/>
              </a:rPr>
              <a:t> </a:t>
            </a:r>
            <a:r>
              <a:rPr sz="1400" dirty="0">
                <a:latin typeface="Cambria"/>
                <a:cs typeface="Cambria"/>
              </a:rPr>
              <a:t>adalah</a:t>
            </a:r>
            <a:r>
              <a:rPr sz="1400" spc="135" dirty="0">
                <a:latin typeface="Cambria"/>
                <a:cs typeface="Cambria"/>
              </a:rPr>
              <a:t> </a:t>
            </a:r>
            <a:r>
              <a:rPr sz="1400" dirty="0">
                <a:latin typeface="Cambria"/>
                <a:cs typeface="Cambria"/>
              </a:rPr>
              <a:t>cerita</a:t>
            </a:r>
            <a:r>
              <a:rPr sz="1400" spc="140" dirty="0">
                <a:latin typeface="Cambria"/>
                <a:cs typeface="Cambria"/>
              </a:rPr>
              <a:t> </a:t>
            </a:r>
            <a:r>
              <a:rPr sz="1400" dirty="0">
                <a:latin typeface="Cambria"/>
                <a:cs typeface="Cambria"/>
              </a:rPr>
              <a:t>yang</a:t>
            </a:r>
            <a:r>
              <a:rPr sz="1400" spc="135" dirty="0">
                <a:latin typeface="Cambria"/>
                <a:cs typeface="Cambria"/>
              </a:rPr>
              <a:t> </a:t>
            </a:r>
            <a:r>
              <a:rPr sz="1400" dirty="0">
                <a:latin typeface="Cambria"/>
                <a:cs typeface="Cambria"/>
              </a:rPr>
              <a:t>berakhir</a:t>
            </a:r>
            <a:r>
              <a:rPr sz="1400" spc="135" dirty="0">
                <a:latin typeface="Cambria"/>
                <a:cs typeface="Cambria"/>
              </a:rPr>
              <a:t> </a:t>
            </a:r>
            <a:r>
              <a:rPr sz="1400" dirty="0">
                <a:latin typeface="Cambria"/>
                <a:cs typeface="Cambria"/>
              </a:rPr>
              <a:t>dengan</a:t>
            </a:r>
            <a:r>
              <a:rPr sz="1400" spc="130" dirty="0">
                <a:latin typeface="Cambria"/>
                <a:cs typeface="Cambria"/>
              </a:rPr>
              <a:t> </a:t>
            </a:r>
            <a:r>
              <a:rPr sz="1400" dirty="0">
                <a:latin typeface="Cambria"/>
                <a:cs typeface="Cambria"/>
              </a:rPr>
              <a:t>duka</a:t>
            </a:r>
            <a:r>
              <a:rPr sz="1400" spc="135" dirty="0">
                <a:latin typeface="Cambria"/>
                <a:cs typeface="Cambria"/>
              </a:rPr>
              <a:t> </a:t>
            </a:r>
            <a:r>
              <a:rPr sz="1400" dirty="0">
                <a:latin typeface="Cambria"/>
                <a:cs typeface="Cambria"/>
              </a:rPr>
              <a:t>lara</a:t>
            </a:r>
            <a:r>
              <a:rPr sz="1400" spc="155" dirty="0">
                <a:latin typeface="Cambria"/>
                <a:cs typeface="Cambria"/>
              </a:rPr>
              <a:t> </a:t>
            </a:r>
            <a:r>
              <a:rPr sz="1400" spc="-20" dirty="0">
                <a:latin typeface="Cambria"/>
                <a:cs typeface="Cambria"/>
              </a:rPr>
              <a:t>atau </a:t>
            </a:r>
            <a:r>
              <a:rPr sz="1400" dirty="0">
                <a:latin typeface="Cambria"/>
                <a:cs typeface="Cambria"/>
              </a:rPr>
              <a:t>kematian.</a:t>
            </a:r>
            <a:r>
              <a:rPr sz="1400" spc="459" dirty="0">
                <a:latin typeface="Cambria"/>
                <a:cs typeface="Cambria"/>
              </a:rPr>
              <a:t> </a:t>
            </a:r>
            <a:r>
              <a:rPr sz="1400" dirty="0">
                <a:latin typeface="Cambria"/>
                <a:cs typeface="Cambria"/>
              </a:rPr>
              <a:t>Sedangkan</a:t>
            </a:r>
            <a:r>
              <a:rPr sz="1400" spc="459" dirty="0">
                <a:latin typeface="Cambria"/>
                <a:cs typeface="Cambria"/>
              </a:rPr>
              <a:t> </a:t>
            </a:r>
            <a:r>
              <a:rPr sz="1400" dirty="0">
                <a:latin typeface="Cambria"/>
                <a:cs typeface="Cambria"/>
              </a:rPr>
              <a:t>Drama</a:t>
            </a:r>
            <a:r>
              <a:rPr sz="1400" spc="470" dirty="0">
                <a:latin typeface="Cambria"/>
                <a:cs typeface="Cambria"/>
              </a:rPr>
              <a:t> </a:t>
            </a:r>
            <a:r>
              <a:rPr sz="1400" dirty="0">
                <a:latin typeface="Cambria"/>
                <a:cs typeface="Cambria"/>
              </a:rPr>
              <a:t>Komedi,</a:t>
            </a:r>
            <a:r>
              <a:rPr sz="1400" spc="455" dirty="0">
                <a:latin typeface="Cambria"/>
                <a:cs typeface="Cambria"/>
              </a:rPr>
              <a:t> </a:t>
            </a:r>
            <a:r>
              <a:rPr sz="1400" dirty="0">
                <a:latin typeface="Cambria"/>
                <a:cs typeface="Cambria"/>
              </a:rPr>
              <a:t>terbagi</a:t>
            </a:r>
            <a:r>
              <a:rPr sz="1400" spc="465" dirty="0">
                <a:latin typeface="Cambria"/>
                <a:cs typeface="Cambria"/>
              </a:rPr>
              <a:t> </a:t>
            </a:r>
            <a:r>
              <a:rPr sz="1400" dirty="0">
                <a:latin typeface="Cambria"/>
                <a:cs typeface="Cambria"/>
              </a:rPr>
              <a:t>menjadi</a:t>
            </a:r>
            <a:r>
              <a:rPr sz="1400" spc="459" dirty="0">
                <a:latin typeface="Cambria"/>
                <a:cs typeface="Cambria"/>
              </a:rPr>
              <a:t> </a:t>
            </a:r>
            <a:r>
              <a:rPr sz="1400" spc="-10" dirty="0">
                <a:latin typeface="Cambria"/>
                <a:cs typeface="Cambria"/>
              </a:rPr>
              <a:t>beberapa </a:t>
            </a:r>
            <a:r>
              <a:rPr sz="1400" dirty="0">
                <a:latin typeface="Cambria"/>
                <a:cs typeface="Cambria"/>
              </a:rPr>
              <a:t>jenis</a:t>
            </a:r>
            <a:r>
              <a:rPr sz="1400" spc="-25" dirty="0">
                <a:latin typeface="Cambria"/>
                <a:cs typeface="Cambria"/>
              </a:rPr>
              <a:t> </a:t>
            </a:r>
            <a:r>
              <a:rPr sz="1400" dirty="0">
                <a:latin typeface="Cambria"/>
                <a:cs typeface="Cambria"/>
              </a:rPr>
              <a:t>a.l</a:t>
            </a:r>
            <a:r>
              <a:rPr sz="1400" spc="-35" dirty="0">
                <a:latin typeface="Cambria"/>
                <a:cs typeface="Cambria"/>
              </a:rPr>
              <a:t> </a:t>
            </a:r>
            <a:r>
              <a:rPr sz="1400" spc="-50" dirty="0">
                <a:latin typeface="Cambria"/>
                <a:cs typeface="Cambria"/>
              </a:rPr>
              <a:t>:</a:t>
            </a:r>
            <a:endParaRPr sz="1400">
              <a:latin typeface="Cambria"/>
              <a:cs typeface="Cambria"/>
            </a:endParaRPr>
          </a:p>
          <a:p>
            <a:pPr marL="469900" marR="7620" lvl="1" indent="-228600">
              <a:lnSpc>
                <a:spcPct val="146400"/>
              </a:lnSpc>
              <a:spcBef>
                <a:spcPts val="5"/>
              </a:spcBef>
              <a:buFont typeface="Wingdings"/>
              <a:buChar char=""/>
              <a:tabLst>
                <a:tab pos="469900" algn="l"/>
              </a:tabLst>
            </a:pPr>
            <a:r>
              <a:rPr sz="1400" dirty="0">
                <a:latin typeface="Cambria"/>
                <a:cs typeface="Cambria"/>
              </a:rPr>
              <a:t>Komedi</a:t>
            </a:r>
            <a:r>
              <a:rPr sz="1400" spc="75" dirty="0">
                <a:latin typeface="Cambria"/>
                <a:cs typeface="Cambria"/>
              </a:rPr>
              <a:t> </a:t>
            </a:r>
            <a:r>
              <a:rPr sz="1400" dirty="0">
                <a:latin typeface="Cambria"/>
                <a:cs typeface="Cambria"/>
              </a:rPr>
              <a:t>Situasi,</a:t>
            </a:r>
            <a:r>
              <a:rPr sz="1400" spc="60" dirty="0">
                <a:latin typeface="Cambria"/>
                <a:cs typeface="Cambria"/>
              </a:rPr>
              <a:t> </a:t>
            </a:r>
            <a:r>
              <a:rPr sz="1400" dirty="0">
                <a:latin typeface="Cambria"/>
                <a:cs typeface="Cambria"/>
              </a:rPr>
              <a:t>cerita</a:t>
            </a:r>
            <a:r>
              <a:rPr sz="1400" spc="75" dirty="0">
                <a:latin typeface="Cambria"/>
                <a:cs typeface="Cambria"/>
              </a:rPr>
              <a:t> </a:t>
            </a:r>
            <a:r>
              <a:rPr sz="1400" dirty="0">
                <a:latin typeface="Cambria"/>
                <a:cs typeface="Cambria"/>
              </a:rPr>
              <a:t>lucu</a:t>
            </a:r>
            <a:r>
              <a:rPr sz="1400" spc="70" dirty="0">
                <a:latin typeface="Cambria"/>
                <a:cs typeface="Cambria"/>
              </a:rPr>
              <a:t> </a:t>
            </a:r>
            <a:r>
              <a:rPr sz="1400" dirty="0">
                <a:latin typeface="Cambria"/>
                <a:cs typeface="Cambria"/>
              </a:rPr>
              <a:t>yang</a:t>
            </a:r>
            <a:r>
              <a:rPr sz="1400" spc="60" dirty="0">
                <a:latin typeface="Cambria"/>
                <a:cs typeface="Cambria"/>
              </a:rPr>
              <a:t> </a:t>
            </a:r>
            <a:r>
              <a:rPr sz="1400" dirty="0">
                <a:latin typeface="Cambria"/>
                <a:cs typeface="Cambria"/>
              </a:rPr>
              <a:t>kelucuannya</a:t>
            </a:r>
            <a:r>
              <a:rPr sz="1400" spc="70" dirty="0">
                <a:latin typeface="Cambria"/>
                <a:cs typeface="Cambria"/>
              </a:rPr>
              <a:t> </a:t>
            </a:r>
            <a:r>
              <a:rPr sz="1400" dirty="0">
                <a:latin typeface="Cambria"/>
                <a:cs typeface="Cambria"/>
              </a:rPr>
              <a:t>bukan</a:t>
            </a:r>
            <a:r>
              <a:rPr sz="1400" spc="60" dirty="0">
                <a:latin typeface="Cambria"/>
                <a:cs typeface="Cambria"/>
              </a:rPr>
              <a:t> </a:t>
            </a:r>
            <a:r>
              <a:rPr sz="1400" dirty="0">
                <a:latin typeface="Cambria"/>
                <a:cs typeface="Cambria"/>
              </a:rPr>
              <a:t>berasal</a:t>
            </a:r>
            <a:r>
              <a:rPr sz="1400" spc="75" dirty="0">
                <a:latin typeface="Cambria"/>
                <a:cs typeface="Cambria"/>
              </a:rPr>
              <a:t> </a:t>
            </a:r>
            <a:r>
              <a:rPr sz="1400" spc="-20" dirty="0">
                <a:latin typeface="Cambria"/>
                <a:cs typeface="Cambria"/>
              </a:rPr>
              <a:t>dari </a:t>
            </a:r>
            <a:r>
              <a:rPr sz="1400" dirty="0">
                <a:latin typeface="Cambria"/>
                <a:cs typeface="Cambria"/>
              </a:rPr>
              <a:t>para</a:t>
            </a:r>
            <a:r>
              <a:rPr sz="1400" spc="-30" dirty="0">
                <a:latin typeface="Cambria"/>
                <a:cs typeface="Cambria"/>
              </a:rPr>
              <a:t> </a:t>
            </a:r>
            <a:r>
              <a:rPr sz="1400" dirty="0">
                <a:latin typeface="Cambria"/>
                <a:cs typeface="Cambria"/>
              </a:rPr>
              <a:t>pemain,</a:t>
            </a:r>
            <a:r>
              <a:rPr sz="1400" spc="-30" dirty="0">
                <a:latin typeface="Cambria"/>
                <a:cs typeface="Cambria"/>
              </a:rPr>
              <a:t> </a:t>
            </a:r>
            <a:r>
              <a:rPr sz="1400" spc="-10" dirty="0">
                <a:latin typeface="Cambria"/>
                <a:cs typeface="Cambria"/>
              </a:rPr>
              <a:t>melainkan</a:t>
            </a:r>
            <a:r>
              <a:rPr sz="1400" spc="-30" dirty="0">
                <a:latin typeface="Cambria"/>
                <a:cs typeface="Cambria"/>
              </a:rPr>
              <a:t> </a:t>
            </a:r>
            <a:r>
              <a:rPr sz="1400" dirty="0">
                <a:latin typeface="Cambria"/>
                <a:cs typeface="Cambria"/>
              </a:rPr>
              <a:t>karena</a:t>
            </a:r>
            <a:r>
              <a:rPr sz="1400" spc="-30" dirty="0">
                <a:latin typeface="Cambria"/>
                <a:cs typeface="Cambria"/>
              </a:rPr>
              <a:t> </a:t>
            </a:r>
            <a:r>
              <a:rPr sz="1400" spc="-10" dirty="0">
                <a:latin typeface="Cambria"/>
                <a:cs typeface="Cambria"/>
              </a:rPr>
              <a:t>situasinya.</a:t>
            </a:r>
            <a:endParaRPr sz="1400">
              <a:latin typeface="Cambria"/>
              <a:cs typeface="Cambria"/>
            </a:endParaRPr>
          </a:p>
          <a:p>
            <a:pPr marL="469900" marR="10795" lvl="1" indent="-228600">
              <a:lnSpc>
                <a:spcPct val="146400"/>
              </a:lnSpc>
              <a:spcBef>
                <a:spcPts val="10"/>
              </a:spcBef>
              <a:buFont typeface="Wingdings"/>
              <a:buChar char=""/>
              <a:tabLst>
                <a:tab pos="469900" algn="l"/>
              </a:tabLst>
            </a:pPr>
            <a:r>
              <a:rPr sz="1400" dirty="0">
                <a:latin typeface="Cambria"/>
                <a:cs typeface="Cambria"/>
              </a:rPr>
              <a:t>Komedi</a:t>
            </a:r>
            <a:r>
              <a:rPr sz="1400" spc="475" dirty="0">
                <a:latin typeface="Cambria"/>
                <a:cs typeface="Cambria"/>
              </a:rPr>
              <a:t> </a:t>
            </a:r>
            <a:r>
              <a:rPr sz="1400" dirty="0">
                <a:latin typeface="Cambria"/>
                <a:cs typeface="Cambria"/>
              </a:rPr>
              <a:t>Slapstic,</a:t>
            </a:r>
            <a:r>
              <a:rPr sz="1400" spc="450" dirty="0">
                <a:latin typeface="Cambria"/>
                <a:cs typeface="Cambria"/>
              </a:rPr>
              <a:t> </a:t>
            </a:r>
            <a:r>
              <a:rPr sz="1400" dirty="0">
                <a:latin typeface="Cambria"/>
                <a:cs typeface="Cambria"/>
              </a:rPr>
              <a:t>Cerita</a:t>
            </a:r>
            <a:r>
              <a:rPr sz="1400" spc="459" dirty="0">
                <a:latin typeface="Cambria"/>
                <a:cs typeface="Cambria"/>
              </a:rPr>
              <a:t> </a:t>
            </a:r>
            <a:r>
              <a:rPr sz="1400" dirty="0">
                <a:latin typeface="Cambria"/>
                <a:cs typeface="Cambria"/>
              </a:rPr>
              <a:t>lucu</a:t>
            </a:r>
            <a:r>
              <a:rPr sz="1400" spc="470" dirty="0">
                <a:latin typeface="Cambria"/>
                <a:cs typeface="Cambria"/>
              </a:rPr>
              <a:t> </a:t>
            </a:r>
            <a:r>
              <a:rPr sz="1400" dirty="0">
                <a:latin typeface="Cambria"/>
                <a:cs typeface="Cambria"/>
              </a:rPr>
              <a:t>yang</a:t>
            </a:r>
            <a:r>
              <a:rPr sz="1400" spc="459" dirty="0">
                <a:latin typeface="Cambria"/>
                <a:cs typeface="Cambria"/>
              </a:rPr>
              <a:t> </a:t>
            </a:r>
            <a:r>
              <a:rPr sz="1400" dirty="0">
                <a:latin typeface="Cambria"/>
                <a:cs typeface="Cambria"/>
              </a:rPr>
              <a:t>diciptakan</a:t>
            </a:r>
            <a:r>
              <a:rPr sz="1400" spc="455" dirty="0">
                <a:latin typeface="Cambria"/>
                <a:cs typeface="Cambria"/>
              </a:rPr>
              <a:t> </a:t>
            </a:r>
            <a:r>
              <a:rPr sz="1400" dirty="0">
                <a:latin typeface="Cambria"/>
                <a:cs typeface="Cambria"/>
              </a:rPr>
              <a:t>dengan</a:t>
            </a:r>
            <a:r>
              <a:rPr sz="1400" spc="459" dirty="0">
                <a:latin typeface="Cambria"/>
                <a:cs typeface="Cambria"/>
              </a:rPr>
              <a:t> </a:t>
            </a:r>
            <a:r>
              <a:rPr sz="1400" spc="-10" dirty="0">
                <a:latin typeface="Cambria"/>
                <a:cs typeface="Cambria"/>
              </a:rPr>
              <a:t>adegan </a:t>
            </a:r>
            <a:r>
              <a:rPr sz="1400" dirty="0">
                <a:latin typeface="Cambria"/>
                <a:cs typeface="Cambria"/>
              </a:rPr>
              <a:t>menyakiti</a:t>
            </a:r>
            <a:r>
              <a:rPr sz="1400" spc="-30" dirty="0">
                <a:latin typeface="Cambria"/>
                <a:cs typeface="Cambria"/>
              </a:rPr>
              <a:t> </a:t>
            </a:r>
            <a:r>
              <a:rPr sz="1400" dirty="0">
                <a:latin typeface="Cambria"/>
                <a:cs typeface="Cambria"/>
              </a:rPr>
              <a:t>para</a:t>
            </a:r>
            <a:r>
              <a:rPr sz="1400" spc="-40" dirty="0">
                <a:latin typeface="Cambria"/>
                <a:cs typeface="Cambria"/>
              </a:rPr>
              <a:t> </a:t>
            </a:r>
            <a:r>
              <a:rPr sz="1400" dirty="0">
                <a:latin typeface="Cambria"/>
                <a:cs typeface="Cambria"/>
              </a:rPr>
              <a:t>pemainnya,</a:t>
            </a:r>
            <a:r>
              <a:rPr sz="1400" spc="-30" dirty="0">
                <a:latin typeface="Cambria"/>
                <a:cs typeface="Cambria"/>
              </a:rPr>
              <a:t> </a:t>
            </a:r>
            <a:r>
              <a:rPr sz="1400" dirty="0">
                <a:latin typeface="Cambria"/>
                <a:cs typeface="Cambria"/>
              </a:rPr>
              <a:t>atau</a:t>
            </a:r>
            <a:r>
              <a:rPr sz="1400" spc="-40" dirty="0">
                <a:latin typeface="Cambria"/>
                <a:cs typeface="Cambria"/>
              </a:rPr>
              <a:t> </a:t>
            </a:r>
            <a:r>
              <a:rPr sz="1400" spc="-10" dirty="0">
                <a:latin typeface="Cambria"/>
                <a:cs typeface="Cambria"/>
              </a:rPr>
              <a:t>dengan</a:t>
            </a:r>
            <a:r>
              <a:rPr sz="1400" spc="-45" dirty="0">
                <a:latin typeface="Cambria"/>
                <a:cs typeface="Cambria"/>
              </a:rPr>
              <a:t> </a:t>
            </a:r>
            <a:r>
              <a:rPr sz="1400" dirty="0">
                <a:latin typeface="Cambria"/>
                <a:cs typeface="Cambria"/>
              </a:rPr>
              <a:t>gerak</a:t>
            </a:r>
            <a:r>
              <a:rPr sz="1400" spc="-35" dirty="0">
                <a:latin typeface="Cambria"/>
                <a:cs typeface="Cambria"/>
              </a:rPr>
              <a:t> </a:t>
            </a:r>
            <a:r>
              <a:rPr sz="1400" dirty="0">
                <a:latin typeface="Cambria"/>
                <a:cs typeface="Cambria"/>
              </a:rPr>
              <a:t>vulgar</a:t>
            </a:r>
            <a:r>
              <a:rPr sz="1400" spc="-30" dirty="0">
                <a:latin typeface="Cambria"/>
                <a:cs typeface="Cambria"/>
              </a:rPr>
              <a:t> </a:t>
            </a:r>
            <a:r>
              <a:rPr sz="1400" dirty="0">
                <a:latin typeface="Cambria"/>
                <a:cs typeface="Cambria"/>
              </a:rPr>
              <a:t>dan</a:t>
            </a:r>
            <a:r>
              <a:rPr sz="1400" spc="-35" dirty="0">
                <a:latin typeface="Cambria"/>
                <a:cs typeface="Cambria"/>
              </a:rPr>
              <a:t> </a:t>
            </a:r>
            <a:r>
              <a:rPr sz="1400" spc="-10" dirty="0">
                <a:latin typeface="Cambria"/>
                <a:cs typeface="Cambria"/>
              </a:rPr>
              <a:t>kasar.</a:t>
            </a:r>
            <a:endParaRPr sz="1400">
              <a:latin typeface="Cambria"/>
              <a:cs typeface="Cambria"/>
            </a:endParaRPr>
          </a:p>
          <a:p>
            <a:pPr marL="469265" lvl="1" indent="-227965">
              <a:lnSpc>
                <a:spcPct val="100000"/>
              </a:lnSpc>
              <a:spcBef>
                <a:spcPts val="780"/>
              </a:spcBef>
              <a:buFont typeface="Wingdings"/>
              <a:buChar char=""/>
              <a:tabLst>
                <a:tab pos="469265" algn="l"/>
              </a:tabLst>
            </a:pPr>
            <a:r>
              <a:rPr sz="1400" dirty="0">
                <a:latin typeface="Cambria"/>
                <a:cs typeface="Cambria"/>
              </a:rPr>
              <a:t>Komedi</a:t>
            </a:r>
            <a:r>
              <a:rPr sz="1400" spc="-30" dirty="0">
                <a:latin typeface="Cambria"/>
                <a:cs typeface="Cambria"/>
              </a:rPr>
              <a:t> </a:t>
            </a:r>
            <a:r>
              <a:rPr sz="1400" dirty="0">
                <a:latin typeface="Cambria"/>
                <a:cs typeface="Cambria"/>
              </a:rPr>
              <a:t>Satire,</a:t>
            </a:r>
            <a:r>
              <a:rPr sz="1400" spc="-40" dirty="0">
                <a:latin typeface="Cambria"/>
                <a:cs typeface="Cambria"/>
              </a:rPr>
              <a:t> </a:t>
            </a:r>
            <a:r>
              <a:rPr sz="1400" dirty="0">
                <a:latin typeface="Cambria"/>
                <a:cs typeface="Cambria"/>
              </a:rPr>
              <a:t>Cerita</a:t>
            </a:r>
            <a:r>
              <a:rPr sz="1400" spc="-35" dirty="0">
                <a:latin typeface="Cambria"/>
                <a:cs typeface="Cambria"/>
              </a:rPr>
              <a:t> </a:t>
            </a:r>
            <a:r>
              <a:rPr sz="1400" dirty="0">
                <a:latin typeface="Cambria"/>
                <a:cs typeface="Cambria"/>
              </a:rPr>
              <a:t>lucu</a:t>
            </a:r>
            <a:r>
              <a:rPr sz="1400" spc="-40" dirty="0">
                <a:latin typeface="Cambria"/>
                <a:cs typeface="Cambria"/>
              </a:rPr>
              <a:t> </a:t>
            </a:r>
            <a:r>
              <a:rPr sz="1400" dirty="0">
                <a:latin typeface="Cambria"/>
                <a:cs typeface="Cambria"/>
              </a:rPr>
              <a:t>yang</a:t>
            </a:r>
            <a:r>
              <a:rPr sz="1400" spc="-45" dirty="0">
                <a:latin typeface="Cambria"/>
                <a:cs typeface="Cambria"/>
              </a:rPr>
              <a:t> </a:t>
            </a:r>
            <a:r>
              <a:rPr sz="1400" dirty="0">
                <a:latin typeface="Cambria"/>
                <a:cs typeface="Cambria"/>
              </a:rPr>
              <a:t>penuh</a:t>
            </a:r>
            <a:r>
              <a:rPr sz="1400" spc="-25" dirty="0">
                <a:latin typeface="Cambria"/>
                <a:cs typeface="Cambria"/>
              </a:rPr>
              <a:t> </a:t>
            </a:r>
            <a:r>
              <a:rPr sz="1400" dirty="0">
                <a:latin typeface="Cambria"/>
                <a:cs typeface="Cambria"/>
              </a:rPr>
              <a:t>sindiran</a:t>
            </a:r>
            <a:r>
              <a:rPr sz="1400" spc="-45" dirty="0">
                <a:latin typeface="Cambria"/>
                <a:cs typeface="Cambria"/>
              </a:rPr>
              <a:t> </a:t>
            </a:r>
            <a:r>
              <a:rPr sz="1400" spc="-10" dirty="0">
                <a:latin typeface="Cambria"/>
                <a:cs typeface="Cambria"/>
              </a:rPr>
              <a:t>tajam.</a:t>
            </a:r>
            <a:endParaRPr sz="1400">
              <a:latin typeface="Cambria"/>
              <a:cs typeface="Cambria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ject 7"/>
          <p:cNvSpPr txBox="1"/>
          <p:nvPr/>
        </p:nvSpPr>
        <p:spPr>
          <a:xfrm>
            <a:off x="1621282" y="597254"/>
            <a:ext cx="5232400" cy="96646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241300" marR="5080" indent="-228600" algn="just">
              <a:lnSpc>
                <a:spcPct val="146800"/>
              </a:lnSpc>
              <a:spcBef>
                <a:spcPts val="105"/>
              </a:spcBef>
              <a:buFont typeface="Wingdings"/>
              <a:buChar char=""/>
              <a:tabLst>
                <a:tab pos="241300" algn="l"/>
              </a:tabLst>
            </a:pPr>
            <a:r>
              <a:rPr sz="1400" dirty="0">
                <a:latin typeface="Cambria"/>
                <a:cs typeface="Cambria"/>
              </a:rPr>
              <a:t>Komedi</a:t>
            </a:r>
            <a:r>
              <a:rPr sz="1400" spc="245" dirty="0">
                <a:latin typeface="Cambria"/>
                <a:cs typeface="Cambria"/>
              </a:rPr>
              <a:t>  </a:t>
            </a:r>
            <a:r>
              <a:rPr sz="1400" dirty="0">
                <a:latin typeface="Cambria"/>
                <a:cs typeface="Cambria"/>
              </a:rPr>
              <a:t>Farce,</a:t>
            </a:r>
            <a:r>
              <a:rPr sz="1400" spc="235" dirty="0">
                <a:latin typeface="Cambria"/>
                <a:cs typeface="Cambria"/>
              </a:rPr>
              <a:t>  </a:t>
            </a:r>
            <a:r>
              <a:rPr sz="1400" dirty="0">
                <a:latin typeface="Cambria"/>
                <a:cs typeface="Cambria"/>
              </a:rPr>
              <a:t>Cerita</a:t>
            </a:r>
            <a:r>
              <a:rPr sz="1400" spc="245" dirty="0">
                <a:latin typeface="Cambria"/>
                <a:cs typeface="Cambria"/>
              </a:rPr>
              <a:t>  </a:t>
            </a:r>
            <a:r>
              <a:rPr sz="1400" dirty="0">
                <a:latin typeface="Cambria"/>
                <a:cs typeface="Cambria"/>
              </a:rPr>
              <a:t>lucu</a:t>
            </a:r>
            <a:r>
              <a:rPr sz="1400" spc="245" dirty="0">
                <a:latin typeface="Cambria"/>
                <a:cs typeface="Cambria"/>
              </a:rPr>
              <a:t>  </a:t>
            </a:r>
            <a:r>
              <a:rPr sz="1400" dirty="0">
                <a:latin typeface="Cambria"/>
                <a:cs typeface="Cambria"/>
              </a:rPr>
              <a:t>yang</a:t>
            </a:r>
            <a:r>
              <a:rPr sz="1400" spc="235" dirty="0">
                <a:latin typeface="Cambria"/>
                <a:cs typeface="Cambria"/>
              </a:rPr>
              <a:t>  </a:t>
            </a:r>
            <a:r>
              <a:rPr sz="1400" dirty="0">
                <a:latin typeface="Cambria"/>
                <a:cs typeface="Cambria"/>
              </a:rPr>
              <a:t>bersifat</a:t>
            </a:r>
            <a:r>
              <a:rPr sz="1400" spc="250" dirty="0">
                <a:latin typeface="Cambria"/>
                <a:cs typeface="Cambria"/>
              </a:rPr>
              <a:t>  </a:t>
            </a:r>
            <a:r>
              <a:rPr sz="1400" dirty="0">
                <a:latin typeface="Cambria"/>
                <a:cs typeface="Cambria"/>
              </a:rPr>
              <a:t>dagelan,</a:t>
            </a:r>
            <a:r>
              <a:rPr sz="1400" spc="240" dirty="0">
                <a:latin typeface="Cambria"/>
                <a:cs typeface="Cambria"/>
              </a:rPr>
              <a:t>  </a:t>
            </a:r>
            <a:r>
              <a:rPr sz="1400" spc="-10" dirty="0">
                <a:latin typeface="Cambria"/>
                <a:cs typeface="Cambria"/>
              </a:rPr>
              <a:t>sengaja </a:t>
            </a:r>
            <a:r>
              <a:rPr sz="1400" dirty="0">
                <a:latin typeface="Cambria"/>
                <a:cs typeface="Cambria"/>
              </a:rPr>
              <a:t>menciptakan</a:t>
            </a:r>
            <a:r>
              <a:rPr sz="1400" spc="295" dirty="0">
                <a:latin typeface="Cambria"/>
                <a:cs typeface="Cambria"/>
              </a:rPr>
              <a:t> </a:t>
            </a:r>
            <a:r>
              <a:rPr sz="1400" spc="-10" dirty="0">
                <a:latin typeface="Cambria"/>
                <a:cs typeface="Cambria"/>
              </a:rPr>
              <a:t>kelucuan-</a:t>
            </a:r>
            <a:r>
              <a:rPr sz="1400" dirty="0">
                <a:latin typeface="Cambria"/>
                <a:cs typeface="Cambria"/>
              </a:rPr>
              <a:t>kelucuan</a:t>
            </a:r>
            <a:r>
              <a:rPr sz="1400" spc="295" dirty="0">
                <a:latin typeface="Cambria"/>
                <a:cs typeface="Cambria"/>
              </a:rPr>
              <a:t> </a:t>
            </a:r>
            <a:r>
              <a:rPr sz="1400" dirty="0">
                <a:latin typeface="Cambria"/>
                <a:cs typeface="Cambria"/>
              </a:rPr>
              <a:t>dengan</a:t>
            </a:r>
            <a:r>
              <a:rPr sz="1400" spc="295" dirty="0">
                <a:latin typeface="Cambria"/>
                <a:cs typeface="Cambria"/>
              </a:rPr>
              <a:t> </a:t>
            </a:r>
            <a:r>
              <a:rPr sz="1400" dirty="0">
                <a:latin typeface="Cambria"/>
                <a:cs typeface="Cambria"/>
              </a:rPr>
              <a:t>dialog</a:t>
            </a:r>
            <a:r>
              <a:rPr sz="1400" spc="290" dirty="0">
                <a:latin typeface="Cambria"/>
                <a:cs typeface="Cambria"/>
              </a:rPr>
              <a:t> </a:t>
            </a:r>
            <a:r>
              <a:rPr sz="1400" dirty="0">
                <a:latin typeface="Cambria"/>
                <a:cs typeface="Cambria"/>
              </a:rPr>
              <a:t>dan</a:t>
            </a:r>
            <a:r>
              <a:rPr sz="1400" spc="295" dirty="0">
                <a:latin typeface="Cambria"/>
                <a:cs typeface="Cambria"/>
              </a:rPr>
              <a:t> </a:t>
            </a:r>
            <a:r>
              <a:rPr sz="1400" dirty="0">
                <a:latin typeface="Cambria"/>
                <a:cs typeface="Cambria"/>
              </a:rPr>
              <a:t>gerak</a:t>
            </a:r>
            <a:r>
              <a:rPr sz="1400" spc="300" dirty="0">
                <a:latin typeface="Cambria"/>
                <a:cs typeface="Cambria"/>
              </a:rPr>
              <a:t> </a:t>
            </a:r>
            <a:r>
              <a:rPr sz="1400" spc="-20" dirty="0">
                <a:latin typeface="Cambria"/>
                <a:cs typeface="Cambria"/>
              </a:rPr>
              <a:t>laku </a:t>
            </a:r>
            <a:r>
              <a:rPr sz="1400" spc="-10" dirty="0">
                <a:latin typeface="Cambria"/>
                <a:cs typeface="Cambria"/>
              </a:rPr>
              <a:t>lucu.</a:t>
            </a:r>
            <a:endParaRPr sz="1400">
              <a:latin typeface="Cambria"/>
              <a:cs typeface="Cambria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164132" y="2162910"/>
            <a:ext cx="5688965" cy="7655559"/>
          </a:xfrm>
          <a:prstGeom prst="rect">
            <a:avLst/>
          </a:prstGeom>
        </p:spPr>
        <p:txBody>
          <a:bodyPr vert="horz" wrap="square" lIns="0" tIns="11176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880"/>
              </a:spcBef>
            </a:pPr>
            <a:r>
              <a:rPr sz="1400" b="1" dirty="0">
                <a:latin typeface="Cambria"/>
                <a:cs typeface="Cambria"/>
              </a:rPr>
              <a:t>D.</a:t>
            </a:r>
            <a:r>
              <a:rPr sz="1400" b="1" spc="5" dirty="0">
                <a:latin typeface="Cambria"/>
                <a:cs typeface="Cambria"/>
              </a:rPr>
              <a:t> </a:t>
            </a:r>
            <a:r>
              <a:rPr sz="1400" b="1" spc="-10" dirty="0">
                <a:latin typeface="Cambria"/>
                <a:cs typeface="Cambria"/>
              </a:rPr>
              <a:t>PENGGOLONGAN</a:t>
            </a:r>
            <a:r>
              <a:rPr sz="1400" b="1" spc="10" dirty="0">
                <a:latin typeface="Cambria"/>
                <a:cs typeface="Cambria"/>
              </a:rPr>
              <a:t> </a:t>
            </a:r>
            <a:r>
              <a:rPr sz="1400" b="1" spc="-10" dirty="0">
                <a:latin typeface="Cambria"/>
                <a:cs typeface="Cambria"/>
              </a:rPr>
              <a:t>JENIS-</a:t>
            </a:r>
            <a:r>
              <a:rPr sz="1400" b="1" dirty="0">
                <a:latin typeface="Cambria"/>
                <a:cs typeface="Cambria"/>
              </a:rPr>
              <a:t>JENIS</a:t>
            </a:r>
            <a:r>
              <a:rPr sz="1400" b="1" spc="15" dirty="0">
                <a:latin typeface="Cambria"/>
                <a:cs typeface="Cambria"/>
              </a:rPr>
              <a:t> </a:t>
            </a:r>
            <a:r>
              <a:rPr sz="1400" b="1" spc="-10" dirty="0">
                <a:latin typeface="Cambria"/>
                <a:cs typeface="Cambria"/>
              </a:rPr>
              <a:t>PRODUKSI.</a:t>
            </a:r>
            <a:endParaRPr sz="1400">
              <a:latin typeface="Cambria"/>
              <a:cs typeface="Cambria"/>
            </a:endParaRPr>
          </a:p>
          <a:p>
            <a:pPr marL="240665">
              <a:lnSpc>
                <a:spcPct val="100000"/>
              </a:lnSpc>
              <a:spcBef>
                <a:spcPts val="780"/>
              </a:spcBef>
            </a:pPr>
            <a:r>
              <a:rPr sz="1400" dirty="0">
                <a:latin typeface="Cambria"/>
                <a:cs typeface="Cambria"/>
              </a:rPr>
              <a:t>Pada</a:t>
            </a:r>
            <a:r>
              <a:rPr sz="1400" spc="-40" dirty="0">
                <a:latin typeface="Cambria"/>
                <a:cs typeface="Cambria"/>
              </a:rPr>
              <a:t> </a:t>
            </a:r>
            <a:r>
              <a:rPr sz="1400" dirty="0">
                <a:latin typeface="Cambria"/>
                <a:cs typeface="Cambria"/>
              </a:rPr>
              <a:t>umumnya</a:t>
            </a:r>
            <a:r>
              <a:rPr sz="1400" spc="-50" dirty="0">
                <a:latin typeface="Cambria"/>
                <a:cs typeface="Cambria"/>
              </a:rPr>
              <a:t> </a:t>
            </a:r>
            <a:r>
              <a:rPr sz="1400" dirty="0">
                <a:latin typeface="Cambria"/>
                <a:cs typeface="Cambria"/>
              </a:rPr>
              <a:t>terdapat</a:t>
            </a:r>
            <a:r>
              <a:rPr sz="1400" spc="-35" dirty="0">
                <a:latin typeface="Cambria"/>
                <a:cs typeface="Cambria"/>
              </a:rPr>
              <a:t> </a:t>
            </a:r>
            <a:r>
              <a:rPr sz="1400" dirty="0">
                <a:latin typeface="Cambria"/>
                <a:cs typeface="Cambria"/>
              </a:rPr>
              <a:t>dua</a:t>
            </a:r>
            <a:r>
              <a:rPr sz="1400" spc="-35" dirty="0">
                <a:latin typeface="Cambria"/>
                <a:cs typeface="Cambria"/>
              </a:rPr>
              <a:t> </a:t>
            </a:r>
            <a:r>
              <a:rPr sz="1400" dirty="0">
                <a:latin typeface="Cambria"/>
                <a:cs typeface="Cambria"/>
              </a:rPr>
              <a:t>metode</a:t>
            </a:r>
            <a:r>
              <a:rPr sz="1400" spc="-50" dirty="0">
                <a:latin typeface="Cambria"/>
                <a:cs typeface="Cambria"/>
              </a:rPr>
              <a:t> </a:t>
            </a:r>
            <a:r>
              <a:rPr sz="1400" dirty="0">
                <a:latin typeface="Cambria"/>
                <a:cs typeface="Cambria"/>
              </a:rPr>
              <a:t>penggolongan</a:t>
            </a:r>
            <a:r>
              <a:rPr sz="1400" spc="-45" dirty="0">
                <a:latin typeface="Cambria"/>
                <a:cs typeface="Cambria"/>
              </a:rPr>
              <a:t> </a:t>
            </a:r>
            <a:r>
              <a:rPr sz="1400" dirty="0">
                <a:latin typeface="Cambria"/>
                <a:cs typeface="Cambria"/>
              </a:rPr>
              <a:t>acara</a:t>
            </a:r>
            <a:r>
              <a:rPr sz="1400" spc="-35" dirty="0">
                <a:latin typeface="Cambria"/>
                <a:cs typeface="Cambria"/>
              </a:rPr>
              <a:t> </a:t>
            </a:r>
            <a:r>
              <a:rPr sz="1400" dirty="0">
                <a:latin typeface="Cambria"/>
                <a:cs typeface="Cambria"/>
              </a:rPr>
              <a:t>siaran</a:t>
            </a:r>
            <a:r>
              <a:rPr sz="1400" spc="-40" dirty="0">
                <a:latin typeface="Cambria"/>
                <a:cs typeface="Cambria"/>
              </a:rPr>
              <a:t> </a:t>
            </a:r>
            <a:r>
              <a:rPr sz="1400" spc="-50" dirty="0">
                <a:latin typeface="Cambria"/>
                <a:cs typeface="Cambria"/>
              </a:rPr>
              <a:t>:</a:t>
            </a:r>
            <a:endParaRPr sz="1400">
              <a:latin typeface="Cambria"/>
              <a:cs typeface="Cambria"/>
            </a:endParaRPr>
          </a:p>
          <a:p>
            <a:pPr marL="469265" indent="-228600">
              <a:lnSpc>
                <a:spcPct val="100000"/>
              </a:lnSpc>
              <a:spcBef>
                <a:spcPts val="790"/>
              </a:spcBef>
              <a:buAutoNum type="alphaLcParenR"/>
              <a:tabLst>
                <a:tab pos="469265" algn="l"/>
              </a:tabLst>
            </a:pPr>
            <a:r>
              <a:rPr sz="1400" dirty="0">
                <a:latin typeface="Cambria"/>
                <a:cs typeface="Cambria"/>
              </a:rPr>
              <a:t>Menurut</a:t>
            </a:r>
            <a:r>
              <a:rPr sz="1400" spc="-45" dirty="0">
                <a:latin typeface="Cambria"/>
                <a:cs typeface="Cambria"/>
              </a:rPr>
              <a:t> </a:t>
            </a:r>
            <a:r>
              <a:rPr sz="1400" dirty="0">
                <a:latin typeface="Cambria"/>
                <a:cs typeface="Cambria"/>
              </a:rPr>
              <a:t>unsur</a:t>
            </a:r>
            <a:r>
              <a:rPr sz="1400" spc="-35" dirty="0">
                <a:latin typeface="Cambria"/>
                <a:cs typeface="Cambria"/>
              </a:rPr>
              <a:t> </a:t>
            </a:r>
            <a:r>
              <a:rPr sz="1400" dirty="0">
                <a:latin typeface="Cambria"/>
                <a:cs typeface="Cambria"/>
              </a:rPr>
              <a:t>acara</a:t>
            </a:r>
            <a:r>
              <a:rPr sz="1400" spc="-30" dirty="0">
                <a:latin typeface="Cambria"/>
                <a:cs typeface="Cambria"/>
              </a:rPr>
              <a:t> </a:t>
            </a:r>
            <a:r>
              <a:rPr sz="1400" spc="-10" dirty="0">
                <a:latin typeface="Cambria"/>
                <a:cs typeface="Cambria"/>
              </a:rPr>
              <a:t>siaran</a:t>
            </a:r>
            <a:endParaRPr sz="1400">
              <a:latin typeface="Cambria"/>
              <a:cs typeface="Cambria"/>
            </a:endParaRPr>
          </a:p>
          <a:p>
            <a:pPr marL="469265" lvl="1" indent="-228600">
              <a:lnSpc>
                <a:spcPct val="100000"/>
              </a:lnSpc>
              <a:spcBef>
                <a:spcPts val="855"/>
              </a:spcBef>
              <a:buFont typeface="Tahoma"/>
              <a:buChar char="-"/>
              <a:tabLst>
                <a:tab pos="469265" algn="l"/>
              </a:tabLst>
            </a:pPr>
            <a:r>
              <a:rPr sz="1400" dirty="0">
                <a:latin typeface="Cambria"/>
                <a:cs typeface="Cambria"/>
              </a:rPr>
              <a:t>Siaran</a:t>
            </a:r>
            <a:r>
              <a:rPr sz="1400" spc="-45" dirty="0">
                <a:latin typeface="Cambria"/>
                <a:cs typeface="Cambria"/>
              </a:rPr>
              <a:t> </a:t>
            </a:r>
            <a:r>
              <a:rPr sz="1400" dirty="0">
                <a:latin typeface="Cambria"/>
                <a:cs typeface="Cambria"/>
              </a:rPr>
              <a:t>kata</a:t>
            </a:r>
            <a:r>
              <a:rPr sz="1400" spc="-50" dirty="0">
                <a:latin typeface="Cambria"/>
                <a:cs typeface="Cambria"/>
              </a:rPr>
              <a:t> </a:t>
            </a:r>
            <a:r>
              <a:rPr sz="1400" dirty="0">
                <a:latin typeface="Cambria"/>
                <a:cs typeface="Cambria"/>
              </a:rPr>
              <a:t>(</a:t>
            </a:r>
            <a:r>
              <a:rPr sz="1400" i="1" dirty="0">
                <a:latin typeface="Cambria"/>
                <a:cs typeface="Cambria"/>
              </a:rPr>
              <a:t>news</a:t>
            </a:r>
            <a:r>
              <a:rPr sz="1400" i="1" spc="-35" dirty="0">
                <a:latin typeface="Cambria"/>
                <a:cs typeface="Cambria"/>
              </a:rPr>
              <a:t> </a:t>
            </a:r>
            <a:r>
              <a:rPr sz="1400" i="1" dirty="0">
                <a:latin typeface="Cambria"/>
                <a:cs typeface="Cambria"/>
              </a:rPr>
              <a:t>features,</a:t>
            </a:r>
            <a:r>
              <a:rPr sz="1400" i="1" spc="-40" dirty="0">
                <a:latin typeface="Cambria"/>
                <a:cs typeface="Cambria"/>
              </a:rPr>
              <a:t> </a:t>
            </a:r>
            <a:r>
              <a:rPr sz="1400" i="1" dirty="0">
                <a:latin typeface="Cambria"/>
                <a:cs typeface="Cambria"/>
              </a:rPr>
              <a:t>dramas,</a:t>
            </a:r>
            <a:r>
              <a:rPr sz="1400" i="1" spc="-50" dirty="0">
                <a:latin typeface="Cambria"/>
                <a:cs typeface="Cambria"/>
              </a:rPr>
              <a:t> </a:t>
            </a:r>
            <a:r>
              <a:rPr sz="1400" i="1" dirty="0">
                <a:latin typeface="Cambria"/>
                <a:cs typeface="Cambria"/>
              </a:rPr>
              <a:t>talks</a:t>
            </a:r>
            <a:r>
              <a:rPr sz="1400" i="1" spc="-50" dirty="0">
                <a:latin typeface="Cambria"/>
                <a:cs typeface="Cambria"/>
              </a:rPr>
              <a:t> </a:t>
            </a:r>
            <a:r>
              <a:rPr sz="1400" i="1" dirty="0">
                <a:latin typeface="Cambria"/>
                <a:cs typeface="Cambria"/>
              </a:rPr>
              <a:t>and</a:t>
            </a:r>
            <a:r>
              <a:rPr sz="1400" i="1" spc="-40" dirty="0">
                <a:latin typeface="Cambria"/>
                <a:cs typeface="Cambria"/>
              </a:rPr>
              <a:t> </a:t>
            </a:r>
            <a:r>
              <a:rPr sz="1400" i="1" dirty="0">
                <a:latin typeface="Cambria"/>
                <a:cs typeface="Cambria"/>
              </a:rPr>
              <a:t>discussions,</a:t>
            </a:r>
            <a:r>
              <a:rPr sz="1400" i="1" spc="-35" dirty="0">
                <a:latin typeface="Cambria"/>
                <a:cs typeface="Cambria"/>
              </a:rPr>
              <a:t> </a:t>
            </a:r>
            <a:r>
              <a:rPr sz="1400" i="1" spc="-10" dirty="0">
                <a:latin typeface="Cambria"/>
                <a:cs typeface="Cambria"/>
              </a:rPr>
              <a:t>etc</a:t>
            </a:r>
            <a:r>
              <a:rPr sz="1400" spc="-10" dirty="0">
                <a:latin typeface="Cambria"/>
                <a:cs typeface="Cambria"/>
              </a:rPr>
              <a:t>.)</a:t>
            </a:r>
            <a:endParaRPr sz="1400">
              <a:latin typeface="Cambria"/>
              <a:cs typeface="Cambria"/>
            </a:endParaRPr>
          </a:p>
          <a:p>
            <a:pPr marL="469265" lvl="1" indent="-228600">
              <a:lnSpc>
                <a:spcPct val="100000"/>
              </a:lnSpc>
              <a:spcBef>
                <a:spcPts val="850"/>
              </a:spcBef>
              <a:buFont typeface="Tahoma"/>
              <a:buChar char="-"/>
              <a:tabLst>
                <a:tab pos="469265" algn="l"/>
              </a:tabLst>
            </a:pPr>
            <a:r>
              <a:rPr sz="1400" dirty="0">
                <a:latin typeface="Cambria"/>
                <a:cs typeface="Cambria"/>
              </a:rPr>
              <a:t>Siaran</a:t>
            </a:r>
            <a:r>
              <a:rPr sz="1400" spc="-40" dirty="0">
                <a:latin typeface="Cambria"/>
                <a:cs typeface="Cambria"/>
              </a:rPr>
              <a:t> </a:t>
            </a:r>
            <a:r>
              <a:rPr sz="1400" dirty="0">
                <a:latin typeface="Cambria"/>
                <a:cs typeface="Cambria"/>
              </a:rPr>
              <a:t>seni</a:t>
            </a:r>
            <a:r>
              <a:rPr sz="1400" spc="-30" dirty="0">
                <a:latin typeface="Cambria"/>
                <a:cs typeface="Cambria"/>
              </a:rPr>
              <a:t> </a:t>
            </a:r>
            <a:r>
              <a:rPr sz="1400" dirty="0">
                <a:latin typeface="Cambria"/>
                <a:cs typeface="Cambria"/>
              </a:rPr>
              <a:t>suara</a:t>
            </a:r>
            <a:r>
              <a:rPr sz="1400" spc="-35" dirty="0">
                <a:latin typeface="Cambria"/>
                <a:cs typeface="Cambria"/>
              </a:rPr>
              <a:t> </a:t>
            </a:r>
            <a:r>
              <a:rPr sz="1400" dirty="0">
                <a:latin typeface="Cambria"/>
                <a:cs typeface="Cambria"/>
              </a:rPr>
              <a:t>(</a:t>
            </a:r>
            <a:r>
              <a:rPr sz="1400" i="1" dirty="0">
                <a:latin typeface="Cambria"/>
                <a:cs typeface="Cambria"/>
              </a:rPr>
              <a:t>serious</a:t>
            </a:r>
            <a:r>
              <a:rPr sz="1400" i="1" spc="-40" dirty="0">
                <a:latin typeface="Cambria"/>
                <a:cs typeface="Cambria"/>
              </a:rPr>
              <a:t> </a:t>
            </a:r>
            <a:r>
              <a:rPr sz="1400" i="1" dirty="0">
                <a:latin typeface="Cambria"/>
                <a:cs typeface="Cambria"/>
              </a:rPr>
              <a:t>music,</a:t>
            </a:r>
            <a:r>
              <a:rPr sz="1400" i="1" spc="-35" dirty="0">
                <a:latin typeface="Cambria"/>
                <a:cs typeface="Cambria"/>
              </a:rPr>
              <a:t> </a:t>
            </a:r>
            <a:r>
              <a:rPr sz="1400" i="1" dirty="0">
                <a:latin typeface="Cambria"/>
                <a:cs typeface="Cambria"/>
              </a:rPr>
              <a:t>light</a:t>
            </a:r>
            <a:r>
              <a:rPr sz="1400" i="1" spc="-45" dirty="0">
                <a:latin typeface="Cambria"/>
                <a:cs typeface="Cambria"/>
              </a:rPr>
              <a:t> </a:t>
            </a:r>
            <a:r>
              <a:rPr sz="1400" i="1" dirty="0">
                <a:latin typeface="Cambria"/>
                <a:cs typeface="Cambria"/>
              </a:rPr>
              <a:t>music,</a:t>
            </a:r>
            <a:r>
              <a:rPr sz="1400" i="1" spc="-35" dirty="0">
                <a:latin typeface="Cambria"/>
                <a:cs typeface="Cambria"/>
              </a:rPr>
              <a:t> </a:t>
            </a:r>
            <a:r>
              <a:rPr sz="1400" i="1" dirty="0">
                <a:latin typeface="Cambria"/>
                <a:cs typeface="Cambria"/>
              </a:rPr>
              <a:t>dance,</a:t>
            </a:r>
            <a:r>
              <a:rPr sz="1400" i="1" spc="-35" dirty="0">
                <a:latin typeface="Cambria"/>
                <a:cs typeface="Cambria"/>
              </a:rPr>
              <a:t> </a:t>
            </a:r>
            <a:r>
              <a:rPr sz="1400" i="1" dirty="0">
                <a:latin typeface="Cambria"/>
                <a:cs typeface="Cambria"/>
              </a:rPr>
              <a:t>variety,</a:t>
            </a:r>
            <a:r>
              <a:rPr sz="1400" i="1" spc="-45" dirty="0">
                <a:latin typeface="Cambria"/>
                <a:cs typeface="Cambria"/>
              </a:rPr>
              <a:t> </a:t>
            </a:r>
            <a:r>
              <a:rPr sz="1400" i="1" spc="-10" dirty="0">
                <a:latin typeface="Cambria"/>
                <a:cs typeface="Cambria"/>
              </a:rPr>
              <a:t>etc</a:t>
            </a:r>
            <a:r>
              <a:rPr sz="1400" spc="-10" dirty="0">
                <a:latin typeface="Cambria"/>
                <a:cs typeface="Cambria"/>
              </a:rPr>
              <a:t>.)</a:t>
            </a:r>
            <a:endParaRPr sz="1400">
              <a:latin typeface="Cambria"/>
              <a:cs typeface="Cambria"/>
            </a:endParaRPr>
          </a:p>
          <a:p>
            <a:pPr>
              <a:lnSpc>
                <a:spcPct val="100000"/>
              </a:lnSpc>
              <a:spcBef>
                <a:spcPts val="1600"/>
              </a:spcBef>
            </a:pPr>
            <a:endParaRPr sz="1400">
              <a:latin typeface="Cambria"/>
              <a:cs typeface="Cambria"/>
            </a:endParaRPr>
          </a:p>
          <a:p>
            <a:pPr marL="469265" indent="-228600">
              <a:lnSpc>
                <a:spcPct val="100000"/>
              </a:lnSpc>
              <a:buAutoNum type="alphaLcParenR" startAt="2"/>
              <a:tabLst>
                <a:tab pos="469265" algn="l"/>
              </a:tabLst>
            </a:pPr>
            <a:r>
              <a:rPr sz="1400" dirty="0">
                <a:latin typeface="Cambria"/>
                <a:cs typeface="Cambria"/>
              </a:rPr>
              <a:t>Menurut</a:t>
            </a:r>
            <a:r>
              <a:rPr sz="1400" spc="-55" dirty="0">
                <a:latin typeface="Cambria"/>
                <a:cs typeface="Cambria"/>
              </a:rPr>
              <a:t> </a:t>
            </a:r>
            <a:r>
              <a:rPr sz="1400" dirty="0">
                <a:latin typeface="Cambria"/>
                <a:cs typeface="Cambria"/>
              </a:rPr>
              <a:t>tujuan</a:t>
            </a:r>
            <a:r>
              <a:rPr sz="1400" spc="-50" dirty="0">
                <a:latin typeface="Cambria"/>
                <a:cs typeface="Cambria"/>
              </a:rPr>
              <a:t> </a:t>
            </a:r>
            <a:r>
              <a:rPr sz="1400" dirty="0">
                <a:latin typeface="Cambria"/>
                <a:cs typeface="Cambria"/>
              </a:rPr>
              <a:t>acara</a:t>
            </a:r>
            <a:r>
              <a:rPr sz="1400" spc="-50" dirty="0">
                <a:latin typeface="Cambria"/>
                <a:cs typeface="Cambria"/>
              </a:rPr>
              <a:t> </a:t>
            </a:r>
            <a:r>
              <a:rPr sz="1400" spc="-10" dirty="0">
                <a:latin typeface="Cambria"/>
                <a:cs typeface="Cambria"/>
              </a:rPr>
              <a:t>siaran</a:t>
            </a:r>
            <a:endParaRPr sz="1400">
              <a:latin typeface="Cambria"/>
              <a:cs typeface="Cambria"/>
            </a:endParaRPr>
          </a:p>
          <a:p>
            <a:pPr marL="469265" marR="5080">
              <a:lnSpc>
                <a:spcPct val="146400"/>
              </a:lnSpc>
            </a:pPr>
            <a:r>
              <a:rPr sz="1400" dirty="0">
                <a:latin typeface="Cambria"/>
                <a:cs typeface="Cambria"/>
              </a:rPr>
              <a:t>Berikut</a:t>
            </a:r>
            <a:r>
              <a:rPr sz="1400" spc="175" dirty="0">
                <a:latin typeface="Cambria"/>
                <a:cs typeface="Cambria"/>
              </a:rPr>
              <a:t> </a:t>
            </a:r>
            <a:r>
              <a:rPr sz="1400" dirty="0">
                <a:latin typeface="Cambria"/>
                <a:cs typeface="Cambria"/>
              </a:rPr>
              <a:t>ini</a:t>
            </a:r>
            <a:r>
              <a:rPr sz="1400" spc="185" dirty="0">
                <a:latin typeface="Cambria"/>
                <a:cs typeface="Cambria"/>
              </a:rPr>
              <a:t> </a:t>
            </a:r>
            <a:r>
              <a:rPr sz="1400" dirty="0">
                <a:latin typeface="Cambria"/>
                <a:cs typeface="Cambria"/>
              </a:rPr>
              <a:t>adalah</a:t>
            </a:r>
            <a:r>
              <a:rPr sz="1400" spc="170" dirty="0">
                <a:latin typeface="Cambria"/>
                <a:cs typeface="Cambria"/>
              </a:rPr>
              <a:t> </a:t>
            </a:r>
            <a:r>
              <a:rPr sz="1400" dirty="0">
                <a:latin typeface="Cambria"/>
                <a:cs typeface="Cambria"/>
              </a:rPr>
              <a:t>penggolongan</a:t>
            </a:r>
            <a:r>
              <a:rPr sz="1400" spc="180" dirty="0">
                <a:latin typeface="Cambria"/>
                <a:cs typeface="Cambria"/>
              </a:rPr>
              <a:t> </a:t>
            </a:r>
            <a:r>
              <a:rPr sz="1400" spc="-10" dirty="0">
                <a:latin typeface="Cambria"/>
                <a:cs typeface="Cambria"/>
              </a:rPr>
              <a:t>jenis-</a:t>
            </a:r>
            <a:r>
              <a:rPr sz="1400" dirty="0">
                <a:latin typeface="Cambria"/>
                <a:cs typeface="Cambria"/>
              </a:rPr>
              <a:t>jenis</a:t>
            </a:r>
            <a:r>
              <a:rPr sz="1400" spc="180" dirty="0">
                <a:latin typeface="Cambria"/>
                <a:cs typeface="Cambria"/>
              </a:rPr>
              <a:t> </a:t>
            </a:r>
            <a:r>
              <a:rPr sz="1400" dirty="0">
                <a:latin typeface="Cambria"/>
                <a:cs typeface="Cambria"/>
              </a:rPr>
              <a:t>acara</a:t>
            </a:r>
            <a:r>
              <a:rPr sz="1400" spc="185" dirty="0">
                <a:latin typeface="Cambria"/>
                <a:cs typeface="Cambria"/>
              </a:rPr>
              <a:t> </a:t>
            </a:r>
            <a:r>
              <a:rPr sz="1400" dirty="0">
                <a:latin typeface="Cambria"/>
                <a:cs typeface="Cambria"/>
              </a:rPr>
              <a:t>siaran</a:t>
            </a:r>
            <a:r>
              <a:rPr sz="1400" spc="165" dirty="0">
                <a:latin typeface="Cambria"/>
                <a:cs typeface="Cambria"/>
              </a:rPr>
              <a:t> </a:t>
            </a:r>
            <a:r>
              <a:rPr sz="1400" spc="-10" dirty="0">
                <a:latin typeface="Cambria"/>
                <a:cs typeface="Cambria"/>
              </a:rPr>
              <a:t>(menurut </a:t>
            </a:r>
            <a:r>
              <a:rPr sz="1400" dirty="0">
                <a:latin typeface="Cambria"/>
                <a:cs typeface="Cambria"/>
              </a:rPr>
              <a:t>UNESCO)</a:t>
            </a:r>
            <a:r>
              <a:rPr sz="1400" spc="-40" dirty="0">
                <a:latin typeface="Cambria"/>
                <a:cs typeface="Cambria"/>
              </a:rPr>
              <a:t> </a:t>
            </a:r>
            <a:r>
              <a:rPr sz="1400" spc="-60" dirty="0">
                <a:latin typeface="Cambria"/>
                <a:cs typeface="Cambria"/>
              </a:rPr>
              <a:t>:</a:t>
            </a:r>
            <a:endParaRPr sz="1400">
              <a:latin typeface="Cambria"/>
              <a:cs typeface="Cambria"/>
            </a:endParaRPr>
          </a:p>
          <a:p>
            <a:pPr marL="697865" marR="5080" lvl="1" indent="-228600">
              <a:lnSpc>
                <a:spcPct val="146400"/>
              </a:lnSpc>
              <a:spcBef>
                <a:spcPts val="15"/>
              </a:spcBef>
              <a:buFont typeface="Wingdings"/>
              <a:buChar char=""/>
              <a:tabLst>
                <a:tab pos="697865" algn="l"/>
              </a:tabLst>
            </a:pPr>
            <a:r>
              <a:rPr sz="1400" dirty="0">
                <a:latin typeface="Cambria"/>
                <a:cs typeface="Cambria"/>
              </a:rPr>
              <a:t>Siaran</a:t>
            </a:r>
            <a:r>
              <a:rPr sz="1400" spc="125" dirty="0">
                <a:latin typeface="Cambria"/>
                <a:cs typeface="Cambria"/>
              </a:rPr>
              <a:t>  </a:t>
            </a:r>
            <a:r>
              <a:rPr sz="1400" dirty="0">
                <a:latin typeface="Cambria"/>
                <a:cs typeface="Cambria"/>
              </a:rPr>
              <a:t>pemberitaan</a:t>
            </a:r>
            <a:r>
              <a:rPr sz="1400" spc="125" dirty="0">
                <a:latin typeface="Cambria"/>
                <a:cs typeface="Cambria"/>
              </a:rPr>
              <a:t>  </a:t>
            </a:r>
            <a:r>
              <a:rPr sz="1400" dirty="0">
                <a:latin typeface="Cambria"/>
                <a:cs typeface="Cambria"/>
              </a:rPr>
              <a:t>dan</a:t>
            </a:r>
            <a:r>
              <a:rPr sz="1400" spc="120" dirty="0">
                <a:latin typeface="Cambria"/>
                <a:cs typeface="Cambria"/>
              </a:rPr>
              <a:t>  </a:t>
            </a:r>
            <a:r>
              <a:rPr sz="1400" dirty="0">
                <a:latin typeface="Cambria"/>
                <a:cs typeface="Cambria"/>
              </a:rPr>
              <a:t>penerangan</a:t>
            </a:r>
            <a:r>
              <a:rPr sz="1400" spc="120" dirty="0">
                <a:latin typeface="Cambria"/>
                <a:cs typeface="Cambria"/>
              </a:rPr>
              <a:t>  </a:t>
            </a:r>
            <a:r>
              <a:rPr sz="1400" i="1" dirty="0">
                <a:latin typeface="Cambria"/>
                <a:cs typeface="Cambria"/>
              </a:rPr>
              <a:t>(News</a:t>
            </a:r>
            <a:r>
              <a:rPr sz="1400" i="1" spc="114" dirty="0">
                <a:latin typeface="Cambria"/>
                <a:cs typeface="Cambria"/>
              </a:rPr>
              <a:t>  </a:t>
            </a:r>
            <a:r>
              <a:rPr sz="1400" i="1" dirty="0">
                <a:latin typeface="Cambria"/>
                <a:cs typeface="Cambria"/>
              </a:rPr>
              <a:t>and</a:t>
            </a:r>
            <a:r>
              <a:rPr sz="1400" i="1" spc="114" dirty="0">
                <a:latin typeface="Cambria"/>
                <a:cs typeface="Cambria"/>
              </a:rPr>
              <a:t>  </a:t>
            </a:r>
            <a:r>
              <a:rPr sz="1400" i="1" spc="-10" dirty="0">
                <a:latin typeface="Cambria"/>
                <a:cs typeface="Cambria"/>
              </a:rPr>
              <a:t>Information Programmes)</a:t>
            </a:r>
            <a:endParaRPr sz="1400">
              <a:latin typeface="Cambria"/>
              <a:cs typeface="Cambria"/>
            </a:endParaRPr>
          </a:p>
          <a:p>
            <a:pPr marL="926465" lvl="2" indent="-228600">
              <a:lnSpc>
                <a:spcPct val="100000"/>
              </a:lnSpc>
              <a:spcBef>
                <a:spcPts val="850"/>
              </a:spcBef>
              <a:buFont typeface="Tahoma"/>
              <a:buChar char="-"/>
              <a:tabLst>
                <a:tab pos="926465" algn="l"/>
              </a:tabLst>
            </a:pPr>
            <a:r>
              <a:rPr sz="1400" dirty="0">
                <a:latin typeface="Cambria"/>
                <a:cs typeface="Cambria"/>
              </a:rPr>
              <a:t>Warta</a:t>
            </a:r>
            <a:r>
              <a:rPr sz="1400" spc="-15" dirty="0">
                <a:latin typeface="Cambria"/>
                <a:cs typeface="Cambria"/>
              </a:rPr>
              <a:t> </a:t>
            </a:r>
            <a:r>
              <a:rPr sz="1400" dirty="0">
                <a:latin typeface="Cambria"/>
                <a:cs typeface="Cambria"/>
              </a:rPr>
              <a:t>berita</a:t>
            </a:r>
            <a:r>
              <a:rPr sz="1400" spc="-20" dirty="0">
                <a:latin typeface="Cambria"/>
                <a:cs typeface="Cambria"/>
              </a:rPr>
              <a:t> </a:t>
            </a:r>
            <a:r>
              <a:rPr sz="1400" i="1" spc="-10" dirty="0">
                <a:latin typeface="Cambria"/>
                <a:cs typeface="Cambria"/>
              </a:rPr>
              <a:t>(straight</a:t>
            </a:r>
            <a:r>
              <a:rPr sz="1400" i="1" spc="-20" dirty="0">
                <a:latin typeface="Cambria"/>
                <a:cs typeface="Cambria"/>
              </a:rPr>
              <a:t> news)</a:t>
            </a:r>
            <a:endParaRPr sz="1400">
              <a:latin typeface="Cambria"/>
              <a:cs typeface="Cambria"/>
            </a:endParaRPr>
          </a:p>
          <a:p>
            <a:pPr marL="926465" lvl="2" indent="-228600">
              <a:lnSpc>
                <a:spcPct val="100000"/>
              </a:lnSpc>
              <a:spcBef>
                <a:spcPts val="855"/>
              </a:spcBef>
              <a:buFont typeface="Tahoma"/>
              <a:buChar char="-"/>
              <a:tabLst>
                <a:tab pos="926465" algn="l"/>
              </a:tabLst>
            </a:pPr>
            <a:r>
              <a:rPr sz="1400" dirty="0">
                <a:latin typeface="Cambria"/>
                <a:cs typeface="Cambria"/>
              </a:rPr>
              <a:t>Reportase</a:t>
            </a:r>
            <a:r>
              <a:rPr sz="1400" spc="-55" dirty="0">
                <a:latin typeface="Cambria"/>
                <a:cs typeface="Cambria"/>
              </a:rPr>
              <a:t> </a:t>
            </a:r>
            <a:r>
              <a:rPr sz="1400" i="1" dirty="0">
                <a:latin typeface="Cambria"/>
                <a:cs typeface="Cambria"/>
              </a:rPr>
              <a:t>(current</a:t>
            </a:r>
            <a:r>
              <a:rPr sz="1400" i="1" spc="-55" dirty="0">
                <a:latin typeface="Cambria"/>
                <a:cs typeface="Cambria"/>
              </a:rPr>
              <a:t> </a:t>
            </a:r>
            <a:r>
              <a:rPr sz="1400" i="1" spc="-10" dirty="0">
                <a:latin typeface="Cambria"/>
                <a:cs typeface="Cambria"/>
              </a:rPr>
              <a:t>affairs)</a:t>
            </a:r>
            <a:endParaRPr sz="1400">
              <a:latin typeface="Cambria"/>
              <a:cs typeface="Cambria"/>
            </a:endParaRPr>
          </a:p>
          <a:p>
            <a:pPr marL="926465" lvl="2" indent="-228600">
              <a:lnSpc>
                <a:spcPct val="100000"/>
              </a:lnSpc>
              <a:spcBef>
                <a:spcPts val="850"/>
              </a:spcBef>
              <a:buFont typeface="Tahoma"/>
              <a:buChar char="-"/>
              <a:tabLst>
                <a:tab pos="926465" algn="l"/>
              </a:tabLst>
            </a:pPr>
            <a:r>
              <a:rPr sz="1400" spc="-10" dirty="0">
                <a:latin typeface="Cambria"/>
                <a:cs typeface="Cambria"/>
              </a:rPr>
              <a:t>Penerangan </a:t>
            </a:r>
            <a:r>
              <a:rPr sz="1400" dirty="0">
                <a:latin typeface="Cambria"/>
                <a:cs typeface="Cambria"/>
              </a:rPr>
              <a:t>umum</a:t>
            </a:r>
            <a:r>
              <a:rPr sz="1400" spc="-15" dirty="0">
                <a:latin typeface="Cambria"/>
                <a:cs typeface="Cambria"/>
              </a:rPr>
              <a:t> </a:t>
            </a:r>
            <a:r>
              <a:rPr sz="1400" i="1" dirty="0">
                <a:latin typeface="Cambria"/>
                <a:cs typeface="Cambria"/>
              </a:rPr>
              <a:t>(general</a:t>
            </a:r>
            <a:r>
              <a:rPr sz="1400" i="1" spc="-25" dirty="0">
                <a:latin typeface="Cambria"/>
                <a:cs typeface="Cambria"/>
              </a:rPr>
              <a:t> </a:t>
            </a:r>
            <a:r>
              <a:rPr sz="1400" i="1" spc="-10" dirty="0">
                <a:latin typeface="Cambria"/>
                <a:cs typeface="Cambria"/>
              </a:rPr>
              <a:t>information)</a:t>
            </a:r>
            <a:endParaRPr sz="1400">
              <a:latin typeface="Cambria"/>
              <a:cs typeface="Cambria"/>
            </a:endParaRPr>
          </a:p>
          <a:p>
            <a:pPr marL="926465" lvl="2" indent="-228600">
              <a:lnSpc>
                <a:spcPct val="100000"/>
              </a:lnSpc>
              <a:spcBef>
                <a:spcPts val="855"/>
              </a:spcBef>
              <a:buFont typeface="Tahoma"/>
              <a:buChar char="-"/>
              <a:tabLst>
                <a:tab pos="926465" algn="l"/>
              </a:tabLst>
            </a:pPr>
            <a:r>
              <a:rPr sz="1400" spc="-10" dirty="0">
                <a:latin typeface="Cambria"/>
                <a:cs typeface="Cambria"/>
              </a:rPr>
              <a:t>Pengumuman</a:t>
            </a:r>
            <a:r>
              <a:rPr sz="1400" spc="-15" dirty="0">
                <a:latin typeface="Cambria"/>
                <a:cs typeface="Cambria"/>
              </a:rPr>
              <a:t> </a:t>
            </a:r>
            <a:r>
              <a:rPr sz="1400" i="1" dirty="0">
                <a:latin typeface="Cambria"/>
                <a:cs typeface="Cambria"/>
              </a:rPr>
              <a:t>(public </a:t>
            </a:r>
            <a:r>
              <a:rPr sz="1400" i="1" spc="-10" dirty="0">
                <a:latin typeface="Cambria"/>
                <a:cs typeface="Cambria"/>
              </a:rPr>
              <a:t>service)</a:t>
            </a:r>
            <a:endParaRPr sz="1400">
              <a:latin typeface="Cambria"/>
              <a:cs typeface="Cambria"/>
            </a:endParaRPr>
          </a:p>
          <a:p>
            <a:pPr marL="697865" lvl="1" indent="-228600">
              <a:lnSpc>
                <a:spcPct val="100000"/>
              </a:lnSpc>
              <a:spcBef>
                <a:spcPts val="780"/>
              </a:spcBef>
              <a:buFont typeface="Wingdings"/>
              <a:buChar char=""/>
              <a:tabLst>
                <a:tab pos="697865" algn="l"/>
              </a:tabLst>
            </a:pPr>
            <a:r>
              <a:rPr sz="1400" dirty="0">
                <a:latin typeface="Cambria"/>
                <a:cs typeface="Cambria"/>
              </a:rPr>
              <a:t>Siaran</a:t>
            </a:r>
            <a:r>
              <a:rPr sz="1400" spc="-30" dirty="0">
                <a:latin typeface="Cambria"/>
                <a:cs typeface="Cambria"/>
              </a:rPr>
              <a:t> </a:t>
            </a:r>
            <a:r>
              <a:rPr sz="1400" dirty="0">
                <a:latin typeface="Cambria"/>
                <a:cs typeface="Cambria"/>
              </a:rPr>
              <a:t>pendidikan</a:t>
            </a:r>
            <a:r>
              <a:rPr sz="1400" spc="-25" dirty="0">
                <a:latin typeface="Cambria"/>
                <a:cs typeface="Cambria"/>
              </a:rPr>
              <a:t> </a:t>
            </a:r>
            <a:r>
              <a:rPr sz="1400" i="1" spc="-10" dirty="0">
                <a:latin typeface="Cambria"/>
                <a:cs typeface="Cambria"/>
              </a:rPr>
              <a:t>(Educational</a:t>
            </a:r>
            <a:r>
              <a:rPr sz="1400" i="1" spc="-35" dirty="0">
                <a:latin typeface="Cambria"/>
                <a:cs typeface="Cambria"/>
              </a:rPr>
              <a:t> </a:t>
            </a:r>
            <a:r>
              <a:rPr sz="1400" i="1" spc="-10" dirty="0">
                <a:latin typeface="Cambria"/>
                <a:cs typeface="Cambria"/>
              </a:rPr>
              <a:t>Programme)</a:t>
            </a:r>
            <a:endParaRPr sz="1400">
              <a:latin typeface="Cambria"/>
              <a:cs typeface="Cambria"/>
            </a:endParaRPr>
          </a:p>
          <a:p>
            <a:pPr marL="926465" lvl="2" indent="-228600">
              <a:lnSpc>
                <a:spcPct val="100000"/>
              </a:lnSpc>
              <a:spcBef>
                <a:spcPts val="850"/>
              </a:spcBef>
              <a:buFont typeface="Tahoma"/>
              <a:buChar char="-"/>
              <a:tabLst>
                <a:tab pos="926465" algn="l"/>
              </a:tabLst>
            </a:pPr>
            <a:r>
              <a:rPr sz="1400" dirty="0">
                <a:latin typeface="Cambria"/>
                <a:cs typeface="Cambria"/>
              </a:rPr>
              <a:t>Siaran </a:t>
            </a:r>
            <a:r>
              <a:rPr sz="1400" spc="-20" dirty="0">
                <a:latin typeface="Cambria"/>
                <a:cs typeface="Cambria"/>
              </a:rPr>
              <a:t>anak-anak</a:t>
            </a:r>
            <a:endParaRPr sz="1400">
              <a:latin typeface="Cambria"/>
              <a:cs typeface="Cambria"/>
            </a:endParaRPr>
          </a:p>
          <a:p>
            <a:pPr marL="926465" lvl="2" indent="-228600">
              <a:lnSpc>
                <a:spcPct val="100000"/>
              </a:lnSpc>
              <a:spcBef>
                <a:spcPts val="850"/>
              </a:spcBef>
              <a:buFont typeface="Tahoma"/>
              <a:buChar char="-"/>
              <a:tabLst>
                <a:tab pos="926465" algn="l"/>
              </a:tabLst>
            </a:pPr>
            <a:r>
              <a:rPr sz="1400" dirty="0">
                <a:latin typeface="Cambria"/>
                <a:cs typeface="Cambria"/>
              </a:rPr>
              <a:t>Siaran</a:t>
            </a:r>
            <a:r>
              <a:rPr sz="1400" spc="-50" dirty="0">
                <a:latin typeface="Cambria"/>
                <a:cs typeface="Cambria"/>
              </a:rPr>
              <a:t> </a:t>
            </a:r>
            <a:r>
              <a:rPr sz="1400" spc="-10" dirty="0">
                <a:latin typeface="Cambria"/>
                <a:cs typeface="Cambria"/>
              </a:rPr>
              <a:t>remaja</a:t>
            </a:r>
            <a:endParaRPr sz="1400">
              <a:latin typeface="Cambria"/>
              <a:cs typeface="Cambria"/>
            </a:endParaRPr>
          </a:p>
          <a:p>
            <a:pPr marL="926465" lvl="2" indent="-228600">
              <a:lnSpc>
                <a:spcPct val="100000"/>
              </a:lnSpc>
              <a:spcBef>
                <a:spcPts val="855"/>
              </a:spcBef>
              <a:buFont typeface="Tahoma"/>
              <a:buChar char="-"/>
              <a:tabLst>
                <a:tab pos="926465" algn="l"/>
              </a:tabLst>
            </a:pPr>
            <a:r>
              <a:rPr sz="1400" dirty="0">
                <a:latin typeface="Cambria"/>
                <a:cs typeface="Cambria"/>
              </a:rPr>
              <a:t>Siaran</a:t>
            </a:r>
            <a:r>
              <a:rPr sz="1400" spc="-50" dirty="0">
                <a:latin typeface="Cambria"/>
                <a:cs typeface="Cambria"/>
              </a:rPr>
              <a:t> </a:t>
            </a:r>
            <a:r>
              <a:rPr sz="1400" spc="-10" dirty="0">
                <a:latin typeface="Cambria"/>
                <a:cs typeface="Cambria"/>
              </a:rPr>
              <a:t>sekolah</a:t>
            </a:r>
            <a:endParaRPr sz="1400">
              <a:latin typeface="Cambria"/>
              <a:cs typeface="Cambria"/>
            </a:endParaRPr>
          </a:p>
          <a:p>
            <a:pPr marL="926465" lvl="2" indent="-228600">
              <a:lnSpc>
                <a:spcPct val="100000"/>
              </a:lnSpc>
              <a:spcBef>
                <a:spcPts val="855"/>
              </a:spcBef>
              <a:buFont typeface="Tahoma"/>
              <a:buChar char="-"/>
              <a:tabLst>
                <a:tab pos="926465" algn="l"/>
              </a:tabLst>
            </a:pPr>
            <a:r>
              <a:rPr sz="1400" dirty="0">
                <a:latin typeface="Cambria"/>
                <a:cs typeface="Cambria"/>
              </a:rPr>
              <a:t>Siaran</a:t>
            </a:r>
            <a:r>
              <a:rPr sz="1400" spc="-50" dirty="0">
                <a:latin typeface="Cambria"/>
                <a:cs typeface="Cambria"/>
              </a:rPr>
              <a:t> </a:t>
            </a:r>
            <a:r>
              <a:rPr sz="1400" spc="-10" dirty="0">
                <a:latin typeface="Cambria"/>
                <a:cs typeface="Cambria"/>
              </a:rPr>
              <a:t>pedesaan</a:t>
            </a:r>
            <a:endParaRPr sz="1400">
              <a:latin typeface="Cambria"/>
              <a:cs typeface="Cambria"/>
            </a:endParaRPr>
          </a:p>
          <a:p>
            <a:pPr marL="926465" lvl="2" indent="-228600">
              <a:lnSpc>
                <a:spcPct val="100000"/>
              </a:lnSpc>
              <a:spcBef>
                <a:spcPts val="850"/>
              </a:spcBef>
              <a:buFont typeface="Tahoma"/>
              <a:buChar char="-"/>
              <a:tabLst>
                <a:tab pos="926465" algn="l"/>
              </a:tabLst>
            </a:pPr>
            <a:r>
              <a:rPr sz="1400" dirty="0">
                <a:latin typeface="Cambria"/>
                <a:cs typeface="Cambria"/>
              </a:rPr>
              <a:t>Siaran</a:t>
            </a:r>
            <a:r>
              <a:rPr sz="1400" spc="-50" dirty="0">
                <a:latin typeface="Cambria"/>
                <a:cs typeface="Cambria"/>
              </a:rPr>
              <a:t> </a:t>
            </a:r>
            <a:r>
              <a:rPr sz="1400" dirty="0">
                <a:latin typeface="Cambria"/>
                <a:cs typeface="Cambria"/>
              </a:rPr>
              <a:t>keluarga</a:t>
            </a:r>
            <a:r>
              <a:rPr sz="1400" spc="-40" dirty="0">
                <a:latin typeface="Cambria"/>
                <a:cs typeface="Cambria"/>
              </a:rPr>
              <a:t> </a:t>
            </a:r>
            <a:r>
              <a:rPr sz="1400" spc="-10" dirty="0">
                <a:latin typeface="Cambria"/>
                <a:cs typeface="Cambria"/>
              </a:rPr>
              <a:t>berencana</a:t>
            </a:r>
            <a:endParaRPr sz="1400">
              <a:latin typeface="Cambria"/>
              <a:cs typeface="Cambria"/>
            </a:endParaRPr>
          </a:p>
          <a:p>
            <a:pPr marL="926465" lvl="2" indent="-228600">
              <a:lnSpc>
                <a:spcPct val="100000"/>
              </a:lnSpc>
              <a:spcBef>
                <a:spcPts val="855"/>
              </a:spcBef>
              <a:buFont typeface="Tahoma"/>
              <a:buChar char="-"/>
              <a:tabLst>
                <a:tab pos="926465" algn="l"/>
              </a:tabLst>
            </a:pPr>
            <a:r>
              <a:rPr sz="1400" dirty="0">
                <a:latin typeface="Cambria"/>
                <a:cs typeface="Cambria"/>
              </a:rPr>
              <a:t>Siaran</a:t>
            </a:r>
            <a:r>
              <a:rPr sz="1400" spc="-50" dirty="0">
                <a:latin typeface="Cambria"/>
                <a:cs typeface="Cambria"/>
              </a:rPr>
              <a:t> </a:t>
            </a:r>
            <a:r>
              <a:rPr sz="1400" spc="-10" dirty="0">
                <a:latin typeface="Cambria"/>
                <a:cs typeface="Cambria"/>
              </a:rPr>
              <a:t>agama</a:t>
            </a:r>
            <a:endParaRPr sz="1400">
              <a:latin typeface="Cambria"/>
              <a:cs typeface="Cambria"/>
            </a:endParaRPr>
          </a:p>
          <a:p>
            <a:pPr marL="926465" lvl="2" indent="-228600">
              <a:lnSpc>
                <a:spcPct val="100000"/>
              </a:lnSpc>
              <a:spcBef>
                <a:spcPts val="850"/>
              </a:spcBef>
              <a:buFont typeface="Tahoma"/>
              <a:buChar char="-"/>
              <a:tabLst>
                <a:tab pos="926465" algn="l"/>
              </a:tabLst>
            </a:pPr>
            <a:r>
              <a:rPr sz="1400" dirty="0">
                <a:latin typeface="Cambria"/>
                <a:cs typeface="Cambria"/>
              </a:rPr>
              <a:t>Ruangan</a:t>
            </a:r>
            <a:r>
              <a:rPr sz="1400" spc="-60" dirty="0">
                <a:latin typeface="Cambria"/>
                <a:cs typeface="Cambria"/>
              </a:rPr>
              <a:t> </a:t>
            </a:r>
            <a:r>
              <a:rPr sz="1400" spc="-10" dirty="0">
                <a:latin typeface="Cambria"/>
                <a:cs typeface="Cambria"/>
              </a:rPr>
              <a:t>wanita</a:t>
            </a:r>
            <a:endParaRPr sz="1400">
              <a:latin typeface="Cambria"/>
              <a:cs typeface="Cambria"/>
            </a:endParaRPr>
          </a:p>
          <a:p>
            <a:pPr marL="926465" lvl="2" indent="-228600">
              <a:lnSpc>
                <a:spcPct val="100000"/>
              </a:lnSpc>
              <a:spcBef>
                <a:spcPts val="850"/>
              </a:spcBef>
              <a:buFont typeface="Tahoma"/>
              <a:buChar char="-"/>
              <a:tabLst>
                <a:tab pos="926465" algn="l"/>
              </a:tabLst>
            </a:pPr>
            <a:r>
              <a:rPr sz="1400" spc="-10" dirty="0">
                <a:latin typeface="Cambria"/>
                <a:cs typeface="Cambria"/>
              </a:rPr>
              <a:t>Pengetahuan</a:t>
            </a:r>
            <a:r>
              <a:rPr sz="1400" dirty="0">
                <a:latin typeface="Cambria"/>
                <a:cs typeface="Cambria"/>
              </a:rPr>
              <a:t> </a:t>
            </a:r>
            <a:r>
              <a:rPr sz="1400" spc="-20" dirty="0">
                <a:latin typeface="Cambria"/>
                <a:cs typeface="Cambria"/>
              </a:rPr>
              <a:t>umum</a:t>
            </a:r>
            <a:endParaRPr sz="1400">
              <a:latin typeface="Cambria"/>
              <a:cs typeface="Cambria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ject 7"/>
          <p:cNvSpPr txBox="1"/>
          <p:nvPr/>
        </p:nvSpPr>
        <p:spPr>
          <a:xfrm>
            <a:off x="1621282" y="588110"/>
            <a:ext cx="4439285" cy="3870325"/>
          </a:xfrm>
          <a:prstGeom prst="rect">
            <a:avLst/>
          </a:prstGeom>
        </p:spPr>
        <p:txBody>
          <a:bodyPr vert="horz" wrap="square" lIns="0" tIns="122555" rIns="0" bIns="0" rtlCol="0">
            <a:spAutoFit/>
          </a:bodyPr>
          <a:lstStyle/>
          <a:p>
            <a:pPr marL="240665" indent="-227965">
              <a:lnSpc>
                <a:spcPct val="100000"/>
              </a:lnSpc>
              <a:spcBef>
                <a:spcPts val="965"/>
              </a:spcBef>
              <a:buFont typeface="Wingdings"/>
              <a:buChar char=""/>
              <a:tabLst>
                <a:tab pos="240665" algn="l"/>
              </a:tabLst>
            </a:pPr>
            <a:r>
              <a:rPr sz="1400" dirty="0">
                <a:latin typeface="Cambria"/>
                <a:cs typeface="Cambria"/>
              </a:rPr>
              <a:t>Siaran</a:t>
            </a:r>
            <a:r>
              <a:rPr sz="1400" spc="-55" dirty="0">
                <a:latin typeface="Cambria"/>
                <a:cs typeface="Cambria"/>
              </a:rPr>
              <a:t> </a:t>
            </a:r>
            <a:r>
              <a:rPr sz="1400" dirty="0">
                <a:latin typeface="Cambria"/>
                <a:cs typeface="Cambria"/>
              </a:rPr>
              <a:t>kebudayaan</a:t>
            </a:r>
            <a:r>
              <a:rPr sz="1400" spc="-55" dirty="0">
                <a:latin typeface="Cambria"/>
                <a:cs typeface="Cambria"/>
              </a:rPr>
              <a:t> </a:t>
            </a:r>
            <a:r>
              <a:rPr sz="1400" i="1" dirty="0">
                <a:latin typeface="Cambria"/>
                <a:cs typeface="Cambria"/>
              </a:rPr>
              <a:t>(Culture</a:t>
            </a:r>
            <a:r>
              <a:rPr sz="1400" i="1" spc="-45" dirty="0">
                <a:latin typeface="Cambria"/>
                <a:cs typeface="Cambria"/>
              </a:rPr>
              <a:t> </a:t>
            </a:r>
            <a:r>
              <a:rPr sz="1400" i="1" spc="-10" dirty="0">
                <a:latin typeface="Cambria"/>
                <a:cs typeface="Cambria"/>
              </a:rPr>
              <a:t>Programme)</a:t>
            </a:r>
            <a:endParaRPr sz="1400">
              <a:latin typeface="Cambria"/>
              <a:cs typeface="Cambria"/>
            </a:endParaRPr>
          </a:p>
          <a:p>
            <a:pPr marL="469265" lvl="1" indent="-227965">
              <a:lnSpc>
                <a:spcPct val="100000"/>
              </a:lnSpc>
              <a:spcBef>
                <a:spcPts val="865"/>
              </a:spcBef>
              <a:buFont typeface="Tahoma"/>
              <a:buChar char="-"/>
              <a:tabLst>
                <a:tab pos="469265" algn="l"/>
              </a:tabLst>
            </a:pPr>
            <a:r>
              <a:rPr sz="1400" dirty="0">
                <a:latin typeface="Cambria"/>
                <a:cs typeface="Cambria"/>
              </a:rPr>
              <a:t>Sastra</a:t>
            </a:r>
            <a:r>
              <a:rPr sz="1400" spc="-25" dirty="0">
                <a:latin typeface="Cambria"/>
                <a:cs typeface="Cambria"/>
              </a:rPr>
              <a:t> </a:t>
            </a:r>
            <a:r>
              <a:rPr sz="1400" i="1" spc="-10" dirty="0">
                <a:latin typeface="Cambria"/>
                <a:cs typeface="Cambria"/>
              </a:rPr>
              <a:t>(literature)</a:t>
            </a:r>
            <a:endParaRPr sz="1400">
              <a:latin typeface="Cambria"/>
              <a:cs typeface="Cambria"/>
            </a:endParaRPr>
          </a:p>
          <a:p>
            <a:pPr marL="469265" lvl="1" indent="-227965">
              <a:lnSpc>
                <a:spcPct val="100000"/>
              </a:lnSpc>
              <a:spcBef>
                <a:spcPts val="850"/>
              </a:spcBef>
              <a:buFont typeface="Tahoma"/>
              <a:buChar char="-"/>
              <a:tabLst>
                <a:tab pos="469265" algn="l"/>
              </a:tabLst>
            </a:pPr>
            <a:r>
              <a:rPr sz="1400" dirty="0">
                <a:latin typeface="Cambria"/>
                <a:cs typeface="Cambria"/>
              </a:rPr>
              <a:t>Kesenian</a:t>
            </a:r>
            <a:r>
              <a:rPr sz="1400" spc="-55" dirty="0">
                <a:latin typeface="Cambria"/>
                <a:cs typeface="Cambria"/>
              </a:rPr>
              <a:t> </a:t>
            </a:r>
            <a:r>
              <a:rPr sz="1400" dirty="0">
                <a:latin typeface="Cambria"/>
                <a:cs typeface="Cambria"/>
              </a:rPr>
              <a:t>daerah</a:t>
            </a:r>
            <a:r>
              <a:rPr sz="1400" spc="-40" dirty="0">
                <a:latin typeface="Cambria"/>
                <a:cs typeface="Cambria"/>
              </a:rPr>
              <a:t> </a:t>
            </a:r>
            <a:r>
              <a:rPr sz="1400" i="1" spc="-10" dirty="0">
                <a:latin typeface="Cambria"/>
                <a:cs typeface="Cambria"/>
              </a:rPr>
              <a:t>(folklore)</a:t>
            </a:r>
            <a:endParaRPr sz="1400">
              <a:latin typeface="Cambria"/>
              <a:cs typeface="Cambria"/>
            </a:endParaRPr>
          </a:p>
          <a:p>
            <a:pPr marL="469265" lvl="1" indent="-227965">
              <a:lnSpc>
                <a:spcPct val="100000"/>
              </a:lnSpc>
              <a:spcBef>
                <a:spcPts val="855"/>
              </a:spcBef>
              <a:buFont typeface="Tahoma"/>
              <a:buChar char="-"/>
              <a:tabLst>
                <a:tab pos="469265" algn="l"/>
              </a:tabLst>
            </a:pPr>
            <a:r>
              <a:rPr sz="1400" dirty="0">
                <a:latin typeface="Cambria"/>
                <a:cs typeface="Cambria"/>
              </a:rPr>
              <a:t>Apresiasi</a:t>
            </a:r>
            <a:r>
              <a:rPr sz="1400" spc="-30" dirty="0">
                <a:latin typeface="Cambria"/>
                <a:cs typeface="Cambria"/>
              </a:rPr>
              <a:t> </a:t>
            </a:r>
            <a:r>
              <a:rPr sz="1400" dirty="0">
                <a:latin typeface="Cambria"/>
                <a:cs typeface="Cambria"/>
              </a:rPr>
              <a:t>seni</a:t>
            </a:r>
            <a:r>
              <a:rPr sz="1400" spc="-35" dirty="0">
                <a:latin typeface="Cambria"/>
                <a:cs typeface="Cambria"/>
              </a:rPr>
              <a:t> </a:t>
            </a:r>
            <a:r>
              <a:rPr sz="1400" i="1" dirty="0">
                <a:latin typeface="Cambria"/>
                <a:cs typeface="Cambria"/>
              </a:rPr>
              <a:t>(art</a:t>
            </a:r>
            <a:r>
              <a:rPr sz="1400" i="1" spc="-45" dirty="0">
                <a:latin typeface="Cambria"/>
                <a:cs typeface="Cambria"/>
              </a:rPr>
              <a:t> </a:t>
            </a:r>
            <a:r>
              <a:rPr sz="1400" i="1" spc="-10" dirty="0">
                <a:latin typeface="Cambria"/>
                <a:cs typeface="Cambria"/>
              </a:rPr>
              <a:t>appreciation)</a:t>
            </a:r>
            <a:endParaRPr sz="1400">
              <a:latin typeface="Cambria"/>
              <a:cs typeface="Cambria"/>
            </a:endParaRPr>
          </a:p>
          <a:p>
            <a:pPr marL="240665" indent="-227965">
              <a:lnSpc>
                <a:spcPct val="100000"/>
              </a:lnSpc>
              <a:spcBef>
                <a:spcPts val="780"/>
              </a:spcBef>
              <a:buFont typeface="Wingdings"/>
              <a:buChar char=""/>
              <a:tabLst>
                <a:tab pos="240665" algn="l"/>
              </a:tabLst>
            </a:pPr>
            <a:r>
              <a:rPr sz="1400" dirty="0">
                <a:latin typeface="Cambria"/>
                <a:cs typeface="Cambria"/>
              </a:rPr>
              <a:t>Siaran</a:t>
            </a:r>
            <a:r>
              <a:rPr sz="1400" spc="-50" dirty="0">
                <a:latin typeface="Cambria"/>
                <a:cs typeface="Cambria"/>
              </a:rPr>
              <a:t> </a:t>
            </a:r>
            <a:r>
              <a:rPr sz="1400" dirty="0">
                <a:latin typeface="Cambria"/>
                <a:cs typeface="Cambria"/>
              </a:rPr>
              <a:t>hiburan</a:t>
            </a:r>
            <a:r>
              <a:rPr sz="1400" spc="-50" dirty="0">
                <a:latin typeface="Cambria"/>
                <a:cs typeface="Cambria"/>
              </a:rPr>
              <a:t> </a:t>
            </a:r>
            <a:r>
              <a:rPr sz="1400" i="1" spc="-10" dirty="0">
                <a:latin typeface="Cambria"/>
                <a:cs typeface="Cambria"/>
              </a:rPr>
              <a:t>(Entertainments)</a:t>
            </a:r>
            <a:endParaRPr sz="1400">
              <a:latin typeface="Cambria"/>
              <a:cs typeface="Cambria"/>
            </a:endParaRPr>
          </a:p>
          <a:p>
            <a:pPr marL="469265" lvl="1" indent="-227965">
              <a:lnSpc>
                <a:spcPct val="100000"/>
              </a:lnSpc>
              <a:spcBef>
                <a:spcPts val="850"/>
              </a:spcBef>
              <a:buFont typeface="Tahoma"/>
              <a:buChar char="-"/>
              <a:tabLst>
                <a:tab pos="469265" algn="l"/>
              </a:tabLst>
            </a:pPr>
            <a:r>
              <a:rPr sz="1400" dirty="0">
                <a:latin typeface="Cambria"/>
                <a:cs typeface="Cambria"/>
              </a:rPr>
              <a:t>Musik</a:t>
            </a:r>
            <a:r>
              <a:rPr sz="1400" spc="-35" dirty="0">
                <a:latin typeface="Cambria"/>
                <a:cs typeface="Cambria"/>
              </a:rPr>
              <a:t> </a:t>
            </a:r>
            <a:r>
              <a:rPr sz="1400" dirty="0">
                <a:latin typeface="Cambria"/>
                <a:cs typeface="Cambria"/>
              </a:rPr>
              <a:t>daerah</a:t>
            </a:r>
            <a:r>
              <a:rPr sz="1400" spc="-30" dirty="0">
                <a:latin typeface="Cambria"/>
                <a:cs typeface="Cambria"/>
              </a:rPr>
              <a:t> </a:t>
            </a:r>
            <a:r>
              <a:rPr sz="1400" i="1" dirty="0">
                <a:latin typeface="Cambria"/>
                <a:cs typeface="Cambria"/>
              </a:rPr>
              <a:t>(local</a:t>
            </a:r>
            <a:r>
              <a:rPr sz="1400" i="1" spc="-50" dirty="0">
                <a:latin typeface="Cambria"/>
                <a:cs typeface="Cambria"/>
              </a:rPr>
              <a:t> </a:t>
            </a:r>
            <a:r>
              <a:rPr sz="1400" i="1" spc="-10" dirty="0">
                <a:latin typeface="Cambria"/>
                <a:cs typeface="Cambria"/>
              </a:rPr>
              <a:t>music)</a:t>
            </a:r>
            <a:endParaRPr sz="1400">
              <a:latin typeface="Cambria"/>
              <a:cs typeface="Cambria"/>
            </a:endParaRPr>
          </a:p>
          <a:p>
            <a:pPr marL="469265" lvl="1" indent="-227965">
              <a:lnSpc>
                <a:spcPct val="100000"/>
              </a:lnSpc>
              <a:spcBef>
                <a:spcPts val="855"/>
              </a:spcBef>
              <a:buFont typeface="Tahoma"/>
              <a:buChar char="-"/>
              <a:tabLst>
                <a:tab pos="469265" algn="l"/>
              </a:tabLst>
            </a:pPr>
            <a:r>
              <a:rPr sz="1400" dirty="0">
                <a:latin typeface="Cambria"/>
                <a:cs typeface="Cambria"/>
              </a:rPr>
              <a:t>Musik</a:t>
            </a:r>
            <a:r>
              <a:rPr sz="1400" spc="-50" dirty="0">
                <a:latin typeface="Cambria"/>
                <a:cs typeface="Cambria"/>
              </a:rPr>
              <a:t> </a:t>
            </a:r>
            <a:r>
              <a:rPr sz="1400" dirty="0">
                <a:latin typeface="Cambria"/>
                <a:cs typeface="Cambria"/>
              </a:rPr>
              <a:t>indonesia</a:t>
            </a:r>
            <a:r>
              <a:rPr sz="1400" spc="-35" dirty="0">
                <a:latin typeface="Cambria"/>
                <a:cs typeface="Cambria"/>
              </a:rPr>
              <a:t> </a:t>
            </a:r>
            <a:r>
              <a:rPr sz="1400" i="1" dirty="0">
                <a:latin typeface="Cambria"/>
                <a:cs typeface="Cambria"/>
              </a:rPr>
              <a:t>(national</a:t>
            </a:r>
            <a:r>
              <a:rPr sz="1400" i="1" spc="-50" dirty="0">
                <a:latin typeface="Cambria"/>
                <a:cs typeface="Cambria"/>
              </a:rPr>
              <a:t> </a:t>
            </a:r>
            <a:r>
              <a:rPr sz="1400" i="1" spc="-10" dirty="0">
                <a:latin typeface="Cambria"/>
                <a:cs typeface="Cambria"/>
              </a:rPr>
              <a:t>music)</a:t>
            </a:r>
            <a:endParaRPr sz="1400">
              <a:latin typeface="Cambria"/>
              <a:cs typeface="Cambria"/>
            </a:endParaRPr>
          </a:p>
          <a:p>
            <a:pPr marL="469265" lvl="1" indent="-227965">
              <a:lnSpc>
                <a:spcPct val="100000"/>
              </a:lnSpc>
              <a:spcBef>
                <a:spcPts val="850"/>
              </a:spcBef>
              <a:buFont typeface="Tahoma"/>
              <a:buChar char="-"/>
              <a:tabLst>
                <a:tab pos="469265" algn="l"/>
              </a:tabLst>
            </a:pPr>
            <a:r>
              <a:rPr sz="1400" dirty="0">
                <a:latin typeface="Cambria"/>
                <a:cs typeface="Cambria"/>
              </a:rPr>
              <a:t>Musik</a:t>
            </a:r>
            <a:r>
              <a:rPr sz="1400" spc="-35" dirty="0">
                <a:latin typeface="Cambria"/>
                <a:cs typeface="Cambria"/>
              </a:rPr>
              <a:t> </a:t>
            </a:r>
            <a:r>
              <a:rPr sz="1400" dirty="0">
                <a:latin typeface="Cambria"/>
                <a:cs typeface="Cambria"/>
              </a:rPr>
              <a:t>asing</a:t>
            </a:r>
            <a:r>
              <a:rPr sz="1400" spc="-40" dirty="0">
                <a:latin typeface="Cambria"/>
                <a:cs typeface="Cambria"/>
              </a:rPr>
              <a:t> </a:t>
            </a:r>
            <a:r>
              <a:rPr sz="1400" i="1" dirty="0">
                <a:latin typeface="Cambria"/>
                <a:cs typeface="Cambria"/>
              </a:rPr>
              <a:t>(foreign</a:t>
            </a:r>
            <a:r>
              <a:rPr sz="1400" i="1" spc="-45" dirty="0">
                <a:latin typeface="Cambria"/>
                <a:cs typeface="Cambria"/>
              </a:rPr>
              <a:t> </a:t>
            </a:r>
            <a:r>
              <a:rPr sz="1400" i="1" spc="-10" dirty="0">
                <a:latin typeface="Cambria"/>
                <a:cs typeface="Cambria"/>
              </a:rPr>
              <a:t>music)</a:t>
            </a:r>
            <a:endParaRPr sz="1400">
              <a:latin typeface="Cambria"/>
              <a:cs typeface="Cambria"/>
            </a:endParaRPr>
          </a:p>
          <a:p>
            <a:pPr marL="469265" lvl="1" indent="-227965">
              <a:lnSpc>
                <a:spcPct val="100000"/>
              </a:lnSpc>
              <a:spcBef>
                <a:spcPts val="855"/>
              </a:spcBef>
              <a:buFont typeface="Tahoma"/>
              <a:buChar char="-"/>
              <a:tabLst>
                <a:tab pos="469265" algn="l"/>
              </a:tabLst>
            </a:pPr>
            <a:r>
              <a:rPr sz="1400" dirty="0">
                <a:latin typeface="Cambria"/>
                <a:cs typeface="Cambria"/>
              </a:rPr>
              <a:t>Hiburan</a:t>
            </a:r>
            <a:r>
              <a:rPr sz="1400" spc="-45" dirty="0">
                <a:latin typeface="Cambria"/>
                <a:cs typeface="Cambria"/>
              </a:rPr>
              <a:t> </a:t>
            </a:r>
            <a:r>
              <a:rPr sz="1400" dirty="0">
                <a:latin typeface="Cambria"/>
                <a:cs typeface="Cambria"/>
              </a:rPr>
              <a:t>ringan</a:t>
            </a:r>
            <a:r>
              <a:rPr sz="1400" spc="-45" dirty="0">
                <a:latin typeface="Cambria"/>
                <a:cs typeface="Cambria"/>
              </a:rPr>
              <a:t> </a:t>
            </a:r>
            <a:r>
              <a:rPr sz="1400" i="1" dirty="0">
                <a:latin typeface="Cambria"/>
                <a:cs typeface="Cambria"/>
              </a:rPr>
              <a:t>(light</a:t>
            </a:r>
            <a:r>
              <a:rPr sz="1400" i="1" spc="-40" dirty="0">
                <a:latin typeface="Cambria"/>
                <a:cs typeface="Cambria"/>
              </a:rPr>
              <a:t> </a:t>
            </a:r>
            <a:r>
              <a:rPr sz="1400" i="1" spc="-10" dirty="0">
                <a:latin typeface="Cambria"/>
                <a:cs typeface="Cambria"/>
              </a:rPr>
              <a:t>entertainment)</a:t>
            </a:r>
            <a:endParaRPr sz="1400">
              <a:latin typeface="Cambria"/>
              <a:cs typeface="Cambria"/>
            </a:endParaRPr>
          </a:p>
          <a:p>
            <a:pPr marL="240665" indent="-227965">
              <a:lnSpc>
                <a:spcPct val="100000"/>
              </a:lnSpc>
              <a:spcBef>
                <a:spcPts val="780"/>
              </a:spcBef>
              <a:buFont typeface="Wingdings"/>
              <a:buChar char=""/>
              <a:tabLst>
                <a:tab pos="240665" algn="l"/>
              </a:tabLst>
            </a:pPr>
            <a:r>
              <a:rPr sz="1400" dirty="0">
                <a:latin typeface="Cambria"/>
                <a:cs typeface="Cambria"/>
              </a:rPr>
              <a:t>Siaran</a:t>
            </a:r>
            <a:r>
              <a:rPr sz="1400" spc="-30" dirty="0">
                <a:latin typeface="Cambria"/>
                <a:cs typeface="Cambria"/>
              </a:rPr>
              <a:t> </a:t>
            </a:r>
            <a:r>
              <a:rPr sz="1400" spc="-10" dirty="0">
                <a:latin typeface="Cambria"/>
                <a:cs typeface="Cambria"/>
              </a:rPr>
              <a:t>lain-</a:t>
            </a:r>
            <a:r>
              <a:rPr sz="1400" dirty="0">
                <a:latin typeface="Cambria"/>
                <a:cs typeface="Cambria"/>
              </a:rPr>
              <a:t>lain</a:t>
            </a:r>
            <a:r>
              <a:rPr sz="1400" spc="-35" dirty="0">
                <a:latin typeface="Cambria"/>
                <a:cs typeface="Cambria"/>
              </a:rPr>
              <a:t> </a:t>
            </a:r>
            <a:r>
              <a:rPr sz="1400" i="1" spc="-10" dirty="0">
                <a:latin typeface="Cambria"/>
                <a:cs typeface="Cambria"/>
              </a:rPr>
              <a:t>(Miscellaneous)</a:t>
            </a:r>
            <a:endParaRPr sz="1400">
              <a:latin typeface="Cambria"/>
              <a:cs typeface="Cambria"/>
            </a:endParaRPr>
          </a:p>
          <a:p>
            <a:pPr marL="469265" lvl="1" indent="-227965">
              <a:lnSpc>
                <a:spcPct val="100000"/>
              </a:lnSpc>
              <a:spcBef>
                <a:spcPts val="850"/>
              </a:spcBef>
              <a:buFont typeface="Tahoma"/>
              <a:buChar char="-"/>
              <a:tabLst>
                <a:tab pos="469265" algn="l"/>
              </a:tabLst>
            </a:pPr>
            <a:r>
              <a:rPr sz="1400" dirty="0">
                <a:latin typeface="Cambria"/>
                <a:cs typeface="Cambria"/>
              </a:rPr>
              <a:t>Ruangan</a:t>
            </a:r>
            <a:r>
              <a:rPr sz="1400" spc="-60" dirty="0">
                <a:latin typeface="Cambria"/>
                <a:cs typeface="Cambria"/>
              </a:rPr>
              <a:t> </a:t>
            </a:r>
            <a:r>
              <a:rPr sz="1400" dirty="0">
                <a:latin typeface="Cambria"/>
                <a:cs typeface="Cambria"/>
              </a:rPr>
              <a:t>iklan</a:t>
            </a:r>
            <a:r>
              <a:rPr sz="1400" spc="-55" dirty="0">
                <a:latin typeface="Cambria"/>
                <a:cs typeface="Cambria"/>
              </a:rPr>
              <a:t> </a:t>
            </a:r>
            <a:r>
              <a:rPr sz="1400" i="1" dirty="0">
                <a:latin typeface="Cambria"/>
                <a:cs typeface="Cambria"/>
              </a:rPr>
              <a:t>(commercial</a:t>
            </a:r>
            <a:r>
              <a:rPr sz="1400" i="1" spc="-55" dirty="0">
                <a:latin typeface="Cambria"/>
                <a:cs typeface="Cambria"/>
              </a:rPr>
              <a:t> </a:t>
            </a:r>
            <a:r>
              <a:rPr sz="1400" i="1" dirty="0">
                <a:latin typeface="Cambria"/>
                <a:cs typeface="Cambria"/>
              </a:rPr>
              <a:t>spot</a:t>
            </a:r>
            <a:r>
              <a:rPr sz="1400" i="1" spc="-40" dirty="0">
                <a:latin typeface="Cambria"/>
                <a:cs typeface="Cambria"/>
              </a:rPr>
              <a:t> </a:t>
            </a:r>
            <a:r>
              <a:rPr sz="1400" i="1" spc="-10" dirty="0">
                <a:latin typeface="Cambria"/>
                <a:cs typeface="Cambria"/>
              </a:rPr>
              <a:t>announcement)</a:t>
            </a:r>
            <a:endParaRPr sz="1400">
              <a:latin typeface="Cambria"/>
              <a:cs typeface="Cambria"/>
            </a:endParaRPr>
          </a:p>
          <a:p>
            <a:pPr marL="469265" lvl="1" indent="-227965">
              <a:lnSpc>
                <a:spcPct val="100000"/>
              </a:lnSpc>
              <a:spcBef>
                <a:spcPts val="855"/>
              </a:spcBef>
              <a:buFont typeface="Tahoma"/>
              <a:buChar char="-"/>
              <a:tabLst>
                <a:tab pos="469265" algn="l"/>
              </a:tabLst>
            </a:pPr>
            <a:r>
              <a:rPr sz="1400" spc="-10" dirty="0">
                <a:latin typeface="Cambria"/>
                <a:cs typeface="Cambria"/>
              </a:rPr>
              <a:t>Pembukaan </a:t>
            </a:r>
            <a:r>
              <a:rPr sz="1400" dirty="0">
                <a:latin typeface="Cambria"/>
                <a:cs typeface="Cambria"/>
              </a:rPr>
              <a:t>/</a:t>
            </a:r>
            <a:r>
              <a:rPr sz="1400" spc="-5" dirty="0">
                <a:latin typeface="Cambria"/>
                <a:cs typeface="Cambria"/>
              </a:rPr>
              <a:t> </a:t>
            </a:r>
            <a:r>
              <a:rPr sz="1400" dirty="0">
                <a:latin typeface="Cambria"/>
                <a:cs typeface="Cambria"/>
              </a:rPr>
              <a:t>penutup</a:t>
            </a:r>
            <a:r>
              <a:rPr sz="1400" spc="-5" dirty="0">
                <a:latin typeface="Cambria"/>
                <a:cs typeface="Cambria"/>
              </a:rPr>
              <a:t> </a:t>
            </a:r>
            <a:r>
              <a:rPr sz="1400" dirty="0">
                <a:latin typeface="Cambria"/>
                <a:cs typeface="Cambria"/>
              </a:rPr>
              <a:t>siaran</a:t>
            </a:r>
            <a:r>
              <a:rPr sz="1400" spc="-5" dirty="0">
                <a:latin typeface="Cambria"/>
                <a:cs typeface="Cambria"/>
              </a:rPr>
              <a:t> </a:t>
            </a:r>
            <a:r>
              <a:rPr sz="1400" i="1" spc="-10" dirty="0">
                <a:latin typeface="Cambria"/>
                <a:cs typeface="Cambria"/>
              </a:rPr>
              <a:t>(opening/closing tune)</a:t>
            </a:r>
            <a:endParaRPr sz="1400">
              <a:latin typeface="Cambria"/>
              <a:cs typeface="Cambria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164132" y="5058638"/>
            <a:ext cx="5693410" cy="4091304"/>
          </a:xfrm>
          <a:prstGeom prst="rect">
            <a:avLst/>
          </a:prstGeom>
        </p:spPr>
        <p:txBody>
          <a:bodyPr vert="horz" wrap="square" lIns="0" tIns="11176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880"/>
              </a:spcBef>
            </a:pPr>
            <a:r>
              <a:rPr sz="1400" b="1" dirty="0">
                <a:latin typeface="Cambria"/>
                <a:cs typeface="Cambria"/>
              </a:rPr>
              <a:t>2.</a:t>
            </a:r>
            <a:r>
              <a:rPr sz="1400" b="1" spc="330" dirty="0">
                <a:latin typeface="Cambria"/>
                <a:cs typeface="Cambria"/>
              </a:rPr>
              <a:t> </a:t>
            </a:r>
            <a:r>
              <a:rPr sz="1400" b="1" dirty="0">
                <a:latin typeface="Cambria"/>
                <a:cs typeface="Cambria"/>
              </a:rPr>
              <a:t>P</a:t>
            </a:r>
            <a:r>
              <a:rPr sz="1400" b="1" spc="5" dirty="0">
                <a:latin typeface="Cambria"/>
                <a:cs typeface="Cambria"/>
              </a:rPr>
              <a:t> </a:t>
            </a:r>
            <a:r>
              <a:rPr sz="1400" b="1" dirty="0">
                <a:latin typeface="Cambria"/>
                <a:cs typeface="Cambria"/>
              </a:rPr>
              <a:t>R</a:t>
            </a:r>
            <a:r>
              <a:rPr sz="1400" b="1" spc="-10" dirty="0">
                <a:latin typeface="Cambria"/>
                <a:cs typeface="Cambria"/>
              </a:rPr>
              <a:t> </a:t>
            </a:r>
            <a:r>
              <a:rPr sz="1400" b="1" dirty="0">
                <a:latin typeface="Cambria"/>
                <a:cs typeface="Cambria"/>
              </a:rPr>
              <a:t>O</a:t>
            </a:r>
            <a:r>
              <a:rPr sz="1400" b="1" spc="-5" dirty="0">
                <a:latin typeface="Cambria"/>
                <a:cs typeface="Cambria"/>
              </a:rPr>
              <a:t> </a:t>
            </a:r>
            <a:r>
              <a:rPr sz="1400" b="1" dirty="0">
                <a:latin typeface="Cambria"/>
                <a:cs typeface="Cambria"/>
              </a:rPr>
              <a:t>D</a:t>
            </a:r>
            <a:r>
              <a:rPr sz="1400" b="1" spc="-5" dirty="0">
                <a:latin typeface="Cambria"/>
                <a:cs typeface="Cambria"/>
              </a:rPr>
              <a:t> </a:t>
            </a:r>
            <a:r>
              <a:rPr sz="1400" b="1" dirty="0">
                <a:latin typeface="Cambria"/>
                <a:cs typeface="Cambria"/>
              </a:rPr>
              <a:t>U</a:t>
            </a:r>
            <a:r>
              <a:rPr sz="1400" b="1" spc="-15" dirty="0">
                <a:latin typeface="Cambria"/>
                <a:cs typeface="Cambria"/>
              </a:rPr>
              <a:t> </a:t>
            </a:r>
            <a:r>
              <a:rPr sz="1400" b="1" dirty="0">
                <a:latin typeface="Cambria"/>
                <a:cs typeface="Cambria"/>
              </a:rPr>
              <a:t>K</a:t>
            </a:r>
            <a:r>
              <a:rPr sz="1400" b="1" spc="5" dirty="0">
                <a:latin typeface="Cambria"/>
                <a:cs typeface="Cambria"/>
              </a:rPr>
              <a:t> </a:t>
            </a:r>
            <a:r>
              <a:rPr sz="1400" b="1" dirty="0">
                <a:latin typeface="Cambria"/>
                <a:cs typeface="Cambria"/>
              </a:rPr>
              <a:t>S</a:t>
            </a:r>
            <a:r>
              <a:rPr sz="1400" b="1" spc="-10" dirty="0">
                <a:latin typeface="Cambria"/>
                <a:cs typeface="Cambria"/>
              </a:rPr>
              <a:t> </a:t>
            </a:r>
            <a:r>
              <a:rPr sz="1400" b="1" dirty="0">
                <a:latin typeface="Cambria"/>
                <a:cs typeface="Cambria"/>
              </a:rPr>
              <a:t>I</a:t>
            </a:r>
            <a:r>
              <a:rPr sz="1400" b="1" spc="-5" dirty="0">
                <a:latin typeface="Cambria"/>
                <a:cs typeface="Cambria"/>
              </a:rPr>
              <a:t> </a:t>
            </a:r>
            <a:r>
              <a:rPr sz="1400" b="1" spc="-50" dirty="0">
                <a:latin typeface="Cambria"/>
                <a:cs typeface="Cambria"/>
              </a:rPr>
              <a:t>.</a:t>
            </a:r>
            <a:endParaRPr sz="1400">
              <a:latin typeface="Cambria"/>
              <a:cs typeface="Cambria"/>
            </a:endParaRPr>
          </a:p>
          <a:p>
            <a:pPr marL="240665" marR="7620" indent="457200" algn="just">
              <a:lnSpc>
                <a:spcPct val="146400"/>
              </a:lnSpc>
            </a:pPr>
            <a:r>
              <a:rPr sz="1400" dirty="0">
                <a:latin typeface="Cambria"/>
                <a:cs typeface="Cambria"/>
              </a:rPr>
              <a:t>Setelah</a:t>
            </a:r>
            <a:r>
              <a:rPr sz="1400" spc="204" dirty="0">
                <a:latin typeface="Cambria"/>
                <a:cs typeface="Cambria"/>
              </a:rPr>
              <a:t> </a:t>
            </a:r>
            <a:r>
              <a:rPr sz="1400" dirty="0">
                <a:latin typeface="Cambria"/>
                <a:cs typeface="Cambria"/>
              </a:rPr>
              <a:t>perencanaan</a:t>
            </a:r>
            <a:r>
              <a:rPr sz="1400" spc="195" dirty="0">
                <a:latin typeface="Cambria"/>
                <a:cs typeface="Cambria"/>
              </a:rPr>
              <a:t> </a:t>
            </a:r>
            <a:r>
              <a:rPr sz="1400" dirty="0">
                <a:latin typeface="Cambria"/>
                <a:cs typeface="Cambria"/>
              </a:rPr>
              <a:t>dan</a:t>
            </a:r>
            <a:r>
              <a:rPr sz="1400" spc="195" dirty="0">
                <a:latin typeface="Cambria"/>
                <a:cs typeface="Cambria"/>
              </a:rPr>
              <a:t> </a:t>
            </a:r>
            <a:r>
              <a:rPr sz="1400" dirty="0">
                <a:latin typeface="Cambria"/>
                <a:cs typeface="Cambria"/>
              </a:rPr>
              <a:t>persiapan</a:t>
            </a:r>
            <a:r>
              <a:rPr sz="1400" spc="200" dirty="0">
                <a:latin typeface="Cambria"/>
                <a:cs typeface="Cambria"/>
              </a:rPr>
              <a:t> </a:t>
            </a:r>
            <a:r>
              <a:rPr sz="1400" dirty="0">
                <a:latin typeface="Cambria"/>
                <a:cs typeface="Cambria"/>
              </a:rPr>
              <a:t>matang,</a:t>
            </a:r>
            <a:r>
              <a:rPr sz="1400" spc="200" dirty="0">
                <a:latin typeface="Cambria"/>
                <a:cs typeface="Cambria"/>
              </a:rPr>
              <a:t> </a:t>
            </a:r>
            <a:r>
              <a:rPr sz="1400" dirty="0">
                <a:latin typeface="Cambria"/>
                <a:cs typeface="Cambria"/>
              </a:rPr>
              <a:t>maka</a:t>
            </a:r>
            <a:r>
              <a:rPr sz="1400" spc="195" dirty="0">
                <a:latin typeface="Cambria"/>
                <a:cs typeface="Cambria"/>
              </a:rPr>
              <a:t> </a:t>
            </a:r>
            <a:r>
              <a:rPr sz="1400" spc="-10" dirty="0">
                <a:latin typeface="Cambria"/>
                <a:cs typeface="Cambria"/>
              </a:rPr>
              <a:t>pelaksanaan </a:t>
            </a:r>
            <a:r>
              <a:rPr sz="1400" dirty="0">
                <a:latin typeface="Cambria"/>
                <a:cs typeface="Cambria"/>
              </a:rPr>
              <a:t>produksi</a:t>
            </a:r>
            <a:r>
              <a:rPr sz="1400" spc="229" dirty="0">
                <a:latin typeface="Cambria"/>
                <a:cs typeface="Cambria"/>
              </a:rPr>
              <a:t>  </a:t>
            </a:r>
            <a:r>
              <a:rPr sz="1400" dirty="0">
                <a:latin typeface="Cambria"/>
                <a:cs typeface="Cambria"/>
              </a:rPr>
              <a:t>dimulai.</a:t>
            </a:r>
            <a:r>
              <a:rPr sz="1400" spc="220" dirty="0">
                <a:latin typeface="Cambria"/>
                <a:cs typeface="Cambria"/>
              </a:rPr>
              <a:t>  </a:t>
            </a:r>
            <a:r>
              <a:rPr sz="1400" dirty="0">
                <a:latin typeface="Cambria"/>
                <a:cs typeface="Cambria"/>
              </a:rPr>
              <a:t>Pengarah</a:t>
            </a:r>
            <a:r>
              <a:rPr sz="1400" spc="235" dirty="0">
                <a:latin typeface="Cambria"/>
                <a:cs typeface="Cambria"/>
              </a:rPr>
              <a:t>  </a:t>
            </a:r>
            <a:r>
              <a:rPr sz="1400" dirty="0">
                <a:latin typeface="Cambria"/>
                <a:cs typeface="Cambria"/>
              </a:rPr>
              <a:t>acara</a:t>
            </a:r>
            <a:r>
              <a:rPr sz="1400" spc="220" dirty="0">
                <a:latin typeface="Cambria"/>
                <a:cs typeface="Cambria"/>
              </a:rPr>
              <a:t>  </a:t>
            </a:r>
            <a:r>
              <a:rPr sz="1400" dirty="0">
                <a:latin typeface="Cambria"/>
                <a:cs typeface="Cambria"/>
              </a:rPr>
              <a:t>memimpin</a:t>
            </a:r>
            <a:r>
              <a:rPr sz="1400" spc="229" dirty="0">
                <a:latin typeface="Cambria"/>
                <a:cs typeface="Cambria"/>
              </a:rPr>
              <a:t>  </a:t>
            </a:r>
            <a:r>
              <a:rPr sz="1400" dirty="0">
                <a:latin typeface="Cambria"/>
                <a:cs typeface="Cambria"/>
              </a:rPr>
              <a:t>jalannya</a:t>
            </a:r>
            <a:r>
              <a:rPr sz="1400" spc="225" dirty="0">
                <a:latin typeface="Cambria"/>
                <a:cs typeface="Cambria"/>
              </a:rPr>
              <a:t>  </a:t>
            </a:r>
            <a:r>
              <a:rPr sz="1400" spc="-10" dirty="0">
                <a:latin typeface="Cambria"/>
                <a:cs typeface="Cambria"/>
              </a:rPr>
              <a:t>produksi </a:t>
            </a:r>
            <a:r>
              <a:rPr sz="1400" dirty="0">
                <a:latin typeface="Cambria"/>
                <a:cs typeface="Cambria"/>
              </a:rPr>
              <a:t>bekerjasama</a:t>
            </a:r>
            <a:r>
              <a:rPr sz="1400" spc="280" dirty="0">
                <a:latin typeface="Cambria"/>
                <a:cs typeface="Cambria"/>
              </a:rPr>
              <a:t> </a:t>
            </a:r>
            <a:r>
              <a:rPr sz="1400" dirty="0">
                <a:latin typeface="Cambria"/>
                <a:cs typeface="Cambria"/>
              </a:rPr>
              <a:t>dengan</a:t>
            </a:r>
            <a:r>
              <a:rPr sz="1400" spc="280" dirty="0">
                <a:latin typeface="Cambria"/>
                <a:cs typeface="Cambria"/>
              </a:rPr>
              <a:t> </a:t>
            </a:r>
            <a:r>
              <a:rPr sz="1400" dirty="0">
                <a:latin typeface="Cambria"/>
                <a:cs typeface="Cambria"/>
              </a:rPr>
              <a:t>kru</a:t>
            </a:r>
            <a:r>
              <a:rPr sz="1400" spc="280" dirty="0">
                <a:latin typeface="Cambria"/>
                <a:cs typeface="Cambria"/>
              </a:rPr>
              <a:t> </a:t>
            </a:r>
            <a:r>
              <a:rPr sz="1400" dirty="0">
                <a:latin typeface="Cambria"/>
                <a:cs typeface="Cambria"/>
              </a:rPr>
              <a:t>dan</a:t>
            </a:r>
            <a:r>
              <a:rPr sz="1400" spc="285" dirty="0">
                <a:latin typeface="Cambria"/>
                <a:cs typeface="Cambria"/>
              </a:rPr>
              <a:t> </a:t>
            </a:r>
            <a:r>
              <a:rPr sz="1400" dirty="0">
                <a:latin typeface="Cambria"/>
                <a:cs typeface="Cambria"/>
              </a:rPr>
              <a:t>artis</a:t>
            </a:r>
            <a:r>
              <a:rPr sz="1400" spc="280" dirty="0">
                <a:latin typeface="Cambria"/>
                <a:cs typeface="Cambria"/>
              </a:rPr>
              <a:t> </a:t>
            </a:r>
            <a:r>
              <a:rPr sz="1400" dirty="0">
                <a:latin typeface="Cambria"/>
                <a:cs typeface="Cambria"/>
              </a:rPr>
              <a:t>yang</a:t>
            </a:r>
            <a:r>
              <a:rPr sz="1400" spc="285" dirty="0">
                <a:latin typeface="Cambria"/>
                <a:cs typeface="Cambria"/>
              </a:rPr>
              <a:t> </a:t>
            </a:r>
            <a:r>
              <a:rPr sz="1400" dirty="0">
                <a:latin typeface="Cambria"/>
                <a:cs typeface="Cambria"/>
              </a:rPr>
              <a:t>terlibat.</a:t>
            </a:r>
            <a:r>
              <a:rPr sz="1400" spc="290" dirty="0">
                <a:latin typeface="Cambria"/>
                <a:cs typeface="Cambria"/>
              </a:rPr>
              <a:t> </a:t>
            </a:r>
            <a:r>
              <a:rPr sz="1400" spc="-10" dirty="0">
                <a:latin typeface="Cambria"/>
                <a:cs typeface="Cambria"/>
              </a:rPr>
              <a:t>Masing-</a:t>
            </a:r>
            <a:r>
              <a:rPr sz="1400" dirty="0">
                <a:latin typeface="Cambria"/>
                <a:cs typeface="Cambria"/>
              </a:rPr>
              <a:t>masing</a:t>
            </a:r>
            <a:r>
              <a:rPr sz="1400" spc="285" dirty="0">
                <a:latin typeface="Cambria"/>
                <a:cs typeface="Cambria"/>
              </a:rPr>
              <a:t> </a:t>
            </a:r>
            <a:r>
              <a:rPr sz="1400" spc="-25" dirty="0">
                <a:latin typeface="Cambria"/>
                <a:cs typeface="Cambria"/>
              </a:rPr>
              <a:t>kru </a:t>
            </a:r>
            <a:r>
              <a:rPr sz="1400" dirty="0">
                <a:latin typeface="Cambria"/>
                <a:cs typeface="Cambria"/>
              </a:rPr>
              <a:t>melaksanakan</a:t>
            </a:r>
            <a:r>
              <a:rPr sz="1400" spc="270" dirty="0">
                <a:latin typeface="Cambria"/>
                <a:cs typeface="Cambria"/>
              </a:rPr>
              <a:t>  </a:t>
            </a:r>
            <a:r>
              <a:rPr sz="1400" dirty="0">
                <a:latin typeface="Cambria"/>
                <a:cs typeface="Cambria"/>
              </a:rPr>
              <a:t>tugasnya</a:t>
            </a:r>
            <a:r>
              <a:rPr sz="1400" spc="270" dirty="0">
                <a:latin typeface="Cambria"/>
                <a:cs typeface="Cambria"/>
              </a:rPr>
              <a:t>  </a:t>
            </a:r>
            <a:r>
              <a:rPr sz="1400" dirty="0">
                <a:latin typeface="Cambria"/>
                <a:cs typeface="Cambria"/>
              </a:rPr>
              <a:t>seperti</a:t>
            </a:r>
            <a:r>
              <a:rPr sz="1400" spc="275" dirty="0">
                <a:latin typeface="Cambria"/>
                <a:cs typeface="Cambria"/>
              </a:rPr>
              <a:t>  </a:t>
            </a:r>
            <a:r>
              <a:rPr sz="1400" dirty="0">
                <a:latin typeface="Cambria"/>
                <a:cs typeface="Cambria"/>
              </a:rPr>
              <a:t>rehearsal</a:t>
            </a:r>
            <a:r>
              <a:rPr sz="1400" spc="275" dirty="0">
                <a:latin typeface="Cambria"/>
                <a:cs typeface="Cambria"/>
              </a:rPr>
              <a:t>  </a:t>
            </a:r>
            <a:r>
              <a:rPr sz="1400" dirty="0">
                <a:latin typeface="Cambria"/>
                <a:cs typeface="Cambria"/>
              </a:rPr>
              <a:t>yang</a:t>
            </a:r>
            <a:r>
              <a:rPr sz="1400" spc="265" dirty="0">
                <a:latin typeface="Cambria"/>
                <a:cs typeface="Cambria"/>
              </a:rPr>
              <a:t>  </a:t>
            </a:r>
            <a:r>
              <a:rPr sz="1400" dirty="0">
                <a:latin typeface="Cambria"/>
                <a:cs typeface="Cambria"/>
              </a:rPr>
              <a:t>telah</a:t>
            </a:r>
            <a:r>
              <a:rPr sz="1400" spc="270" dirty="0">
                <a:latin typeface="Cambria"/>
                <a:cs typeface="Cambria"/>
              </a:rPr>
              <a:t>  </a:t>
            </a:r>
            <a:r>
              <a:rPr sz="1400" spc="-10" dirty="0">
                <a:latin typeface="Cambria"/>
                <a:cs typeface="Cambria"/>
              </a:rPr>
              <a:t>dilakukan </a:t>
            </a:r>
            <a:r>
              <a:rPr sz="1400" dirty="0">
                <a:latin typeface="Cambria"/>
                <a:cs typeface="Cambria"/>
              </a:rPr>
              <a:t>sebelumnya</a:t>
            </a:r>
            <a:r>
              <a:rPr sz="1400" spc="-45" dirty="0">
                <a:latin typeface="Cambria"/>
                <a:cs typeface="Cambria"/>
              </a:rPr>
              <a:t> </a:t>
            </a:r>
            <a:r>
              <a:rPr sz="1400" dirty="0">
                <a:latin typeface="Cambria"/>
                <a:cs typeface="Cambria"/>
              </a:rPr>
              <a:t>dan</a:t>
            </a:r>
            <a:r>
              <a:rPr sz="1400" spc="-30" dirty="0">
                <a:latin typeface="Cambria"/>
                <a:cs typeface="Cambria"/>
              </a:rPr>
              <a:t> </a:t>
            </a:r>
            <a:r>
              <a:rPr sz="1400" dirty="0">
                <a:latin typeface="Cambria"/>
                <a:cs typeface="Cambria"/>
              </a:rPr>
              <a:t>sesuai</a:t>
            </a:r>
            <a:r>
              <a:rPr sz="1400" spc="-30" dirty="0">
                <a:latin typeface="Cambria"/>
                <a:cs typeface="Cambria"/>
              </a:rPr>
              <a:t> </a:t>
            </a:r>
            <a:r>
              <a:rPr sz="1400" dirty="0">
                <a:latin typeface="Cambria"/>
                <a:cs typeface="Cambria"/>
              </a:rPr>
              <a:t>naskah</a:t>
            </a:r>
            <a:r>
              <a:rPr sz="1400" spc="-30" dirty="0">
                <a:latin typeface="Cambria"/>
                <a:cs typeface="Cambria"/>
              </a:rPr>
              <a:t> </a:t>
            </a:r>
            <a:r>
              <a:rPr sz="1400" dirty="0">
                <a:latin typeface="Cambria"/>
                <a:cs typeface="Cambria"/>
              </a:rPr>
              <a:t>maupun</a:t>
            </a:r>
            <a:r>
              <a:rPr sz="1400" spc="-45" dirty="0">
                <a:latin typeface="Cambria"/>
                <a:cs typeface="Cambria"/>
              </a:rPr>
              <a:t> </a:t>
            </a:r>
            <a:r>
              <a:rPr sz="1400" dirty="0">
                <a:latin typeface="Cambria"/>
                <a:cs typeface="Cambria"/>
              </a:rPr>
              <a:t>rundown</a:t>
            </a:r>
            <a:r>
              <a:rPr sz="1400" spc="-45" dirty="0">
                <a:latin typeface="Cambria"/>
                <a:cs typeface="Cambria"/>
              </a:rPr>
              <a:t> </a:t>
            </a:r>
            <a:r>
              <a:rPr sz="1400" dirty="0">
                <a:latin typeface="Cambria"/>
                <a:cs typeface="Cambria"/>
              </a:rPr>
              <a:t>yang</a:t>
            </a:r>
            <a:r>
              <a:rPr sz="1400" spc="-35" dirty="0">
                <a:latin typeface="Cambria"/>
                <a:cs typeface="Cambria"/>
              </a:rPr>
              <a:t> </a:t>
            </a:r>
            <a:r>
              <a:rPr sz="1400" spc="-20" dirty="0">
                <a:latin typeface="Cambria"/>
                <a:cs typeface="Cambria"/>
              </a:rPr>
              <a:t>ada.</a:t>
            </a:r>
            <a:endParaRPr sz="1400">
              <a:latin typeface="Cambria"/>
              <a:cs typeface="Cambria"/>
            </a:endParaRPr>
          </a:p>
          <a:p>
            <a:pPr marL="240665" marR="5080" indent="457200" algn="just">
              <a:lnSpc>
                <a:spcPct val="146600"/>
              </a:lnSpc>
              <a:spcBef>
                <a:spcPts val="10"/>
              </a:spcBef>
            </a:pPr>
            <a:r>
              <a:rPr sz="1400" dirty="0">
                <a:latin typeface="Cambria"/>
                <a:cs typeface="Cambria"/>
              </a:rPr>
              <a:t>Apabila</a:t>
            </a:r>
            <a:r>
              <a:rPr sz="1400" spc="20" dirty="0">
                <a:latin typeface="Cambria"/>
                <a:cs typeface="Cambria"/>
              </a:rPr>
              <a:t> </a:t>
            </a:r>
            <a:r>
              <a:rPr sz="1400" dirty="0">
                <a:latin typeface="Cambria"/>
                <a:cs typeface="Cambria"/>
              </a:rPr>
              <a:t>program</a:t>
            </a:r>
            <a:r>
              <a:rPr sz="1400" spc="20" dirty="0">
                <a:latin typeface="Cambria"/>
                <a:cs typeface="Cambria"/>
              </a:rPr>
              <a:t> </a:t>
            </a:r>
            <a:r>
              <a:rPr sz="1400" dirty="0">
                <a:latin typeface="Cambria"/>
                <a:cs typeface="Cambria"/>
              </a:rPr>
              <a:t>acara</a:t>
            </a:r>
            <a:r>
              <a:rPr sz="1400" spc="20" dirty="0">
                <a:latin typeface="Cambria"/>
                <a:cs typeface="Cambria"/>
              </a:rPr>
              <a:t> </a:t>
            </a:r>
            <a:r>
              <a:rPr sz="1400" dirty="0">
                <a:latin typeface="Cambria"/>
                <a:cs typeface="Cambria"/>
              </a:rPr>
              <a:t>bukan</a:t>
            </a:r>
            <a:r>
              <a:rPr sz="1400" spc="25" dirty="0">
                <a:latin typeface="Cambria"/>
                <a:cs typeface="Cambria"/>
              </a:rPr>
              <a:t> </a:t>
            </a:r>
            <a:r>
              <a:rPr sz="1400" dirty="0">
                <a:latin typeface="Cambria"/>
                <a:cs typeface="Cambria"/>
              </a:rPr>
              <a:t>live</a:t>
            </a:r>
            <a:r>
              <a:rPr sz="1400" spc="25" dirty="0">
                <a:latin typeface="Cambria"/>
                <a:cs typeface="Cambria"/>
              </a:rPr>
              <a:t> </a:t>
            </a:r>
            <a:r>
              <a:rPr sz="1400" dirty="0">
                <a:latin typeface="Cambria"/>
                <a:cs typeface="Cambria"/>
              </a:rPr>
              <a:t>show</a:t>
            </a:r>
            <a:r>
              <a:rPr sz="1400" spc="20" dirty="0">
                <a:latin typeface="Cambria"/>
                <a:cs typeface="Cambria"/>
              </a:rPr>
              <a:t> </a:t>
            </a:r>
            <a:r>
              <a:rPr sz="1400" dirty="0">
                <a:latin typeface="Cambria"/>
                <a:cs typeface="Cambria"/>
              </a:rPr>
              <a:t>maka</a:t>
            </a:r>
            <a:r>
              <a:rPr sz="1400" spc="20" dirty="0">
                <a:latin typeface="Cambria"/>
                <a:cs typeface="Cambria"/>
              </a:rPr>
              <a:t> </a:t>
            </a:r>
            <a:r>
              <a:rPr sz="1400" dirty="0">
                <a:latin typeface="Cambria"/>
                <a:cs typeface="Cambria"/>
              </a:rPr>
              <a:t>semua</a:t>
            </a:r>
            <a:r>
              <a:rPr sz="1400" spc="25" dirty="0">
                <a:latin typeface="Cambria"/>
                <a:cs typeface="Cambria"/>
              </a:rPr>
              <a:t> </a:t>
            </a:r>
            <a:r>
              <a:rPr sz="1400" dirty="0">
                <a:latin typeface="Cambria"/>
                <a:cs typeface="Cambria"/>
              </a:rPr>
              <a:t>shot</a:t>
            </a:r>
            <a:r>
              <a:rPr sz="1400" spc="25" dirty="0">
                <a:latin typeface="Cambria"/>
                <a:cs typeface="Cambria"/>
              </a:rPr>
              <a:t> </a:t>
            </a:r>
            <a:r>
              <a:rPr sz="1400" spc="-10" dirty="0">
                <a:latin typeface="Cambria"/>
                <a:cs typeface="Cambria"/>
              </a:rPr>
              <a:t>dicatat </a:t>
            </a:r>
            <a:r>
              <a:rPr sz="1400" dirty="0">
                <a:latin typeface="Cambria"/>
                <a:cs typeface="Cambria"/>
              </a:rPr>
              <a:t>oleh</a:t>
            </a:r>
            <a:r>
              <a:rPr sz="1400" spc="225" dirty="0">
                <a:latin typeface="Cambria"/>
                <a:cs typeface="Cambria"/>
              </a:rPr>
              <a:t> </a:t>
            </a:r>
            <a:r>
              <a:rPr sz="1400" dirty="0">
                <a:latin typeface="Cambria"/>
                <a:cs typeface="Cambria"/>
              </a:rPr>
              <a:t>bagian</a:t>
            </a:r>
            <a:r>
              <a:rPr sz="1400" spc="235" dirty="0">
                <a:latin typeface="Cambria"/>
                <a:cs typeface="Cambria"/>
              </a:rPr>
              <a:t> </a:t>
            </a:r>
            <a:r>
              <a:rPr sz="1400" dirty="0">
                <a:latin typeface="Cambria"/>
                <a:cs typeface="Cambria"/>
              </a:rPr>
              <a:t>pencatat</a:t>
            </a:r>
            <a:r>
              <a:rPr sz="1400" spc="240" dirty="0">
                <a:latin typeface="Cambria"/>
                <a:cs typeface="Cambria"/>
              </a:rPr>
              <a:t> </a:t>
            </a:r>
            <a:r>
              <a:rPr sz="1400" dirty="0">
                <a:latin typeface="Cambria"/>
                <a:cs typeface="Cambria"/>
              </a:rPr>
              <a:t>dengan</a:t>
            </a:r>
            <a:r>
              <a:rPr sz="1400" spc="235" dirty="0">
                <a:latin typeface="Cambria"/>
                <a:cs typeface="Cambria"/>
              </a:rPr>
              <a:t> </a:t>
            </a:r>
            <a:r>
              <a:rPr sz="1400" dirty="0">
                <a:latin typeface="Cambria"/>
                <a:cs typeface="Cambria"/>
              </a:rPr>
              <a:t>menyertakan</a:t>
            </a:r>
            <a:r>
              <a:rPr sz="1400" spc="235" dirty="0">
                <a:latin typeface="Cambria"/>
                <a:cs typeface="Cambria"/>
              </a:rPr>
              <a:t> </a:t>
            </a:r>
            <a:r>
              <a:rPr sz="1400" dirty="0">
                <a:latin typeface="Cambria"/>
                <a:cs typeface="Cambria"/>
              </a:rPr>
              <a:t>timecode,</a:t>
            </a:r>
            <a:r>
              <a:rPr sz="1400" spc="225" dirty="0">
                <a:latin typeface="Cambria"/>
                <a:cs typeface="Cambria"/>
              </a:rPr>
              <a:t> </a:t>
            </a:r>
            <a:r>
              <a:rPr sz="1400" dirty="0">
                <a:latin typeface="Cambria"/>
                <a:cs typeface="Cambria"/>
              </a:rPr>
              <a:t>isi</a:t>
            </a:r>
            <a:r>
              <a:rPr sz="1400" spc="229" dirty="0">
                <a:latin typeface="Cambria"/>
                <a:cs typeface="Cambria"/>
              </a:rPr>
              <a:t> </a:t>
            </a:r>
            <a:r>
              <a:rPr sz="1400" dirty="0">
                <a:latin typeface="Cambria"/>
                <a:cs typeface="Cambria"/>
              </a:rPr>
              <a:t>adegan,</a:t>
            </a:r>
            <a:r>
              <a:rPr sz="1400" spc="260" dirty="0">
                <a:latin typeface="Cambria"/>
                <a:cs typeface="Cambria"/>
              </a:rPr>
              <a:t> </a:t>
            </a:r>
            <a:r>
              <a:rPr sz="1400" spc="-25" dirty="0">
                <a:latin typeface="Cambria"/>
                <a:cs typeface="Cambria"/>
              </a:rPr>
              <a:t>dan </a:t>
            </a:r>
            <a:r>
              <a:rPr sz="1400" dirty="0">
                <a:latin typeface="Cambria"/>
                <a:cs typeface="Cambria"/>
              </a:rPr>
              <a:t>tanda</a:t>
            </a:r>
            <a:r>
              <a:rPr sz="1400" spc="80" dirty="0">
                <a:latin typeface="Cambria"/>
                <a:cs typeface="Cambria"/>
              </a:rPr>
              <a:t> </a:t>
            </a:r>
            <a:r>
              <a:rPr sz="1400" dirty="0">
                <a:latin typeface="Cambria"/>
                <a:cs typeface="Cambria"/>
              </a:rPr>
              <a:t>bagus</a:t>
            </a:r>
            <a:r>
              <a:rPr sz="1400" spc="65" dirty="0">
                <a:latin typeface="Cambria"/>
                <a:cs typeface="Cambria"/>
              </a:rPr>
              <a:t> </a:t>
            </a:r>
            <a:r>
              <a:rPr sz="1400" dirty="0">
                <a:latin typeface="Cambria"/>
                <a:cs typeface="Cambria"/>
              </a:rPr>
              <a:t>atau</a:t>
            </a:r>
            <a:r>
              <a:rPr sz="1400" spc="75" dirty="0">
                <a:latin typeface="Cambria"/>
                <a:cs typeface="Cambria"/>
              </a:rPr>
              <a:t> </a:t>
            </a:r>
            <a:r>
              <a:rPr sz="1400" dirty="0">
                <a:latin typeface="Cambria"/>
                <a:cs typeface="Cambria"/>
              </a:rPr>
              <a:t>tidak.</a:t>
            </a:r>
            <a:r>
              <a:rPr sz="1400" spc="80" dirty="0">
                <a:latin typeface="Cambria"/>
                <a:cs typeface="Cambria"/>
              </a:rPr>
              <a:t> </a:t>
            </a:r>
            <a:r>
              <a:rPr sz="1400" dirty="0">
                <a:latin typeface="Cambria"/>
                <a:cs typeface="Cambria"/>
              </a:rPr>
              <a:t>Catatan</a:t>
            </a:r>
            <a:r>
              <a:rPr sz="1400" spc="65" dirty="0">
                <a:latin typeface="Cambria"/>
                <a:cs typeface="Cambria"/>
              </a:rPr>
              <a:t> </a:t>
            </a:r>
            <a:r>
              <a:rPr sz="1400" dirty="0">
                <a:latin typeface="Cambria"/>
                <a:cs typeface="Cambria"/>
              </a:rPr>
              <a:t>ini</a:t>
            </a:r>
            <a:r>
              <a:rPr sz="1400" spc="85" dirty="0">
                <a:latin typeface="Cambria"/>
                <a:cs typeface="Cambria"/>
              </a:rPr>
              <a:t> </a:t>
            </a:r>
            <a:r>
              <a:rPr sz="1400" dirty="0">
                <a:latin typeface="Cambria"/>
                <a:cs typeface="Cambria"/>
              </a:rPr>
              <a:t>nantinya</a:t>
            </a:r>
            <a:r>
              <a:rPr sz="1400" spc="65" dirty="0">
                <a:latin typeface="Cambria"/>
                <a:cs typeface="Cambria"/>
              </a:rPr>
              <a:t> </a:t>
            </a:r>
            <a:r>
              <a:rPr sz="1400" dirty="0">
                <a:latin typeface="Cambria"/>
                <a:cs typeface="Cambria"/>
              </a:rPr>
              <a:t>akan</a:t>
            </a:r>
            <a:r>
              <a:rPr sz="1400" spc="80" dirty="0">
                <a:latin typeface="Cambria"/>
                <a:cs typeface="Cambria"/>
              </a:rPr>
              <a:t> </a:t>
            </a:r>
            <a:r>
              <a:rPr sz="1400" dirty="0">
                <a:latin typeface="Cambria"/>
                <a:cs typeface="Cambria"/>
              </a:rPr>
              <a:t>berguna</a:t>
            </a:r>
            <a:r>
              <a:rPr sz="1400" spc="50" dirty="0">
                <a:latin typeface="Cambria"/>
                <a:cs typeface="Cambria"/>
              </a:rPr>
              <a:t> </a:t>
            </a:r>
            <a:r>
              <a:rPr sz="1400" dirty="0">
                <a:latin typeface="Cambria"/>
                <a:cs typeface="Cambria"/>
              </a:rPr>
              <a:t>saat</a:t>
            </a:r>
            <a:r>
              <a:rPr sz="1400" spc="85" dirty="0">
                <a:latin typeface="Cambria"/>
                <a:cs typeface="Cambria"/>
              </a:rPr>
              <a:t> </a:t>
            </a:r>
            <a:r>
              <a:rPr sz="1400" spc="-10" dirty="0">
                <a:latin typeface="Cambria"/>
                <a:cs typeface="Cambria"/>
              </a:rPr>
              <a:t>proses </a:t>
            </a:r>
            <a:r>
              <a:rPr sz="1400" dirty="0">
                <a:latin typeface="Cambria"/>
                <a:cs typeface="Cambria"/>
              </a:rPr>
              <a:t>editing.</a:t>
            </a:r>
            <a:r>
              <a:rPr sz="1400" spc="-5" dirty="0">
                <a:latin typeface="Cambria"/>
                <a:cs typeface="Cambria"/>
              </a:rPr>
              <a:t> </a:t>
            </a:r>
            <a:r>
              <a:rPr sz="1400" dirty="0">
                <a:latin typeface="Cambria"/>
                <a:cs typeface="Cambria"/>
              </a:rPr>
              <a:t>Biasanya</a:t>
            </a:r>
            <a:r>
              <a:rPr sz="1400" spc="5" dirty="0">
                <a:latin typeface="Cambria"/>
                <a:cs typeface="Cambria"/>
              </a:rPr>
              <a:t> </a:t>
            </a:r>
            <a:r>
              <a:rPr sz="1400" dirty="0">
                <a:latin typeface="Cambria"/>
                <a:cs typeface="Cambria"/>
              </a:rPr>
              <a:t>gambar hasil</a:t>
            </a:r>
            <a:r>
              <a:rPr sz="1400" spc="5" dirty="0">
                <a:latin typeface="Cambria"/>
                <a:cs typeface="Cambria"/>
              </a:rPr>
              <a:t> </a:t>
            </a:r>
            <a:r>
              <a:rPr sz="1400" dirty="0">
                <a:latin typeface="Cambria"/>
                <a:cs typeface="Cambria"/>
              </a:rPr>
              <a:t>shooting dikontrol</a:t>
            </a:r>
            <a:r>
              <a:rPr sz="1400" spc="5" dirty="0">
                <a:latin typeface="Cambria"/>
                <a:cs typeface="Cambria"/>
              </a:rPr>
              <a:t> </a:t>
            </a:r>
            <a:r>
              <a:rPr sz="1400" dirty="0">
                <a:latin typeface="Cambria"/>
                <a:cs typeface="Cambria"/>
              </a:rPr>
              <a:t>setiap</a:t>
            </a:r>
            <a:r>
              <a:rPr sz="1400" spc="-5" dirty="0">
                <a:latin typeface="Cambria"/>
                <a:cs typeface="Cambria"/>
              </a:rPr>
              <a:t> </a:t>
            </a:r>
            <a:r>
              <a:rPr sz="1400" dirty="0">
                <a:latin typeface="Cambria"/>
                <a:cs typeface="Cambria"/>
              </a:rPr>
              <a:t>akhir </a:t>
            </a:r>
            <a:r>
              <a:rPr sz="1400" spc="-10" dirty="0">
                <a:latin typeface="Cambria"/>
                <a:cs typeface="Cambria"/>
              </a:rPr>
              <a:t>shooting </a:t>
            </a:r>
            <a:r>
              <a:rPr sz="1400" dirty="0">
                <a:latin typeface="Cambria"/>
                <a:cs typeface="Cambria"/>
              </a:rPr>
              <a:t>hari</a:t>
            </a:r>
            <a:r>
              <a:rPr sz="1400" spc="210" dirty="0">
                <a:latin typeface="Cambria"/>
                <a:cs typeface="Cambria"/>
              </a:rPr>
              <a:t> </a:t>
            </a:r>
            <a:r>
              <a:rPr sz="1400" dirty="0">
                <a:latin typeface="Cambria"/>
                <a:cs typeface="Cambria"/>
              </a:rPr>
              <a:t>itu</a:t>
            </a:r>
            <a:r>
              <a:rPr sz="1400" spc="204" dirty="0">
                <a:latin typeface="Cambria"/>
                <a:cs typeface="Cambria"/>
              </a:rPr>
              <a:t> </a:t>
            </a:r>
            <a:r>
              <a:rPr sz="1400" dirty="0">
                <a:latin typeface="Cambria"/>
                <a:cs typeface="Cambria"/>
              </a:rPr>
              <a:t>juga</a:t>
            </a:r>
            <a:r>
              <a:rPr sz="1400" spc="204" dirty="0">
                <a:latin typeface="Cambria"/>
                <a:cs typeface="Cambria"/>
              </a:rPr>
              <a:t> </a:t>
            </a:r>
            <a:r>
              <a:rPr sz="1400" dirty="0">
                <a:latin typeface="Cambria"/>
                <a:cs typeface="Cambria"/>
              </a:rPr>
              <a:t>untuk</a:t>
            </a:r>
            <a:r>
              <a:rPr sz="1400" spc="204" dirty="0">
                <a:latin typeface="Cambria"/>
                <a:cs typeface="Cambria"/>
              </a:rPr>
              <a:t> </a:t>
            </a:r>
            <a:r>
              <a:rPr sz="1400" dirty="0">
                <a:latin typeface="Cambria"/>
                <a:cs typeface="Cambria"/>
              </a:rPr>
              <a:t>melihat</a:t>
            </a:r>
            <a:r>
              <a:rPr sz="1400" spc="220" dirty="0">
                <a:latin typeface="Cambria"/>
                <a:cs typeface="Cambria"/>
              </a:rPr>
              <a:t> </a:t>
            </a:r>
            <a:r>
              <a:rPr sz="1400" dirty="0">
                <a:latin typeface="Cambria"/>
                <a:cs typeface="Cambria"/>
              </a:rPr>
              <a:t>apakah</a:t>
            </a:r>
            <a:r>
              <a:rPr sz="1400" spc="204" dirty="0">
                <a:latin typeface="Cambria"/>
                <a:cs typeface="Cambria"/>
              </a:rPr>
              <a:t> </a:t>
            </a:r>
            <a:r>
              <a:rPr sz="1400" dirty="0">
                <a:latin typeface="Cambria"/>
                <a:cs typeface="Cambria"/>
              </a:rPr>
              <a:t>hasil</a:t>
            </a:r>
            <a:r>
              <a:rPr sz="1400" spc="220" dirty="0">
                <a:latin typeface="Cambria"/>
                <a:cs typeface="Cambria"/>
              </a:rPr>
              <a:t> </a:t>
            </a:r>
            <a:r>
              <a:rPr sz="1400" dirty="0">
                <a:latin typeface="Cambria"/>
                <a:cs typeface="Cambria"/>
              </a:rPr>
              <a:t>pengambilan</a:t>
            </a:r>
            <a:r>
              <a:rPr sz="1400" spc="200" dirty="0">
                <a:latin typeface="Cambria"/>
                <a:cs typeface="Cambria"/>
              </a:rPr>
              <a:t> </a:t>
            </a:r>
            <a:r>
              <a:rPr sz="1400" dirty="0">
                <a:latin typeface="Cambria"/>
                <a:cs typeface="Cambria"/>
              </a:rPr>
              <a:t>gambar</a:t>
            </a:r>
            <a:r>
              <a:rPr sz="1400" spc="215" dirty="0">
                <a:latin typeface="Cambria"/>
                <a:cs typeface="Cambria"/>
              </a:rPr>
              <a:t> </a:t>
            </a:r>
            <a:r>
              <a:rPr sz="1400" spc="-10" dirty="0">
                <a:latin typeface="Cambria"/>
                <a:cs typeface="Cambria"/>
              </a:rPr>
              <a:t>sudah </a:t>
            </a:r>
            <a:r>
              <a:rPr sz="1400" dirty="0">
                <a:latin typeface="Cambria"/>
                <a:cs typeface="Cambria"/>
              </a:rPr>
              <a:t>bagus.</a:t>
            </a:r>
            <a:r>
              <a:rPr sz="1400" spc="95" dirty="0">
                <a:latin typeface="Cambria"/>
                <a:cs typeface="Cambria"/>
              </a:rPr>
              <a:t>  </a:t>
            </a:r>
            <a:r>
              <a:rPr sz="1400" dirty="0">
                <a:latin typeface="Cambria"/>
                <a:cs typeface="Cambria"/>
              </a:rPr>
              <a:t>Apabila</a:t>
            </a:r>
            <a:r>
              <a:rPr sz="1400" spc="95" dirty="0">
                <a:latin typeface="Cambria"/>
                <a:cs typeface="Cambria"/>
              </a:rPr>
              <a:t>  </a:t>
            </a:r>
            <a:r>
              <a:rPr sz="1400" dirty="0">
                <a:latin typeface="Cambria"/>
                <a:cs typeface="Cambria"/>
              </a:rPr>
              <a:t>tidak</a:t>
            </a:r>
            <a:r>
              <a:rPr sz="1400" spc="95" dirty="0">
                <a:latin typeface="Cambria"/>
                <a:cs typeface="Cambria"/>
              </a:rPr>
              <a:t>  </a:t>
            </a:r>
            <a:r>
              <a:rPr sz="1400" dirty="0">
                <a:latin typeface="Cambria"/>
                <a:cs typeface="Cambria"/>
              </a:rPr>
              <a:t>maka</a:t>
            </a:r>
            <a:r>
              <a:rPr sz="1400" spc="95" dirty="0">
                <a:latin typeface="Cambria"/>
                <a:cs typeface="Cambria"/>
              </a:rPr>
              <a:t>  </a:t>
            </a:r>
            <a:r>
              <a:rPr sz="1400" dirty="0">
                <a:latin typeface="Cambria"/>
                <a:cs typeface="Cambria"/>
              </a:rPr>
              <a:t>adegan</a:t>
            </a:r>
            <a:r>
              <a:rPr sz="1400" spc="95" dirty="0">
                <a:latin typeface="Cambria"/>
                <a:cs typeface="Cambria"/>
              </a:rPr>
              <a:t>  </a:t>
            </a:r>
            <a:r>
              <a:rPr sz="1400" dirty="0">
                <a:latin typeface="Cambria"/>
                <a:cs typeface="Cambria"/>
              </a:rPr>
              <a:t>itu</a:t>
            </a:r>
            <a:r>
              <a:rPr sz="1400" spc="100" dirty="0">
                <a:latin typeface="Cambria"/>
                <a:cs typeface="Cambria"/>
              </a:rPr>
              <a:t>  </a:t>
            </a:r>
            <a:r>
              <a:rPr sz="1400" dirty="0">
                <a:latin typeface="Cambria"/>
                <a:cs typeface="Cambria"/>
              </a:rPr>
              <a:t>perlu</a:t>
            </a:r>
            <a:r>
              <a:rPr sz="1400" spc="110" dirty="0">
                <a:latin typeface="Cambria"/>
                <a:cs typeface="Cambria"/>
              </a:rPr>
              <a:t>  </a:t>
            </a:r>
            <a:r>
              <a:rPr sz="1400" dirty="0">
                <a:latin typeface="Cambria"/>
                <a:cs typeface="Cambria"/>
              </a:rPr>
              <a:t>diulang</a:t>
            </a:r>
            <a:r>
              <a:rPr sz="1400" spc="100" dirty="0">
                <a:latin typeface="Cambria"/>
                <a:cs typeface="Cambria"/>
              </a:rPr>
              <a:t>  </a:t>
            </a:r>
            <a:r>
              <a:rPr sz="1400" spc="-10" dirty="0">
                <a:latin typeface="Cambria"/>
                <a:cs typeface="Cambria"/>
              </a:rPr>
              <a:t>pengambilan gambarnya.</a:t>
            </a:r>
            <a:endParaRPr sz="1400">
              <a:latin typeface="Cambria"/>
              <a:cs typeface="Cambria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ject 7"/>
          <p:cNvSpPr txBox="1"/>
          <p:nvPr/>
        </p:nvSpPr>
        <p:spPr>
          <a:xfrm>
            <a:off x="1164132" y="913232"/>
            <a:ext cx="5692140" cy="8155940"/>
          </a:xfrm>
          <a:prstGeom prst="rect">
            <a:avLst/>
          </a:prstGeom>
        </p:spPr>
        <p:txBody>
          <a:bodyPr vert="horz" wrap="square" lIns="0" tIns="111760" rIns="0" bIns="0" rtlCol="0">
            <a:spAutoFit/>
          </a:bodyPr>
          <a:lstStyle/>
          <a:p>
            <a:pPr marL="241300" indent="-228600">
              <a:lnSpc>
                <a:spcPct val="100000"/>
              </a:lnSpc>
              <a:spcBef>
                <a:spcPts val="880"/>
              </a:spcBef>
              <a:buAutoNum type="arabicPeriod" startAt="3"/>
              <a:tabLst>
                <a:tab pos="241300" algn="l"/>
              </a:tabLst>
            </a:pPr>
            <a:r>
              <a:rPr sz="1400" b="1" dirty="0">
                <a:latin typeface="Cambria"/>
                <a:cs typeface="Cambria"/>
              </a:rPr>
              <a:t>POST</a:t>
            </a:r>
            <a:r>
              <a:rPr sz="1400" b="1" spc="-35" dirty="0">
                <a:latin typeface="Cambria"/>
                <a:cs typeface="Cambria"/>
              </a:rPr>
              <a:t> </a:t>
            </a:r>
            <a:r>
              <a:rPr sz="1400" b="1" dirty="0">
                <a:latin typeface="Cambria"/>
                <a:cs typeface="Cambria"/>
              </a:rPr>
              <a:t>PRODUCTION</a:t>
            </a:r>
            <a:r>
              <a:rPr sz="1400" b="1" spc="-15" dirty="0">
                <a:latin typeface="Cambria"/>
                <a:cs typeface="Cambria"/>
              </a:rPr>
              <a:t> </a:t>
            </a:r>
            <a:r>
              <a:rPr sz="1400" b="1" dirty="0">
                <a:latin typeface="Cambria"/>
                <a:cs typeface="Cambria"/>
              </a:rPr>
              <a:t>/</a:t>
            </a:r>
            <a:r>
              <a:rPr sz="1400" b="1" spc="-20" dirty="0">
                <a:latin typeface="Cambria"/>
                <a:cs typeface="Cambria"/>
              </a:rPr>
              <a:t> </a:t>
            </a:r>
            <a:r>
              <a:rPr sz="1400" b="1" dirty="0">
                <a:latin typeface="Cambria"/>
                <a:cs typeface="Cambria"/>
              </a:rPr>
              <a:t>PASCA</a:t>
            </a:r>
            <a:r>
              <a:rPr sz="1400" b="1" spc="-35" dirty="0">
                <a:latin typeface="Cambria"/>
                <a:cs typeface="Cambria"/>
              </a:rPr>
              <a:t> </a:t>
            </a:r>
            <a:r>
              <a:rPr sz="1400" b="1" spc="-10" dirty="0">
                <a:latin typeface="Cambria"/>
                <a:cs typeface="Cambria"/>
              </a:rPr>
              <a:t>PRODUKSI.</a:t>
            </a:r>
            <a:endParaRPr sz="1400">
              <a:latin typeface="Cambria"/>
              <a:cs typeface="Cambria"/>
            </a:endParaRPr>
          </a:p>
          <a:p>
            <a:pPr marL="240665" marR="8890" indent="571500" algn="just">
              <a:lnSpc>
                <a:spcPct val="146400"/>
              </a:lnSpc>
            </a:pPr>
            <a:r>
              <a:rPr sz="1400" dirty="0">
                <a:latin typeface="Cambria"/>
                <a:cs typeface="Cambria"/>
              </a:rPr>
              <a:t>Pasca</a:t>
            </a:r>
            <a:r>
              <a:rPr sz="1400" spc="440" dirty="0">
                <a:latin typeface="Cambria"/>
                <a:cs typeface="Cambria"/>
              </a:rPr>
              <a:t> </a:t>
            </a:r>
            <a:r>
              <a:rPr sz="1400" dirty="0">
                <a:latin typeface="Cambria"/>
                <a:cs typeface="Cambria"/>
              </a:rPr>
              <a:t>Produksi</a:t>
            </a:r>
            <a:r>
              <a:rPr sz="1400" spc="440" dirty="0">
                <a:latin typeface="Cambria"/>
                <a:cs typeface="Cambria"/>
              </a:rPr>
              <a:t> </a:t>
            </a:r>
            <a:r>
              <a:rPr sz="1400" dirty="0">
                <a:latin typeface="Cambria"/>
                <a:cs typeface="Cambria"/>
              </a:rPr>
              <a:t>merupakan</a:t>
            </a:r>
            <a:r>
              <a:rPr sz="1400" spc="445" dirty="0">
                <a:latin typeface="Cambria"/>
                <a:cs typeface="Cambria"/>
              </a:rPr>
              <a:t> </a:t>
            </a:r>
            <a:r>
              <a:rPr sz="1400" dirty="0">
                <a:latin typeface="Cambria"/>
                <a:cs typeface="Cambria"/>
              </a:rPr>
              <a:t>sebuah</a:t>
            </a:r>
            <a:r>
              <a:rPr sz="1400" spc="434" dirty="0">
                <a:latin typeface="Cambria"/>
                <a:cs typeface="Cambria"/>
              </a:rPr>
              <a:t> </a:t>
            </a:r>
            <a:r>
              <a:rPr sz="1400" dirty="0">
                <a:latin typeface="Cambria"/>
                <a:cs typeface="Cambria"/>
              </a:rPr>
              <a:t>tahapan</a:t>
            </a:r>
            <a:r>
              <a:rPr sz="1400" spc="440" dirty="0">
                <a:latin typeface="Cambria"/>
                <a:cs typeface="Cambria"/>
              </a:rPr>
              <a:t> </a:t>
            </a:r>
            <a:r>
              <a:rPr sz="1400" dirty="0">
                <a:latin typeface="Cambria"/>
                <a:cs typeface="Cambria"/>
              </a:rPr>
              <a:t>akhir</a:t>
            </a:r>
            <a:r>
              <a:rPr sz="1400" spc="430" dirty="0">
                <a:latin typeface="Cambria"/>
                <a:cs typeface="Cambria"/>
              </a:rPr>
              <a:t> </a:t>
            </a:r>
            <a:r>
              <a:rPr sz="1400" dirty="0">
                <a:latin typeface="Cambria"/>
                <a:cs typeface="Cambria"/>
              </a:rPr>
              <a:t>dari</a:t>
            </a:r>
            <a:r>
              <a:rPr sz="1400" spc="434" dirty="0">
                <a:latin typeface="Cambria"/>
                <a:cs typeface="Cambria"/>
              </a:rPr>
              <a:t> </a:t>
            </a:r>
            <a:r>
              <a:rPr sz="1400" spc="-20" dirty="0">
                <a:latin typeface="Cambria"/>
                <a:cs typeface="Cambria"/>
              </a:rPr>
              <a:t>dari </a:t>
            </a:r>
            <a:r>
              <a:rPr sz="1400" dirty="0">
                <a:latin typeface="Cambria"/>
                <a:cs typeface="Cambria"/>
              </a:rPr>
              <a:t>sebuah</a:t>
            </a:r>
            <a:r>
              <a:rPr sz="1400" spc="60" dirty="0">
                <a:latin typeface="Cambria"/>
                <a:cs typeface="Cambria"/>
              </a:rPr>
              <a:t> </a:t>
            </a:r>
            <a:r>
              <a:rPr sz="1400" dirty="0">
                <a:latin typeface="Cambria"/>
                <a:cs typeface="Cambria"/>
              </a:rPr>
              <a:t>produksi</a:t>
            </a:r>
            <a:r>
              <a:rPr sz="1400" spc="60" dirty="0">
                <a:latin typeface="Cambria"/>
                <a:cs typeface="Cambria"/>
              </a:rPr>
              <a:t> </a:t>
            </a:r>
            <a:r>
              <a:rPr sz="1400" dirty="0">
                <a:latin typeface="Cambria"/>
                <a:cs typeface="Cambria"/>
              </a:rPr>
              <a:t>siaran</a:t>
            </a:r>
            <a:r>
              <a:rPr sz="1400" spc="60" dirty="0">
                <a:latin typeface="Cambria"/>
                <a:cs typeface="Cambria"/>
              </a:rPr>
              <a:t> </a:t>
            </a:r>
            <a:r>
              <a:rPr sz="1400" dirty="0">
                <a:latin typeface="Cambria"/>
                <a:cs typeface="Cambria"/>
              </a:rPr>
              <a:t>televisi,</a:t>
            </a:r>
            <a:r>
              <a:rPr sz="1400" spc="75" dirty="0">
                <a:latin typeface="Cambria"/>
                <a:cs typeface="Cambria"/>
              </a:rPr>
              <a:t> </a:t>
            </a:r>
            <a:r>
              <a:rPr sz="1400" dirty="0">
                <a:latin typeface="Cambria"/>
                <a:cs typeface="Cambria"/>
              </a:rPr>
              <a:t>namun</a:t>
            </a:r>
            <a:r>
              <a:rPr sz="1400" spc="50" dirty="0">
                <a:latin typeface="Cambria"/>
                <a:cs typeface="Cambria"/>
              </a:rPr>
              <a:t> </a:t>
            </a:r>
            <a:r>
              <a:rPr sz="1400" dirty="0">
                <a:latin typeface="Cambria"/>
                <a:cs typeface="Cambria"/>
              </a:rPr>
              <a:t>di</a:t>
            </a:r>
            <a:r>
              <a:rPr sz="1400" spc="70" dirty="0">
                <a:latin typeface="Cambria"/>
                <a:cs typeface="Cambria"/>
              </a:rPr>
              <a:t> </a:t>
            </a:r>
            <a:r>
              <a:rPr sz="1400" dirty="0">
                <a:latin typeface="Cambria"/>
                <a:cs typeface="Cambria"/>
              </a:rPr>
              <a:t>dalam</a:t>
            </a:r>
            <a:r>
              <a:rPr sz="1400" spc="70" dirty="0">
                <a:latin typeface="Cambria"/>
                <a:cs typeface="Cambria"/>
              </a:rPr>
              <a:t> </a:t>
            </a:r>
            <a:r>
              <a:rPr sz="1400" dirty="0">
                <a:latin typeface="Cambria"/>
                <a:cs typeface="Cambria"/>
              </a:rPr>
              <a:t>tahap</a:t>
            </a:r>
            <a:r>
              <a:rPr sz="1400" spc="65" dirty="0">
                <a:latin typeface="Cambria"/>
                <a:cs typeface="Cambria"/>
              </a:rPr>
              <a:t> </a:t>
            </a:r>
            <a:r>
              <a:rPr sz="1400" dirty="0">
                <a:latin typeface="Cambria"/>
                <a:cs typeface="Cambria"/>
              </a:rPr>
              <a:t>pasca</a:t>
            </a:r>
            <a:r>
              <a:rPr sz="1400" spc="65" dirty="0">
                <a:latin typeface="Cambria"/>
                <a:cs typeface="Cambria"/>
              </a:rPr>
              <a:t> </a:t>
            </a:r>
            <a:r>
              <a:rPr sz="1400" spc="-10" dirty="0">
                <a:latin typeface="Cambria"/>
                <a:cs typeface="Cambria"/>
              </a:rPr>
              <a:t>produksi </a:t>
            </a:r>
            <a:r>
              <a:rPr sz="1400" dirty="0">
                <a:latin typeface="Cambria"/>
                <a:cs typeface="Cambria"/>
              </a:rPr>
              <a:t>ini</a:t>
            </a:r>
            <a:r>
              <a:rPr sz="1400" spc="-30" dirty="0">
                <a:latin typeface="Cambria"/>
                <a:cs typeface="Cambria"/>
              </a:rPr>
              <a:t> </a:t>
            </a:r>
            <a:r>
              <a:rPr sz="1400" dirty="0">
                <a:latin typeface="Cambria"/>
                <a:cs typeface="Cambria"/>
              </a:rPr>
              <a:t>terdapat</a:t>
            </a:r>
            <a:r>
              <a:rPr sz="1400" spc="-20" dirty="0">
                <a:latin typeface="Cambria"/>
                <a:cs typeface="Cambria"/>
              </a:rPr>
              <a:t> </a:t>
            </a:r>
            <a:r>
              <a:rPr sz="1400" dirty="0">
                <a:latin typeface="Cambria"/>
                <a:cs typeface="Cambria"/>
              </a:rPr>
              <a:t>beberapa</a:t>
            </a:r>
            <a:r>
              <a:rPr sz="1400" spc="-20" dirty="0">
                <a:latin typeface="Cambria"/>
                <a:cs typeface="Cambria"/>
              </a:rPr>
              <a:t> </a:t>
            </a:r>
            <a:r>
              <a:rPr sz="1400" dirty="0">
                <a:latin typeface="Cambria"/>
                <a:cs typeface="Cambria"/>
              </a:rPr>
              <a:t>proses</a:t>
            </a:r>
            <a:r>
              <a:rPr sz="1400" spc="-15" dirty="0">
                <a:latin typeface="Cambria"/>
                <a:cs typeface="Cambria"/>
              </a:rPr>
              <a:t> </a:t>
            </a:r>
            <a:r>
              <a:rPr sz="1400" dirty="0">
                <a:latin typeface="Cambria"/>
                <a:cs typeface="Cambria"/>
              </a:rPr>
              <a:t>lagi</a:t>
            </a:r>
            <a:r>
              <a:rPr sz="1400" spc="-15" dirty="0">
                <a:latin typeface="Cambria"/>
                <a:cs typeface="Cambria"/>
              </a:rPr>
              <a:t> </a:t>
            </a:r>
            <a:r>
              <a:rPr sz="1400" dirty="0">
                <a:latin typeface="Cambria"/>
                <a:cs typeface="Cambria"/>
              </a:rPr>
              <a:t>di</a:t>
            </a:r>
            <a:r>
              <a:rPr sz="1400" spc="-15" dirty="0">
                <a:latin typeface="Cambria"/>
                <a:cs typeface="Cambria"/>
              </a:rPr>
              <a:t> </a:t>
            </a:r>
            <a:r>
              <a:rPr sz="1400" spc="-10" dirty="0">
                <a:latin typeface="Cambria"/>
                <a:cs typeface="Cambria"/>
              </a:rPr>
              <a:t>antaranya</a:t>
            </a:r>
            <a:r>
              <a:rPr sz="1400" spc="-15" dirty="0">
                <a:latin typeface="Cambria"/>
                <a:cs typeface="Cambria"/>
              </a:rPr>
              <a:t> </a:t>
            </a:r>
            <a:r>
              <a:rPr sz="1400" spc="-50" dirty="0">
                <a:latin typeface="Cambria"/>
                <a:cs typeface="Cambria"/>
              </a:rPr>
              <a:t>:</a:t>
            </a:r>
            <a:endParaRPr sz="1400">
              <a:latin typeface="Cambria"/>
              <a:cs typeface="Cambria"/>
            </a:endParaRPr>
          </a:p>
          <a:p>
            <a:pPr marL="468630" lvl="1" indent="-227965" algn="just">
              <a:lnSpc>
                <a:spcPct val="100000"/>
              </a:lnSpc>
              <a:spcBef>
                <a:spcPts val="780"/>
              </a:spcBef>
              <a:buFont typeface="Wingdings"/>
              <a:buChar char=""/>
              <a:tabLst>
                <a:tab pos="468630" algn="l"/>
              </a:tabLst>
            </a:pPr>
            <a:r>
              <a:rPr sz="1400" i="1" spc="-10" dirty="0">
                <a:latin typeface="Cambria"/>
                <a:cs typeface="Cambria"/>
              </a:rPr>
              <a:t>Editing</a:t>
            </a:r>
            <a:endParaRPr sz="1400">
              <a:latin typeface="Cambria"/>
              <a:cs typeface="Cambria"/>
            </a:endParaRPr>
          </a:p>
          <a:p>
            <a:pPr marL="469265" algn="just">
              <a:lnSpc>
                <a:spcPct val="100000"/>
              </a:lnSpc>
              <a:spcBef>
                <a:spcPts val="780"/>
              </a:spcBef>
            </a:pPr>
            <a:r>
              <a:rPr sz="1400" dirty="0">
                <a:latin typeface="Cambria"/>
                <a:cs typeface="Cambria"/>
              </a:rPr>
              <a:t>Merupakan</a:t>
            </a:r>
            <a:r>
              <a:rPr sz="1400" spc="350" dirty="0">
                <a:latin typeface="Cambria"/>
                <a:cs typeface="Cambria"/>
              </a:rPr>
              <a:t>  </a:t>
            </a:r>
            <a:r>
              <a:rPr sz="1400" dirty="0">
                <a:latin typeface="Cambria"/>
                <a:cs typeface="Cambria"/>
              </a:rPr>
              <a:t>penggabungan</a:t>
            </a:r>
            <a:r>
              <a:rPr sz="1400" spc="345" dirty="0">
                <a:latin typeface="Cambria"/>
                <a:cs typeface="Cambria"/>
              </a:rPr>
              <a:t>  </a:t>
            </a:r>
            <a:r>
              <a:rPr sz="1400" dirty="0">
                <a:latin typeface="Cambria"/>
                <a:cs typeface="Cambria"/>
              </a:rPr>
              <a:t>dari</a:t>
            </a:r>
            <a:r>
              <a:rPr sz="1400" spc="350" dirty="0">
                <a:latin typeface="Cambria"/>
                <a:cs typeface="Cambria"/>
              </a:rPr>
              <a:t>  </a:t>
            </a:r>
            <a:r>
              <a:rPr sz="1400" dirty="0">
                <a:latin typeface="Cambria"/>
                <a:cs typeface="Cambria"/>
              </a:rPr>
              <a:t>beberapa</a:t>
            </a:r>
            <a:r>
              <a:rPr sz="1400" spc="355" dirty="0">
                <a:latin typeface="Cambria"/>
                <a:cs typeface="Cambria"/>
              </a:rPr>
              <a:t>  </a:t>
            </a:r>
            <a:r>
              <a:rPr sz="1400" dirty="0">
                <a:latin typeface="Cambria"/>
                <a:cs typeface="Cambria"/>
              </a:rPr>
              <a:t>scene</a:t>
            </a:r>
            <a:r>
              <a:rPr sz="1400" spc="345" dirty="0">
                <a:latin typeface="Cambria"/>
                <a:cs typeface="Cambria"/>
              </a:rPr>
              <a:t>  </a:t>
            </a:r>
            <a:r>
              <a:rPr sz="1400" dirty="0">
                <a:latin typeface="Cambria"/>
                <a:cs typeface="Cambria"/>
              </a:rPr>
              <a:t>yang</a:t>
            </a:r>
            <a:r>
              <a:rPr sz="1400" spc="355" dirty="0">
                <a:latin typeface="Cambria"/>
                <a:cs typeface="Cambria"/>
              </a:rPr>
              <a:t>  </a:t>
            </a:r>
            <a:r>
              <a:rPr sz="1400" spc="-10" dirty="0">
                <a:latin typeface="Cambria"/>
                <a:cs typeface="Cambria"/>
              </a:rPr>
              <a:t>telah</a:t>
            </a:r>
            <a:endParaRPr sz="1400">
              <a:latin typeface="Cambria"/>
              <a:cs typeface="Cambria"/>
            </a:endParaRPr>
          </a:p>
          <a:p>
            <a:pPr marL="469265" marR="6350" algn="just">
              <a:lnSpc>
                <a:spcPct val="146400"/>
              </a:lnSpc>
              <a:spcBef>
                <a:spcPts val="10"/>
              </a:spcBef>
            </a:pPr>
            <a:r>
              <a:rPr sz="1400" dirty="0">
                <a:latin typeface="Cambria"/>
                <a:cs typeface="Cambria"/>
              </a:rPr>
              <a:t>dishooting</a:t>
            </a:r>
            <a:r>
              <a:rPr sz="1400" spc="114" dirty="0">
                <a:latin typeface="Cambria"/>
                <a:cs typeface="Cambria"/>
              </a:rPr>
              <a:t>  </a:t>
            </a:r>
            <a:r>
              <a:rPr sz="1400" dirty="0">
                <a:latin typeface="Cambria"/>
                <a:cs typeface="Cambria"/>
              </a:rPr>
              <a:t>pada</a:t>
            </a:r>
            <a:r>
              <a:rPr sz="1400" spc="120" dirty="0">
                <a:latin typeface="Cambria"/>
                <a:cs typeface="Cambria"/>
              </a:rPr>
              <a:t>  </a:t>
            </a:r>
            <a:r>
              <a:rPr sz="1400" dirty="0">
                <a:latin typeface="Cambria"/>
                <a:cs typeface="Cambria"/>
              </a:rPr>
              <a:t>saat</a:t>
            </a:r>
            <a:r>
              <a:rPr sz="1400" spc="120" dirty="0">
                <a:latin typeface="Cambria"/>
                <a:cs typeface="Cambria"/>
              </a:rPr>
              <a:t>  </a:t>
            </a:r>
            <a:r>
              <a:rPr sz="1400" dirty="0">
                <a:latin typeface="Cambria"/>
                <a:cs typeface="Cambria"/>
              </a:rPr>
              <a:t>tahap</a:t>
            </a:r>
            <a:r>
              <a:rPr sz="1400" spc="114" dirty="0">
                <a:latin typeface="Cambria"/>
                <a:cs typeface="Cambria"/>
              </a:rPr>
              <a:t>  </a:t>
            </a:r>
            <a:r>
              <a:rPr sz="1400" dirty="0">
                <a:latin typeface="Cambria"/>
                <a:cs typeface="Cambria"/>
              </a:rPr>
              <a:t>produksi,</a:t>
            </a:r>
            <a:r>
              <a:rPr sz="1400" spc="125" dirty="0">
                <a:latin typeface="Cambria"/>
                <a:cs typeface="Cambria"/>
              </a:rPr>
              <a:t>  </a:t>
            </a:r>
            <a:r>
              <a:rPr sz="1400" dirty="0">
                <a:latin typeface="Cambria"/>
                <a:cs typeface="Cambria"/>
              </a:rPr>
              <a:t>yang</a:t>
            </a:r>
            <a:r>
              <a:rPr sz="1400" spc="120" dirty="0">
                <a:latin typeface="Cambria"/>
                <a:cs typeface="Cambria"/>
              </a:rPr>
              <a:t>  </a:t>
            </a:r>
            <a:r>
              <a:rPr sz="1400" dirty="0">
                <a:latin typeface="Cambria"/>
                <a:cs typeface="Cambria"/>
              </a:rPr>
              <a:t>mana</a:t>
            </a:r>
            <a:r>
              <a:rPr sz="1400" spc="114" dirty="0">
                <a:latin typeface="Cambria"/>
                <a:cs typeface="Cambria"/>
              </a:rPr>
              <a:t>  </a:t>
            </a:r>
            <a:r>
              <a:rPr sz="1400" dirty="0">
                <a:latin typeface="Cambria"/>
                <a:cs typeface="Cambria"/>
              </a:rPr>
              <a:t>disusun</a:t>
            </a:r>
            <a:r>
              <a:rPr sz="1400" spc="120" dirty="0">
                <a:latin typeface="Cambria"/>
                <a:cs typeface="Cambria"/>
              </a:rPr>
              <a:t>  </a:t>
            </a:r>
            <a:r>
              <a:rPr sz="1400" spc="-25" dirty="0">
                <a:latin typeface="Cambria"/>
                <a:cs typeface="Cambria"/>
              </a:rPr>
              <a:t>dan </a:t>
            </a:r>
            <a:r>
              <a:rPr sz="1400" dirty="0">
                <a:latin typeface="Cambria"/>
                <a:cs typeface="Cambria"/>
              </a:rPr>
              <a:t>disesuaikan</a:t>
            </a:r>
            <a:r>
              <a:rPr sz="1400" spc="-55" dirty="0">
                <a:latin typeface="Cambria"/>
                <a:cs typeface="Cambria"/>
              </a:rPr>
              <a:t> </a:t>
            </a:r>
            <a:r>
              <a:rPr sz="1400" dirty="0">
                <a:latin typeface="Cambria"/>
                <a:cs typeface="Cambria"/>
              </a:rPr>
              <a:t>dengan</a:t>
            </a:r>
            <a:r>
              <a:rPr sz="1400" spc="-70" dirty="0">
                <a:latin typeface="Cambria"/>
                <a:cs typeface="Cambria"/>
              </a:rPr>
              <a:t> </a:t>
            </a:r>
            <a:r>
              <a:rPr sz="1400" dirty="0">
                <a:latin typeface="Cambria"/>
                <a:cs typeface="Cambria"/>
              </a:rPr>
              <a:t>naskah</a:t>
            </a:r>
            <a:r>
              <a:rPr sz="1400" spc="-50" dirty="0">
                <a:latin typeface="Cambria"/>
                <a:cs typeface="Cambria"/>
              </a:rPr>
              <a:t> .</a:t>
            </a:r>
            <a:endParaRPr sz="1400">
              <a:latin typeface="Cambria"/>
              <a:cs typeface="Cambria"/>
            </a:endParaRPr>
          </a:p>
          <a:p>
            <a:pPr marL="468630" lvl="1" indent="-227965" algn="just">
              <a:lnSpc>
                <a:spcPct val="100000"/>
              </a:lnSpc>
              <a:spcBef>
                <a:spcPts val="785"/>
              </a:spcBef>
              <a:buFont typeface="Wingdings"/>
              <a:buChar char=""/>
              <a:tabLst>
                <a:tab pos="468630" algn="l"/>
              </a:tabLst>
            </a:pPr>
            <a:r>
              <a:rPr sz="1400" i="1" spc="-10" dirty="0">
                <a:latin typeface="Cambria"/>
                <a:cs typeface="Cambria"/>
              </a:rPr>
              <a:t>Mixing</a:t>
            </a:r>
            <a:endParaRPr sz="1400">
              <a:latin typeface="Cambria"/>
              <a:cs typeface="Cambria"/>
            </a:endParaRPr>
          </a:p>
          <a:p>
            <a:pPr marL="469265" marR="5080" algn="just">
              <a:lnSpc>
                <a:spcPct val="146400"/>
              </a:lnSpc>
            </a:pPr>
            <a:r>
              <a:rPr sz="1400" dirty="0">
                <a:latin typeface="Cambria"/>
                <a:cs typeface="Cambria"/>
              </a:rPr>
              <a:t>Merupakan</a:t>
            </a:r>
            <a:r>
              <a:rPr sz="1400" spc="95" dirty="0">
                <a:latin typeface="Cambria"/>
                <a:cs typeface="Cambria"/>
              </a:rPr>
              <a:t> </a:t>
            </a:r>
            <a:r>
              <a:rPr sz="1400" dirty="0">
                <a:latin typeface="Cambria"/>
                <a:cs typeface="Cambria"/>
              </a:rPr>
              <a:t>rangkaian</a:t>
            </a:r>
            <a:r>
              <a:rPr sz="1400" spc="95" dirty="0">
                <a:latin typeface="Cambria"/>
                <a:cs typeface="Cambria"/>
              </a:rPr>
              <a:t> </a:t>
            </a:r>
            <a:r>
              <a:rPr sz="1400" dirty="0">
                <a:latin typeface="Cambria"/>
                <a:cs typeface="Cambria"/>
              </a:rPr>
              <a:t>dari</a:t>
            </a:r>
            <a:r>
              <a:rPr sz="1400" spc="100" dirty="0">
                <a:latin typeface="Cambria"/>
                <a:cs typeface="Cambria"/>
              </a:rPr>
              <a:t> </a:t>
            </a:r>
            <a:r>
              <a:rPr sz="1400" dirty="0">
                <a:latin typeface="Cambria"/>
                <a:cs typeface="Cambria"/>
              </a:rPr>
              <a:t>proses</a:t>
            </a:r>
            <a:r>
              <a:rPr sz="1400" spc="100" dirty="0">
                <a:latin typeface="Cambria"/>
                <a:cs typeface="Cambria"/>
              </a:rPr>
              <a:t> </a:t>
            </a:r>
            <a:r>
              <a:rPr sz="1400" dirty="0">
                <a:latin typeface="Cambria"/>
                <a:cs typeface="Cambria"/>
              </a:rPr>
              <a:t>editing</a:t>
            </a:r>
            <a:r>
              <a:rPr sz="1400" spc="100" dirty="0">
                <a:latin typeface="Cambria"/>
                <a:cs typeface="Cambria"/>
              </a:rPr>
              <a:t> </a:t>
            </a:r>
            <a:r>
              <a:rPr sz="1400" dirty="0">
                <a:latin typeface="Cambria"/>
                <a:cs typeface="Cambria"/>
              </a:rPr>
              <a:t>,</a:t>
            </a:r>
            <a:r>
              <a:rPr sz="1400" spc="114" dirty="0">
                <a:latin typeface="Cambria"/>
                <a:cs typeface="Cambria"/>
              </a:rPr>
              <a:t> </a:t>
            </a:r>
            <a:r>
              <a:rPr sz="1400" dirty="0">
                <a:latin typeface="Cambria"/>
                <a:cs typeface="Cambria"/>
              </a:rPr>
              <a:t>yang</a:t>
            </a:r>
            <a:r>
              <a:rPr sz="1400" spc="100" dirty="0">
                <a:latin typeface="Cambria"/>
                <a:cs typeface="Cambria"/>
              </a:rPr>
              <a:t> </a:t>
            </a:r>
            <a:r>
              <a:rPr sz="1400" dirty="0">
                <a:latin typeface="Cambria"/>
                <a:cs typeface="Cambria"/>
              </a:rPr>
              <a:t>mana</a:t>
            </a:r>
            <a:r>
              <a:rPr sz="1400" spc="95" dirty="0">
                <a:latin typeface="Cambria"/>
                <a:cs typeface="Cambria"/>
              </a:rPr>
              <a:t> </a:t>
            </a:r>
            <a:r>
              <a:rPr sz="1400" dirty="0">
                <a:latin typeface="Cambria"/>
                <a:cs typeface="Cambria"/>
              </a:rPr>
              <a:t>dalam</a:t>
            </a:r>
            <a:r>
              <a:rPr sz="1400" spc="95" dirty="0">
                <a:latin typeface="Cambria"/>
                <a:cs typeface="Cambria"/>
              </a:rPr>
              <a:t> </a:t>
            </a:r>
            <a:r>
              <a:rPr sz="1400" spc="-10" dirty="0">
                <a:latin typeface="Cambria"/>
                <a:cs typeface="Cambria"/>
              </a:rPr>
              <a:t>tahap </a:t>
            </a:r>
            <a:r>
              <a:rPr sz="1400" dirty="0">
                <a:latin typeface="Cambria"/>
                <a:cs typeface="Cambria"/>
              </a:rPr>
              <a:t>ini</a:t>
            </a:r>
            <a:r>
              <a:rPr sz="1400" spc="170" dirty="0">
                <a:latin typeface="Cambria"/>
                <a:cs typeface="Cambria"/>
              </a:rPr>
              <a:t> </a:t>
            </a:r>
            <a:r>
              <a:rPr sz="1400" dirty="0">
                <a:latin typeface="Cambria"/>
                <a:cs typeface="Cambria"/>
              </a:rPr>
              <a:t>hasil</a:t>
            </a:r>
            <a:r>
              <a:rPr sz="1400" spc="185" dirty="0">
                <a:latin typeface="Cambria"/>
                <a:cs typeface="Cambria"/>
              </a:rPr>
              <a:t> </a:t>
            </a:r>
            <a:r>
              <a:rPr sz="1400" dirty="0">
                <a:latin typeface="Cambria"/>
                <a:cs typeface="Cambria"/>
              </a:rPr>
              <a:t>editing</a:t>
            </a:r>
            <a:r>
              <a:rPr sz="1400" spc="170" dirty="0">
                <a:latin typeface="Cambria"/>
                <a:cs typeface="Cambria"/>
              </a:rPr>
              <a:t> </a:t>
            </a:r>
            <a:r>
              <a:rPr sz="1400" dirty="0">
                <a:latin typeface="Cambria"/>
                <a:cs typeface="Cambria"/>
              </a:rPr>
              <a:t>di</a:t>
            </a:r>
            <a:r>
              <a:rPr sz="1400" spc="175" dirty="0">
                <a:latin typeface="Cambria"/>
                <a:cs typeface="Cambria"/>
              </a:rPr>
              <a:t> </a:t>
            </a:r>
            <a:r>
              <a:rPr sz="1400" dirty="0">
                <a:latin typeface="Cambria"/>
                <a:cs typeface="Cambria"/>
              </a:rPr>
              <a:t>beri</a:t>
            </a:r>
            <a:r>
              <a:rPr sz="1400" spc="185" dirty="0">
                <a:latin typeface="Cambria"/>
                <a:cs typeface="Cambria"/>
              </a:rPr>
              <a:t> </a:t>
            </a:r>
            <a:r>
              <a:rPr sz="1400" dirty="0">
                <a:latin typeface="Cambria"/>
                <a:cs typeface="Cambria"/>
              </a:rPr>
              <a:t>sound,</a:t>
            </a:r>
            <a:r>
              <a:rPr sz="1400" spc="200" dirty="0">
                <a:latin typeface="Cambria"/>
                <a:cs typeface="Cambria"/>
              </a:rPr>
              <a:t> </a:t>
            </a:r>
            <a:r>
              <a:rPr sz="1400" dirty="0">
                <a:latin typeface="Cambria"/>
                <a:cs typeface="Cambria"/>
              </a:rPr>
              <a:t>atau</a:t>
            </a:r>
            <a:r>
              <a:rPr sz="1400" spc="185" dirty="0">
                <a:latin typeface="Cambria"/>
                <a:cs typeface="Cambria"/>
              </a:rPr>
              <a:t> </a:t>
            </a:r>
            <a:r>
              <a:rPr sz="1400" dirty="0">
                <a:latin typeface="Cambria"/>
                <a:cs typeface="Cambria"/>
              </a:rPr>
              <a:t>suara</a:t>
            </a:r>
            <a:r>
              <a:rPr sz="1400" spc="185" dirty="0">
                <a:latin typeface="Cambria"/>
                <a:cs typeface="Cambria"/>
              </a:rPr>
              <a:t> </a:t>
            </a:r>
            <a:r>
              <a:rPr sz="1400" dirty="0">
                <a:latin typeface="Cambria"/>
                <a:cs typeface="Cambria"/>
              </a:rPr>
              <a:t>baik</a:t>
            </a:r>
            <a:r>
              <a:rPr sz="1400" spc="175" dirty="0">
                <a:latin typeface="Cambria"/>
                <a:cs typeface="Cambria"/>
              </a:rPr>
              <a:t> </a:t>
            </a:r>
            <a:r>
              <a:rPr sz="1400" dirty="0">
                <a:latin typeface="Cambria"/>
                <a:cs typeface="Cambria"/>
              </a:rPr>
              <a:t>berupa</a:t>
            </a:r>
            <a:r>
              <a:rPr sz="1400" spc="180" dirty="0">
                <a:latin typeface="Cambria"/>
                <a:cs typeface="Cambria"/>
              </a:rPr>
              <a:t> </a:t>
            </a:r>
            <a:r>
              <a:rPr sz="1400" dirty="0">
                <a:latin typeface="Cambria"/>
                <a:cs typeface="Cambria"/>
              </a:rPr>
              <a:t>beck</a:t>
            </a:r>
            <a:r>
              <a:rPr sz="1400" spc="175" dirty="0">
                <a:latin typeface="Cambria"/>
                <a:cs typeface="Cambria"/>
              </a:rPr>
              <a:t> </a:t>
            </a:r>
            <a:r>
              <a:rPr sz="1400" spc="-10" dirty="0">
                <a:latin typeface="Cambria"/>
                <a:cs typeface="Cambria"/>
              </a:rPr>
              <a:t>sound </a:t>
            </a:r>
            <a:r>
              <a:rPr sz="1400" dirty="0">
                <a:latin typeface="Cambria"/>
                <a:cs typeface="Cambria"/>
              </a:rPr>
              <a:t>maupun</a:t>
            </a:r>
            <a:r>
              <a:rPr sz="1400" spc="-30" dirty="0">
                <a:latin typeface="Cambria"/>
                <a:cs typeface="Cambria"/>
              </a:rPr>
              <a:t> </a:t>
            </a:r>
            <a:r>
              <a:rPr sz="1400" spc="-10" dirty="0">
                <a:latin typeface="Cambria"/>
                <a:cs typeface="Cambria"/>
              </a:rPr>
              <a:t>narasi.</a:t>
            </a:r>
            <a:endParaRPr sz="1400">
              <a:latin typeface="Cambria"/>
              <a:cs typeface="Cambria"/>
            </a:endParaRPr>
          </a:p>
          <a:p>
            <a:pPr marL="468630" lvl="1" indent="-227965" algn="just">
              <a:lnSpc>
                <a:spcPct val="100000"/>
              </a:lnSpc>
              <a:spcBef>
                <a:spcPts val="790"/>
              </a:spcBef>
              <a:buFont typeface="Wingdings"/>
              <a:buChar char=""/>
              <a:tabLst>
                <a:tab pos="468630" algn="l"/>
              </a:tabLst>
            </a:pPr>
            <a:r>
              <a:rPr sz="1400" i="1" spc="-10" dirty="0">
                <a:latin typeface="Cambria"/>
                <a:cs typeface="Cambria"/>
              </a:rPr>
              <a:t>Revew</a:t>
            </a:r>
            <a:endParaRPr sz="1400">
              <a:latin typeface="Cambria"/>
              <a:cs typeface="Cambria"/>
            </a:endParaRPr>
          </a:p>
          <a:p>
            <a:pPr marL="469265" marR="5715" algn="just">
              <a:lnSpc>
                <a:spcPts val="2460"/>
              </a:lnSpc>
              <a:spcBef>
                <a:spcPts val="215"/>
              </a:spcBef>
            </a:pPr>
            <a:r>
              <a:rPr sz="1400" dirty="0">
                <a:latin typeface="Cambria"/>
                <a:cs typeface="Cambria"/>
              </a:rPr>
              <a:t>Memutar</a:t>
            </a:r>
            <a:r>
              <a:rPr sz="1400" spc="235" dirty="0">
                <a:latin typeface="Cambria"/>
                <a:cs typeface="Cambria"/>
              </a:rPr>
              <a:t> </a:t>
            </a:r>
            <a:r>
              <a:rPr sz="1400" dirty="0">
                <a:latin typeface="Cambria"/>
                <a:cs typeface="Cambria"/>
              </a:rPr>
              <a:t>ulang</a:t>
            </a:r>
            <a:r>
              <a:rPr sz="1400" spc="250" dirty="0">
                <a:latin typeface="Cambria"/>
                <a:cs typeface="Cambria"/>
              </a:rPr>
              <a:t> </a:t>
            </a:r>
            <a:r>
              <a:rPr sz="1400" dirty="0">
                <a:latin typeface="Cambria"/>
                <a:cs typeface="Cambria"/>
              </a:rPr>
              <a:t>hasil</a:t>
            </a:r>
            <a:r>
              <a:rPr sz="1400" spc="265" dirty="0">
                <a:latin typeface="Cambria"/>
                <a:cs typeface="Cambria"/>
              </a:rPr>
              <a:t> </a:t>
            </a:r>
            <a:r>
              <a:rPr sz="1400" dirty="0">
                <a:latin typeface="Cambria"/>
                <a:cs typeface="Cambria"/>
              </a:rPr>
              <a:t>produksi,</a:t>
            </a:r>
            <a:r>
              <a:rPr sz="1400" spc="265" dirty="0">
                <a:latin typeface="Cambria"/>
                <a:cs typeface="Cambria"/>
              </a:rPr>
              <a:t> </a:t>
            </a:r>
            <a:r>
              <a:rPr sz="1400" dirty="0">
                <a:latin typeface="Cambria"/>
                <a:cs typeface="Cambria"/>
              </a:rPr>
              <a:t>yang</a:t>
            </a:r>
            <a:r>
              <a:rPr sz="1400" spc="245" dirty="0">
                <a:latin typeface="Cambria"/>
                <a:cs typeface="Cambria"/>
              </a:rPr>
              <a:t> </a:t>
            </a:r>
            <a:r>
              <a:rPr sz="1400" dirty="0">
                <a:latin typeface="Cambria"/>
                <a:cs typeface="Cambria"/>
              </a:rPr>
              <a:t>mana</a:t>
            </a:r>
            <a:r>
              <a:rPr sz="1400" spc="254" dirty="0">
                <a:latin typeface="Cambria"/>
                <a:cs typeface="Cambria"/>
              </a:rPr>
              <a:t> </a:t>
            </a:r>
            <a:r>
              <a:rPr sz="1400" dirty="0">
                <a:latin typeface="Cambria"/>
                <a:cs typeface="Cambria"/>
              </a:rPr>
              <a:t>bertujuan</a:t>
            </a:r>
            <a:r>
              <a:rPr sz="1400" spc="245" dirty="0">
                <a:latin typeface="Cambria"/>
                <a:cs typeface="Cambria"/>
              </a:rPr>
              <a:t> </a:t>
            </a:r>
            <a:r>
              <a:rPr sz="1400" dirty="0">
                <a:latin typeface="Cambria"/>
                <a:cs typeface="Cambria"/>
              </a:rPr>
              <a:t>untuk</a:t>
            </a:r>
            <a:r>
              <a:rPr sz="1400" spc="254" dirty="0">
                <a:latin typeface="Cambria"/>
                <a:cs typeface="Cambria"/>
              </a:rPr>
              <a:t> </a:t>
            </a:r>
            <a:r>
              <a:rPr sz="1400" spc="-10" dirty="0">
                <a:latin typeface="Cambria"/>
                <a:cs typeface="Cambria"/>
              </a:rPr>
              <a:t>dikaji </a:t>
            </a:r>
            <a:r>
              <a:rPr sz="1400" dirty="0">
                <a:latin typeface="Cambria"/>
                <a:cs typeface="Cambria"/>
              </a:rPr>
              <a:t>ulang kembali , guna mengantisipasi akan terjadinya </a:t>
            </a:r>
            <a:r>
              <a:rPr sz="1400" spc="-10" dirty="0">
                <a:latin typeface="Cambria"/>
                <a:cs typeface="Cambria"/>
              </a:rPr>
              <a:t>kesalahan-</a:t>
            </a:r>
            <a:r>
              <a:rPr sz="1400" dirty="0">
                <a:latin typeface="Cambria"/>
                <a:cs typeface="Cambria"/>
              </a:rPr>
              <a:t>kesalahan</a:t>
            </a:r>
            <a:r>
              <a:rPr sz="1400" spc="-30" dirty="0">
                <a:latin typeface="Cambria"/>
                <a:cs typeface="Cambria"/>
              </a:rPr>
              <a:t> </a:t>
            </a:r>
            <a:r>
              <a:rPr sz="1400" dirty="0">
                <a:latin typeface="Cambria"/>
                <a:cs typeface="Cambria"/>
              </a:rPr>
              <a:t>pada</a:t>
            </a:r>
            <a:r>
              <a:rPr sz="1400" spc="-40" dirty="0">
                <a:latin typeface="Cambria"/>
                <a:cs typeface="Cambria"/>
              </a:rPr>
              <a:t> </a:t>
            </a:r>
            <a:r>
              <a:rPr sz="1400" dirty="0">
                <a:latin typeface="Cambria"/>
                <a:cs typeface="Cambria"/>
              </a:rPr>
              <a:t>saat</a:t>
            </a:r>
            <a:r>
              <a:rPr sz="1400" spc="-35" dirty="0">
                <a:latin typeface="Cambria"/>
                <a:cs typeface="Cambria"/>
              </a:rPr>
              <a:t> </a:t>
            </a:r>
            <a:r>
              <a:rPr sz="1400" spc="-10" dirty="0">
                <a:latin typeface="Cambria"/>
                <a:cs typeface="Cambria"/>
              </a:rPr>
              <a:t>tahap-</a:t>
            </a:r>
            <a:r>
              <a:rPr sz="1400" dirty="0">
                <a:latin typeface="Cambria"/>
                <a:cs typeface="Cambria"/>
              </a:rPr>
              <a:t>tahap</a:t>
            </a:r>
            <a:r>
              <a:rPr sz="1400" spc="-25" dirty="0">
                <a:latin typeface="Cambria"/>
                <a:cs typeface="Cambria"/>
              </a:rPr>
              <a:t> </a:t>
            </a:r>
            <a:r>
              <a:rPr sz="1400" spc="-10" dirty="0">
                <a:latin typeface="Cambria"/>
                <a:cs typeface="Cambria"/>
              </a:rPr>
              <a:t>sebelumnya.</a:t>
            </a:r>
            <a:endParaRPr sz="1400">
              <a:latin typeface="Cambria"/>
              <a:cs typeface="Cambria"/>
            </a:endParaRPr>
          </a:p>
          <a:p>
            <a:pPr marL="468630" lvl="1" indent="-227965" algn="just">
              <a:lnSpc>
                <a:spcPct val="100000"/>
              </a:lnSpc>
              <a:spcBef>
                <a:spcPts val="570"/>
              </a:spcBef>
              <a:buFont typeface="Wingdings"/>
              <a:buChar char=""/>
              <a:tabLst>
                <a:tab pos="468630" algn="l"/>
              </a:tabLst>
            </a:pPr>
            <a:r>
              <a:rPr sz="1400" i="1" spc="-10" dirty="0">
                <a:latin typeface="Cambria"/>
                <a:cs typeface="Cambria"/>
              </a:rPr>
              <a:t>Revisi</a:t>
            </a:r>
            <a:endParaRPr sz="1400">
              <a:latin typeface="Cambria"/>
              <a:cs typeface="Cambria"/>
            </a:endParaRPr>
          </a:p>
          <a:p>
            <a:pPr marL="469265" algn="just">
              <a:lnSpc>
                <a:spcPct val="100000"/>
              </a:lnSpc>
              <a:spcBef>
                <a:spcPts val="780"/>
              </a:spcBef>
            </a:pPr>
            <a:r>
              <a:rPr sz="1400" dirty="0">
                <a:latin typeface="Cambria"/>
                <a:cs typeface="Cambria"/>
              </a:rPr>
              <a:t>Memperbaiki</a:t>
            </a:r>
            <a:r>
              <a:rPr sz="1400" spc="190" dirty="0">
                <a:latin typeface="Cambria"/>
                <a:cs typeface="Cambria"/>
              </a:rPr>
              <a:t>  </a:t>
            </a:r>
            <a:r>
              <a:rPr sz="1400" dirty="0">
                <a:latin typeface="Cambria"/>
                <a:cs typeface="Cambria"/>
              </a:rPr>
              <a:t>dan</a:t>
            </a:r>
            <a:r>
              <a:rPr sz="1400" spc="195" dirty="0">
                <a:latin typeface="Cambria"/>
                <a:cs typeface="Cambria"/>
              </a:rPr>
              <a:t>  </a:t>
            </a:r>
            <a:r>
              <a:rPr sz="1400" dirty="0">
                <a:latin typeface="Cambria"/>
                <a:cs typeface="Cambria"/>
              </a:rPr>
              <a:t>menyempurnakan</a:t>
            </a:r>
            <a:r>
              <a:rPr sz="1400" spc="190" dirty="0">
                <a:latin typeface="Cambria"/>
                <a:cs typeface="Cambria"/>
              </a:rPr>
              <a:t>  </a:t>
            </a:r>
            <a:r>
              <a:rPr sz="1400" dirty="0">
                <a:latin typeface="Cambria"/>
                <a:cs typeface="Cambria"/>
              </a:rPr>
              <a:t>hasil</a:t>
            </a:r>
            <a:r>
              <a:rPr sz="1400" spc="195" dirty="0">
                <a:latin typeface="Cambria"/>
                <a:cs typeface="Cambria"/>
              </a:rPr>
              <a:t>  </a:t>
            </a:r>
            <a:r>
              <a:rPr sz="1400" dirty="0">
                <a:latin typeface="Cambria"/>
                <a:cs typeface="Cambria"/>
              </a:rPr>
              <a:t>produksi</a:t>
            </a:r>
            <a:r>
              <a:rPr sz="1400" spc="200" dirty="0">
                <a:latin typeface="Cambria"/>
                <a:cs typeface="Cambria"/>
              </a:rPr>
              <a:t>  </a:t>
            </a:r>
            <a:r>
              <a:rPr sz="1400" dirty="0">
                <a:latin typeface="Cambria"/>
                <a:cs typeface="Cambria"/>
              </a:rPr>
              <a:t>yang</a:t>
            </a:r>
            <a:r>
              <a:rPr sz="1400" spc="200" dirty="0">
                <a:latin typeface="Cambria"/>
                <a:cs typeface="Cambria"/>
              </a:rPr>
              <a:t>  </a:t>
            </a:r>
            <a:r>
              <a:rPr sz="1400" spc="-20" dirty="0">
                <a:latin typeface="Cambria"/>
                <a:cs typeface="Cambria"/>
              </a:rPr>
              <a:t>ada,</a:t>
            </a:r>
            <a:endParaRPr sz="1400">
              <a:latin typeface="Cambria"/>
              <a:cs typeface="Cambria"/>
            </a:endParaRPr>
          </a:p>
          <a:p>
            <a:pPr marL="469265" marR="5715" algn="just">
              <a:lnSpc>
                <a:spcPct val="146400"/>
              </a:lnSpc>
              <a:spcBef>
                <a:spcPts val="10"/>
              </a:spcBef>
            </a:pPr>
            <a:r>
              <a:rPr sz="1400" dirty="0">
                <a:latin typeface="Cambria"/>
                <a:cs typeface="Cambria"/>
              </a:rPr>
              <a:t>apabila</a:t>
            </a:r>
            <a:r>
              <a:rPr sz="1400" spc="65" dirty="0">
                <a:latin typeface="Cambria"/>
                <a:cs typeface="Cambria"/>
              </a:rPr>
              <a:t> </a:t>
            </a:r>
            <a:r>
              <a:rPr sz="1400" dirty="0">
                <a:latin typeface="Cambria"/>
                <a:cs typeface="Cambria"/>
              </a:rPr>
              <a:t>terdapat</a:t>
            </a:r>
            <a:r>
              <a:rPr sz="1400" spc="80" dirty="0">
                <a:latin typeface="Cambria"/>
                <a:cs typeface="Cambria"/>
              </a:rPr>
              <a:t> </a:t>
            </a:r>
            <a:r>
              <a:rPr sz="1400" spc="-10" dirty="0">
                <a:latin typeface="Cambria"/>
                <a:cs typeface="Cambria"/>
              </a:rPr>
              <a:t>perubahan-</a:t>
            </a:r>
            <a:r>
              <a:rPr sz="1400" dirty="0">
                <a:latin typeface="Cambria"/>
                <a:cs typeface="Cambria"/>
              </a:rPr>
              <a:t>perubahan</a:t>
            </a:r>
            <a:r>
              <a:rPr sz="1400" spc="75" dirty="0">
                <a:latin typeface="Cambria"/>
                <a:cs typeface="Cambria"/>
              </a:rPr>
              <a:t> </a:t>
            </a:r>
            <a:r>
              <a:rPr sz="1400" dirty="0">
                <a:latin typeface="Cambria"/>
                <a:cs typeface="Cambria"/>
              </a:rPr>
              <a:t>yang</a:t>
            </a:r>
            <a:r>
              <a:rPr sz="1400" spc="65" dirty="0">
                <a:latin typeface="Cambria"/>
                <a:cs typeface="Cambria"/>
              </a:rPr>
              <a:t> </a:t>
            </a:r>
            <a:r>
              <a:rPr sz="1400" dirty="0">
                <a:latin typeface="Cambria"/>
                <a:cs typeface="Cambria"/>
              </a:rPr>
              <a:t>dihasilkan</a:t>
            </a:r>
            <a:r>
              <a:rPr sz="1400" spc="75" dirty="0">
                <a:latin typeface="Cambria"/>
                <a:cs typeface="Cambria"/>
              </a:rPr>
              <a:t> </a:t>
            </a:r>
            <a:r>
              <a:rPr sz="1400" dirty="0">
                <a:latin typeface="Cambria"/>
                <a:cs typeface="Cambria"/>
              </a:rPr>
              <a:t>dari</a:t>
            </a:r>
            <a:r>
              <a:rPr sz="1400" spc="85" dirty="0">
                <a:latin typeface="Cambria"/>
                <a:cs typeface="Cambria"/>
              </a:rPr>
              <a:t> </a:t>
            </a:r>
            <a:r>
              <a:rPr sz="1400" spc="-10" dirty="0">
                <a:latin typeface="Cambria"/>
                <a:cs typeface="Cambria"/>
              </a:rPr>
              <a:t>proses </a:t>
            </a:r>
            <a:r>
              <a:rPr sz="1400" dirty="0">
                <a:latin typeface="Cambria"/>
                <a:cs typeface="Cambria"/>
              </a:rPr>
              <a:t>revew</a:t>
            </a:r>
            <a:r>
              <a:rPr sz="1400" spc="-25" dirty="0">
                <a:latin typeface="Cambria"/>
                <a:cs typeface="Cambria"/>
              </a:rPr>
              <a:t> </a:t>
            </a:r>
            <a:r>
              <a:rPr sz="1400" dirty="0">
                <a:latin typeface="Cambria"/>
                <a:cs typeface="Cambria"/>
              </a:rPr>
              <a:t>di</a:t>
            </a:r>
            <a:r>
              <a:rPr sz="1400" spc="-10" dirty="0">
                <a:latin typeface="Cambria"/>
                <a:cs typeface="Cambria"/>
              </a:rPr>
              <a:t> </a:t>
            </a:r>
            <a:r>
              <a:rPr sz="1400" spc="-20" dirty="0">
                <a:latin typeface="Cambria"/>
                <a:cs typeface="Cambria"/>
              </a:rPr>
              <a:t>atas.</a:t>
            </a:r>
            <a:endParaRPr sz="1400">
              <a:latin typeface="Cambria"/>
              <a:cs typeface="Cambria"/>
            </a:endParaRPr>
          </a:p>
          <a:p>
            <a:pPr marL="468630" lvl="1" indent="-227965" algn="just">
              <a:lnSpc>
                <a:spcPct val="100000"/>
              </a:lnSpc>
              <a:spcBef>
                <a:spcPts val="780"/>
              </a:spcBef>
              <a:buFont typeface="Wingdings"/>
              <a:buChar char=""/>
              <a:tabLst>
                <a:tab pos="468630" algn="l"/>
              </a:tabLst>
            </a:pPr>
            <a:r>
              <a:rPr sz="1400" i="1" dirty="0">
                <a:latin typeface="Cambria"/>
                <a:cs typeface="Cambria"/>
              </a:rPr>
              <a:t>Hasil</a:t>
            </a:r>
            <a:r>
              <a:rPr sz="1400" i="1" spc="-15" dirty="0">
                <a:latin typeface="Cambria"/>
                <a:cs typeface="Cambria"/>
              </a:rPr>
              <a:t> </a:t>
            </a:r>
            <a:r>
              <a:rPr sz="1400" i="1" spc="-10" dirty="0">
                <a:latin typeface="Cambria"/>
                <a:cs typeface="Cambria"/>
              </a:rPr>
              <a:t>Akhir</a:t>
            </a:r>
            <a:endParaRPr sz="1400">
              <a:latin typeface="Cambria"/>
              <a:cs typeface="Cambria"/>
            </a:endParaRPr>
          </a:p>
          <a:p>
            <a:pPr marL="469265" algn="just">
              <a:lnSpc>
                <a:spcPct val="100000"/>
              </a:lnSpc>
              <a:spcBef>
                <a:spcPts val="780"/>
              </a:spcBef>
            </a:pPr>
            <a:r>
              <a:rPr sz="1400" dirty="0">
                <a:latin typeface="Cambria"/>
                <a:cs typeface="Cambria"/>
              </a:rPr>
              <a:t>Merupakan</a:t>
            </a:r>
            <a:r>
              <a:rPr sz="1400" spc="70" dirty="0">
                <a:latin typeface="Cambria"/>
                <a:cs typeface="Cambria"/>
              </a:rPr>
              <a:t> </a:t>
            </a:r>
            <a:r>
              <a:rPr sz="1400" dirty="0">
                <a:latin typeface="Cambria"/>
                <a:cs typeface="Cambria"/>
              </a:rPr>
              <a:t>proses</a:t>
            </a:r>
            <a:r>
              <a:rPr sz="1400" spc="75" dirty="0">
                <a:latin typeface="Cambria"/>
                <a:cs typeface="Cambria"/>
              </a:rPr>
              <a:t> </a:t>
            </a:r>
            <a:r>
              <a:rPr sz="1400" dirty="0">
                <a:latin typeface="Cambria"/>
                <a:cs typeface="Cambria"/>
              </a:rPr>
              <a:t>finalisasi</a:t>
            </a:r>
            <a:r>
              <a:rPr sz="1400" spc="75" dirty="0">
                <a:latin typeface="Cambria"/>
                <a:cs typeface="Cambria"/>
              </a:rPr>
              <a:t> </a:t>
            </a:r>
            <a:r>
              <a:rPr sz="1400" dirty="0">
                <a:latin typeface="Cambria"/>
                <a:cs typeface="Cambria"/>
              </a:rPr>
              <a:t>hasil</a:t>
            </a:r>
            <a:r>
              <a:rPr sz="1400" spc="80" dirty="0">
                <a:latin typeface="Cambria"/>
                <a:cs typeface="Cambria"/>
              </a:rPr>
              <a:t> </a:t>
            </a:r>
            <a:r>
              <a:rPr sz="1400" dirty="0">
                <a:latin typeface="Cambria"/>
                <a:cs typeface="Cambria"/>
              </a:rPr>
              <a:t>dari</a:t>
            </a:r>
            <a:r>
              <a:rPr sz="1400" spc="75" dirty="0">
                <a:latin typeface="Cambria"/>
                <a:cs typeface="Cambria"/>
              </a:rPr>
              <a:t> </a:t>
            </a:r>
            <a:r>
              <a:rPr sz="1400" dirty="0">
                <a:latin typeface="Cambria"/>
                <a:cs typeface="Cambria"/>
              </a:rPr>
              <a:t>sebuah</a:t>
            </a:r>
            <a:r>
              <a:rPr sz="1400" spc="70" dirty="0">
                <a:latin typeface="Cambria"/>
                <a:cs typeface="Cambria"/>
              </a:rPr>
              <a:t> </a:t>
            </a:r>
            <a:r>
              <a:rPr sz="1400" dirty="0">
                <a:latin typeface="Cambria"/>
                <a:cs typeface="Cambria"/>
              </a:rPr>
              <a:t>produksi</a:t>
            </a:r>
            <a:r>
              <a:rPr sz="1400" spc="80" dirty="0">
                <a:latin typeface="Cambria"/>
                <a:cs typeface="Cambria"/>
              </a:rPr>
              <a:t> </a:t>
            </a:r>
            <a:r>
              <a:rPr sz="1400" dirty="0">
                <a:latin typeface="Cambria"/>
                <a:cs typeface="Cambria"/>
              </a:rPr>
              <a:t>siaran</a:t>
            </a:r>
            <a:r>
              <a:rPr sz="1400" spc="70" dirty="0">
                <a:latin typeface="Cambria"/>
                <a:cs typeface="Cambria"/>
              </a:rPr>
              <a:t> </a:t>
            </a:r>
            <a:r>
              <a:rPr sz="1400" spc="-20" dirty="0">
                <a:latin typeface="Cambria"/>
                <a:cs typeface="Cambria"/>
              </a:rPr>
              <a:t>yang</a:t>
            </a:r>
            <a:endParaRPr sz="1400">
              <a:latin typeface="Cambria"/>
              <a:cs typeface="Cambria"/>
            </a:endParaRPr>
          </a:p>
          <a:p>
            <a:pPr marL="469265" marR="7620" algn="just">
              <a:lnSpc>
                <a:spcPct val="146400"/>
              </a:lnSpc>
              <a:spcBef>
                <a:spcPts val="5"/>
              </a:spcBef>
            </a:pPr>
            <a:r>
              <a:rPr sz="1400" dirty="0">
                <a:latin typeface="Cambria"/>
                <a:cs typeface="Cambria"/>
              </a:rPr>
              <a:t>mana</a:t>
            </a:r>
            <a:r>
              <a:rPr sz="1400" spc="-5" dirty="0">
                <a:latin typeface="Cambria"/>
                <a:cs typeface="Cambria"/>
              </a:rPr>
              <a:t> </a:t>
            </a:r>
            <a:r>
              <a:rPr sz="1400" dirty="0">
                <a:latin typeface="Cambria"/>
                <a:cs typeface="Cambria"/>
              </a:rPr>
              <a:t>hasil</a:t>
            </a:r>
            <a:r>
              <a:rPr sz="1400" spc="-5" dirty="0">
                <a:latin typeface="Cambria"/>
                <a:cs typeface="Cambria"/>
              </a:rPr>
              <a:t> </a:t>
            </a:r>
            <a:r>
              <a:rPr sz="1400" dirty="0">
                <a:latin typeface="Cambria"/>
                <a:cs typeface="Cambria"/>
              </a:rPr>
              <a:t>tersebut</a:t>
            </a:r>
            <a:r>
              <a:rPr sz="1400" spc="295" dirty="0">
                <a:latin typeface="Cambria"/>
                <a:cs typeface="Cambria"/>
              </a:rPr>
              <a:t> </a:t>
            </a:r>
            <a:r>
              <a:rPr sz="1400" dirty="0">
                <a:latin typeface="Cambria"/>
                <a:cs typeface="Cambria"/>
              </a:rPr>
              <a:t>memang sudah</a:t>
            </a:r>
            <a:r>
              <a:rPr sz="1400" spc="-5" dirty="0">
                <a:latin typeface="Cambria"/>
                <a:cs typeface="Cambria"/>
              </a:rPr>
              <a:t> </a:t>
            </a:r>
            <a:r>
              <a:rPr sz="1400" spc="-10" dirty="0">
                <a:latin typeface="Cambria"/>
                <a:cs typeface="Cambria"/>
              </a:rPr>
              <a:t>benar-</a:t>
            </a:r>
            <a:r>
              <a:rPr sz="1400" dirty="0">
                <a:latin typeface="Cambria"/>
                <a:cs typeface="Cambria"/>
              </a:rPr>
              <a:t>benar</a:t>
            </a:r>
            <a:r>
              <a:rPr sz="1400" spc="-5" dirty="0">
                <a:latin typeface="Cambria"/>
                <a:cs typeface="Cambria"/>
              </a:rPr>
              <a:t> </a:t>
            </a:r>
            <a:r>
              <a:rPr sz="1400" dirty="0">
                <a:latin typeface="Cambria"/>
                <a:cs typeface="Cambria"/>
              </a:rPr>
              <a:t>layak</a:t>
            </a:r>
            <a:r>
              <a:rPr sz="1400" spc="-5" dirty="0">
                <a:latin typeface="Cambria"/>
                <a:cs typeface="Cambria"/>
              </a:rPr>
              <a:t> </a:t>
            </a:r>
            <a:r>
              <a:rPr sz="1400" dirty="0">
                <a:latin typeface="Cambria"/>
                <a:cs typeface="Cambria"/>
              </a:rPr>
              <a:t>untuk On</a:t>
            </a:r>
            <a:r>
              <a:rPr sz="1400" spc="-5" dirty="0">
                <a:latin typeface="Cambria"/>
                <a:cs typeface="Cambria"/>
              </a:rPr>
              <a:t> </a:t>
            </a:r>
            <a:r>
              <a:rPr sz="1400" spc="-25" dirty="0">
                <a:latin typeface="Cambria"/>
                <a:cs typeface="Cambria"/>
              </a:rPr>
              <a:t>Air </a:t>
            </a:r>
            <a:r>
              <a:rPr sz="1400" dirty="0">
                <a:latin typeface="Cambria"/>
                <a:cs typeface="Cambria"/>
              </a:rPr>
              <a:t>atau</a:t>
            </a:r>
            <a:r>
              <a:rPr sz="1400" spc="-40" dirty="0">
                <a:latin typeface="Cambria"/>
                <a:cs typeface="Cambria"/>
              </a:rPr>
              <a:t> </a:t>
            </a:r>
            <a:r>
              <a:rPr sz="1400" dirty="0">
                <a:latin typeface="Cambria"/>
                <a:cs typeface="Cambria"/>
              </a:rPr>
              <a:t>layak</a:t>
            </a:r>
            <a:r>
              <a:rPr sz="1400" spc="-30" dirty="0">
                <a:latin typeface="Cambria"/>
                <a:cs typeface="Cambria"/>
              </a:rPr>
              <a:t> </a:t>
            </a:r>
            <a:r>
              <a:rPr sz="1400" spc="-20" dirty="0">
                <a:latin typeface="Cambria"/>
                <a:cs typeface="Cambria"/>
              </a:rPr>
              <a:t>siar.</a:t>
            </a:r>
            <a:endParaRPr sz="1400">
              <a:latin typeface="Cambria"/>
              <a:cs typeface="Cambria"/>
            </a:endParaRPr>
          </a:p>
          <a:p>
            <a:pPr marL="468630" lvl="1" indent="-227965" algn="just">
              <a:lnSpc>
                <a:spcPct val="100000"/>
              </a:lnSpc>
              <a:spcBef>
                <a:spcPts val="790"/>
              </a:spcBef>
              <a:buFont typeface="Wingdings"/>
              <a:buChar char=""/>
              <a:tabLst>
                <a:tab pos="468630" algn="l"/>
              </a:tabLst>
            </a:pPr>
            <a:r>
              <a:rPr sz="1400" i="1" dirty="0">
                <a:latin typeface="Cambria"/>
                <a:cs typeface="Cambria"/>
              </a:rPr>
              <a:t>On</a:t>
            </a:r>
            <a:r>
              <a:rPr sz="1400" i="1" spc="-30" dirty="0">
                <a:latin typeface="Cambria"/>
                <a:cs typeface="Cambria"/>
              </a:rPr>
              <a:t> </a:t>
            </a:r>
            <a:r>
              <a:rPr sz="1400" i="1" spc="-25" dirty="0">
                <a:latin typeface="Cambria"/>
                <a:cs typeface="Cambria"/>
              </a:rPr>
              <a:t>Air</a:t>
            </a:r>
            <a:endParaRPr sz="1400">
              <a:latin typeface="Cambria"/>
              <a:cs typeface="Cambria"/>
            </a:endParaRPr>
          </a:p>
          <a:p>
            <a:pPr marL="469265" algn="just">
              <a:lnSpc>
                <a:spcPct val="100000"/>
              </a:lnSpc>
              <a:spcBef>
                <a:spcPts val="780"/>
              </a:spcBef>
            </a:pPr>
            <a:r>
              <a:rPr sz="1400" dirty="0">
                <a:latin typeface="Cambria"/>
                <a:cs typeface="Cambria"/>
              </a:rPr>
              <a:t>Proses</a:t>
            </a:r>
            <a:r>
              <a:rPr sz="1400" spc="-40" dirty="0">
                <a:latin typeface="Cambria"/>
                <a:cs typeface="Cambria"/>
              </a:rPr>
              <a:t> </a:t>
            </a:r>
            <a:r>
              <a:rPr sz="1400" dirty="0">
                <a:latin typeface="Cambria"/>
                <a:cs typeface="Cambria"/>
              </a:rPr>
              <a:t>penyiaran</a:t>
            </a:r>
            <a:r>
              <a:rPr sz="1400" spc="-40" dirty="0">
                <a:latin typeface="Cambria"/>
                <a:cs typeface="Cambria"/>
              </a:rPr>
              <a:t> </a:t>
            </a:r>
            <a:r>
              <a:rPr sz="1400" dirty="0">
                <a:latin typeface="Cambria"/>
                <a:cs typeface="Cambria"/>
              </a:rPr>
              <a:t>hasil</a:t>
            </a:r>
            <a:r>
              <a:rPr sz="1400" spc="-30" dirty="0">
                <a:latin typeface="Cambria"/>
                <a:cs typeface="Cambria"/>
              </a:rPr>
              <a:t> </a:t>
            </a:r>
            <a:r>
              <a:rPr sz="1400" dirty="0">
                <a:latin typeface="Cambria"/>
                <a:cs typeface="Cambria"/>
              </a:rPr>
              <a:t>produksi</a:t>
            </a:r>
            <a:r>
              <a:rPr sz="1400" spc="-25" dirty="0">
                <a:latin typeface="Cambria"/>
                <a:cs typeface="Cambria"/>
              </a:rPr>
              <a:t> </a:t>
            </a:r>
            <a:r>
              <a:rPr sz="1400" dirty="0">
                <a:latin typeface="Cambria"/>
                <a:cs typeface="Cambria"/>
              </a:rPr>
              <a:t>siaran</a:t>
            </a:r>
            <a:r>
              <a:rPr sz="1400" spc="250" dirty="0">
                <a:latin typeface="Cambria"/>
                <a:cs typeface="Cambria"/>
              </a:rPr>
              <a:t> </a:t>
            </a:r>
            <a:r>
              <a:rPr sz="1400" dirty="0">
                <a:latin typeface="Cambria"/>
                <a:cs typeface="Cambria"/>
              </a:rPr>
              <a:t>melalui</a:t>
            </a:r>
            <a:r>
              <a:rPr sz="1400" spc="-30" dirty="0">
                <a:latin typeface="Cambria"/>
                <a:cs typeface="Cambria"/>
              </a:rPr>
              <a:t> </a:t>
            </a:r>
            <a:r>
              <a:rPr sz="1400" dirty="0">
                <a:latin typeface="Cambria"/>
                <a:cs typeface="Cambria"/>
              </a:rPr>
              <a:t>stasiun</a:t>
            </a:r>
            <a:r>
              <a:rPr sz="1400" spc="-30" dirty="0">
                <a:latin typeface="Cambria"/>
                <a:cs typeface="Cambria"/>
              </a:rPr>
              <a:t> </a:t>
            </a:r>
            <a:r>
              <a:rPr sz="1400" spc="-10" dirty="0">
                <a:latin typeface="Cambria"/>
                <a:cs typeface="Cambria"/>
              </a:rPr>
              <a:t>penyiaran.</a:t>
            </a:r>
            <a:endParaRPr sz="1400">
              <a:latin typeface="Cambria"/>
              <a:cs typeface="Cambria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111</TotalTime>
  <Words>2075</Words>
  <Application>Microsoft Office PowerPoint</Application>
  <PresentationFormat>Custom</PresentationFormat>
  <Paragraphs>130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7" baseType="lpstr">
      <vt:lpstr>Calibri</vt:lpstr>
      <vt:lpstr>Cambria</vt:lpstr>
      <vt:lpstr>Tahoma</vt:lpstr>
      <vt:lpstr>Wingdings</vt:lpstr>
      <vt:lpstr>Office Theme</vt:lpstr>
      <vt:lpstr>VIDEOGRAFI MEMAHAMI JENIS DESAIN PRODUKSI DALAM VIDEOGRAFI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VIDEOGRAFI MEMAHAMI JENIS DESAIN PRODUKSI DALAM VIDEOGRAFI</dc:title>
  <dc:creator>Baiyanaka</dc:creator>
  <cp:lastModifiedBy>B42HAR</cp:lastModifiedBy>
  <cp:revision>1</cp:revision>
  <dcterms:created xsi:type="dcterms:W3CDTF">2026-09-11T20:52:11Z</dcterms:created>
  <dcterms:modified xsi:type="dcterms:W3CDTF">2026-09-11T22:45:46Z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verter">
    <vt:lpwstr>SolidFramework v10.0.19910.1</vt:lpwstr>
  </property>
  <property fmtid="{D5CDD505-2E9C-101B-9397-08002B2CF9AE}" pid="3" name="Created">
    <vt:filetime>2023-07-19T00:00:00Z</vt:filetime>
  </property>
  <property fmtid="{D5CDD505-2E9C-101B-9397-08002B2CF9AE}" pid="4" name="Creator">
    <vt:lpwstr>Microsoft® Word LTSC</vt:lpwstr>
  </property>
  <property fmtid="{D5CDD505-2E9C-101B-9397-08002B2CF9AE}" pid="5" name="LastSaved">
    <vt:filetime>2026-09-11T00:00:00Z</vt:filetime>
  </property>
  <property fmtid="{D5CDD505-2E9C-101B-9397-08002B2CF9AE}" pid="6" name="Producer">
    <vt:lpwstr>Microsoft® Word LTSC</vt:lpwstr>
  </property>
</Properties>
</file>