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305" r:id="rId5"/>
    <p:sldId id="311" r:id="rId6"/>
    <p:sldId id="312" r:id="rId7"/>
    <p:sldId id="31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19" autoAdjust="0"/>
  </p:normalViewPr>
  <p:slideViewPr>
    <p:cSldViewPr snapToGrid="0">
      <p:cViewPr varScale="1">
        <p:scale>
          <a:sx n="78" d="100"/>
          <a:sy n="78" d="100"/>
        </p:scale>
        <p:origin x="126"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2194AD-BC1D-40A5-8061-74ED970CF0EC}"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D0A82FB8-1752-4D6F-8410-65D45BE9561E}">
      <dgm:prSet/>
      <dgm:spPr/>
      <dgm:t>
        <a:bodyPr/>
        <a:lstStyle/>
        <a:p>
          <a:r>
            <a:rPr lang="en-US" dirty="0" err="1"/>
            <a:t>Anggaran</a:t>
          </a:r>
          <a:r>
            <a:rPr lang="en-US" dirty="0"/>
            <a:t> </a:t>
          </a:r>
          <a:r>
            <a:rPr lang="en-US" dirty="0" err="1"/>
            <a:t>Dasae</a:t>
          </a:r>
          <a:r>
            <a:rPr lang="en-US" dirty="0"/>
            <a:t> dan </a:t>
          </a:r>
          <a:r>
            <a:rPr lang="en-US" dirty="0" err="1"/>
            <a:t>Rumha</a:t>
          </a:r>
          <a:r>
            <a:rPr lang="en-US" dirty="0"/>
            <a:t> </a:t>
          </a:r>
          <a:r>
            <a:rPr lang="en-US" dirty="0" err="1"/>
            <a:t>Tangga</a:t>
          </a:r>
          <a:r>
            <a:rPr lang="en-US" dirty="0"/>
            <a:t> </a:t>
          </a:r>
          <a:r>
            <a:rPr lang="en-US" dirty="0" err="1"/>
            <a:t>sebuah</a:t>
          </a:r>
          <a:r>
            <a:rPr lang="en-US" dirty="0"/>
            <a:t> </a:t>
          </a:r>
          <a:r>
            <a:rPr lang="en-US" dirty="0" err="1"/>
            <a:t>Organisasi</a:t>
          </a:r>
          <a:r>
            <a:rPr lang="en-US" dirty="0"/>
            <a:t>  paling </a:t>
          </a:r>
          <a:r>
            <a:rPr lang="en-US" dirty="0" err="1"/>
            <a:t>tidak</a:t>
          </a:r>
          <a:r>
            <a:rPr lang="en-US" dirty="0"/>
            <a:t> </a:t>
          </a:r>
          <a:r>
            <a:rPr lang="en-US" dirty="0" err="1"/>
            <a:t>harus</a:t>
          </a:r>
          <a:r>
            <a:rPr lang="en-US" dirty="0"/>
            <a:t>  </a:t>
          </a:r>
          <a:r>
            <a:rPr lang="en-US" dirty="0" err="1"/>
            <a:t>memuat</a:t>
          </a:r>
          <a:endParaRPr lang="en-US" dirty="0"/>
        </a:p>
      </dgm:t>
    </dgm:pt>
    <dgm:pt modelId="{61919C9B-67C1-4818-8B22-371F0349AF0B}" type="parTrans" cxnId="{652564C5-1C9F-4165-825D-2B5E369E9B08}">
      <dgm:prSet/>
      <dgm:spPr/>
      <dgm:t>
        <a:bodyPr/>
        <a:lstStyle/>
        <a:p>
          <a:endParaRPr lang="en-US"/>
        </a:p>
      </dgm:t>
    </dgm:pt>
    <dgm:pt modelId="{BC71044F-3945-4433-9507-0F1DA1FDC91A}" type="sibTrans" cxnId="{652564C5-1C9F-4165-825D-2B5E369E9B08}">
      <dgm:prSet/>
      <dgm:spPr/>
      <dgm:t>
        <a:bodyPr/>
        <a:lstStyle/>
        <a:p>
          <a:endParaRPr lang="en-US"/>
        </a:p>
      </dgm:t>
    </dgm:pt>
    <dgm:pt modelId="{2B69C150-C962-46ED-A032-6DFF25CF63C4}">
      <dgm:prSet/>
      <dgm:spPr/>
      <dgm:t>
        <a:bodyPr/>
        <a:lstStyle/>
        <a:p>
          <a:r>
            <a:rPr lang="en-US" dirty="0"/>
            <a:t>Nama, </a:t>
          </a:r>
          <a:r>
            <a:rPr lang="en-US" dirty="0" err="1"/>
            <a:t>Tujuan,Tempat,waktu,keanggotaan,pengurus</a:t>
          </a:r>
          <a:r>
            <a:rPr lang="en-US" dirty="0"/>
            <a:t>, program, dan </a:t>
          </a:r>
          <a:r>
            <a:rPr lang="en-US" dirty="0" err="1"/>
            <a:t>tertib</a:t>
          </a:r>
          <a:r>
            <a:rPr lang="en-US" dirty="0"/>
            <a:t> </a:t>
          </a:r>
          <a:r>
            <a:rPr lang="en-US" dirty="0" err="1"/>
            <a:t>organisasi</a:t>
          </a:r>
          <a:endParaRPr lang="en-US" dirty="0"/>
        </a:p>
      </dgm:t>
    </dgm:pt>
    <dgm:pt modelId="{985FED35-869E-42B1-BCFA-A365B4BDACEE}" type="parTrans" cxnId="{32E6360B-3755-4D38-8AB6-CAC505AB303E}">
      <dgm:prSet/>
      <dgm:spPr/>
      <dgm:t>
        <a:bodyPr/>
        <a:lstStyle/>
        <a:p>
          <a:endParaRPr lang="en-US"/>
        </a:p>
      </dgm:t>
    </dgm:pt>
    <dgm:pt modelId="{C2F2AFDD-9240-4783-9934-D9D85FC72453}" type="sibTrans" cxnId="{32E6360B-3755-4D38-8AB6-CAC505AB303E}">
      <dgm:prSet/>
      <dgm:spPr/>
      <dgm:t>
        <a:bodyPr/>
        <a:lstStyle/>
        <a:p>
          <a:endParaRPr lang="en-US"/>
        </a:p>
      </dgm:t>
    </dgm:pt>
    <dgm:pt modelId="{F8C565CB-F02F-49DD-8F1A-E2D32306B445}">
      <dgm:prSet/>
      <dgm:spPr/>
      <dgm:t>
        <a:bodyPr/>
        <a:lstStyle/>
        <a:p>
          <a:r>
            <a:rPr lang="en-US" dirty="0"/>
            <a:t>. </a:t>
          </a:r>
        </a:p>
      </dgm:t>
    </dgm:pt>
    <dgm:pt modelId="{116086E4-3DA2-4410-9B39-9F62847B9BDE}" type="parTrans" cxnId="{ADD64242-AC47-4D8E-B6CF-E68B6EBBE21C}">
      <dgm:prSet/>
      <dgm:spPr/>
      <dgm:t>
        <a:bodyPr/>
        <a:lstStyle/>
        <a:p>
          <a:endParaRPr lang="en-US"/>
        </a:p>
      </dgm:t>
    </dgm:pt>
    <dgm:pt modelId="{CF4455B3-6B7C-4013-9023-23B5421D7AF5}" type="sibTrans" cxnId="{ADD64242-AC47-4D8E-B6CF-E68B6EBBE21C}">
      <dgm:prSet/>
      <dgm:spPr/>
      <dgm:t>
        <a:bodyPr/>
        <a:lstStyle/>
        <a:p>
          <a:endParaRPr lang="en-US"/>
        </a:p>
      </dgm:t>
    </dgm:pt>
    <dgm:pt modelId="{CF9C7F8B-ACA5-4AF8-A08B-0E80CF03A32B}" type="pres">
      <dgm:prSet presAssocID="{B52194AD-BC1D-40A5-8061-74ED970CF0EC}" presName="Name0" presStyleCnt="0">
        <dgm:presLayoutVars>
          <dgm:chMax/>
          <dgm:chPref/>
          <dgm:animLvl val="lvl"/>
        </dgm:presLayoutVars>
      </dgm:prSet>
      <dgm:spPr/>
    </dgm:pt>
    <dgm:pt modelId="{0AB9E977-4D42-4988-A8D8-74B73E24CC6A}" type="pres">
      <dgm:prSet presAssocID="{D0A82FB8-1752-4D6F-8410-65D45BE9561E}" presName="composite" presStyleCnt="0"/>
      <dgm:spPr/>
    </dgm:pt>
    <dgm:pt modelId="{B6D06B22-95AA-4B3F-A7B2-52FA296D18FC}" type="pres">
      <dgm:prSet presAssocID="{D0A82FB8-1752-4D6F-8410-65D45BE9561E}" presName="Parent1" presStyleLbl="alignNode1" presStyleIdx="0" presStyleCnt="2" custScaleY="325133" custLinFactNeighborX="-1658" custLinFactNeighborY="-11088">
        <dgm:presLayoutVars>
          <dgm:chMax val="1"/>
          <dgm:chPref val="1"/>
          <dgm:bulletEnabled val="1"/>
        </dgm:presLayoutVars>
      </dgm:prSet>
      <dgm:spPr/>
    </dgm:pt>
    <dgm:pt modelId="{10621517-0D9A-4FA4-BA28-C6DB58C93A33}" type="pres">
      <dgm:prSet presAssocID="{D0A82FB8-1752-4D6F-8410-65D45BE9561E}" presName="Childtext1" presStyleLbl="revTx" presStyleIdx="0" presStyleCnt="2">
        <dgm:presLayoutVars>
          <dgm:chMax val="0"/>
          <dgm:chPref val="0"/>
          <dgm:bulletEnabled/>
        </dgm:presLayoutVars>
      </dgm:prSet>
      <dgm:spPr/>
    </dgm:pt>
    <dgm:pt modelId="{2BC7E043-3C8E-4C88-A90A-A802B3E8876F}" type="pres">
      <dgm:prSet presAssocID="{D0A82FB8-1752-4D6F-8410-65D45BE9561E}" presName="ConnectLine" presStyleLbl="sibTrans1D1" presStyleIdx="0" presStyleCnt="2"/>
      <dgm:spPr>
        <a:noFill/>
        <a:ln w="12700" cap="rnd" cmpd="sng" algn="ctr">
          <a:solidFill>
            <a:schemeClr val="accent1">
              <a:hueOff val="0"/>
              <a:satOff val="0"/>
              <a:lumOff val="0"/>
              <a:alphaOff val="0"/>
            </a:schemeClr>
          </a:solidFill>
          <a:prstDash val="dash"/>
        </a:ln>
        <a:effectLst/>
      </dgm:spPr>
    </dgm:pt>
    <dgm:pt modelId="{0E4D5AE9-9653-402B-B980-9419D204A9C2}" type="pres">
      <dgm:prSet presAssocID="{D0A82FB8-1752-4D6F-8410-65D45BE9561E}" presName="ConnectLineEnd" presStyleLbl="node1" presStyleIdx="0" presStyleCnt="2"/>
      <dgm:spPr/>
    </dgm:pt>
    <dgm:pt modelId="{69211625-0E52-44F7-AD9E-9BAFFB8BCAC8}" type="pres">
      <dgm:prSet presAssocID="{D0A82FB8-1752-4D6F-8410-65D45BE9561E}" presName="EmptyPane" presStyleCnt="0"/>
      <dgm:spPr/>
    </dgm:pt>
    <dgm:pt modelId="{DB5E540A-474A-4A80-83C0-031CCCBD8F5A}" type="pres">
      <dgm:prSet presAssocID="{BC71044F-3945-4433-9507-0F1DA1FDC91A}" presName="spaceBetweenRectangles" presStyleLbl="fgAcc1" presStyleIdx="0" presStyleCnt="1"/>
      <dgm:spPr/>
    </dgm:pt>
    <dgm:pt modelId="{25653124-9BAA-4AE1-8304-AA26FB2E3F53}" type="pres">
      <dgm:prSet presAssocID="{2B69C150-C962-46ED-A032-6DFF25CF63C4}" presName="composite" presStyleCnt="0"/>
      <dgm:spPr/>
    </dgm:pt>
    <dgm:pt modelId="{218458F2-C6C1-4CA1-95FD-E5E7768E5C6B}" type="pres">
      <dgm:prSet presAssocID="{2B69C150-C962-46ED-A032-6DFF25CF63C4}" presName="Parent1" presStyleLbl="alignNode1" presStyleIdx="1" presStyleCnt="2" custScaleY="412220" custLinFactNeighborX="-9283" custLinFactNeighborY="14807">
        <dgm:presLayoutVars>
          <dgm:chMax val="1"/>
          <dgm:chPref val="1"/>
          <dgm:bulletEnabled val="1"/>
        </dgm:presLayoutVars>
      </dgm:prSet>
      <dgm:spPr/>
    </dgm:pt>
    <dgm:pt modelId="{5401E5BC-5137-49E4-9201-53966AC64854}" type="pres">
      <dgm:prSet presAssocID="{2B69C150-C962-46ED-A032-6DFF25CF63C4}" presName="Childtext1" presStyleLbl="revTx" presStyleIdx="1" presStyleCnt="2">
        <dgm:presLayoutVars>
          <dgm:chMax val="0"/>
          <dgm:chPref val="0"/>
          <dgm:bulletEnabled/>
        </dgm:presLayoutVars>
      </dgm:prSet>
      <dgm:spPr/>
    </dgm:pt>
    <dgm:pt modelId="{74850E5A-A27F-4C49-B524-9BDA42FD5C7E}" type="pres">
      <dgm:prSet presAssocID="{2B69C150-C962-46ED-A032-6DFF25CF63C4}" presName="ConnectLine" presStyleLbl="sibTrans1D1" presStyleIdx="1" presStyleCnt="2"/>
      <dgm:spPr>
        <a:noFill/>
        <a:ln w="12700" cap="rnd" cmpd="sng" algn="ctr">
          <a:solidFill>
            <a:schemeClr val="accent1">
              <a:hueOff val="0"/>
              <a:satOff val="0"/>
              <a:lumOff val="0"/>
              <a:alphaOff val="0"/>
            </a:schemeClr>
          </a:solidFill>
          <a:prstDash val="dash"/>
        </a:ln>
        <a:effectLst/>
      </dgm:spPr>
    </dgm:pt>
    <dgm:pt modelId="{59A7864F-BA2A-4DE3-9F4E-36E9E79426E5}" type="pres">
      <dgm:prSet presAssocID="{2B69C150-C962-46ED-A032-6DFF25CF63C4}" presName="ConnectLineEnd" presStyleLbl="node1" presStyleIdx="1" presStyleCnt="2"/>
      <dgm:spPr/>
    </dgm:pt>
    <dgm:pt modelId="{EC21299B-726A-4025-B88D-0937A475202F}" type="pres">
      <dgm:prSet presAssocID="{2B69C150-C962-46ED-A032-6DFF25CF63C4}" presName="EmptyPane" presStyleCnt="0"/>
      <dgm:spPr/>
    </dgm:pt>
  </dgm:ptLst>
  <dgm:cxnLst>
    <dgm:cxn modelId="{32E6360B-3755-4D38-8AB6-CAC505AB303E}" srcId="{B52194AD-BC1D-40A5-8061-74ED970CF0EC}" destId="{2B69C150-C962-46ED-A032-6DFF25CF63C4}" srcOrd="1" destOrd="0" parTransId="{985FED35-869E-42B1-BCFA-A365B4BDACEE}" sibTransId="{C2F2AFDD-9240-4783-9934-D9D85FC72453}"/>
    <dgm:cxn modelId="{ADD64242-AC47-4D8E-B6CF-E68B6EBBE21C}" srcId="{2B69C150-C962-46ED-A032-6DFF25CF63C4}" destId="{F8C565CB-F02F-49DD-8F1A-E2D32306B445}" srcOrd="0" destOrd="0" parTransId="{116086E4-3DA2-4410-9B39-9F62847B9BDE}" sibTransId="{CF4455B3-6B7C-4013-9023-23B5421D7AF5}"/>
    <dgm:cxn modelId="{10F48E6C-13E7-4FD9-BA3C-8499B9A0F72F}" type="presOf" srcId="{D0A82FB8-1752-4D6F-8410-65D45BE9561E}" destId="{B6D06B22-95AA-4B3F-A7B2-52FA296D18FC}" srcOrd="0" destOrd="0" presId="urn:microsoft.com/office/officeart/2016/7/layout/HexagonTimeline"/>
    <dgm:cxn modelId="{53019453-0969-41D9-8CC8-44ED82421A39}" type="presOf" srcId="{B52194AD-BC1D-40A5-8061-74ED970CF0EC}" destId="{CF9C7F8B-ACA5-4AF8-A08B-0E80CF03A32B}" srcOrd="0" destOrd="0" presId="urn:microsoft.com/office/officeart/2016/7/layout/HexagonTimeline"/>
    <dgm:cxn modelId="{FEB8B378-063C-43BD-B48F-8704453FCE39}" type="presOf" srcId="{F8C565CB-F02F-49DD-8F1A-E2D32306B445}" destId="{5401E5BC-5137-49E4-9201-53966AC64854}" srcOrd="0" destOrd="0" presId="urn:microsoft.com/office/officeart/2016/7/layout/HexagonTimeline"/>
    <dgm:cxn modelId="{6FEBC895-0000-449D-9CFC-BE64F544A9B7}" type="presOf" srcId="{2B69C150-C962-46ED-A032-6DFF25CF63C4}" destId="{218458F2-C6C1-4CA1-95FD-E5E7768E5C6B}" srcOrd="0" destOrd="0" presId="urn:microsoft.com/office/officeart/2016/7/layout/HexagonTimeline"/>
    <dgm:cxn modelId="{652564C5-1C9F-4165-825D-2B5E369E9B08}" srcId="{B52194AD-BC1D-40A5-8061-74ED970CF0EC}" destId="{D0A82FB8-1752-4D6F-8410-65D45BE9561E}" srcOrd="0" destOrd="0" parTransId="{61919C9B-67C1-4818-8B22-371F0349AF0B}" sibTransId="{BC71044F-3945-4433-9507-0F1DA1FDC91A}"/>
    <dgm:cxn modelId="{A8384701-25C8-4C63-95DE-95E665A4A77B}" type="presParOf" srcId="{CF9C7F8B-ACA5-4AF8-A08B-0E80CF03A32B}" destId="{0AB9E977-4D42-4988-A8D8-74B73E24CC6A}" srcOrd="0" destOrd="0" presId="urn:microsoft.com/office/officeart/2016/7/layout/HexagonTimeline"/>
    <dgm:cxn modelId="{2A00BBF4-6F7C-4F7C-8657-106AAFBB6809}" type="presParOf" srcId="{0AB9E977-4D42-4988-A8D8-74B73E24CC6A}" destId="{B6D06B22-95AA-4B3F-A7B2-52FA296D18FC}" srcOrd="0" destOrd="0" presId="urn:microsoft.com/office/officeart/2016/7/layout/HexagonTimeline"/>
    <dgm:cxn modelId="{0ABADCD1-6A38-400B-A81F-8EF30906485C}" type="presParOf" srcId="{0AB9E977-4D42-4988-A8D8-74B73E24CC6A}" destId="{10621517-0D9A-4FA4-BA28-C6DB58C93A33}" srcOrd="1" destOrd="0" presId="urn:microsoft.com/office/officeart/2016/7/layout/HexagonTimeline"/>
    <dgm:cxn modelId="{698D5900-C9E6-4580-A957-A0F9050F7717}" type="presParOf" srcId="{0AB9E977-4D42-4988-A8D8-74B73E24CC6A}" destId="{2BC7E043-3C8E-4C88-A90A-A802B3E8876F}" srcOrd="2" destOrd="0" presId="urn:microsoft.com/office/officeart/2016/7/layout/HexagonTimeline"/>
    <dgm:cxn modelId="{05AF1FA8-7982-4D04-BA3A-28EB4E09E1A1}" type="presParOf" srcId="{0AB9E977-4D42-4988-A8D8-74B73E24CC6A}" destId="{0E4D5AE9-9653-402B-B980-9419D204A9C2}" srcOrd="3" destOrd="0" presId="urn:microsoft.com/office/officeart/2016/7/layout/HexagonTimeline"/>
    <dgm:cxn modelId="{D4D332F2-297C-4A37-B934-D94CC5A23C55}" type="presParOf" srcId="{0AB9E977-4D42-4988-A8D8-74B73E24CC6A}" destId="{69211625-0E52-44F7-AD9E-9BAFFB8BCAC8}" srcOrd="4" destOrd="0" presId="urn:microsoft.com/office/officeart/2016/7/layout/HexagonTimeline"/>
    <dgm:cxn modelId="{148D29ED-7439-439A-A364-0433F5AE4E63}" type="presParOf" srcId="{CF9C7F8B-ACA5-4AF8-A08B-0E80CF03A32B}" destId="{DB5E540A-474A-4A80-83C0-031CCCBD8F5A}" srcOrd="1" destOrd="0" presId="urn:microsoft.com/office/officeart/2016/7/layout/HexagonTimeline"/>
    <dgm:cxn modelId="{8CCB8D40-E4B5-4972-BD51-A718E2557FB0}" type="presParOf" srcId="{CF9C7F8B-ACA5-4AF8-A08B-0E80CF03A32B}" destId="{25653124-9BAA-4AE1-8304-AA26FB2E3F53}" srcOrd="2" destOrd="0" presId="urn:microsoft.com/office/officeart/2016/7/layout/HexagonTimeline"/>
    <dgm:cxn modelId="{39B4A008-607F-4E02-BA02-B61B20CC491F}" type="presParOf" srcId="{25653124-9BAA-4AE1-8304-AA26FB2E3F53}" destId="{218458F2-C6C1-4CA1-95FD-E5E7768E5C6B}" srcOrd="0" destOrd="0" presId="urn:microsoft.com/office/officeart/2016/7/layout/HexagonTimeline"/>
    <dgm:cxn modelId="{B5EE1C41-7BF2-4595-8AD9-41F8F808BCFE}" type="presParOf" srcId="{25653124-9BAA-4AE1-8304-AA26FB2E3F53}" destId="{5401E5BC-5137-49E4-9201-53966AC64854}" srcOrd="1" destOrd="0" presId="urn:microsoft.com/office/officeart/2016/7/layout/HexagonTimeline"/>
    <dgm:cxn modelId="{DD7B6716-3267-4B0D-95F8-E6C8763DC697}" type="presParOf" srcId="{25653124-9BAA-4AE1-8304-AA26FB2E3F53}" destId="{74850E5A-A27F-4C49-B524-9BDA42FD5C7E}" srcOrd="2" destOrd="0" presId="urn:microsoft.com/office/officeart/2016/7/layout/HexagonTimeline"/>
    <dgm:cxn modelId="{7476A7B6-D3D8-479B-9A47-744FE27358A6}" type="presParOf" srcId="{25653124-9BAA-4AE1-8304-AA26FB2E3F53}" destId="{59A7864F-BA2A-4DE3-9F4E-36E9E79426E5}" srcOrd="3" destOrd="0" presId="urn:microsoft.com/office/officeart/2016/7/layout/HexagonTimeline"/>
    <dgm:cxn modelId="{917F477E-0683-4988-8DC4-6AC282324A2E}" type="presParOf" srcId="{25653124-9BAA-4AE1-8304-AA26FB2E3F53}" destId="{EC21299B-726A-4025-B88D-0937A475202F}" srcOrd="4" destOrd="0" presId="urn:microsoft.com/office/officeart/2016/7/layout/Hexago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06B22-95AA-4B3F-A7B2-52FA296D18FC}">
      <dsp:nvSpPr>
        <dsp:cNvPr id="0" name=""/>
        <dsp:cNvSpPr/>
      </dsp:nvSpPr>
      <dsp:spPr>
        <a:xfrm>
          <a:off x="662958" y="832381"/>
          <a:ext cx="3727323" cy="1449345"/>
        </a:xfrm>
        <a:prstGeom prst="homePlate">
          <a:avLst>
            <a:gd name="adj" fmla="val 4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w="9525" cap="rnd" cmpd="sng" algn="ctr">
          <a:solidFill>
            <a:schemeClr val="accent1">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kern="1200" dirty="0" err="1"/>
            <a:t>Anggaran</a:t>
          </a:r>
          <a:r>
            <a:rPr lang="en-US" sz="1200" kern="1200" dirty="0"/>
            <a:t> </a:t>
          </a:r>
          <a:r>
            <a:rPr lang="en-US" sz="1200" kern="1200" dirty="0" err="1"/>
            <a:t>Dasae</a:t>
          </a:r>
          <a:r>
            <a:rPr lang="en-US" sz="1200" kern="1200" dirty="0"/>
            <a:t> dan </a:t>
          </a:r>
          <a:r>
            <a:rPr lang="en-US" sz="1200" kern="1200" dirty="0" err="1"/>
            <a:t>Rumha</a:t>
          </a:r>
          <a:r>
            <a:rPr lang="en-US" sz="1200" kern="1200" dirty="0"/>
            <a:t> </a:t>
          </a:r>
          <a:r>
            <a:rPr lang="en-US" sz="1200" kern="1200" dirty="0" err="1"/>
            <a:t>Tangga</a:t>
          </a:r>
          <a:r>
            <a:rPr lang="en-US" sz="1200" kern="1200" dirty="0"/>
            <a:t> </a:t>
          </a:r>
          <a:r>
            <a:rPr lang="en-US" sz="1200" kern="1200" dirty="0" err="1"/>
            <a:t>sebuah</a:t>
          </a:r>
          <a:r>
            <a:rPr lang="en-US" sz="1200" kern="1200" dirty="0"/>
            <a:t> </a:t>
          </a:r>
          <a:r>
            <a:rPr lang="en-US" sz="1200" kern="1200" dirty="0" err="1"/>
            <a:t>Organisasi</a:t>
          </a:r>
          <a:r>
            <a:rPr lang="en-US" sz="1200" kern="1200" dirty="0"/>
            <a:t>  paling </a:t>
          </a:r>
          <a:r>
            <a:rPr lang="en-US" sz="1200" kern="1200" dirty="0" err="1"/>
            <a:t>tidak</a:t>
          </a:r>
          <a:r>
            <a:rPr lang="en-US" sz="1200" kern="1200" dirty="0"/>
            <a:t> </a:t>
          </a:r>
          <a:r>
            <a:rPr lang="en-US" sz="1200" kern="1200" dirty="0" err="1"/>
            <a:t>harus</a:t>
          </a:r>
          <a:r>
            <a:rPr lang="en-US" sz="1200" kern="1200" dirty="0"/>
            <a:t>  </a:t>
          </a:r>
          <a:r>
            <a:rPr lang="en-US" sz="1200" kern="1200" dirty="0" err="1"/>
            <a:t>memuat</a:t>
          </a:r>
          <a:endParaRPr lang="en-US" sz="1200" kern="1200" dirty="0"/>
        </a:p>
      </dsp:txBody>
      <dsp:txXfrm>
        <a:off x="662958" y="832381"/>
        <a:ext cx="3437454" cy="1449345"/>
      </dsp:txXfrm>
    </dsp:sp>
    <dsp:sp modelId="{10621517-0D9A-4FA4-BA28-C6DB58C93A33}">
      <dsp:nvSpPr>
        <dsp:cNvPr id="0" name=""/>
        <dsp:cNvSpPr/>
      </dsp:nvSpPr>
      <dsp:spPr>
        <a:xfrm>
          <a:off x="-61799" y="-1638421"/>
          <a:ext cx="5176837" cy="3864920"/>
        </a:xfrm>
        <a:prstGeom prst="rect">
          <a:avLst/>
        </a:prstGeom>
        <a:noFill/>
        <a:ln>
          <a:noFill/>
        </a:ln>
        <a:effectLst/>
      </dsp:spPr>
      <dsp:style>
        <a:lnRef idx="0">
          <a:scrgbClr r="0" g="0" b="0"/>
        </a:lnRef>
        <a:fillRef idx="0">
          <a:scrgbClr r="0" g="0" b="0"/>
        </a:fillRef>
        <a:effectRef idx="0">
          <a:scrgbClr r="0" g="0" b="0"/>
        </a:effectRef>
        <a:fontRef idx="minor"/>
      </dsp:style>
    </dsp:sp>
    <dsp:sp modelId="{DB5E540A-474A-4A80-83C0-031CCCBD8F5A}">
      <dsp:nvSpPr>
        <dsp:cNvPr id="0" name=""/>
        <dsp:cNvSpPr/>
      </dsp:nvSpPr>
      <dsp:spPr>
        <a:xfrm rot="1890367">
          <a:off x="4289537" y="1914190"/>
          <a:ext cx="1366792" cy="0"/>
        </a:xfrm>
        <a:custGeom>
          <a:avLst/>
          <a:gdLst/>
          <a:ahLst/>
          <a:cxnLst/>
          <a:rect l="0" t="0" r="0" b="0"/>
          <a:pathLst>
            <a:path>
              <a:moveTo>
                <a:pt x="0" y="0"/>
              </a:moveTo>
              <a:lnTo>
                <a:pt x="1366792" y="0"/>
              </a:lnTo>
            </a:path>
          </a:pathLst>
        </a:custGeom>
        <a:no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BC7E043-3C8E-4C88-A90A-A802B3E8876F}">
      <dsp:nvSpPr>
        <dsp:cNvPr id="0" name=""/>
        <dsp:cNvSpPr/>
      </dsp:nvSpPr>
      <dsp:spPr>
        <a:xfrm>
          <a:off x="2526619" y="544537"/>
          <a:ext cx="0" cy="1207787"/>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E4D5AE9-9653-402B-B980-9419D204A9C2}">
      <dsp:nvSpPr>
        <dsp:cNvPr id="0" name=""/>
        <dsp:cNvSpPr/>
      </dsp:nvSpPr>
      <dsp:spPr>
        <a:xfrm>
          <a:off x="2489472" y="804767"/>
          <a:ext cx="74295" cy="24155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218458F2-C6C1-4CA1-95FD-E5E7768E5C6B}">
      <dsp:nvSpPr>
        <dsp:cNvPr id="0" name=""/>
        <dsp:cNvSpPr/>
      </dsp:nvSpPr>
      <dsp:spPr>
        <a:xfrm rot="10800000">
          <a:off x="5555587" y="1352549"/>
          <a:ext cx="3727323" cy="1837553"/>
        </a:xfrm>
        <a:prstGeom prst="homePlate">
          <a:avLst>
            <a:gd name="adj" fmla="val 4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w="9525" cap="rnd" cmpd="sng" algn="ctr">
          <a:solidFill>
            <a:schemeClr val="accent1">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kern="1200" dirty="0"/>
            <a:t>Nama, </a:t>
          </a:r>
          <a:r>
            <a:rPr lang="en-US" sz="1200" kern="1200" dirty="0" err="1"/>
            <a:t>Tujuan,Tempat,waktu,keanggotaan,pengurus</a:t>
          </a:r>
          <a:r>
            <a:rPr lang="en-US" sz="1200" kern="1200" dirty="0"/>
            <a:t>, program, dan </a:t>
          </a:r>
          <a:r>
            <a:rPr lang="en-US" sz="1200" kern="1200" dirty="0" err="1"/>
            <a:t>tertib</a:t>
          </a:r>
          <a:r>
            <a:rPr lang="en-US" sz="1200" kern="1200" dirty="0"/>
            <a:t> </a:t>
          </a:r>
          <a:r>
            <a:rPr lang="en-US" sz="1200" kern="1200" dirty="0" err="1"/>
            <a:t>organisasi</a:t>
          </a:r>
          <a:endParaRPr lang="en-US" sz="1200" kern="1200" dirty="0"/>
        </a:p>
      </dsp:txBody>
      <dsp:txXfrm rot="10800000">
        <a:off x="5923098" y="1352549"/>
        <a:ext cx="3359812" cy="1837553"/>
      </dsp:txXfrm>
    </dsp:sp>
    <dsp:sp modelId="{5401E5BC-5137-49E4-9201-53966AC64854}">
      <dsp:nvSpPr>
        <dsp:cNvPr id="0" name=""/>
        <dsp:cNvSpPr/>
      </dsp:nvSpPr>
      <dsp:spPr>
        <a:xfrm>
          <a:off x="4830830" y="1084270"/>
          <a:ext cx="5176837" cy="4900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t" anchorCtr="1">
          <a:noAutofit/>
        </a:bodyPr>
        <a:lstStyle/>
        <a:p>
          <a:pPr marL="0" lvl="0" indent="0" algn="ctr" defTabSz="533400">
            <a:lnSpc>
              <a:spcPct val="90000"/>
            </a:lnSpc>
            <a:spcBef>
              <a:spcPct val="0"/>
            </a:spcBef>
            <a:spcAft>
              <a:spcPct val="35000"/>
            </a:spcAft>
            <a:buNone/>
          </a:pPr>
          <a:r>
            <a:rPr lang="en-US" sz="1200" kern="1200" dirty="0"/>
            <a:t>. </a:t>
          </a:r>
        </a:p>
      </dsp:txBody>
      <dsp:txXfrm>
        <a:off x="4830830" y="1084270"/>
        <a:ext cx="5176837" cy="4900141"/>
      </dsp:txXfrm>
    </dsp:sp>
    <dsp:sp modelId="{74850E5A-A27F-4C49-B524-9BDA42FD5C7E}">
      <dsp:nvSpPr>
        <dsp:cNvPr id="0" name=""/>
        <dsp:cNvSpPr/>
      </dsp:nvSpPr>
      <dsp:spPr>
        <a:xfrm>
          <a:off x="7419248" y="1914301"/>
          <a:ext cx="0" cy="1531294"/>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59A7864F-BA2A-4DE3-9F4E-36E9E79426E5}">
      <dsp:nvSpPr>
        <dsp:cNvPr id="0" name=""/>
        <dsp:cNvSpPr/>
      </dsp:nvSpPr>
      <dsp:spPr>
        <a:xfrm>
          <a:off x="7382101" y="2749704"/>
          <a:ext cx="74295" cy="306258"/>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08280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551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6120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03605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929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72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9/14/2026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148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69114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9/14/2026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230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39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77243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82853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725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9214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3939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949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47370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9/14/2026</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3620715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83"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99829" y="1101852"/>
            <a:ext cx="4254640" cy="4654297"/>
          </a:xfrm>
          <a:prstGeom prst="round2SameRect">
            <a:avLst>
              <a:gd name="adj1" fmla="val 5146"/>
              <a:gd name="adj2" fmla="val 400"/>
            </a:avLst>
          </a:pr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11211" y="1623412"/>
            <a:ext cx="4423719" cy="2281323"/>
          </a:xfrm>
        </p:spPr>
        <p:txBody>
          <a:bodyPr>
            <a:normAutofit fontScale="90000"/>
          </a:bodyPr>
          <a:lstStyle/>
          <a:p>
            <a:pPr algn="l"/>
            <a:r>
              <a:rPr lang="en-US" sz="4400" dirty="0" err="1"/>
              <a:t>Sosialisasi</a:t>
            </a:r>
            <a:r>
              <a:rPr lang="en-US" sz="4400" dirty="0"/>
              <a:t> AD/ART </a:t>
            </a:r>
            <a:r>
              <a:rPr lang="en-US" sz="4400" dirty="0" err="1"/>
              <a:t>Penyusunan</a:t>
            </a:r>
            <a:r>
              <a:rPr lang="en-US" sz="4400" dirty="0"/>
              <a:t> Program MGMP </a:t>
            </a:r>
            <a:r>
              <a:rPr lang="en-US" sz="4400" dirty="0" err="1"/>
              <a:t>Keperawatan</a:t>
            </a:r>
            <a:endParaRPr lang="en-US" sz="4400" dirty="0"/>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804335" y="4386650"/>
            <a:ext cx="3503122" cy="819756"/>
          </a:xfrm>
        </p:spPr>
        <p:txBody>
          <a:bodyPr>
            <a:normAutofit/>
          </a:bodyPr>
          <a:lstStyle/>
          <a:p>
            <a:pPr algn="l"/>
            <a:r>
              <a:rPr lang="en-US" sz="1800" dirty="0">
                <a:solidFill>
                  <a:srgbClr val="FC05CB"/>
                </a:solidFill>
              </a:rPr>
              <a:t>SMK Negeri * </a:t>
            </a:r>
            <a:r>
              <a:rPr lang="en-US" sz="1800" dirty="0" err="1">
                <a:solidFill>
                  <a:srgbClr val="FC05CB"/>
                </a:solidFill>
              </a:rPr>
              <a:t>Lhokseumawe</a:t>
            </a:r>
            <a:endParaRPr lang="en-US" sz="1800" dirty="0">
              <a:solidFill>
                <a:srgbClr val="FC05CB"/>
              </a:solidFill>
            </a:endParaRPr>
          </a:p>
          <a:p>
            <a:pPr algn="l"/>
            <a:r>
              <a:rPr lang="en-US" sz="1800" dirty="0">
                <a:solidFill>
                  <a:srgbClr val="FC05CB"/>
                </a:solidFill>
              </a:rPr>
              <a:t>By. </a:t>
            </a:r>
            <a:r>
              <a:rPr lang="en-US" sz="1800" dirty="0" err="1">
                <a:solidFill>
                  <a:srgbClr val="FC05CB"/>
                </a:solidFill>
              </a:rPr>
              <a:t>Murniati</a:t>
            </a:r>
            <a:r>
              <a:rPr lang="en-US" sz="1800" dirty="0">
                <a:solidFill>
                  <a:srgbClr val="FC05CB"/>
                </a:solidFill>
              </a:rPr>
              <a:t> SKM.MKM</a:t>
            </a:r>
          </a:p>
        </p:txBody>
      </p:sp>
    </p:spTree>
    <p:extLst>
      <p:ext uri="{BB962C8B-B14F-4D97-AF65-F5344CB8AC3E}">
        <p14:creationId xmlns:p14="http://schemas.microsoft.com/office/powerpoint/2010/main" val="194657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C606D-E560-4820-9C3E-3B881D30AD5A}"/>
              </a:ext>
            </a:extLst>
          </p:cNvPr>
          <p:cNvSpPr>
            <a:spLocks noGrp="1"/>
          </p:cNvSpPr>
          <p:nvPr>
            <p:ph type="title"/>
          </p:nvPr>
        </p:nvSpPr>
        <p:spPr>
          <a:xfrm>
            <a:off x="913795" y="609600"/>
            <a:ext cx="10353762" cy="1257300"/>
          </a:xfrm>
        </p:spPr>
        <p:txBody>
          <a:bodyPr>
            <a:normAutofit fontScale="90000"/>
          </a:bodyPr>
          <a:lstStyle/>
          <a:p>
            <a:r>
              <a:rPr lang="en-US" dirty="0" err="1"/>
              <a:t>Anggaran</a:t>
            </a:r>
            <a:r>
              <a:rPr lang="en-US" dirty="0"/>
              <a:t> Dasar dan </a:t>
            </a:r>
            <a:r>
              <a:rPr lang="en-US" dirty="0" err="1"/>
              <a:t>Anggaran</a:t>
            </a:r>
            <a:r>
              <a:rPr lang="en-US" dirty="0"/>
              <a:t> </a:t>
            </a:r>
            <a:r>
              <a:rPr lang="en-US" dirty="0" err="1"/>
              <a:t>Rumah</a:t>
            </a:r>
            <a:r>
              <a:rPr lang="en-US" dirty="0"/>
              <a:t> </a:t>
            </a:r>
            <a:r>
              <a:rPr lang="en-US" dirty="0" err="1"/>
              <a:t>Tangga</a:t>
            </a:r>
            <a:endParaRPr lang="en-US" dirty="0"/>
          </a:p>
        </p:txBody>
      </p:sp>
      <p:graphicFrame>
        <p:nvGraphicFramePr>
          <p:cNvPr id="5" name="Content Placeholder 2" descr="SmartArt Graphic">
            <a:extLst>
              <a:ext uri="{FF2B5EF4-FFF2-40B4-BE49-F238E27FC236}">
                <a16:creationId xmlns:a16="http://schemas.microsoft.com/office/drawing/2014/main" id="{D6E2B9AC-73A3-4B9A-84F6-A0F50427C9AE}"/>
              </a:ext>
            </a:extLst>
          </p:cNvPr>
          <p:cNvGraphicFramePr>
            <a:graphicFrameLocks noGrp="1"/>
          </p:cNvGraphicFramePr>
          <p:nvPr>
            <p:ph idx="1"/>
            <p:extLst>
              <p:ext uri="{D42A27DB-BD31-4B8C-83A1-F6EECF244321}">
                <p14:modId xmlns:p14="http://schemas.microsoft.com/office/powerpoint/2010/main" val="3221870841"/>
              </p:ext>
            </p:extLst>
          </p:nvPr>
        </p:nvGraphicFramePr>
        <p:xfrm>
          <a:off x="914400" y="2076450"/>
          <a:ext cx="10353675" cy="37147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5144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CB2F0-5637-4B6A-BE4B-4A936E178455}"/>
              </a:ext>
            </a:extLst>
          </p:cNvPr>
          <p:cNvSpPr>
            <a:spLocks noGrp="1"/>
          </p:cNvSpPr>
          <p:nvPr>
            <p:ph type="title"/>
          </p:nvPr>
        </p:nvSpPr>
        <p:spPr>
          <a:xfrm>
            <a:off x="913795" y="358346"/>
            <a:ext cx="10353762" cy="827903"/>
          </a:xfrm>
        </p:spPr>
        <p:txBody>
          <a:bodyPr>
            <a:normAutofit fontScale="90000"/>
          </a:bodyPr>
          <a:lstStyle/>
          <a:p>
            <a:r>
              <a:rPr lang="en-US" dirty="0"/>
              <a:t>Langkah </a:t>
            </a:r>
            <a:r>
              <a:rPr lang="en-US" dirty="0" err="1"/>
              <a:t>Prosedur</a:t>
            </a:r>
            <a:r>
              <a:rPr lang="en-US" dirty="0"/>
              <a:t> </a:t>
            </a:r>
            <a:r>
              <a:rPr lang="en-US" dirty="0" err="1"/>
              <a:t>Penyusunan</a:t>
            </a:r>
            <a:r>
              <a:rPr lang="en-US" dirty="0"/>
              <a:t> </a:t>
            </a:r>
            <a:r>
              <a:rPr lang="en-US" dirty="0" err="1"/>
              <a:t>Anggaran</a:t>
            </a:r>
            <a:r>
              <a:rPr lang="en-US" dirty="0"/>
              <a:t> </a:t>
            </a:r>
            <a:r>
              <a:rPr lang="en-US" dirty="0" err="1"/>
              <a:t>dasar</a:t>
            </a:r>
            <a:r>
              <a:rPr lang="en-US" dirty="0"/>
              <a:t> dan </a:t>
            </a:r>
            <a:r>
              <a:rPr lang="en-US" dirty="0" err="1"/>
              <a:t>Anggaran</a:t>
            </a:r>
            <a:r>
              <a:rPr lang="en-US" dirty="0"/>
              <a:t> RT MGMP</a:t>
            </a:r>
            <a:br>
              <a:rPr lang="en-US" dirty="0"/>
            </a:br>
            <a:endParaRPr lang="en-US" dirty="0"/>
          </a:p>
        </p:txBody>
      </p:sp>
      <p:graphicFrame>
        <p:nvGraphicFramePr>
          <p:cNvPr id="6" name="Table 6">
            <a:extLst>
              <a:ext uri="{FF2B5EF4-FFF2-40B4-BE49-F238E27FC236}">
                <a16:creationId xmlns:a16="http://schemas.microsoft.com/office/drawing/2014/main" id="{049419BC-3C89-41FF-82ED-FB8F36E1EDCF}"/>
              </a:ext>
            </a:extLst>
          </p:cNvPr>
          <p:cNvGraphicFramePr>
            <a:graphicFrameLocks noGrp="1"/>
          </p:cNvGraphicFramePr>
          <p:nvPr>
            <p:ph idx="1"/>
            <p:extLst>
              <p:ext uri="{D42A27DB-BD31-4B8C-83A1-F6EECF244321}">
                <p14:modId xmlns:p14="http://schemas.microsoft.com/office/powerpoint/2010/main" val="2242034921"/>
              </p:ext>
            </p:extLst>
          </p:nvPr>
        </p:nvGraphicFramePr>
        <p:xfrm>
          <a:off x="924533" y="1186249"/>
          <a:ext cx="10353672" cy="5577840"/>
        </p:xfrm>
        <a:graphic>
          <a:graphicData uri="http://schemas.openxmlformats.org/drawingml/2006/table">
            <a:tbl>
              <a:tblPr firstRow="1" bandRow="1">
                <a:tableStyleId>{5C22544A-7EE6-4342-B048-85BDC9FD1C3A}</a:tableStyleId>
              </a:tblPr>
              <a:tblGrid>
                <a:gridCol w="716692">
                  <a:extLst>
                    <a:ext uri="{9D8B030D-6E8A-4147-A177-3AD203B41FA5}">
                      <a16:colId xmlns:a16="http://schemas.microsoft.com/office/drawing/2014/main" val="3321316334"/>
                    </a:ext>
                  </a:extLst>
                </a:gridCol>
                <a:gridCol w="2120598">
                  <a:extLst>
                    <a:ext uri="{9D8B030D-6E8A-4147-A177-3AD203B41FA5}">
                      <a16:colId xmlns:a16="http://schemas.microsoft.com/office/drawing/2014/main" val="2867790653"/>
                    </a:ext>
                  </a:extLst>
                </a:gridCol>
                <a:gridCol w="2587326">
                  <a:extLst>
                    <a:ext uri="{9D8B030D-6E8A-4147-A177-3AD203B41FA5}">
                      <a16:colId xmlns:a16="http://schemas.microsoft.com/office/drawing/2014/main" val="548680157"/>
                    </a:ext>
                  </a:extLst>
                </a:gridCol>
                <a:gridCol w="4929056">
                  <a:extLst>
                    <a:ext uri="{9D8B030D-6E8A-4147-A177-3AD203B41FA5}">
                      <a16:colId xmlns:a16="http://schemas.microsoft.com/office/drawing/2014/main" val="2626571276"/>
                    </a:ext>
                  </a:extLst>
                </a:gridCol>
              </a:tblGrid>
              <a:tr h="345616">
                <a:tc>
                  <a:txBody>
                    <a:bodyPr/>
                    <a:lstStyle/>
                    <a:p>
                      <a:pPr algn="ctr"/>
                      <a:r>
                        <a:rPr lang="en-US" dirty="0"/>
                        <a:t>No</a:t>
                      </a:r>
                    </a:p>
                  </a:txBody>
                  <a:tcPr/>
                </a:tc>
                <a:tc>
                  <a:txBody>
                    <a:bodyPr/>
                    <a:lstStyle/>
                    <a:p>
                      <a:pPr algn="ctr"/>
                      <a:r>
                        <a:rPr lang="en-US" dirty="0" err="1"/>
                        <a:t>Kegiatan</a:t>
                      </a:r>
                      <a:endParaRPr lang="en-US" dirty="0"/>
                    </a:p>
                  </a:txBody>
                  <a:tcPr/>
                </a:tc>
                <a:tc>
                  <a:txBody>
                    <a:bodyPr/>
                    <a:lstStyle/>
                    <a:p>
                      <a:pPr algn="ctr"/>
                      <a:r>
                        <a:rPr lang="en-US" dirty="0" err="1"/>
                        <a:t>Pelaksana</a:t>
                      </a:r>
                      <a:endParaRPr lang="en-US" dirty="0"/>
                    </a:p>
                  </a:txBody>
                  <a:tcPr/>
                </a:tc>
                <a:tc>
                  <a:txBody>
                    <a:bodyPr/>
                    <a:lstStyle/>
                    <a:p>
                      <a:pPr algn="ctr"/>
                      <a:r>
                        <a:rPr lang="en-US" dirty="0" err="1"/>
                        <a:t>Uraian</a:t>
                      </a:r>
                      <a:r>
                        <a:rPr lang="en-US" dirty="0"/>
                        <a:t> </a:t>
                      </a:r>
                      <a:r>
                        <a:rPr lang="en-US" dirty="0" err="1"/>
                        <a:t>Kegiatan</a:t>
                      </a:r>
                      <a:endParaRPr lang="en-US" dirty="0"/>
                    </a:p>
                  </a:txBody>
                  <a:tcPr/>
                </a:tc>
                <a:extLst>
                  <a:ext uri="{0D108BD9-81ED-4DB2-BD59-A6C34878D82A}">
                    <a16:rowId xmlns:a16="http://schemas.microsoft.com/office/drawing/2014/main" val="2334052538"/>
                  </a:ext>
                </a:extLst>
              </a:tr>
              <a:tr h="604827">
                <a:tc>
                  <a:txBody>
                    <a:bodyPr/>
                    <a:lstStyle/>
                    <a:p>
                      <a:r>
                        <a:rPr lang="en-US" dirty="0"/>
                        <a:t>1</a:t>
                      </a:r>
                    </a:p>
                  </a:txBody>
                  <a:tcPr/>
                </a:tc>
                <a:tc>
                  <a:txBody>
                    <a:bodyPr/>
                    <a:lstStyle/>
                    <a:p>
                      <a:r>
                        <a:rPr lang="en-US" dirty="0" err="1"/>
                        <a:t>Koordinasi</a:t>
                      </a:r>
                      <a:endParaRPr lang="en-US" dirty="0"/>
                    </a:p>
                  </a:txBody>
                  <a:tcPr/>
                </a:tc>
                <a:tc>
                  <a:txBody>
                    <a:bodyPr/>
                    <a:lstStyle/>
                    <a:p>
                      <a:r>
                        <a:rPr lang="en-US" dirty="0" err="1"/>
                        <a:t>Pengurus</a:t>
                      </a:r>
                      <a:endParaRPr lang="en-US" dirty="0"/>
                    </a:p>
                  </a:txBody>
                  <a:tcPr/>
                </a:tc>
                <a:tc>
                  <a:txBody>
                    <a:bodyPr/>
                    <a:lstStyle/>
                    <a:p>
                      <a:r>
                        <a:rPr lang="en-US" dirty="0" err="1"/>
                        <a:t>Mengadakan</a:t>
                      </a:r>
                      <a:r>
                        <a:rPr lang="en-US" dirty="0"/>
                        <a:t> </a:t>
                      </a:r>
                      <a:r>
                        <a:rPr lang="en-US" dirty="0" err="1"/>
                        <a:t>rapat</a:t>
                      </a:r>
                      <a:r>
                        <a:rPr lang="en-US" dirty="0"/>
                        <a:t> </a:t>
                      </a:r>
                      <a:r>
                        <a:rPr lang="en-US" dirty="0" err="1"/>
                        <a:t>tentang</a:t>
                      </a:r>
                      <a:r>
                        <a:rPr lang="en-US" dirty="0"/>
                        <a:t> </a:t>
                      </a:r>
                      <a:r>
                        <a:rPr lang="en-US" dirty="0" err="1"/>
                        <a:t>persiapan</a:t>
                      </a:r>
                      <a:r>
                        <a:rPr lang="en-US" dirty="0"/>
                        <a:t> </a:t>
                      </a:r>
                      <a:r>
                        <a:rPr lang="en-US" dirty="0" err="1"/>
                        <a:t>penyusunan</a:t>
                      </a:r>
                      <a:r>
                        <a:rPr lang="en-US" dirty="0"/>
                        <a:t> ad/rt</a:t>
                      </a:r>
                    </a:p>
                  </a:txBody>
                  <a:tcPr/>
                </a:tc>
                <a:extLst>
                  <a:ext uri="{0D108BD9-81ED-4DB2-BD59-A6C34878D82A}">
                    <a16:rowId xmlns:a16="http://schemas.microsoft.com/office/drawing/2014/main" val="3786580090"/>
                  </a:ext>
                </a:extLst>
              </a:tr>
              <a:tr h="864039">
                <a:tc>
                  <a:txBody>
                    <a:bodyPr/>
                    <a:lstStyle/>
                    <a:p>
                      <a:r>
                        <a:rPr lang="en-US" dirty="0"/>
                        <a:t>2</a:t>
                      </a:r>
                    </a:p>
                  </a:txBody>
                  <a:tcPr/>
                </a:tc>
                <a:tc>
                  <a:txBody>
                    <a:bodyPr/>
                    <a:lstStyle/>
                    <a:p>
                      <a:r>
                        <a:rPr lang="en-US" dirty="0"/>
                        <a:t>Curah </a:t>
                      </a:r>
                      <a:r>
                        <a:rPr lang="en-US" dirty="0" err="1"/>
                        <a:t>Pendapat</a:t>
                      </a:r>
                      <a:endParaRPr lang="en-US" dirty="0"/>
                    </a:p>
                  </a:txBody>
                  <a:tcPr/>
                </a:tc>
                <a:tc>
                  <a:txBody>
                    <a:bodyPr/>
                    <a:lstStyle/>
                    <a:p>
                      <a:r>
                        <a:rPr lang="en-US" dirty="0" err="1"/>
                        <a:t>Pengurus</a:t>
                      </a:r>
                      <a:r>
                        <a:rPr lang="en-US" dirty="0"/>
                        <a:t> dan </a:t>
                      </a:r>
                      <a:r>
                        <a:rPr lang="en-US" dirty="0" err="1"/>
                        <a:t>Anggota</a:t>
                      </a:r>
                      <a:endParaRPr lang="en-US" dirty="0"/>
                    </a:p>
                  </a:txBody>
                  <a:tcPr/>
                </a:tc>
                <a:tc>
                  <a:txBody>
                    <a:bodyPr/>
                    <a:lstStyle/>
                    <a:p>
                      <a:r>
                        <a:rPr lang="en-US" dirty="0"/>
                        <a:t>Curah </a:t>
                      </a:r>
                      <a:r>
                        <a:rPr lang="en-US" dirty="0" err="1"/>
                        <a:t>pendapat</a:t>
                      </a:r>
                      <a:r>
                        <a:rPr lang="en-US" dirty="0"/>
                        <a:t> </a:t>
                      </a:r>
                      <a:r>
                        <a:rPr lang="en-US" dirty="0" err="1"/>
                        <a:t>antara</a:t>
                      </a:r>
                      <a:r>
                        <a:rPr lang="en-US" dirty="0"/>
                        <a:t> </a:t>
                      </a:r>
                      <a:r>
                        <a:rPr lang="en-US" dirty="0" err="1"/>
                        <a:t>pengurus</a:t>
                      </a:r>
                      <a:r>
                        <a:rPr lang="en-US" dirty="0"/>
                        <a:t> </a:t>
                      </a:r>
                      <a:r>
                        <a:rPr lang="en-US" dirty="0" err="1"/>
                        <a:t>danm</a:t>
                      </a:r>
                      <a:r>
                        <a:rPr lang="en-US" dirty="0"/>
                        <a:t> </a:t>
                      </a:r>
                      <a:r>
                        <a:rPr lang="en-US" dirty="0" err="1"/>
                        <a:t>anggota</a:t>
                      </a:r>
                      <a:r>
                        <a:rPr lang="en-US" dirty="0"/>
                        <a:t> </a:t>
                      </a:r>
                      <a:r>
                        <a:rPr lang="en-US" dirty="0" err="1"/>
                        <a:t>untuk</a:t>
                      </a:r>
                      <a:r>
                        <a:rPr lang="en-US" dirty="0"/>
                        <a:t> </a:t>
                      </a:r>
                      <a:r>
                        <a:rPr lang="en-US" dirty="0" err="1"/>
                        <a:t>mejajajaki</a:t>
                      </a:r>
                      <a:r>
                        <a:rPr lang="en-US" dirty="0"/>
                        <a:t> </a:t>
                      </a:r>
                      <a:r>
                        <a:rPr lang="en-US" dirty="0" err="1"/>
                        <a:t>pembentukan</a:t>
                      </a:r>
                      <a:r>
                        <a:rPr lang="en-US" dirty="0"/>
                        <a:t> </a:t>
                      </a:r>
                      <a:r>
                        <a:rPr lang="en-US" dirty="0" err="1"/>
                        <a:t>tim</a:t>
                      </a:r>
                      <a:r>
                        <a:rPr lang="en-US" dirty="0"/>
                        <a:t> </a:t>
                      </a:r>
                      <a:r>
                        <a:rPr lang="en-US" dirty="0" err="1"/>
                        <a:t>khusus</a:t>
                      </a:r>
                      <a:r>
                        <a:rPr lang="en-US" dirty="0"/>
                        <a:t> </a:t>
                      </a:r>
                      <a:r>
                        <a:rPr lang="en-US" dirty="0" err="1"/>
                        <a:t>serta</a:t>
                      </a:r>
                      <a:r>
                        <a:rPr lang="en-US" dirty="0"/>
                        <a:t> </a:t>
                      </a:r>
                      <a:r>
                        <a:rPr lang="en-US" dirty="0" err="1"/>
                        <a:t>arah</a:t>
                      </a:r>
                      <a:r>
                        <a:rPr lang="en-US" dirty="0"/>
                        <a:t> </a:t>
                      </a:r>
                      <a:r>
                        <a:rPr lang="en-US" dirty="0" err="1"/>
                        <a:t>anggraran</a:t>
                      </a:r>
                      <a:r>
                        <a:rPr lang="en-US" dirty="0"/>
                        <a:t> </a:t>
                      </a:r>
                      <a:r>
                        <a:rPr lang="en-US" dirty="0" err="1"/>
                        <a:t>dasar</a:t>
                      </a:r>
                      <a:r>
                        <a:rPr lang="en-US" dirty="0"/>
                        <a:t> dan </a:t>
                      </a:r>
                      <a:r>
                        <a:rPr lang="en-US" dirty="0" err="1"/>
                        <a:t>rumah</a:t>
                      </a:r>
                      <a:r>
                        <a:rPr lang="en-US" dirty="0"/>
                        <a:t> </a:t>
                      </a:r>
                      <a:r>
                        <a:rPr lang="en-US" dirty="0" err="1"/>
                        <a:t>tangga</a:t>
                      </a:r>
                      <a:endParaRPr lang="en-US" dirty="0"/>
                    </a:p>
                  </a:txBody>
                  <a:tcPr/>
                </a:tc>
                <a:extLst>
                  <a:ext uri="{0D108BD9-81ED-4DB2-BD59-A6C34878D82A}">
                    <a16:rowId xmlns:a16="http://schemas.microsoft.com/office/drawing/2014/main" val="1317946677"/>
                  </a:ext>
                </a:extLst>
              </a:tr>
              <a:tr h="604827">
                <a:tc>
                  <a:txBody>
                    <a:bodyPr/>
                    <a:lstStyle/>
                    <a:p>
                      <a:r>
                        <a:rPr lang="en-US" dirty="0"/>
                        <a:t>3</a:t>
                      </a:r>
                    </a:p>
                  </a:txBody>
                  <a:tcPr/>
                </a:tc>
                <a:tc>
                  <a:txBody>
                    <a:bodyPr/>
                    <a:lstStyle/>
                    <a:p>
                      <a:r>
                        <a:rPr lang="en-US" dirty="0" err="1"/>
                        <a:t>Membentuk</a:t>
                      </a:r>
                      <a:r>
                        <a:rPr lang="en-US" dirty="0"/>
                        <a:t> Tim</a:t>
                      </a:r>
                    </a:p>
                  </a:txBody>
                  <a:tcPr/>
                </a:tc>
                <a:tc>
                  <a:txBody>
                    <a:bodyPr/>
                    <a:lstStyle/>
                    <a:p>
                      <a:r>
                        <a:rPr lang="en-US" dirty="0" err="1"/>
                        <a:t>Penguru</a:t>
                      </a:r>
                      <a:endParaRPr lang="en-US" dirty="0"/>
                    </a:p>
                  </a:txBody>
                  <a:tcPr/>
                </a:tc>
                <a:tc>
                  <a:txBody>
                    <a:bodyPr/>
                    <a:lstStyle/>
                    <a:p>
                      <a:r>
                        <a:rPr lang="en-US" dirty="0" err="1"/>
                        <a:t>Membentuk</a:t>
                      </a:r>
                      <a:r>
                        <a:rPr lang="en-US" dirty="0"/>
                        <a:t> </a:t>
                      </a:r>
                      <a:r>
                        <a:rPr lang="en-US" dirty="0" err="1"/>
                        <a:t>tim</a:t>
                      </a:r>
                      <a:r>
                        <a:rPr lang="en-US" dirty="0"/>
                        <a:t> </a:t>
                      </a:r>
                      <a:r>
                        <a:rPr lang="en-US" dirty="0" err="1"/>
                        <a:t>khusus</a:t>
                      </a:r>
                      <a:r>
                        <a:rPr lang="en-US" dirty="0"/>
                        <a:t> </a:t>
                      </a:r>
                      <a:r>
                        <a:rPr lang="en-US" dirty="0" err="1"/>
                        <a:t>sebagai</a:t>
                      </a:r>
                      <a:r>
                        <a:rPr lang="en-US" dirty="0"/>
                        <a:t> </a:t>
                      </a:r>
                      <a:r>
                        <a:rPr lang="en-US" dirty="0" err="1"/>
                        <a:t>pelaksana</a:t>
                      </a:r>
                      <a:r>
                        <a:rPr lang="en-US" dirty="0"/>
                        <a:t> </a:t>
                      </a:r>
                      <a:r>
                        <a:rPr lang="en-US" dirty="0" err="1"/>
                        <a:t>dalam</a:t>
                      </a:r>
                      <a:r>
                        <a:rPr lang="en-US" dirty="0"/>
                        <a:t> </a:t>
                      </a:r>
                      <a:r>
                        <a:rPr lang="en-US" dirty="0" err="1"/>
                        <a:t>rangka</a:t>
                      </a:r>
                      <a:r>
                        <a:rPr lang="en-US" dirty="0"/>
                        <a:t> </a:t>
                      </a:r>
                      <a:r>
                        <a:rPr lang="en-US" dirty="0" err="1"/>
                        <a:t>penyusunan</a:t>
                      </a:r>
                      <a:r>
                        <a:rPr lang="en-US" dirty="0"/>
                        <a:t> AD/RT</a:t>
                      </a:r>
                    </a:p>
                  </a:txBody>
                  <a:tcPr/>
                </a:tc>
                <a:extLst>
                  <a:ext uri="{0D108BD9-81ED-4DB2-BD59-A6C34878D82A}">
                    <a16:rowId xmlns:a16="http://schemas.microsoft.com/office/drawing/2014/main" val="2280864087"/>
                  </a:ext>
                </a:extLst>
              </a:tr>
              <a:tr h="1123251">
                <a:tc>
                  <a:txBody>
                    <a:bodyPr/>
                    <a:lstStyle/>
                    <a:p>
                      <a:r>
                        <a:rPr lang="en-US" dirty="0"/>
                        <a:t>4</a:t>
                      </a:r>
                    </a:p>
                  </a:txBody>
                  <a:tcPr/>
                </a:tc>
                <a:tc>
                  <a:txBody>
                    <a:bodyPr/>
                    <a:lstStyle/>
                    <a:p>
                      <a:r>
                        <a:rPr lang="en-US" dirty="0"/>
                        <a:t>Menyusun </a:t>
                      </a:r>
                      <a:r>
                        <a:rPr lang="en-US" dirty="0" err="1"/>
                        <a:t>Konsep</a:t>
                      </a:r>
                      <a:r>
                        <a:rPr lang="en-US" dirty="0"/>
                        <a:t> AD/RT</a:t>
                      </a:r>
                    </a:p>
                  </a:txBody>
                  <a:tcPr/>
                </a:tc>
                <a:tc>
                  <a:txBody>
                    <a:bodyPr/>
                    <a:lstStyle/>
                    <a:p>
                      <a:r>
                        <a:rPr lang="en-US" dirty="0"/>
                        <a:t>Tim </a:t>
                      </a:r>
                      <a:r>
                        <a:rPr lang="en-US" dirty="0" err="1"/>
                        <a:t>Khusus</a:t>
                      </a:r>
                      <a:endParaRPr lang="en-US" dirty="0"/>
                    </a:p>
                  </a:txBody>
                  <a:tcPr/>
                </a:tc>
                <a:tc>
                  <a:txBody>
                    <a:bodyPr/>
                    <a:lstStyle/>
                    <a:p>
                      <a:r>
                        <a:rPr lang="en-US" dirty="0"/>
                        <a:t>Menyusun </a:t>
                      </a:r>
                      <a:r>
                        <a:rPr lang="en-US" dirty="0" err="1"/>
                        <a:t>daraft</a:t>
                      </a:r>
                      <a:r>
                        <a:rPr lang="en-US" dirty="0"/>
                        <a:t> </a:t>
                      </a:r>
                      <a:r>
                        <a:rPr lang="en-US" dirty="0" err="1"/>
                        <a:t>awal</a:t>
                      </a:r>
                      <a:r>
                        <a:rPr lang="en-US" dirty="0"/>
                        <a:t> AD/RT </a:t>
                      </a:r>
                      <a:r>
                        <a:rPr lang="en-US" dirty="0" err="1"/>
                        <a:t>MGMP,konsep</a:t>
                      </a:r>
                      <a:r>
                        <a:rPr lang="en-US" dirty="0"/>
                        <a:t> minimal </a:t>
                      </a:r>
                      <a:r>
                        <a:rPr lang="en-US" dirty="0" err="1"/>
                        <a:t>memuat</a:t>
                      </a:r>
                      <a:r>
                        <a:rPr lang="en-US" dirty="0"/>
                        <a:t> </a:t>
                      </a:r>
                      <a:r>
                        <a:rPr lang="en-US" dirty="0" err="1"/>
                        <a:t>visi</a:t>
                      </a:r>
                      <a:r>
                        <a:rPr lang="en-US" dirty="0"/>
                        <a:t> </a:t>
                      </a:r>
                      <a:r>
                        <a:rPr lang="en-US" dirty="0" err="1"/>
                        <a:t>misi,tujuamn,waktu,tempat,keanggotaan,program,serta</a:t>
                      </a:r>
                      <a:r>
                        <a:rPr lang="en-US" dirty="0"/>
                        <a:t> </a:t>
                      </a:r>
                      <a:r>
                        <a:rPr lang="en-US" dirty="0" err="1"/>
                        <a:t>tertib</a:t>
                      </a:r>
                      <a:r>
                        <a:rPr lang="en-US" dirty="0"/>
                        <a:t> </a:t>
                      </a:r>
                      <a:r>
                        <a:rPr lang="en-US" dirty="0" err="1"/>
                        <a:t>organisasi</a:t>
                      </a:r>
                      <a:endParaRPr lang="en-US" dirty="0"/>
                    </a:p>
                  </a:txBody>
                  <a:tcPr/>
                </a:tc>
                <a:extLst>
                  <a:ext uri="{0D108BD9-81ED-4DB2-BD59-A6C34878D82A}">
                    <a16:rowId xmlns:a16="http://schemas.microsoft.com/office/drawing/2014/main" val="2117674829"/>
                  </a:ext>
                </a:extLst>
              </a:tr>
              <a:tr h="864039">
                <a:tc>
                  <a:txBody>
                    <a:bodyPr/>
                    <a:lstStyle/>
                    <a:p>
                      <a:r>
                        <a:rPr lang="en-US" dirty="0"/>
                        <a:t>5</a:t>
                      </a:r>
                    </a:p>
                  </a:txBody>
                  <a:tcPr/>
                </a:tc>
                <a:tc>
                  <a:txBody>
                    <a:bodyPr/>
                    <a:lstStyle/>
                    <a:p>
                      <a:r>
                        <a:rPr lang="en-US" dirty="0" err="1"/>
                        <a:t>Persetujuan</a:t>
                      </a:r>
                      <a:endParaRPr lang="en-US" dirty="0"/>
                    </a:p>
                  </a:txBody>
                  <a:tcPr/>
                </a:tc>
                <a:tc>
                  <a:txBody>
                    <a:bodyPr/>
                    <a:lstStyle/>
                    <a:p>
                      <a:r>
                        <a:rPr lang="en-US" dirty="0" err="1"/>
                        <a:t>Seluruh</a:t>
                      </a:r>
                      <a:r>
                        <a:rPr lang="en-US" dirty="0"/>
                        <a:t> </a:t>
                      </a:r>
                      <a:r>
                        <a:rPr lang="en-US" dirty="0" err="1"/>
                        <a:t>pengurus</a:t>
                      </a:r>
                      <a:endParaRPr lang="en-US" dirty="0"/>
                    </a:p>
                  </a:txBody>
                  <a:tcPr/>
                </a:tc>
                <a:tc>
                  <a:txBody>
                    <a:bodyPr/>
                    <a:lstStyle/>
                    <a:p>
                      <a:r>
                        <a:rPr lang="en-US" dirty="0" err="1"/>
                        <a:t>Menyempurnakan</a:t>
                      </a:r>
                      <a:r>
                        <a:rPr lang="en-US" dirty="0"/>
                        <a:t> </a:t>
                      </a:r>
                      <a:r>
                        <a:rPr lang="en-US" dirty="0" err="1"/>
                        <a:t>atau</a:t>
                      </a:r>
                      <a:r>
                        <a:rPr lang="en-US" dirty="0"/>
                        <a:t> </a:t>
                      </a:r>
                      <a:r>
                        <a:rPr lang="en-US" dirty="0" err="1"/>
                        <a:t>memperbaiki</a:t>
                      </a:r>
                      <a:r>
                        <a:rPr lang="en-US" dirty="0"/>
                        <a:t> </a:t>
                      </a:r>
                      <a:r>
                        <a:rPr lang="en-US" dirty="0" err="1"/>
                        <a:t>konsp</a:t>
                      </a:r>
                      <a:r>
                        <a:rPr lang="en-US" dirty="0"/>
                        <a:t> AD/</a:t>
                      </a:r>
                      <a:r>
                        <a:rPr lang="en-US" dirty="0" err="1"/>
                        <a:t>RT,diadakan</a:t>
                      </a:r>
                      <a:r>
                        <a:rPr lang="en-US" dirty="0"/>
                        <a:t> </a:t>
                      </a:r>
                      <a:r>
                        <a:rPr lang="en-US" dirty="0" err="1"/>
                        <a:t>rapat</a:t>
                      </a:r>
                      <a:r>
                        <a:rPr lang="en-US" dirty="0"/>
                        <a:t> </a:t>
                      </a:r>
                      <a:r>
                        <a:rPr lang="en-US" dirty="0" err="1"/>
                        <a:t>atau</a:t>
                      </a:r>
                      <a:r>
                        <a:rPr lang="en-US" dirty="0"/>
                        <a:t> </a:t>
                      </a:r>
                      <a:r>
                        <a:rPr lang="en-US" dirty="0" err="1"/>
                        <a:t>pembahasan</a:t>
                      </a:r>
                      <a:r>
                        <a:rPr lang="en-US" dirty="0"/>
                        <a:t> </a:t>
                      </a:r>
                      <a:r>
                        <a:rPr lang="en-US" dirty="0" err="1"/>
                        <a:t>konsep</a:t>
                      </a:r>
                      <a:r>
                        <a:rPr lang="en-US" dirty="0"/>
                        <a:t> yang </a:t>
                      </a:r>
                      <a:r>
                        <a:rPr lang="en-US" dirty="0" err="1"/>
                        <a:t>diahadiri</a:t>
                      </a:r>
                      <a:r>
                        <a:rPr lang="en-US" dirty="0"/>
                        <a:t> </a:t>
                      </a:r>
                      <a:r>
                        <a:rPr lang="en-US" dirty="0" err="1"/>
                        <a:t>seluruh</a:t>
                      </a:r>
                      <a:r>
                        <a:rPr lang="en-US" dirty="0"/>
                        <a:t> </a:t>
                      </a:r>
                      <a:r>
                        <a:rPr lang="en-US" dirty="0" err="1"/>
                        <a:t>anggota</a:t>
                      </a:r>
                      <a:r>
                        <a:rPr lang="en-US" dirty="0"/>
                        <a:t> </a:t>
                      </a:r>
                      <a:r>
                        <a:rPr lang="en-US" dirty="0" err="1"/>
                        <a:t>pengurus</a:t>
                      </a:r>
                      <a:endParaRPr lang="en-US" dirty="0"/>
                    </a:p>
                  </a:txBody>
                  <a:tcPr/>
                </a:tc>
                <a:extLst>
                  <a:ext uri="{0D108BD9-81ED-4DB2-BD59-A6C34878D82A}">
                    <a16:rowId xmlns:a16="http://schemas.microsoft.com/office/drawing/2014/main" val="214371170"/>
                  </a:ext>
                </a:extLst>
              </a:tr>
              <a:tr h="864039">
                <a:tc>
                  <a:txBody>
                    <a:bodyPr/>
                    <a:lstStyle/>
                    <a:p>
                      <a:r>
                        <a:rPr lang="en-US" dirty="0"/>
                        <a:t>6</a:t>
                      </a:r>
                    </a:p>
                  </a:txBody>
                  <a:tcPr/>
                </a:tc>
                <a:tc>
                  <a:txBody>
                    <a:bodyPr/>
                    <a:lstStyle/>
                    <a:p>
                      <a:r>
                        <a:rPr lang="en-US" dirty="0" err="1"/>
                        <a:t>Finalisasi</a:t>
                      </a:r>
                      <a:r>
                        <a:rPr lang="en-US" dirty="0"/>
                        <a:t> AD/RT</a:t>
                      </a:r>
                    </a:p>
                  </a:txBody>
                  <a:tcPr/>
                </a:tc>
                <a:tc>
                  <a:txBody>
                    <a:bodyPr/>
                    <a:lstStyle/>
                    <a:p>
                      <a:r>
                        <a:rPr lang="en-US" dirty="0"/>
                        <a:t>Tim </a:t>
                      </a:r>
                      <a:r>
                        <a:rPr lang="en-US" dirty="0" err="1"/>
                        <a:t>Khusus</a:t>
                      </a:r>
                      <a:endParaRPr lang="en-US" dirty="0"/>
                    </a:p>
                  </a:txBody>
                  <a:tcPr/>
                </a:tc>
                <a:tc>
                  <a:txBody>
                    <a:bodyPr/>
                    <a:lstStyle/>
                    <a:p>
                      <a:r>
                        <a:rPr lang="en-US" dirty="0" err="1"/>
                        <a:t>Melakukan</a:t>
                      </a:r>
                      <a:r>
                        <a:rPr lang="en-US" dirty="0"/>
                        <a:t> </a:t>
                      </a:r>
                      <a:r>
                        <a:rPr lang="en-US" dirty="0" err="1"/>
                        <a:t>finaliasasi</a:t>
                      </a:r>
                      <a:r>
                        <a:rPr lang="en-US" dirty="0"/>
                        <a:t> </a:t>
                      </a:r>
                      <a:r>
                        <a:rPr lang="en-US" dirty="0" err="1"/>
                        <a:t>konsep</a:t>
                      </a:r>
                      <a:r>
                        <a:rPr lang="en-US" dirty="0"/>
                        <a:t> </a:t>
                      </a:r>
                      <a:r>
                        <a:rPr lang="en-US" dirty="0" err="1"/>
                        <a:t>baik</a:t>
                      </a:r>
                      <a:r>
                        <a:rPr lang="en-US" dirty="0"/>
                        <a:t> </a:t>
                      </a:r>
                      <a:r>
                        <a:rPr lang="en-US" dirty="0" err="1"/>
                        <a:t>dari</a:t>
                      </a:r>
                      <a:r>
                        <a:rPr lang="en-US" dirty="0"/>
                        <a:t> format </a:t>
                      </a:r>
                      <a:r>
                        <a:rPr lang="en-US" dirty="0" err="1"/>
                        <a:t>ataupun</a:t>
                      </a:r>
                      <a:r>
                        <a:rPr lang="en-US" dirty="0"/>
                        <a:t> tata Bahasa </a:t>
                      </a:r>
                      <a:r>
                        <a:rPr lang="en-US" dirty="0" err="1"/>
                        <a:t>serta</a:t>
                      </a:r>
                      <a:r>
                        <a:rPr lang="en-US" dirty="0"/>
                        <a:t> </a:t>
                      </a:r>
                      <a:r>
                        <a:rPr lang="en-US" dirty="0" err="1"/>
                        <a:t>menyerahkan</a:t>
                      </a:r>
                      <a:r>
                        <a:rPr lang="en-US" dirty="0"/>
                        <a:t> </a:t>
                      </a:r>
                      <a:r>
                        <a:rPr lang="en-US" dirty="0" err="1"/>
                        <a:t>kepada</a:t>
                      </a:r>
                      <a:r>
                        <a:rPr lang="en-US" dirty="0"/>
                        <a:t> </a:t>
                      </a:r>
                      <a:r>
                        <a:rPr lang="en-US" dirty="0" err="1"/>
                        <a:t>pengurus</a:t>
                      </a:r>
                      <a:r>
                        <a:rPr lang="en-US" dirty="0"/>
                        <a:t> </a:t>
                      </a:r>
                      <a:r>
                        <a:rPr lang="en-US" dirty="0" err="1"/>
                        <a:t>sebagai</a:t>
                      </a:r>
                      <a:r>
                        <a:rPr lang="en-US" dirty="0"/>
                        <a:t> </a:t>
                      </a:r>
                      <a:r>
                        <a:rPr lang="en-US" dirty="0" err="1"/>
                        <a:t>dokumen</a:t>
                      </a:r>
                      <a:r>
                        <a:rPr lang="en-US" dirty="0"/>
                        <a:t> </a:t>
                      </a:r>
                      <a:r>
                        <a:rPr lang="en-US" dirty="0" err="1"/>
                        <a:t>kelengkapan</a:t>
                      </a:r>
                      <a:endParaRPr lang="en-US" dirty="0"/>
                    </a:p>
                  </a:txBody>
                  <a:tcPr/>
                </a:tc>
                <a:extLst>
                  <a:ext uri="{0D108BD9-81ED-4DB2-BD59-A6C34878D82A}">
                    <a16:rowId xmlns:a16="http://schemas.microsoft.com/office/drawing/2014/main" val="2940767137"/>
                  </a:ext>
                </a:extLst>
              </a:tr>
            </a:tbl>
          </a:graphicData>
        </a:graphic>
      </p:graphicFrame>
    </p:spTree>
    <p:extLst>
      <p:ext uri="{BB962C8B-B14F-4D97-AF65-F5344CB8AC3E}">
        <p14:creationId xmlns:p14="http://schemas.microsoft.com/office/powerpoint/2010/main" val="534975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C6932-3992-470D-A856-FF64A514DD11}"/>
              </a:ext>
            </a:extLst>
          </p:cNvPr>
          <p:cNvSpPr>
            <a:spLocks noGrp="1"/>
          </p:cNvSpPr>
          <p:nvPr>
            <p:ph type="title"/>
          </p:nvPr>
        </p:nvSpPr>
        <p:spPr/>
        <p:txBody>
          <a:bodyPr>
            <a:normAutofit fontScale="90000"/>
          </a:bodyPr>
          <a:lstStyle/>
          <a:p>
            <a:r>
              <a:rPr lang="en-US" dirty="0"/>
              <a:t>Hal-</a:t>
            </a:r>
            <a:r>
              <a:rPr lang="en-US" dirty="0" err="1"/>
              <a:t>hal</a:t>
            </a:r>
            <a:r>
              <a:rPr lang="en-US" dirty="0"/>
              <a:t> yang </a:t>
            </a:r>
            <a:r>
              <a:rPr lang="en-US" dirty="0" err="1"/>
              <a:t>perlu</a:t>
            </a:r>
            <a:r>
              <a:rPr lang="en-US" dirty="0"/>
              <a:t> </a:t>
            </a:r>
            <a:r>
              <a:rPr lang="en-US" dirty="0" err="1"/>
              <a:t>dilakukan</a:t>
            </a:r>
            <a:r>
              <a:rPr lang="en-US" dirty="0"/>
              <a:t> </a:t>
            </a:r>
            <a:r>
              <a:rPr lang="en-US" dirty="0" err="1"/>
              <a:t>dalam</a:t>
            </a:r>
            <a:r>
              <a:rPr lang="en-US" dirty="0"/>
              <a:t> </a:t>
            </a:r>
            <a:r>
              <a:rPr lang="en-US" dirty="0" err="1"/>
              <a:t>penyusunan</a:t>
            </a:r>
            <a:r>
              <a:rPr lang="en-US" dirty="0"/>
              <a:t> Program MGMP</a:t>
            </a:r>
          </a:p>
        </p:txBody>
      </p:sp>
      <p:sp>
        <p:nvSpPr>
          <p:cNvPr id="3" name="Content Placeholder 2">
            <a:extLst>
              <a:ext uri="{FF2B5EF4-FFF2-40B4-BE49-F238E27FC236}">
                <a16:creationId xmlns:a16="http://schemas.microsoft.com/office/drawing/2014/main" id="{D5B5951B-474A-47E2-B732-2C2E40B8FB4F}"/>
              </a:ext>
            </a:extLst>
          </p:cNvPr>
          <p:cNvSpPr>
            <a:spLocks noGrp="1"/>
          </p:cNvSpPr>
          <p:nvPr>
            <p:ph idx="1"/>
          </p:nvPr>
        </p:nvSpPr>
        <p:spPr/>
        <p:txBody>
          <a:bodyPr>
            <a:normAutofit lnSpcReduction="10000"/>
          </a:bodyPr>
          <a:lstStyle/>
          <a:p>
            <a:r>
              <a:rPr lang="en-US" dirty="0"/>
              <a:t>1. </a:t>
            </a:r>
            <a:r>
              <a:rPr lang="en-US" dirty="0" err="1"/>
              <a:t>analisis</a:t>
            </a:r>
            <a:r>
              <a:rPr lang="en-US" dirty="0"/>
              <a:t> </a:t>
            </a:r>
            <a:r>
              <a:rPr lang="en-US" dirty="0" err="1"/>
              <a:t>kebutuhan</a:t>
            </a:r>
            <a:r>
              <a:rPr lang="en-US" dirty="0"/>
              <a:t> </a:t>
            </a:r>
            <a:r>
              <a:rPr lang="en-US" dirty="0" err="1"/>
              <a:t>peningkatan</a:t>
            </a:r>
            <a:r>
              <a:rPr lang="en-US" dirty="0"/>
              <a:t> </a:t>
            </a:r>
            <a:r>
              <a:rPr lang="en-US" dirty="0" err="1"/>
              <a:t>kompetensi</a:t>
            </a:r>
            <a:r>
              <a:rPr lang="en-US" dirty="0"/>
              <a:t> guru </a:t>
            </a:r>
            <a:r>
              <a:rPr lang="en-US" dirty="0" err="1"/>
              <a:t>sebagai</a:t>
            </a:r>
            <a:r>
              <a:rPr lang="en-US" dirty="0"/>
              <a:t> </a:t>
            </a:r>
            <a:r>
              <a:rPr lang="en-US" dirty="0" err="1"/>
              <a:t>anggota</a:t>
            </a:r>
            <a:r>
              <a:rPr lang="en-US" dirty="0"/>
              <a:t> MGMP yang </a:t>
            </a:r>
            <a:r>
              <a:rPr lang="en-US" dirty="0" err="1"/>
              <a:t>meliputi</a:t>
            </a:r>
            <a:r>
              <a:rPr lang="en-US" dirty="0"/>
              <a:t> </a:t>
            </a:r>
            <a:r>
              <a:rPr lang="en-US" dirty="0" err="1"/>
              <a:t>kompetensi</a:t>
            </a:r>
            <a:r>
              <a:rPr lang="en-US" dirty="0"/>
              <a:t> </a:t>
            </a:r>
            <a:r>
              <a:rPr lang="en-US" dirty="0" err="1"/>
              <a:t>profesional,pedagogis</a:t>
            </a:r>
            <a:r>
              <a:rPr lang="en-US" dirty="0"/>
              <a:t> ,</a:t>
            </a:r>
            <a:r>
              <a:rPr lang="en-US" dirty="0" err="1"/>
              <a:t>kepribadian</a:t>
            </a:r>
            <a:r>
              <a:rPr lang="en-US" dirty="0"/>
              <a:t> dan </a:t>
            </a:r>
            <a:r>
              <a:rPr lang="en-US" dirty="0" err="1"/>
              <a:t>sosial</a:t>
            </a:r>
            <a:endParaRPr lang="en-US" dirty="0"/>
          </a:p>
          <a:p>
            <a:r>
              <a:rPr lang="en-US" dirty="0"/>
              <a:t>2. Hasil </a:t>
            </a:r>
            <a:r>
              <a:rPr lang="en-US" dirty="0" err="1"/>
              <a:t>dari</a:t>
            </a:r>
            <a:r>
              <a:rPr lang="en-US" dirty="0"/>
              <a:t> </a:t>
            </a:r>
            <a:r>
              <a:rPr lang="en-US" dirty="0" err="1"/>
              <a:t>analisis</a:t>
            </a:r>
            <a:r>
              <a:rPr lang="en-US" dirty="0"/>
              <a:t> </a:t>
            </a:r>
            <a:r>
              <a:rPr lang="en-US" dirty="0" err="1"/>
              <a:t>kebutuhan</a:t>
            </a:r>
            <a:r>
              <a:rPr lang="en-US" dirty="0"/>
              <a:t> </a:t>
            </a:r>
            <a:r>
              <a:rPr lang="en-US" dirty="0" err="1"/>
              <a:t>ini</a:t>
            </a:r>
            <a:r>
              <a:rPr lang="en-US" dirty="0"/>
              <a:t> </a:t>
            </a:r>
            <a:r>
              <a:rPr lang="en-US" dirty="0" err="1"/>
              <a:t>disusun</a:t>
            </a:r>
            <a:r>
              <a:rPr lang="en-US" dirty="0"/>
              <a:t> program </a:t>
            </a:r>
            <a:r>
              <a:rPr lang="en-US" dirty="0" err="1"/>
              <a:t>prioritas</a:t>
            </a:r>
            <a:r>
              <a:rPr lang="en-US" dirty="0"/>
              <a:t> yang </a:t>
            </a:r>
            <a:r>
              <a:rPr lang="en-US" dirty="0" err="1"/>
              <a:t>dituangkan</a:t>
            </a:r>
            <a:r>
              <a:rPr lang="en-US" dirty="0"/>
              <a:t> </a:t>
            </a:r>
            <a:r>
              <a:rPr lang="en-US" dirty="0" err="1"/>
              <a:t>dalam</a:t>
            </a:r>
            <a:r>
              <a:rPr lang="en-US" dirty="0"/>
              <a:t> </a:t>
            </a:r>
            <a:r>
              <a:rPr lang="en-US" dirty="0" err="1"/>
              <a:t>jadwal</a:t>
            </a:r>
            <a:r>
              <a:rPr lang="en-US" dirty="0"/>
              <a:t> </a:t>
            </a:r>
            <a:r>
              <a:rPr lang="en-US" dirty="0" err="1"/>
              <a:t>kegiatan</a:t>
            </a:r>
            <a:r>
              <a:rPr lang="en-US" dirty="0"/>
              <a:t> </a:t>
            </a:r>
            <a:r>
              <a:rPr lang="en-US" dirty="0" err="1"/>
              <a:t>tahunan</a:t>
            </a:r>
            <a:r>
              <a:rPr lang="en-US" dirty="0"/>
              <a:t> dan semester</a:t>
            </a:r>
          </a:p>
          <a:p>
            <a:r>
              <a:rPr lang="en-US" dirty="0"/>
              <a:t>3. Ada </a:t>
            </a:r>
            <a:r>
              <a:rPr lang="en-US" dirty="0" err="1"/>
              <a:t>tiga</a:t>
            </a:r>
            <a:r>
              <a:rPr lang="en-US" dirty="0"/>
              <a:t> </a:t>
            </a:r>
            <a:r>
              <a:rPr lang="en-US" dirty="0" err="1"/>
              <a:t>jenis</a:t>
            </a:r>
            <a:r>
              <a:rPr lang="en-US" dirty="0"/>
              <a:t> program yang </a:t>
            </a:r>
            <a:r>
              <a:rPr lang="en-US" dirty="0" err="1"/>
              <a:t>dapat</a:t>
            </a:r>
            <a:r>
              <a:rPr lang="en-US" dirty="0"/>
              <a:t> </a:t>
            </a:r>
            <a:r>
              <a:rPr lang="en-US" dirty="0" err="1"/>
              <a:t>dirancang</a:t>
            </a:r>
            <a:r>
              <a:rPr lang="en-US" dirty="0"/>
              <a:t> </a:t>
            </a:r>
            <a:r>
              <a:rPr lang="en-US" dirty="0" err="1"/>
              <a:t>untuk</a:t>
            </a:r>
            <a:r>
              <a:rPr lang="en-US" dirty="0"/>
              <a:t> </a:t>
            </a:r>
            <a:r>
              <a:rPr lang="en-US" dirty="0" err="1"/>
              <a:t>kegiatan</a:t>
            </a:r>
            <a:r>
              <a:rPr lang="en-US" dirty="0"/>
              <a:t> MGMP, </a:t>
            </a:r>
            <a:r>
              <a:rPr lang="en-US" dirty="0" err="1"/>
              <a:t>yaitu</a:t>
            </a:r>
            <a:r>
              <a:rPr lang="en-US" dirty="0"/>
              <a:t> program </a:t>
            </a:r>
            <a:r>
              <a:rPr lang="en-US" dirty="0" err="1"/>
              <a:t>umum</a:t>
            </a:r>
            <a:r>
              <a:rPr lang="en-US" dirty="0"/>
              <a:t>, program inti ( program </a:t>
            </a:r>
            <a:r>
              <a:rPr lang="en-US" dirty="0" err="1"/>
              <a:t>ruti</a:t>
            </a:r>
            <a:r>
              <a:rPr lang="en-US" dirty="0"/>
              <a:t> dan </a:t>
            </a:r>
            <a:r>
              <a:rPr lang="en-US" dirty="0" err="1"/>
              <a:t>pengembangan</a:t>
            </a:r>
            <a:r>
              <a:rPr lang="en-US" dirty="0"/>
              <a:t>), dan program </a:t>
            </a:r>
            <a:r>
              <a:rPr lang="en-US" dirty="0" err="1"/>
              <a:t>pennjang</a:t>
            </a:r>
            <a:endParaRPr lang="en-US" dirty="0"/>
          </a:p>
          <a:p>
            <a:r>
              <a:rPr lang="en-US" dirty="0"/>
              <a:t>4. Program </a:t>
            </a:r>
            <a:r>
              <a:rPr lang="en-US" dirty="0" err="1"/>
              <a:t>hasil</a:t>
            </a:r>
            <a:r>
              <a:rPr lang="en-US" dirty="0"/>
              <a:t> </a:t>
            </a:r>
            <a:r>
              <a:rPr lang="en-US" dirty="0" err="1"/>
              <a:t>analisis</a:t>
            </a:r>
            <a:r>
              <a:rPr lang="en-US" dirty="0"/>
              <a:t> </a:t>
            </a:r>
            <a:r>
              <a:rPr lang="en-US" dirty="0" err="1"/>
              <a:t>kebutuhan</a:t>
            </a:r>
            <a:r>
              <a:rPr lang="en-US" dirty="0"/>
              <a:t> </a:t>
            </a:r>
            <a:r>
              <a:rPr lang="en-US" dirty="0" err="1"/>
              <a:t>dituangkan</a:t>
            </a:r>
            <a:r>
              <a:rPr lang="en-US" dirty="0"/>
              <a:t> </a:t>
            </a:r>
            <a:r>
              <a:rPr lang="en-US" dirty="0" err="1"/>
              <a:t>dalam</a:t>
            </a:r>
            <a:r>
              <a:rPr lang="en-US" dirty="0"/>
              <a:t> </a:t>
            </a:r>
            <a:r>
              <a:rPr lang="en-US" dirty="0" err="1"/>
              <a:t>jadwal</a:t>
            </a:r>
            <a:r>
              <a:rPr lang="en-US" dirty="0"/>
              <a:t> </a:t>
            </a:r>
            <a:r>
              <a:rPr lang="en-US" dirty="0" err="1"/>
              <a:t>pertemuan</a:t>
            </a:r>
            <a:r>
              <a:rPr lang="en-US" dirty="0"/>
              <a:t> </a:t>
            </a:r>
            <a:r>
              <a:rPr lang="en-US" dirty="0" err="1"/>
              <a:t>untuk</a:t>
            </a:r>
            <a:r>
              <a:rPr lang="en-US" dirty="0"/>
              <a:t> </a:t>
            </a:r>
            <a:r>
              <a:rPr lang="en-US" dirty="0" err="1"/>
              <a:t>satu</a:t>
            </a:r>
            <a:r>
              <a:rPr lang="en-US" dirty="0"/>
              <a:t> </a:t>
            </a:r>
            <a:r>
              <a:rPr lang="en-US" dirty="0" err="1"/>
              <a:t>tahun</a:t>
            </a:r>
            <a:r>
              <a:rPr lang="en-US" dirty="0"/>
              <a:t> </a:t>
            </a:r>
            <a:r>
              <a:rPr lang="en-US" dirty="0" err="1"/>
              <a:t>sekurang-kurangnya</a:t>
            </a:r>
            <a:r>
              <a:rPr lang="en-US" dirty="0"/>
              <a:t> 12 kali </a:t>
            </a:r>
            <a:r>
              <a:rPr lang="en-US" dirty="0" err="1"/>
              <a:t>pertemuan</a:t>
            </a:r>
            <a:r>
              <a:rPr lang="en-US" dirty="0"/>
              <a:t> </a:t>
            </a:r>
            <a:r>
              <a:rPr lang="en-US" dirty="0" err="1"/>
              <a:t>dalam</a:t>
            </a:r>
            <a:r>
              <a:rPr lang="en-US" dirty="0"/>
              <a:t> </a:t>
            </a:r>
            <a:r>
              <a:rPr lang="en-US" dirty="0" err="1"/>
              <a:t>satu</a:t>
            </a:r>
            <a:r>
              <a:rPr lang="en-US" dirty="0"/>
              <a:t> </a:t>
            </a:r>
            <a:r>
              <a:rPr lang="en-US" dirty="0" err="1"/>
              <a:t>tahun</a:t>
            </a:r>
            <a:endParaRPr lang="en-US" dirty="0"/>
          </a:p>
        </p:txBody>
      </p:sp>
    </p:spTree>
    <p:extLst>
      <p:ext uri="{BB962C8B-B14F-4D97-AF65-F5344CB8AC3E}">
        <p14:creationId xmlns:p14="http://schemas.microsoft.com/office/powerpoint/2010/main" val="2279740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Override1.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ppt/theme/themeOverride2.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89B453C-F2B2-4ECA-A6ED-7DBEF1B6D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CC670F-05B9-4BB7-BA2C-0DE5B5C1E5D3}">
  <ds:schemaRefs>
    <ds:schemaRef ds:uri="http://schemas.microsoft.com/sharepoint/v3/contenttype/forms"/>
  </ds:schemaRefs>
</ds:datastoreItem>
</file>

<file path=customXml/itemProps3.xml><?xml version="1.0" encoding="utf-8"?>
<ds:datastoreItem xmlns:ds="http://schemas.openxmlformats.org/officeDocument/2006/customXml" ds:itemID="{02A3AD49-9331-450C-A2FE-6857A4DB38C6}">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{0F2BAFD7-CFA8-4386-B976-04E3476072B7}TF4f6a21e4-c5e3-43c0-9a45-6f250da3af3564e1c59d_win32-7c83cc0e940a</Template>
  <TotalTime>40</TotalTime>
  <Words>292</Words>
  <Application>Microsoft Office PowerPoint</Application>
  <PresentationFormat>Widescreen</PresentationFormat>
  <Paragraphs>41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Goudy Old Style</vt:lpstr>
      <vt:lpstr>Wingdings 2</vt:lpstr>
      <vt:lpstr>SlateVTI</vt:lpstr>
      <vt:lpstr>Sosialisasi AD/ART Penyusunan Program MGMP Keperawatan</vt:lpstr>
      <vt:lpstr>Anggaran Dasar dan Anggaran Rumah Tangga</vt:lpstr>
      <vt:lpstr>Langkah Prosedur Penyusunan Anggaran dasar dan Anggaran RT MGMP </vt:lpstr>
      <vt:lpstr>Hal-hal yang perlu dilakukan dalam penyusunan Program MGMP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Sosialisasi AD/ART Penyusunan Program MGMP Keperawatan</dc:title>
  <dc:creator>LENOVO</dc:creator>
  <cp:lastModifiedBy>LENOVO</cp:lastModifiedBy>
  <cp:revision>2</cp:revision>
  <dcterms:created xsi:type="dcterms:W3CDTF">2026-09-13T15:44:01Z</dcterms:created>
  <dcterms:modified xsi:type="dcterms:W3CDTF">2026-09-14T11:11:46Z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