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9" d="100"/>
          <a:sy n="49" d="100"/>
        </p:scale>
        <p:origin x="84" y="19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>
            <a:extLst>
              <a:ext uri="{FF2B5EF4-FFF2-40B4-BE49-F238E27FC236}">
                <a16:creationId xmlns:a16="http://schemas.microsoft.com/office/drawing/2014/main" id="{33015A21-81CE-4576-8F9A-3AB6B3292735}"/>
              </a:ext>
            </a:extLst>
          </p:cNvPr>
          <p:cNvSpPr/>
          <p:nvPr/>
        </p:nvSpPr>
        <p:spPr>
          <a:xfrm>
            <a:off x="1028751" y="-1"/>
            <a:ext cx="15227249" cy="9144000"/>
          </a:xfrm>
          <a:custGeom>
            <a:avLst/>
            <a:gdLst/>
            <a:ahLst/>
            <a:cxnLst/>
            <a:rect l="l" t="t" r="r" b="b"/>
            <a:pathLst>
              <a:path w="15227249" h="9144000">
                <a:moveTo>
                  <a:pt x="220786" y="4854692"/>
                </a:moveTo>
                <a:lnTo>
                  <a:pt x="220786" y="5169612"/>
                </a:lnTo>
                <a:lnTo>
                  <a:pt x="383381" y="5169612"/>
                </a:lnTo>
                <a:cubicBezTo>
                  <a:pt x="414759" y="5169612"/>
                  <a:pt x="441145" y="5166332"/>
                  <a:pt x="462539" y="5159771"/>
                </a:cubicBezTo>
                <a:cubicBezTo>
                  <a:pt x="483933" y="5153210"/>
                  <a:pt x="502474" y="5143511"/>
                  <a:pt x="518163" y="5130675"/>
                </a:cubicBezTo>
                <a:cubicBezTo>
                  <a:pt x="533852" y="5117839"/>
                  <a:pt x="546118" y="5101864"/>
                  <a:pt x="554961" y="5082752"/>
                </a:cubicBezTo>
                <a:cubicBezTo>
                  <a:pt x="563804" y="5063640"/>
                  <a:pt x="568225" y="5041818"/>
                  <a:pt x="568225" y="5017287"/>
                </a:cubicBezTo>
                <a:cubicBezTo>
                  <a:pt x="568225" y="4991614"/>
                  <a:pt x="563947" y="4968651"/>
                  <a:pt x="555389" y="4948398"/>
                </a:cubicBezTo>
                <a:cubicBezTo>
                  <a:pt x="546831" y="4928145"/>
                  <a:pt x="534280" y="4911172"/>
                  <a:pt x="517736" y="4897480"/>
                </a:cubicBezTo>
                <a:cubicBezTo>
                  <a:pt x="501191" y="4883788"/>
                  <a:pt x="480082" y="4873233"/>
                  <a:pt x="454409" y="4865817"/>
                </a:cubicBezTo>
                <a:cubicBezTo>
                  <a:pt x="428736" y="4858400"/>
                  <a:pt x="395362" y="4854692"/>
                  <a:pt x="354285" y="4854692"/>
                </a:cubicBezTo>
                <a:close/>
                <a:moveTo>
                  <a:pt x="12475628" y="4445638"/>
                </a:moveTo>
                <a:lnTo>
                  <a:pt x="12476484" y="4445638"/>
                </a:lnTo>
                <a:lnTo>
                  <a:pt x="12633089" y="4916307"/>
                </a:lnTo>
                <a:lnTo>
                  <a:pt x="12319024" y="4916307"/>
                </a:lnTo>
                <a:close/>
                <a:moveTo>
                  <a:pt x="3531654" y="4445638"/>
                </a:moveTo>
                <a:lnTo>
                  <a:pt x="3375050" y="4916307"/>
                </a:lnTo>
                <a:lnTo>
                  <a:pt x="3689115" y="4916307"/>
                </a:lnTo>
                <a:lnTo>
                  <a:pt x="3532510" y="4445638"/>
                </a:lnTo>
                <a:close/>
                <a:moveTo>
                  <a:pt x="1359954" y="4445638"/>
                </a:moveTo>
                <a:lnTo>
                  <a:pt x="1203349" y="4916307"/>
                </a:lnTo>
                <a:lnTo>
                  <a:pt x="1517414" y="4916307"/>
                </a:lnTo>
                <a:lnTo>
                  <a:pt x="1360810" y="4445638"/>
                </a:lnTo>
                <a:close/>
                <a:moveTo>
                  <a:pt x="5968640" y="4407984"/>
                </a:moveTo>
                <a:lnTo>
                  <a:pt x="5968640" y="4783664"/>
                </a:lnTo>
                <a:lnTo>
                  <a:pt x="6069620" y="4783664"/>
                </a:lnTo>
                <a:cubicBezTo>
                  <a:pt x="6105562" y="4783664"/>
                  <a:pt x="6135657" y="4778814"/>
                  <a:pt x="6159903" y="4769116"/>
                </a:cubicBezTo>
                <a:cubicBezTo>
                  <a:pt x="6184149" y="4759417"/>
                  <a:pt x="6203975" y="4745867"/>
                  <a:pt x="6219378" y="4728467"/>
                </a:cubicBezTo>
                <a:cubicBezTo>
                  <a:pt x="6234783" y="4711066"/>
                  <a:pt x="6246477" y="4690243"/>
                  <a:pt x="6254464" y="4665996"/>
                </a:cubicBezTo>
                <a:cubicBezTo>
                  <a:pt x="6262451" y="4641750"/>
                  <a:pt x="6266445" y="4615364"/>
                  <a:pt x="6266445" y="4586838"/>
                </a:cubicBezTo>
                <a:cubicBezTo>
                  <a:pt x="6266445" y="4548044"/>
                  <a:pt x="6259599" y="4516095"/>
                  <a:pt x="6245907" y="4490993"/>
                </a:cubicBezTo>
                <a:cubicBezTo>
                  <a:pt x="6232215" y="4465891"/>
                  <a:pt x="6215385" y="4447349"/>
                  <a:pt x="6195418" y="4435369"/>
                </a:cubicBezTo>
                <a:cubicBezTo>
                  <a:pt x="6175449" y="4423388"/>
                  <a:pt x="6154483" y="4415829"/>
                  <a:pt x="6132518" y="4412691"/>
                </a:cubicBezTo>
                <a:cubicBezTo>
                  <a:pt x="6110553" y="4409553"/>
                  <a:pt x="6087876" y="4407984"/>
                  <a:pt x="6064485" y="4407984"/>
                </a:cubicBezTo>
                <a:close/>
                <a:moveTo>
                  <a:pt x="6902090" y="4406273"/>
                </a:moveTo>
                <a:lnTo>
                  <a:pt x="6902090" y="4720337"/>
                </a:lnTo>
                <a:lnTo>
                  <a:pt x="7016762" y="4720337"/>
                </a:lnTo>
                <a:cubicBezTo>
                  <a:pt x="7048710" y="4720337"/>
                  <a:pt x="7076665" y="4716486"/>
                  <a:pt x="7100627" y="4708784"/>
                </a:cubicBezTo>
                <a:cubicBezTo>
                  <a:pt x="7124588" y="4701083"/>
                  <a:pt x="7144555" y="4690243"/>
                  <a:pt x="7160530" y="4676266"/>
                </a:cubicBezTo>
                <a:cubicBezTo>
                  <a:pt x="7176504" y="4662288"/>
                  <a:pt x="7188485" y="4645601"/>
                  <a:pt x="7196472" y="4626203"/>
                </a:cubicBezTo>
                <a:cubicBezTo>
                  <a:pt x="7204459" y="4606806"/>
                  <a:pt x="7208452" y="4585127"/>
                  <a:pt x="7208452" y="4561166"/>
                </a:cubicBezTo>
                <a:cubicBezTo>
                  <a:pt x="7208452" y="4524653"/>
                  <a:pt x="7200180" y="4493846"/>
                  <a:pt x="7183636" y="4468743"/>
                </a:cubicBezTo>
                <a:cubicBezTo>
                  <a:pt x="7167090" y="4443641"/>
                  <a:pt x="7139992" y="4425955"/>
                  <a:pt x="7102338" y="4415686"/>
                </a:cubicBezTo>
                <a:cubicBezTo>
                  <a:pt x="7090928" y="4412833"/>
                  <a:pt x="7077949" y="4410551"/>
                  <a:pt x="7063402" y="4408840"/>
                </a:cubicBezTo>
                <a:cubicBezTo>
                  <a:pt x="7048853" y="4407128"/>
                  <a:pt x="7028743" y="4406273"/>
                  <a:pt x="7003071" y="4406273"/>
                </a:cubicBezTo>
                <a:close/>
                <a:moveTo>
                  <a:pt x="220786" y="4402850"/>
                </a:moveTo>
                <a:lnTo>
                  <a:pt x="220786" y="4690386"/>
                </a:lnTo>
                <a:lnTo>
                  <a:pt x="346583" y="4690386"/>
                </a:lnTo>
                <a:cubicBezTo>
                  <a:pt x="379102" y="4690386"/>
                  <a:pt x="405060" y="4686535"/>
                  <a:pt x="424457" y="4678833"/>
                </a:cubicBezTo>
                <a:cubicBezTo>
                  <a:pt x="443855" y="4671131"/>
                  <a:pt x="459972" y="4660577"/>
                  <a:pt x="472808" y="4647170"/>
                </a:cubicBezTo>
                <a:cubicBezTo>
                  <a:pt x="485644" y="4633763"/>
                  <a:pt x="495201" y="4618074"/>
                  <a:pt x="501476" y="4600103"/>
                </a:cubicBezTo>
                <a:cubicBezTo>
                  <a:pt x="507752" y="4582132"/>
                  <a:pt x="510890" y="4563162"/>
                  <a:pt x="510890" y="4543195"/>
                </a:cubicBezTo>
                <a:cubicBezTo>
                  <a:pt x="510890" y="4520945"/>
                  <a:pt x="507466" y="4500977"/>
                  <a:pt x="500620" y="4483291"/>
                </a:cubicBezTo>
                <a:cubicBezTo>
                  <a:pt x="493774" y="4465605"/>
                  <a:pt x="483505" y="4450915"/>
                  <a:pt x="469813" y="4439220"/>
                </a:cubicBezTo>
                <a:cubicBezTo>
                  <a:pt x="456121" y="4427524"/>
                  <a:pt x="438863" y="4418539"/>
                  <a:pt x="418039" y="4412263"/>
                </a:cubicBezTo>
                <a:cubicBezTo>
                  <a:pt x="397216" y="4405987"/>
                  <a:pt x="369403" y="4402850"/>
                  <a:pt x="334602" y="4402850"/>
                </a:cubicBezTo>
                <a:close/>
                <a:moveTo>
                  <a:pt x="11267256" y="4234265"/>
                </a:moveTo>
                <a:cubicBezTo>
                  <a:pt x="11261550" y="4234265"/>
                  <a:pt x="11256700" y="4235833"/>
                  <a:pt x="11252708" y="4238971"/>
                </a:cubicBezTo>
                <a:cubicBezTo>
                  <a:pt x="11248714" y="4242109"/>
                  <a:pt x="11245291" y="4247244"/>
                  <a:pt x="11242439" y="4254375"/>
                </a:cubicBezTo>
                <a:cubicBezTo>
                  <a:pt x="11239585" y="4261506"/>
                  <a:pt x="11237446" y="4271062"/>
                  <a:pt x="11236020" y="4283043"/>
                </a:cubicBezTo>
                <a:cubicBezTo>
                  <a:pt x="11234594" y="4295024"/>
                  <a:pt x="11233881" y="4309572"/>
                  <a:pt x="11233881" y="4326687"/>
                </a:cubicBezTo>
                <a:cubicBezTo>
                  <a:pt x="11233881" y="4343232"/>
                  <a:pt x="11234594" y="4357352"/>
                  <a:pt x="11236020" y="4369047"/>
                </a:cubicBezTo>
                <a:cubicBezTo>
                  <a:pt x="11237446" y="4380742"/>
                  <a:pt x="11239585" y="4390156"/>
                  <a:pt x="11242439" y="4397287"/>
                </a:cubicBezTo>
                <a:cubicBezTo>
                  <a:pt x="11245291" y="4404419"/>
                  <a:pt x="11248714" y="4409696"/>
                  <a:pt x="11252708" y="4413119"/>
                </a:cubicBezTo>
                <a:cubicBezTo>
                  <a:pt x="11256700" y="4416542"/>
                  <a:pt x="11261550" y="4418253"/>
                  <a:pt x="11267256" y="4418253"/>
                </a:cubicBezTo>
                <a:lnTo>
                  <a:pt x="11544522" y="4418253"/>
                </a:lnTo>
                <a:lnTo>
                  <a:pt x="11544522" y="5310813"/>
                </a:lnTo>
                <a:cubicBezTo>
                  <a:pt x="11544522" y="5316518"/>
                  <a:pt x="11546376" y="5321652"/>
                  <a:pt x="11550085" y="5326217"/>
                </a:cubicBezTo>
                <a:cubicBezTo>
                  <a:pt x="11553793" y="5330781"/>
                  <a:pt x="11559926" y="5334489"/>
                  <a:pt x="11568484" y="5337341"/>
                </a:cubicBezTo>
                <a:cubicBezTo>
                  <a:pt x="11577041" y="5340194"/>
                  <a:pt x="11588594" y="5342476"/>
                  <a:pt x="11603142" y="5344188"/>
                </a:cubicBezTo>
                <a:cubicBezTo>
                  <a:pt x="11617690" y="5345899"/>
                  <a:pt x="11635803" y="5346755"/>
                  <a:pt x="11657483" y="5346755"/>
                </a:cubicBezTo>
                <a:cubicBezTo>
                  <a:pt x="11679162" y="5346755"/>
                  <a:pt x="11697276" y="5345899"/>
                  <a:pt x="11711824" y="5344188"/>
                </a:cubicBezTo>
                <a:cubicBezTo>
                  <a:pt x="11726372" y="5342476"/>
                  <a:pt x="11737925" y="5340194"/>
                  <a:pt x="11746482" y="5337341"/>
                </a:cubicBezTo>
                <a:cubicBezTo>
                  <a:pt x="11755040" y="5334489"/>
                  <a:pt x="11761172" y="5330781"/>
                  <a:pt x="11764881" y="5326217"/>
                </a:cubicBezTo>
                <a:cubicBezTo>
                  <a:pt x="11768589" y="5321652"/>
                  <a:pt x="11770444" y="5316518"/>
                  <a:pt x="11770444" y="5310813"/>
                </a:cubicBezTo>
                <a:lnTo>
                  <a:pt x="11770444" y="4418253"/>
                </a:lnTo>
                <a:lnTo>
                  <a:pt x="12047710" y="4418253"/>
                </a:lnTo>
                <a:cubicBezTo>
                  <a:pt x="12052845" y="4418253"/>
                  <a:pt x="12057552" y="4416542"/>
                  <a:pt x="12061830" y="4413119"/>
                </a:cubicBezTo>
                <a:cubicBezTo>
                  <a:pt x="12066109" y="4409696"/>
                  <a:pt x="12069674" y="4404419"/>
                  <a:pt x="12072527" y="4397287"/>
                </a:cubicBezTo>
                <a:cubicBezTo>
                  <a:pt x="12075380" y="4390156"/>
                  <a:pt x="12077519" y="4380742"/>
                  <a:pt x="12078946" y="4369047"/>
                </a:cubicBezTo>
                <a:cubicBezTo>
                  <a:pt x="12080371" y="4357352"/>
                  <a:pt x="12081085" y="4343232"/>
                  <a:pt x="12081085" y="4326687"/>
                </a:cubicBezTo>
                <a:cubicBezTo>
                  <a:pt x="12081085" y="4309572"/>
                  <a:pt x="12080371" y="4295024"/>
                  <a:pt x="12078946" y="4283043"/>
                </a:cubicBezTo>
                <a:cubicBezTo>
                  <a:pt x="12077519" y="4271062"/>
                  <a:pt x="12075380" y="4261506"/>
                  <a:pt x="12072527" y="4254375"/>
                </a:cubicBezTo>
                <a:cubicBezTo>
                  <a:pt x="12069674" y="4247244"/>
                  <a:pt x="12066109" y="4242109"/>
                  <a:pt x="12061830" y="4238971"/>
                </a:cubicBezTo>
                <a:cubicBezTo>
                  <a:pt x="12057552" y="4235833"/>
                  <a:pt x="12052845" y="4234265"/>
                  <a:pt x="12047710" y="4234265"/>
                </a:cubicBezTo>
                <a:close/>
                <a:moveTo>
                  <a:pt x="9401248" y="4234265"/>
                </a:moveTo>
                <a:cubicBezTo>
                  <a:pt x="9382422" y="4234265"/>
                  <a:pt x="9366590" y="4239827"/>
                  <a:pt x="9353753" y="4250952"/>
                </a:cubicBezTo>
                <a:cubicBezTo>
                  <a:pt x="9340917" y="4262077"/>
                  <a:pt x="9334499" y="4280190"/>
                  <a:pt x="9334499" y="4305293"/>
                </a:cubicBezTo>
                <a:lnTo>
                  <a:pt x="9334499" y="5270592"/>
                </a:lnTo>
                <a:cubicBezTo>
                  <a:pt x="9334499" y="5295694"/>
                  <a:pt x="9340917" y="5313808"/>
                  <a:pt x="9353753" y="5324933"/>
                </a:cubicBezTo>
                <a:cubicBezTo>
                  <a:pt x="9366590" y="5336058"/>
                  <a:pt x="9382422" y="5341620"/>
                  <a:pt x="9401248" y="5341620"/>
                </a:cubicBezTo>
                <a:lnTo>
                  <a:pt x="9957494" y="5341620"/>
                </a:lnTo>
                <a:cubicBezTo>
                  <a:pt x="9962628" y="5341620"/>
                  <a:pt x="9967335" y="5340051"/>
                  <a:pt x="9971614" y="5336914"/>
                </a:cubicBezTo>
                <a:cubicBezTo>
                  <a:pt x="9975893" y="5333776"/>
                  <a:pt x="9979458" y="5328784"/>
                  <a:pt x="9982311" y="5321938"/>
                </a:cubicBezTo>
                <a:cubicBezTo>
                  <a:pt x="9985163" y="5315092"/>
                  <a:pt x="9987302" y="5306106"/>
                  <a:pt x="9988729" y="5294981"/>
                </a:cubicBezTo>
                <a:cubicBezTo>
                  <a:pt x="9990155" y="5283856"/>
                  <a:pt x="9990868" y="5270022"/>
                  <a:pt x="9990868" y="5253477"/>
                </a:cubicBezTo>
                <a:cubicBezTo>
                  <a:pt x="9990868" y="5236932"/>
                  <a:pt x="9990155" y="5223097"/>
                  <a:pt x="9988729" y="5211972"/>
                </a:cubicBezTo>
                <a:cubicBezTo>
                  <a:pt x="9987302" y="5200847"/>
                  <a:pt x="9985163" y="5191862"/>
                  <a:pt x="9982311" y="5185016"/>
                </a:cubicBezTo>
                <a:cubicBezTo>
                  <a:pt x="9979458" y="5178170"/>
                  <a:pt x="9975893" y="5173178"/>
                  <a:pt x="9971614" y="5170040"/>
                </a:cubicBezTo>
                <a:cubicBezTo>
                  <a:pt x="9967335" y="5166902"/>
                  <a:pt x="9962628" y="5165333"/>
                  <a:pt x="9957494" y="5165333"/>
                </a:cubicBezTo>
                <a:lnTo>
                  <a:pt x="9558709" y="5165333"/>
                </a:lnTo>
                <a:lnTo>
                  <a:pt x="9558709" y="4852980"/>
                </a:lnTo>
                <a:lnTo>
                  <a:pt x="9893312" y="4852980"/>
                </a:lnTo>
                <a:cubicBezTo>
                  <a:pt x="9898446" y="4852980"/>
                  <a:pt x="9903153" y="4851554"/>
                  <a:pt x="9907432" y="4848701"/>
                </a:cubicBezTo>
                <a:cubicBezTo>
                  <a:pt x="9911710" y="4845849"/>
                  <a:pt x="9915275" y="4841142"/>
                  <a:pt x="9918129" y="4834581"/>
                </a:cubicBezTo>
                <a:cubicBezTo>
                  <a:pt x="9920981" y="4828021"/>
                  <a:pt x="9923120" y="4819320"/>
                  <a:pt x="9924547" y="4808481"/>
                </a:cubicBezTo>
                <a:cubicBezTo>
                  <a:pt x="9925972" y="4797641"/>
                  <a:pt x="9926686" y="4783949"/>
                  <a:pt x="9926686" y="4767404"/>
                </a:cubicBezTo>
                <a:cubicBezTo>
                  <a:pt x="9926686" y="4751430"/>
                  <a:pt x="9925972" y="4737880"/>
                  <a:pt x="9924547" y="4726755"/>
                </a:cubicBezTo>
                <a:cubicBezTo>
                  <a:pt x="9923120" y="4715631"/>
                  <a:pt x="9920981" y="4706788"/>
                  <a:pt x="9918129" y="4700227"/>
                </a:cubicBezTo>
                <a:cubicBezTo>
                  <a:pt x="9915275" y="4693666"/>
                  <a:pt x="9911710" y="4688817"/>
                  <a:pt x="9907432" y="4685679"/>
                </a:cubicBezTo>
                <a:cubicBezTo>
                  <a:pt x="9903153" y="4682541"/>
                  <a:pt x="9898446" y="4680972"/>
                  <a:pt x="9893312" y="4680972"/>
                </a:cubicBezTo>
                <a:lnTo>
                  <a:pt x="9558709" y="4680972"/>
                </a:lnTo>
                <a:lnTo>
                  <a:pt x="9558709" y="4410551"/>
                </a:lnTo>
                <a:lnTo>
                  <a:pt x="9954071" y="4410551"/>
                </a:lnTo>
                <a:cubicBezTo>
                  <a:pt x="9959205" y="4410551"/>
                  <a:pt x="9963769" y="4408983"/>
                  <a:pt x="9967763" y="4405845"/>
                </a:cubicBezTo>
                <a:cubicBezTo>
                  <a:pt x="9971756" y="4402707"/>
                  <a:pt x="9975179" y="4397715"/>
                  <a:pt x="9978032" y="4390869"/>
                </a:cubicBezTo>
                <a:cubicBezTo>
                  <a:pt x="9980884" y="4384023"/>
                  <a:pt x="9983024" y="4375037"/>
                  <a:pt x="9984450" y="4363912"/>
                </a:cubicBezTo>
                <a:cubicBezTo>
                  <a:pt x="9985876" y="4352788"/>
                  <a:pt x="9986590" y="4339238"/>
                  <a:pt x="9986590" y="4323264"/>
                </a:cubicBezTo>
                <a:cubicBezTo>
                  <a:pt x="9986590" y="4306149"/>
                  <a:pt x="9985876" y="4292028"/>
                  <a:pt x="9984450" y="4280904"/>
                </a:cubicBezTo>
                <a:cubicBezTo>
                  <a:pt x="9983024" y="4269779"/>
                  <a:pt x="9980884" y="4260651"/>
                  <a:pt x="9978032" y="4253519"/>
                </a:cubicBezTo>
                <a:cubicBezTo>
                  <a:pt x="9975179" y="4246388"/>
                  <a:pt x="9971756" y="4241396"/>
                  <a:pt x="9967763" y="4238543"/>
                </a:cubicBezTo>
                <a:cubicBezTo>
                  <a:pt x="9963769" y="4235691"/>
                  <a:pt x="9959205" y="4234265"/>
                  <a:pt x="9954071" y="4234265"/>
                </a:cubicBezTo>
                <a:close/>
                <a:moveTo>
                  <a:pt x="7734373" y="4234265"/>
                </a:moveTo>
                <a:lnTo>
                  <a:pt x="8021281" y="4234265"/>
                </a:lnTo>
                <a:lnTo>
                  <a:pt x="8106808" y="4410551"/>
                </a:lnTo>
                <a:lnTo>
                  <a:pt x="7891833" y="4410551"/>
                </a:lnTo>
                <a:lnTo>
                  <a:pt x="7891833" y="4680972"/>
                </a:lnTo>
                <a:lnTo>
                  <a:pt x="8226436" y="4680972"/>
                </a:lnTo>
                <a:lnTo>
                  <a:pt x="8229626" y="4682036"/>
                </a:lnTo>
                <a:lnTo>
                  <a:pt x="8258768" y="4747601"/>
                </a:lnTo>
                <a:lnTo>
                  <a:pt x="8259811" y="4767404"/>
                </a:lnTo>
                <a:cubicBezTo>
                  <a:pt x="8259811" y="4783949"/>
                  <a:pt x="8259098" y="4797641"/>
                  <a:pt x="8257671" y="4808481"/>
                </a:cubicBezTo>
                <a:cubicBezTo>
                  <a:pt x="8256245" y="4819320"/>
                  <a:pt x="8254106" y="4828021"/>
                  <a:pt x="8251253" y="4834581"/>
                </a:cubicBezTo>
                <a:cubicBezTo>
                  <a:pt x="8248401" y="4841142"/>
                  <a:pt x="8244835" y="4845849"/>
                  <a:pt x="8240557" y="4848701"/>
                </a:cubicBezTo>
                <a:cubicBezTo>
                  <a:pt x="8236278" y="4851554"/>
                  <a:pt x="8231571" y="4852980"/>
                  <a:pt x="8226436" y="4852980"/>
                </a:cubicBezTo>
                <a:lnTo>
                  <a:pt x="7891833" y="4852980"/>
                </a:lnTo>
                <a:lnTo>
                  <a:pt x="7891833" y="5165333"/>
                </a:lnTo>
                <a:lnTo>
                  <a:pt x="8290619" y="5165333"/>
                </a:lnTo>
                <a:cubicBezTo>
                  <a:pt x="8295753" y="5165333"/>
                  <a:pt x="8300459" y="5166902"/>
                  <a:pt x="8304738" y="5170040"/>
                </a:cubicBezTo>
                <a:cubicBezTo>
                  <a:pt x="8309017" y="5173178"/>
                  <a:pt x="8312583" y="5178170"/>
                  <a:pt x="8315435" y="5185016"/>
                </a:cubicBezTo>
                <a:cubicBezTo>
                  <a:pt x="8318288" y="5191862"/>
                  <a:pt x="8320427" y="5200847"/>
                  <a:pt x="8321853" y="5211972"/>
                </a:cubicBezTo>
                <a:cubicBezTo>
                  <a:pt x="8323280" y="5223097"/>
                  <a:pt x="8323993" y="5236932"/>
                  <a:pt x="8323993" y="5253477"/>
                </a:cubicBezTo>
                <a:cubicBezTo>
                  <a:pt x="8323993" y="5270022"/>
                  <a:pt x="8323280" y="5283856"/>
                  <a:pt x="8321853" y="5294981"/>
                </a:cubicBezTo>
                <a:cubicBezTo>
                  <a:pt x="8320427" y="5306106"/>
                  <a:pt x="8318288" y="5315092"/>
                  <a:pt x="8315435" y="5321938"/>
                </a:cubicBezTo>
                <a:cubicBezTo>
                  <a:pt x="8312583" y="5328784"/>
                  <a:pt x="8309017" y="5333776"/>
                  <a:pt x="8304738" y="5336914"/>
                </a:cubicBezTo>
                <a:cubicBezTo>
                  <a:pt x="8300459" y="5340051"/>
                  <a:pt x="8295753" y="5341620"/>
                  <a:pt x="8290619" y="5341620"/>
                </a:cubicBezTo>
                <a:lnTo>
                  <a:pt x="7734373" y="5341620"/>
                </a:lnTo>
                <a:cubicBezTo>
                  <a:pt x="7715547" y="5341620"/>
                  <a:pt x="7699715" y="5336058"/>
                  <a:pt x="7686879" y="5324933"/>
                </a:cubicBezTo>
                <a:cubicBezTo>
                  <a:pt x="7674042" y="5313808"/>
                  <a:pt x="7667624" y="5295694"/>
                  <a:pt x="7667624" y="5270592"/>
                </a:cubicBezTo>
                <a:lnTo>
                  <a:pt x="7667624" y="4305293"/>
                </a:lnTo>
                <a:cubicBezTo>
                  <a:pt x="7667624" y="4280190"/>
                  <a:pt x="7674042" y="4262077"/>
                  <a:pt x="7686879" y="4250952"/>
                </a:cubicBezTo>
                <a:cubicBezTo>
                  <a:pt x="7699715" y="4239827"/>
                  <a:pt x="7715547" y="4234265"/>
                  <a:pt x="7734373" y="4234265"/>
                </a:cubicBezTo>
                <a:close/>
                <a:moveTo>
                  <a:pt x="6743775" y="4234265"/>
                </a:moveTo>
                <a:lnTo>
                  <a:pt x="7030454" y="4234265"/>
                </a:lnTo>
                <a:cubicBezTo>
                  <a:pt x="7059549" y="4234265"/>
                  <a:pt x="7083512" y="4234835"/>
                  <a:pt x="7102338" y="4235976"/>
                </a:cubicBezTo>
                <a:cubicBezTo>
                  <a:pt x="7121165" y="4237117"/>
                  <a:pt x="7138280" y="4238543"/>
                  <a:pt x="7153684" y="4240255"/>
                </a:cubicBezTo>
                <a:cubicBezTo>
                  <a:pt x="7198183" y="4246531"/>
                  <a:pt x="7238261" y="4257370"/>
                  <a:pt x="7273918" y="4272774"/>
                </a:cubicBezTo>
                <a:cubicBezTo>
                  <a:pt x="7309575" y="4288178"/>
                  <a:pt x="7339812" y="4308288"/>
                  <a:pt x="7364629" y="4333105"/>
                </a:cubicBezTo>
                <a:cubicBezTo>
                  <a:pt x="7389446" y="4357922"/>
                  <a:pt x="7408415" y="4387303"/>
                  <a:pt x="7421537" y="4421249"/>
                </a:cubicBezTo>
                <a:cubicBezTo>
                  <a:pt x="7434658" y="4455194"/>
                  <a:pt x="7441219" y="4494131"/>
                  <a:pt x="7441219" y="4538060"/>
                </a:cubicBezTo>
                <a:cubicBezTo>
                  <a:pt x="7441219" y="4575143"/>
                  <a:pt x="7436513" y="4608946"/>
                  <a:pt x="7427099" y="4639468"/>
                </a:cubicBezTo>
                <a:cubicBezTo>
                  <a:pt x="7417686" y="4669990"/>
                  <a:pt x="7403851" y="4697232"/>
                  <a:pt x="7385595" y="4721193"/>
                </a:cubicBezTo>
                <a:cubicBezTo>
                  <a:pt x="7367339" y="4745154"/>
                  <a:pt x="7344803" y="4765978"/>
                  <a:pt x="7317990" y="4783664"/>
                </a:cubicBezTo>
                <a:cubicBezTo>
                  <a:pt x="7291176" y="4801349"/>
                  <a:pt x="7260654" y="4815612"/>
                  <a:pt x="7226423" y="4826452"/>
                </a:cubicBezTo>
                <a:cubicBezTo>
                  <a:pt x="7242968" y="4834439"/>
                  <a:pt x="7258515" y="4844137"/>
                  <a:pt x="7273062" y="4855548"/>
                </a:cubicBezTo>
                <a:cubicBezTo>
                  <a:pt x="7287611" y="4866958"/>
                  <a:pt x="7301303" y="4880793"/>
                  <a:pt x="7314139" y="4897052"/>
                </a:cubicBezTo>
                <a:cubicBezTo>
                  <a:pt x="7326975" y="4913311"/>
                  <a:pt x="7339099" y="4931853"/>
                  <a:pt x="7350509" y="4952677"/>
                </a:cubicBezTo>
                <a:cubicBezTo>
                  <a:pt x="7361919" y="4973500"/>
                  <a:pt x="7373043" y="4997034"/>
                  <a:pt x="7383883" y="5023277"/>
                </a:cubicBezTo>
                <a:lnTo>
                  <a:pt x="7477161" y="5241496"/>
                </a:lnTo>
                <a:cubicBezTo>
                  <a:pt x="7485719" y="5263175"/>
                  <a:pt x="7491424" y="5279007"/>
                  <a:pt x="7494277" y="5288991"/>
                </a:cubicBezTo>
                <a:cubicBezTo>
                  <a:pt x="7497129" y="5298975"/>
                  <a:pt x="7498555" y="5306819"/>
                  <a:pt x="7498555" y="5312524"/>
                </a:cubicBezTo>
                <a:cubicBezTo>
                  <a:pt x="7498555" y="5318800"/>
                  <a:pt x="7497415" y="5324077"/>
                  <a:pt x="7495133" y="5328356"/>
                </a:cubicBezTo>
                <a:cubicBezTo>
                  <a:pt x="7492850" y="5332635"/>
                  <a:pt x="7487431" y="5336200"/>
                  <a:pt x="7478873" y="5339053"/>
                </a:cubicBezTo>
                <a:cubicBezTo>
                  <a:pt x="7470315" y="5341905"/>
                  <a:pt x="7457764" y="5343902"/>
                  <a:pt x="7441219" y="5345043"/>
                </a:cubicBezTo>
                <a:cubicBezTo>
                  <a:pt x="7424675" y="5346184"/>
                  <a:pt x="7402139" y="5346755"/>
                  <a:pt x="7373615" y="5346755"/>
                </a:cubicBezTo>
                <a:cubicBezTo>
                  <a:pt x="7349654" y="5346755"/>
                  <a:pt x="7330541" y="5346184"/>
                  <a:pt x="7316278" y="5345043"/>
                </a:cubicBezTo>
                <a:cubicBezTo>
                  <a:pt x="7302016" y="5343902"/>
                  <a:pt x="7290748" y="5341763"/>
                  <a:pt x="7282476" y="5338625"/>
                </a:cubicBezTo>
                <a:cubicBezTo>
                  <a:pt x="7274203" y="5335487"/>
                  <a:pt x="7268356" y="5331494"/>
                  <a:pt x="7264933" y="5326644"/>
                </a:cubicBezTo>
                <a:cubicBezTo>
                  <a:pt x="7261510" y="5321795"/>
                  <a:pt x="7258657" y="5315947"/>
                  <a:pt x="7256375" y="5309101"/>
                </a:cubicBezTo>
                <a:lnTo>
                  <a:pt x="7157107" y="5061786"/>
                </a:lnTo>
                <a:cubicBezTo>
                  <a:pt x="7145126" y="5033831"/>
                  <a:pt x="7133430" y="5009014"/>
                  <a:pt x="7122020" y="4987335"/>
                </a:cubicBezTo>
                <a:cubicBezTo>
                  <a:pt x="7110610" y="4965656"/>
                  <a:pt x="7097917" y="4947542"/>
                  <a:pt x="7083940" y="4932994"/>
                </a:cubicBezTo>
                <a:cubicBezTo>
                  <a:pt x="7069962" y="4918446"/>
                  <a:pt x="7053844" y="4907464"/>
                  <a:pt x="7035589" y="4900047"/>
                </a:cubicBezTo>
                <a:cubicBezTo>
                  <a:pt x="7017332" y="4892630"/>
                  <a:pt x="6996224" y="4888922"/>
                  <a:pt x="6972263" y="4888922"/>
                </a:cubicBezTo>
                <a:lnTo>
                  <a:pt x="6902090" y="4888922"/>
                </a:lnTo>
                <a:lnTo>
                  <a:pt x="6902090" y="5310813"/>
                </a:lnTo>
                <a:cubicBezTo>
                  <a:pt x="6902090" y="5316518"/>
                  <a:pt x="6900236" y="5321652"/>
                  <a:pt x="6896527" y="5326217"/>
                </a:cubicBezTo>
                <a:cubicBezTo>
                  <a:pt x="6892819" y="5330781"/>
                  <a:pt x="6886686" y="5334489"/>
                  <a:pt x="6878129" y="5337341"/>
                </a:cubicBezTo>
                <a:cubicBezTo>
                  <a:pt x="6869571" y="5340194"/>
                  <a:pt x="6858161" y="5342476"/>
                  <a:pt x="6843899" y="5344188"/>
                </a:cubicBezTo>
                <a:cubicBezTo>
                  <a:pt x="6829635" y="5345899"/>
                  <a:pt x="6811379" y="5346755"/>
                  <a:pt x="6789129" y="5346755"/>
                </a:cubicBezTo>
                <a:cubicBezTo>
                  <a:pt x="6767450" y="5346755"/>
                  <a:pt x="6749337" y="5345899"/>
                  <a:pt x="6734788" y="5344188"/>
                </a:cubicBezTo>
                <a:cubicBezTo>
                  <a:pt x="6720241" y="5342476"/>
                  <a:pt x="6708688" y="5340194"/>
                  <a:pt x="6700131" y="5337341"/>
                </a:cubicBezTo>
                <a:cubicBezTo>
                  <a:pt x="6691572" y="5334489"/>
                  <a:pt x="6685583" y="5330781"/>
                  <a:pt x="6682160" y="5326217"/>
                </a:cubicBezTo>
                <a:cubicBezTo>
                  <a:pt x="6678736" y="5321652"/>
                  <a:pt x="6677024" y="5316518"/>
                  <a:pt x="6677024" y="5310813"/>
                </a:cubicBezTo>
                <a:lnTo>
                  <a:pt x="6677024" y="4305293"/>
                </a:lnTo>
                <a:cubicBezTo>
                  <a:pt x="6677024" y="4280190"/>
                  <a:pt x="6683444" y="4262077"/>
                  <a:pt x="6696280" y="4250952"/>
                </a:cubicBezTo>
                <a:cubicBezTo>
                  <a:pt x="6709116" y="4239827"/>
                  <a:pt x="6724948" y="4234265"/>
                  <a:pt x="6743775" y="4234265"/>
                </a:cubicBezTo>
                <a:close/>
                <a:moveTo>
                  <a:pt x="5819737" y="4234265"/>
                </a:moveTo>
                <a:lnTo>
                  <a:pt x="6080745" y="4234265"/>
                </a:lnTo>
                <a:cubicBezTo>
                  <a:pt x="6106988" y="4234265"/>
                  <a:pt x="6131948" y="4235263"/>
                  <a:pt x="6155624" y="4237260"/>
                </a:cubicBezTo>
                <a:cubicBezTo>
                  <a:pt x="6179300" y="4239257"/>
                  <a:pt x="6207683" y="4243535"/>
                  <a:pt x="6240772" y="4250096"/>
                </a:cubicBezTo>
                <a:cubicBezTo>
                  <a:pt x="6273862" y="4256657"/>
                  <a:pt x="6307379" y="4268780"/>
                  <a:pt x="6341325" y="4286466"/>
                </a:cubicBezTo>
                <a:cubicBezTo>
                  <a:pt x="6375270" y="4304152"/>
                  <a:pt x="6404223" y="4326544"/>
                  <a:pt x="6428184" y="4353643"/>
                </a:cubicBezTo>
                <a:cubicBezTo>
                  <a:pt x="6452146" y="4380742"/>
                  <a:pt x="6470402" y="4412406"/>
                  <a:pt x="6482953" y="4448633"/>
                </a:cubicBezTo>
                <a:cubicBezTo>
                  <a:pt x="6495504" y="4484860"/>
                  <a:pt x="6501780" y="4525509"/>
                  <a:pt x="6501780" y="4570579"/>
                </a:cubicBezTo>
                <a:cubicBezTo>
                  <a:pt x="6501780" y="4632764"/>
                  <a:pt x="6492081" y="4687818"/>
                  <a:pt x="6472683" y="4735741"/>
                </a:cubicBezTo>
                <a:cubicBezTo>
                  <a:pt x="6453286" y="4783664"/>
                  <a:pt x="6425046" y="4824027"/>
                  <a:pt x="6387964" y="4856831"/>
                </a:cubicBezTo>
                <a:cubicBezTo>
                  <a:pt x="6350880" y="4889635"/>
                  <a:pt x="6305383" y="4914595"/>
                  <a:pt x="6251470" y="4931710"/>
                </a:cubicBezTo>
                <a:cubicBezTo>
                  <a:pt x="6197557" y="4948826"/>
                  <a:pt x="6134087" y="4957383"/>
                  <a:pt x="6061062" y="4957383"/>
                </a:cubicBezTo>
                <a:lnTo>
                  <a:pt x="5968640" y="4957383"/>
                </a:lnTo>
                <a:lnTo>
                  <a:pt x="5968640" y="5310813"/>
                </a:lnTo>
                <a:cubicBezTo>
                  <a:pt x="5968640" y="5316518"/>
                  <a:pt x="5966786" y="5321652"/>
                  <a:pt x="5963078" y="5326217"/>
                </a:cubicBezTo>
                <a:cubicBezTo>
                  <a:pt x="5959369" y="5330781"/>
                  <a:pt x="5953238" y="5334489"/>
                  <a:pt x="5944678" y="5337341"/>
                </a:cubicBezTo>
                <a:cubicBezTo>
                  <a:pt x="5936121" y="5340194"/>
                  <a:pt x="5924711" y="5342476"/>
                  <a:pt x="5910448" y="5344188"/>
                </a:cubicBezTo>
                <a:cubicBezTo>
                  <a:pt x="5896185" y="5345899"/>
                  <a:pt x="5877930" y="5346755"/>
                  <a:pt x="5855680" y="5346755"/>
                </a:cubicBezTo>
                <a:cubicBezTo>
                  <a:pt x="5834001" y="5346755"/>
                  <a:pt x="5815887" y="5345899"/>
                  <a:pt x="5801338" y="5344188"/>
                </a:cubicBezTo>
                <a:cubicBezTo>
                  <a:pt x="5786790" y="5342476"/>
                  <a:pt x="5775238" y="5340194"/>
                  <a:pt x="5766680" y="5337341"/>
                </a:cubicBezTo>
                <a:cubicBezTo>
                  <a:pt x="5758123" y="5334489"/>
                  <a:pt x="5752133" y="5330781"/>
                  <a:pt x="5748709" y="5326217"/>
                </a:cubicBezTo>
                <a:cubicBezTo>
                  <a:pt x="5745286" y="5321652"/>
                  <a:pt x="5743575" y="5316518"/>
                  <a:pt x="5743575" y="5310813"/>
                </a:cubicBezTo>
                <a:lnTo>
                  <a:pt x="5743575" y="4314706"/>
                </a:lnTo>
                <a:cubicBezTo>
                  <a:pt x="5743575" y="4287892"/>
                  <a:pt x="5750563" y="4267782"/>
                  <a:pt x="5764542" y="4254375"/>
                </a:cubicBezTo>
                <a:cubicBezTo>
                  <a:pt x="5778518" y="4240968"/>
                  <a:pt x="5796917" y="4234265"/>
                  <a:pt x="5819737" y="4234265"/>
                </a:cubicBezTo>
                <a:close/>
                <a:moveTo>
                  <a:pt x="66749" y="4234265"/>
                </a:moveTo>
                <a:lnTo>
                  <a:pt x="344872" y="4234265"/>
                </a:lnTo>
                <a:cubicBezTo>
                  <a:pt x="412762" y="4234265"/>
                  <a:pt x="470241" y="4239970"/>
                  <a:pt x="517308" y="4251380"/>
                </a:cubicBezTo>
                <a:cubicBezTo>
                  <a:pt x="564375" y="4262790"/>
                  <a:pt x="604025" y="4280048"/>
                  <a:pt x="636258" y="4303153"/>
                </a:cubicBezTo>
                <a:cubicBezTo>
                  <a:pt x="668492" y="4326259"/>
                  <a:pt x="693167" y="4355497"/>
                  <a:pt x="710282" y="4390869"/>
                </a:cubicBezTo>
                <a:cubicBezTo>
                  <a:pt x="727397" y="4426241"/>
                  <a:pt x="735955" y="4467888"/>
                  <a:pt x="735955" y="4515810"/>
                </a:cubicBezTo>
                <a:cubicBezTo>
                  <a:pt x="735955" y="4542624"/>
                  <a:pt x="732532" y="4567869"/>
                  <a:pt x="725686" y="4591545"/>
                </a:cubicBezTo>
                <a:cubicBezTo>
                  <a:pt x="718840" y="4615221"/>
                  <a:pt x="708856" y="4636758"/>
                  <a:pt x="695734" y="4656155"/>
                </a:cubicBezTo>
                <a:cubicBezTo>
                  <a:pt x="682612" y="4675552"/>
                  <a:pt x="666495" y="4692668"/>
                  <a:pt x="647384" y="4707501"/>
                </a:cubicBezTo>
                <a:cubicBezTo>
                  <a:pt x="628271" y="4722334"/>
                  <a:pt x="606449" y="4734315"/>
                  <a:pt x="581918" y="4743443"/>
                </a:cubicBezTo>
                <a:cubicBezTo>
                  <a:pt x="613296" y="4749148"/>
                  <a:pt x="642249" y="4759132"/>
                  <a:pt x="668778" y="4773394"/>
                </a:cubicBezTo>
                <a:cubicBezTo>
                  <a:pt x="695306" y="4787657"/>
                  <a:pt x="718412" y="4806056"/>
                  <a:pt x="738094" y="4828591"/>
                </a:cubicBezTo>
                <a:cubicBezTo>
                  <a:pt x="757777" y="4851126"/>
                  <a:pt x="773323" y="4877512"/>
                  <a:pt x="784733" y="4907749"/>
                </a:cubicBezTo>
                <a:cubicBezTo>
                  <a:pt x="796144" y="4937986"/>
                  <a:pt x="801848" y="4971931"/>
                  <a:pt x="801848" y="5009585"/>
                </a:cubicBezTo>
                <a:cubicBezTo>
                  <a:pt x="801848" y="5048950"/>
                  <a:pt x="796429" y="5084606"/>
                  <a:pt x="785589" y="5116555"/>
                </a:cubicBezTo>
                <a:cubicBezTo>
                  <a:pt x="774749" y="5148503"/>
                  <a:pt x="759773" y="5176743"/>
                  <a:pt x="740662" y="5201275"/>
                </a:cubicBezTo>
                <a:cubicBezTo>
                  <a:pt x="721550" y="5225807"/>
                  <a:pt x="698729" y="5246916"/>
                  <a:pt x="672200" y="5264602"/>
                </a:cubicBezTo>
                <a:cubicBezTo>
                  <a:pt x="645672" y="5282287"/>
                  <a:pt x="616434" y="5296835"/>
                  <a:pt x="584485" y="5308246"/>
                </a:cubicBezTo>
                <a:cubicBezTo>
                  <a:pt x="552536" y="5319656"/>
                  <a:pt x="518449" y="5328071"/>
                  <a:pt x="482221" y="5333490"/>
                </a:cubicBezTo>
                <a:cubicBezTo>
                  <a:pt x="445994" y="5338910"/>
                  <a:pt x="405631" y="5341620"/>
                  <a:pt x="361131" y="5341620"/>
                </a:cubicBezTo>
                <a:lnTo>
                  <a:pt x="66749" y="5341620"/>
                </a:lnTo>
                <a:cubicBezTo>
                  <a:pt x="47922" y="5341620"/>
                  <a:pt x="32091" y="5336058"/>
                  <a:pt x="19254" y="5324933"/>
                </a:cubicBezTo>
                <a:cubicBezTo>
                  <a:pt x="6418" y="5313808"/>
                  <a:pt x="0" y="5295694"/>
                  <a:pt x="0" y="5270592"/>
                </a:cubicBezTo>
                <a:lnTo>
                  <a:pt x="0" y="4305293"/>
                </a:lnTo>
                <a:cubicBezTo>
                  <a:pt x="0" y="4280190"/>
                  <a:pt x="6418" y="4262077"/>
                  <a:pt x="19254" y="4250952"/>
                </a:cubicBezTo>
                <a:cubicBezTo>
                  <a:pt x="32091" y="4239827"/>
                  <a:pt x="47922" y="4234265"/>
                  <a:pt x="66749" y="4234265"/>
                </a:cubicBezTo>
                <a:close/>
                <a:moveTo>
                  <a:pt x="11006434" y="4230842"/>
                </a:moveTo>
                <a:cubicBezTo>
                  <a:pt x="10985896" y="4230842"/>
                  <a:pt x="10969066" y="4231555"/>
                  <a:pt x="10955944" y="4232981"/>
                </a:cubicBezTo>
                <a:cubicBezTo>
                  <a:pt x="10942822" y="4234407"/>
                  <a:pt x="10932268" y="4236832"/>
                  <a:pt x="10924281" y="4240255"/>
                </a:cubicBezTo>
                <a:cubicBezTo>
                  <a:pt x="10916293" y="4243678"/>
                  <a:pt x="10910589" y="4247671"/>
                  <a:pt x="10907166" y="4252236"/>
                </a:cubicBezTo>
                <a:cubicBezTo>
                  <a:pt x="10903743" y="4256800"/>
                  <a:pt x="10902031" y="4261934"/>
                  <a:pt x="10902031" y="4267639"/>
                </a:cubicBezTo>
                <a:lnTo>
                  <a:pt x="10902031" y="4787087"/>
                </a:lnTo>
                <a:cubicBezTo>
                  <a:pt x="10902031" y="4826452"/>
                  <a:pt x="10902459" y="4867813"/>
                  <a:pt x="10903315" y="4911172"/>
                </a:cubicBezTo>
                <a:cubicBezTo>
                  <a:pt x="10904171" y="4954531"/>
                  <a:pt x="10905454" y="4996178"/>
                  <a:pt x="10907166" y="5036113"/>
                </a:cubicBezTo>
                <a:lnTo>
                  <a:pt x="10906310" y="5036113"/>
                </a:lnTo>
                <a:cubicBezTo>
                  <a:pt x="10896041" y="5013293"/>
                  <a:pt x="10885486" y="4990473"/>
                  <a:pt x="10874647" y="4967652"/>
                </a:cubicBezTo>
                <a:cubicBezTo>
                  <a:pt x="10863807" y="4944832"/>
                  <a:pt x="10852682" y="4921584"/>
                  <a:pt x="10841272" y="4897908"/>
                </a:cubicBezTo>
                <a:cubicBezTo>
                  <a:pt x="10829861" y="4874232"/>
                  <a:pt x="10818024" y="4850556"/>
                  <a:pt x="10805758" y="4826880"/>
                </a:cubicBezTo>
                <a:cubicBezTo>
                  <a:pt x="10793492" y="4803203"/>
                  <a:pt x="10781083" y="4779100"/>
                  <a:pt x="10768533" y="4754568"/>
                </a:cubicBezTo>
                <a:lnTo>
                  <a:pt x="10552881" y="4349792"/>
                </a:lnTo>
                <a:cubicBezTo>
                  <a:pt x="10542041" y="4327543"/>
                  <a:pt x="10531487" y="4308858"/>
                  <a:pt x="10521217" y="4293740"/>
                </a:cubicBezTo>
                <a:cubicBezTo>
                  <a:pt x="10510948" y="4278622"/>
                  <a:pt x="10499965" y="4266783"/>
                  <a:pt x="10488271" y="4258226"/>
                </a:cubicBezTo>
                <a:cubicBezTo>
                  <a:pt x="10476575" y="4249668"/>
                  <a:pt x="10463311" y="4243535"/>
                  <a:pt x="10448478" y="4239827"/>
                </a:cubicBezTo>
                <a:cubicBezTo>
                  <a:pt x="10433644" y="4236119"/>
                  <a:pt x="10415388" y="4234265"/>
                  <a:pt x="10393709" y="4234265"/>
                </a:cubicBezTo>
                <a:lnTo>
                  <a:pt x="10273047" y="4234265"/>
                </a:lnTo>
                <a:cubicBezTo>
                  <a:pt x="10250226" y="4234265"/>
                  <a:pt x="10230971" y="4240968"/>
                  <a:pt x="10215283" y="4254375"/>
                </a:cubicBezTo>
                <a:cubicBezTo>
                  <a:pt x="10199593" y="4267782"/>
                  <a:pt x="10191749" y="4287892"/>
                  <a:pt x="10191749" y="4314706"/>
                </a:cubicBezTo>
                <a:lnTo>
                  <a:pt x="10191749" y="5309957"/>
                </a:lnTo>
                <a:cubicBezTo>
                  <a:pt x="10191749" y="5315662"/>
                  <a:pt x="10193175" y="5320797"/>
                  <a:pt x="10196028" y="5325361"/>
                </a:cubicBezTo>
                <a:cubicBezTo>
                  <a:pt x="10198880" y="5329925"/>
                  <a:pt x="10204015" y="5333776"/>
                  <a:pt x="10211432" y="5336914"/>
                </a:cubicBezTo>
                <a:cubicBezTo>
                  <a:pt x="10218848" y="5340051"/>
                  <a:pt x="10229117" y="5342476"/>
                  <a:pt x="10242239" y="5344188"/>
                </a:cubicBezTo>
                <a:cubicBezTo>
                  <a:pt x="10255360" y="5345899"/>
                  <a:pt x="10271905" y="5346755"/>
                  <a:pt x="10291873" y="5346755"/>
                </a:cubicBezTo>
                <a:cubicBezTo>
                  <a:pt x="10312412" y="5346755"/>
                  <a:pt x="10329241" y="5345899"/>
                  <a:pt x="10342363" y="5344188"/>
                </a:cubicBezTo>
                <a:cubicBezTo>
                  <a:pt x="10355485" y="5342476"/>
                  <a:pt x="10365897" y="5340051"/>
                  <a:pt x="10373599" y="5336914"/>
                </a:cubicBezTo>
                <a:cubicBezTo>
                  <a:pt x="10381300" y="5333776"/>
                  <a:pt x="10386720" y="5329925"/>
                  <a:pt x="10389858" y="5325361"/>
                </a:cubicBezTo>
                <a:cubicBezTo>
                  <a:pt x="10392995" y="5320797"/>
                  <a:pt x="10394565" y="5315662"/>
                  <a:pt x="10394565" y="5309957"/>
                </a:cubicBezTo>
                <a:lnTo>
                  <a:pt x="10394565" y="4730606"/>
                </a:lnTo>
                <a:cubicBezTo>
                  <a:pt x="10394565" y="4687248"/>
                  <a:pt x="10393994" y="4645173"/>
                  <a:pt x="10392853" y="4604382"/>
                </a:cubicBezTo>
                <a:cubicBezTo>
                  <a:pt x="10391711" y="4563590"/>
                  <a:pt x="10390000" y="4522656"/>
                  <a:pt x="10387719" y="4481580"/>
                </a:cubicBezTo>
                <a:lnTo>
                  <a:pt x="10389430" y="4481580"/>
                </a:lnTo>
                <a:cubicBezTo>
                  <a:pt x="10402551" y="4515240"/>
                  <a:pt x="10417384" y="4549898"/>
                  <a:pt x="10433930" y="4585555"/>
                </a:cubicBezTo>
                <a:cubicBezTo>
                  <a:pt x="10450474" y="4621212"/>
                  <a:pt x="10466734" y="4654444"/>
                  <a:pt x="10482708" y="4685251"/>
                </a:cubicBezTo>
                <a:lnTo>
                  <a:pt x="10758263" y="5202987"/>
                </a:lnTo>
                <a:cubicBezTo>
                  <a:pt x="10772525" y="5231512"/>
                  <a:pt x="10785362" y="5254760"/>
                  <a:pt x="10796773" y="5272731"/>
                </a:cubicBezTo>
                <a:cubicBezTo>
                  <a:pt x="10808183" y="5290702"/>
                  <a:pt x="10820020" y="5304965"/>
                  <a:pt x="10832287" y="5315519"/>
                </a:cubicBezTo>
                <a:cubicBezTo>
                  <a:pt x="10844552" y="5326074"/>
                  <a:pt x="10857960" y="5333348"/>
                  <a:pt x="10872508" y="5337341"/>
                </a:cubicBezTo>
                <a:cubicBezTo>
                  <a:pt x="10887056" y="5341335"/>
                  <a:pt x="10904313" y="5343332"/>
                  <a:pt x="10924281" y="5343332"/>
                </a:cubicBezTo>
                <a:lnTo>
                  <a:pt x="11020127" y="5343332"/>
                </a:lnTo>
                <a:cubicBezTo>
                  <a:pt x="11030965" y="5343332"/>
                  <a:pt x="11041662" y="5341763"/>
                  <a:pt x="11052218" y="5338625"/>
                </a:cubicBezTo>
                <a:cubicBezTo>
                  <a:pt x="11062772" y="5335487"/>
                  <a:pt x="11071900" y="5330495"/>
                  <a:pt x="11079602" y="5323649"/>
                </a:cubicBezTo>
                <a:cubicBezTo>
                  <a:pt x="11087304" y="5316803"/>
                  <a:pt x="11093436" y="5308246"/>
                  <a:pt x="11098001" y="5297976"/>
                </a:cubicBezTo>
                <a:cubicBezTo>
                  <a:pt x="11102565" y="5287707"/>
                  <a:pt x="11104847" y="5276012"/>
                  <a:pt x="11104847" y="5262890"/>
                </a:cubicBezTo>
                <a:lnTo>
                  <a:pt x="11104847" y="4267639"/>
                </a:lnTo>
                <a:cubicBezTo>
                  <a:pt x="11104847" y="4261934"/>
                  <a:pt x="11103420" y="4256800"/>
                  <a:pt x="11100568" y="4252236"/>
                </a:cubicBezTo>
                <a:cubicBezTo>
                  <a:pt x="11097715" y="4247671"/>
                  <a:pt x="11092723" y="4243678"/>
                  <a:pt x="11085592" y="4240255"/>
                </a:cubicBezTo>
                <a:cubicBezTo>
                  <a:pt x="11078460" y="4236832"/>
                  <a:pt x="11068334" y="4234407"/>
                  <a:pt x="11055213" y="4232981"/>
                </a:cubicBezTo>
                <a:cubicBezTo>
                  <a:pt x="11042090" y="4231555"/>
                  <a:pt x="11025831" y="4230842"/>
                  <a:pt x="11006434" y="4230842"/>
                </a:cubicBezTo>
                <a:close/>
                <a:moveTo>
                  <a:pt x="5015210" y="4230842"/>
                </a:moveTo>
                <a:cubicBezTo>
                  <a:pt x="5034607" y="4230842"/>
                  <a:pt x="5050866" y="4231555"/>
                  <a:pt x="5063988" y="4232981"/>
                </a:cubicBezTo>
                <a:cubicBezTo>
                  <a:pt x="5077109" y="4234407"/>
                  <a:pt x="5087236" y="4236832"/>
                  <a:pt x="5094368" y="4240255"/>
                </a:cubicBezTo>
                <a:cubicBezTo>
                  <a:pt x="5101499" y="4243678"/>
                  <a:pt x="5106491" y="4247671"/>
                  <a:pt x="5109343" y="4252236"/>
                </a:cubicBezTo>
                <a:cubicBezTo>
                  <a:pt x="5112196" y="4256800"/>
                  <a:pt x="5113622" y="4261934"/>
                  <a:pt x="5113622" y="4267639"/>
                </a:cubicBezTo>
                <a:lnTo>
                  <a:pt x="5113622" y="5262890"/>
                </a:lnTo>
                <a:cubicBezTo>
                  <a:pt x="5113622" y="5276012"/>
                  <a:pt x="5111340" y="5287707"/>
                  <a:pt x="5106776" y="5297976"/>
                </a:cubicBezTo>
                <a:cubicBezTo>
                  <a:pt x="5102212" y="5308246"/>
                  <a:pt x="5096080" y="5316803"/>
                  <a:pt x="5088377" y="5323649"/>
                </a:cubicBezTo>
                <a:cubicBezTo>
                  <a:pt x="5080675" y="5330495"/>
                  <a:pt x="5071547" y="5335487"/>
                  <a:pt x="5060992" y="5338625"/>
                </a:cubicBezTo>
                <a:cubicBezTo>
                  <a:pt x="5050438" y="5341763"/>
                  <a:pt x="5039741" y="5343332"/>
                  <a:pt x="5028902" y="5343332"/>
                </a:cubicBezTo>
                <a:lnTo>
                  <a:pt x="4933056" y="5343332"/>
                </a:lnTo>
                <a:cubicBezTo>
                  <a:pt x="4913088" y="5343332"/>
                  <a:pt x="4895830" y="5341335"/>
                  <a:pt x="4881283" y="5337341"/>
                </a:cubicBezTo>
                <a:cubicBezTo>
                  <a:pt x="4866735" y="5333348"/>
                  <a:pt x="4853328" y="5326074"/>
                  <a:pt x="4841062" y="5315519"/>
                </a:cubicBezTo>
                <a:cubicBezTo>
                  <a:pt x="4828796" y="5304965"/>
                  <a:pt x="4816958" y="5290702"/>
                  <a:pt x="4805547" y="5272731"/>
                </a:cubicBezTo>
                <a:cubicBezTo>
                  <a:pt x="4794137" y="5254760"/>
                  <a:pt x="4781302" y="5231512"/>
                  <a:pt x="4767039" y="5202987"/>
                </a:cubicBezTo>
                <a:lnTo>
                  <a:pt x="4491483" y="4685251"/>
                </a:lnTo>
                <a:cubicBezTo>
                  <a:pt x="4475509" y="4654444"/>
                  <a:pt x="4459250" y="4621212"/>
                  <a:pt x="4442706" y="4585555"/>
                </a:cubicBezTo>
                <a:cubicBezTo>
                  <a:pt x="4426160" y="4549898"/>
                  <a:pt x="4411327" y="4515240"/>
                  <a:pt x="4398206" y="4481580"/>
                </a:cubicBezTo>
                <a:lnTo>
                  <a:pt x="4396495" y="4481580"/>
                </a:lnTo>
                <a:cubicBezTo>
                  <a:pt x="4398777" y="4522656"/>
                  <a:pt x="4400487" y="4563590"/>
                  <a:pt x="4401629" y="4604382"/>
                </a:cubicBezTo>
                <a:cubicBezTo>
                  <a:pt x="4402770" y="4645173"/>
                  <a:pt x="4403340" y="4687248"/>
                  <a:pt x="4403340" y="4730606"/>
                </a:cubicBezTo>
                <a:lnTo>
                  <a:pt x="4403340" y="5309957"/>
                </a:lnTo>
                <a:cubicBezTo>
                  <a:pt x="4403340" y="5315662"/>
                  <a:pt x="4401771" y="5320797"/>
                  <a:pt x="4398634" y="5325361"/>
                </a:cubicBezTo>
                <a:cubicBezTo>
                  <a:pt x="4395496" y="5329925"/>
                  <a:pt x="4390077" y="5333776"/>
                  <a:pt x="4382375" y="5336914"/>
                </a:cubicBezTo>
                <a:cubicBezTo>
                  <a:pt x="4374672" y="5340051"/>
                  <a:pt x="4364260" y="5342476"/>
                  <a:pt x="4351139" y="5344188"/>
                </a:cubicBezTo>
                <a:cubicBezTo>
                  <a:pt x="4338018" y="5345899"/>
                  <a:pt x="4321187" y="5346755"/>
                  <a:pt x="4300650" y="5346755"/>
                </a:cubicBezTo>
                <a:cubicBezTo>
                  <a:pt x="4280681" y="5346755"/>
                  <a:pt x="4264136" y="5345899"/>
                  <a:pt x="4251015" y="5344188"/>
                </a:cubicBezTo>
                <a:cubicBezTo>
                  <a:pt x="4237893" y="5342476"/>
                  <a:pt x="4227624" y="5340051"/>
                  <a:pt x="4220207" y="5336914"/>
                </a:cubicBezTo>
                <a:cubicBezTo>
                  <a:pt x="4212790" y="5333776"/>
                  <a:pt x="4207656" y="5329925"/>
                  <a:pt x="4204804" y="5325361"/>
                </a:cubicBezTo>
                <a:cubicBezTo>
                  <a:pt x="4201951" y="5320797"/>
                  <a:pt x="4200525" y="5315662"/>
                  <a:pt x="4200525" y="5309957"/>
                </a:cubicBezTo>
                <a:lnTo>
                  <a:pt x="4200525" y="4314706"/>
                </a:lnTo>
                <a:cubicBezTo>
                  <a:pt x="4200525" y="4287892"/>
                  <a:pt x="4208369" y="4267782"/>
                  <a:pt x="4224058" y="4254375"/>
                </a:cubicBezTo>
                <a:cubicBezTo>
                  <a:pt x="4239747" y="4240968"/>
                  <a:pt x="4259002" y="4234265"/>
                  <a:pt x="4281822" y="4234265"/>
                </a:cubicBezTo>
                <a:lnTo>
                  <a:pt x="4402485" y="4234265"/>
                </a:lnTo>
                <a:cubicBezTo>
                  <a:pt x="4424163" y="4234265"/>
                  <a:pt x="4442421" y="4236119"/>
                  <a:pt x="4457253" y="4239827"/>
                </a:cubicBezTo>
                <a:cubicBezTo>
                  <a:pt x="4472086" y="4243535"/>
                  <a:pt x="4485351" y="4249668"/>
                  <a:pt x="4497047" y="4258226"/>
                </a:cubicBezTo>
                <a:cubicBezTo>
                  <a:pt x="4508742" y="4266783"/>
                  <a:pt x="4519724" y="4278622"/>
                  <a:pt x="4529994" y="4293740"/>
                </a:cubicBezTo>
                <a:cubicBezTo>
                  <a:pt x="4540262" y="4308858"/>
                  <a:pt x="4550817" y="4327543"/>
                  <a:pt x="4561656" y="4349792"/>
                </a:cubicBezTo>
                <a:lnTo>
                  <a:pt x="4777308" y="4754568"/>
                </a:lnTo>
                <a:cubicBezTo>
                  <a:pt x="4789858" y="4779100"/>
                  <a:pt x="4802267" y="4803203"/>
                  <a:pt x="4814533" y="4826880"/>
                </a:cubicBezTo>
                <a:cubicBezTo>
                  <a:pt x="4826800" y="4850556"/>
                  <a:pt x="4838637" y="4874232"/>
                  <a:pt x="4850047" y="4897908"/>
                </a:cubicBezTo>
                <a:cubicBezTo>
                  <a:pt x="4861457" y="4921584"/>
                  <a:pt x="4872583" y="4944832"/>
                  <a:pt x="4883422" y="4967652"/>
                </a:cubicBezTo>
                <a:cubicBezTo>
                  <a:pt x="4894262" y="4990473"/>
                  <a:pt x="4904817" y="5013293"/>
                  <a:pt x="4915085" y="5036113"/>
                </a:cubicBezTo>
                <a:lnTo>
                  <a:pt x="4915942" y="5036113"/>
                </a:lnTo>
                <a:cubicBezTo>
                  <a:pt x="4914230" y="4996178"/>
                  <a:pt x="4912946" y="4954531"/>
                  <a:pt x="4912090" y="4911172"/>
                </a:cubicBezTo>
                <a:cubicBezTo>
                  <a:pt x="4911234" y="4867813"/>
                  <a:pt x="4910807" y="4826452"/>
                  <a:pt x="4910807" y="4787087"/>
                </a:cubicBezTo>
                <a:lnTo>
                  <a:pt x="4910807" y="4267639"/>
                </a:lnTo>
                <a:cubicBezTo>
                  <a:pt x="4910807" y="4261934"/>
                  <a:pt x="4912519" y="4256800"/>
                  <a:pt x="4915942" y="4252236"/>
                </a:cubicBezTo>
                <a:cubicBezTo>
                  <a:pt x="4919364" y="4247671"/>
                  <a:pt x="4925069" y="4243678"/>
                  <a:pt x="4933056" y="4240255"/>
                </a:cubicBezTo>
                <a:cubicBezTo>
                  <a:pt x="4941044" y="4236832"/>
                  <a:pt x="4951598" y="4234407"/>
                  <a:pt x="4964720" y="4232981"/>
                </a:cubicBezTo>
                <a:cubicBezTo>
                  <a:pt x="4977841" y="4231555"/>
                  <a:pt x="4994671" y="4230842"/>
                  <a:pt x="5015210" y="4230842"/>
                </a:cubicBezTo>
                <a:close/>
                <a:moveTo>
                  <a:pt x="14086135" y="4229130"/>
                </a:moveTo>
                <a:cubicBezTo>
                  <a:pt x="14064455" y="4229130"/>
                  <a:pt x="14046484" y="4229986"/>
                  <a:pt x="14032222" y="4231697"/>
                </a:cubicBezTo>
                <a:cubicBezTo>
                  <a:pt x="14017959" y="4233409"/>
                  <a:pt x="14006406" y="4235691"/>
                  <a:pt x="13997563" y="4238543"/>
                </a:cubicBezTo>
                <a:cubicBezTo>
                  <a:pt x="13988720" y="4241396"/>
                  <a:pt x="13982445" y="4245104"/>
                  <a:pt x="13978737" y="4249668"/>
                </a:cubicBezTo>
                <a:cubicBezTo>
                  <a:pt x="13975028" y="4254232"/>
                  <a:pt x="13973174" y="4259367"/>
                  <a:pt x="13973174" y="4265072"/>
                </a:cubicBezTo>
                <a:lnTo>
                  <a:pt x="13973174" y="5310813"/>
                </a:lnTo>
                <a:cubicBezTo>
                  <a:pt x="13973174" y="5316518"/>
                  <a:pt x="13975028" y="5321652"/>
                  <a:pt x="13978737" y="5326217"/>
                </a:cubicBezTo>
                <a:cubicBezTo>
                  <a:pt x="13982445" y="5330780"/>
                  <a:pt x="13988578" y="5334489"/>
                  <a:pt x="13997136" y="5337341"/>
                </a:cubicBezTo>
                <a:cubicBezTo>
                  <a:pt x="14005693" y="5340194"/>
                  <a:pt x="14017246" y="5342476"/>
                  <a:pt x="14031794" y="5344188"/>
                </a:cubicBezTo>
                <a:cubicBezTo>
                  <a:pt x="14046342" y="5345899"/>
                  <a:pt x="14064455" y="5346755"/>
                  <a:pt x="14086135" y="5346755"/>
                </a:cubicBezTo>
                <a:cubicBezTo>
                  <a:pt x="14108385" y="5346755"/>
                  <a:pt x="14126640" y="5345899"/>
                  <a:pt x="14140904" y="5344188"/>
                </a:cubicBezTo>
                <a:cubicBezTo>
                  <a:pt x="14155165" y="5342476"/>
                  <a:pt x="14166576" y="5340194"/>
                  <a:pt x="14175134" y="5337341"/>
                </a:cubicBezTo>
                <a:cubicBezTo>
                  <a:pt x="14183692" y="5334489"/>
                  <a:pt x="14189824" y="5330780"/>
                  <a:pt x="14193533" y="5326217"/>
                </a:cubicBezTo>
                <a:cubicBezTo>
                  <a:pt x="14197241" y="5321652"/>
                  <a:pt x="14199095" y="5316518"/>
                  <a:pt x="14199095" y="5310813"/>
                </a:cubicBezTo>
                <a:lnTo>
                  <a:pt x="14199095" y="4265072"/>
                </a:lnTo>
                <a:cubicBezTo>
                  <a:pt x="14199095" y="4259367"/>
                  <a:pt x="14197241" y="4254232"/>
                  <a:pt x="14193533" y="4249668"/>
                </a:cubicBezTo>
                <a:cubicBezTo>
                  <a:pt x="14189824" y="4245104"/>
                  <a:pt x="14183692" y="4241396"/>
                  <a:pt x="14175134" y="4238543"/>
                </a:cubicBezTo>
                <a:cubicBezTo>
                  <a:pt x="14166576" y="4235691"/>
                  <a:pt x="14155165" y="4233409"/>
                  <a:pt x="14140904" y="4231697"/>
                </a:cubicBezTo>
                <a:cubicBezTo>
                  <a:pt x="14126640" y="4229986"/>
                  <a:pt x="14108385" y="4229130"/>
                  <a:pt x="14086135" y="4229130"/>
                </a:cubicBezTo>
                <a:close/>
                <a:moveTo>
                  <a:pt x="12479051" y="4229130"/>
                </a:moveTo>
                <a:cubicBezTo>
                  <a:pt x="12449956" y="4229130"/>
                  <a:pt x="12426564" y="4229558"/>
                  <a:pt x="12408879" y="4230414"/>
                </a:cubicBezTo>
                <a:cubicBezTo>
                  <a:pt x="12391193" y="4231269"/>
                  <a:pt x="12377358" y="4233266"/>
                  <a:pt x="12367375" y="4236404"/>
                </a:cubicBezTo>
                <a:cubicBezTo>
                  <a:pt x="12357390" y="4239542"/>
                  <a:pt x="12350116" y="4244106"/>
                  <a:pt x="12345553" y="4250096"/>
                </a:cubicBezTo>
                <a:cubicBezTo>
                  <a:pt x="12340988" y="4256086"/>
                  <a:pt x="12336995" y="4263931"/>
                  <a:pt x="12333572" y="4273630"/>
                </a:cubicBezTo>
                <a:lnTo>
                  <a:pt x="11992123" y="5256044"/>
                </a:lnTo>
                <a:cubicBezTo>
                  <a:pt x="11985277" y="5276012"/>
                  <a:pt x="11980998" y="5291986"/>
                  <a:pt x="11979287" y="5303967"/>
                </a:cubicBezTo>
                <a:cubicBezTo>
                  <a:pt x="11977575" y="5315947"/>
                  <a:pt x="11979571" y="5325218"/>
                  <a:pt x="11985277" y="5331779"/>
                </a:cubicBezTo>
                <a:cubicBezTo>
                  <a:pt x="11990981" y="5338340"/>
                  <a:pt x="12001250" y="5342476"/>
                  <a:pt x="12016084" y="5344188"/>
                </a:cubicBezTo>
                <a:cubicBezTo>
                  <a:pt x="12030917" y="5345899"/>
                  <a:pt x="12051455" y="5346755"/>
                  <a:pt x="12077699" y="5346755"/>
                </a:cubicBezTo>
                <a:cubicBezTo>
                  <a:pt x="12102230" y="5346755"/>
                  <a:pt x="12122056" y="5346184"/>
                  <a:pt x="12137175" y="5345043"/>
                </a:cubicBezTo>
                <a:cubicBezTo>
                  <a:pt x="12152292" y="5343902"/>
                  <a:pt x="12163988" y="5341763"/>
                  <a:pt x="12172261" y="5338625"/>
                </a:cubicBezTo>
                <a:cubicBezTo>
                  <a:pt x="12180532" y="5335487"/>
                  <a:pt x="12186523" y="5331208"/>
                  <a:pt x="12190232" y="5325789"/>
                </a:cubicBezTo>
                <a:cubicBezTo>
                  <a:pt x="12193940" y="5320369"/>
                  <a:pt x="12196935" y="5313665"/>
                  <a:pt x="12199217" y="5305678"/>
                </a:cubicBezTo>
                <a:lnTo>
                  <a:pt x="12269390" y="5089171"/>
                </a:lnTo>
                <a:lnTo>
                  <a:pt x="12685290" y="5089171"/>
                </a:lnTo>
                <a:lnTo>
                  <a:pt x="12759741" y="5311669"/>
                </a:lnTo>
                <a:cubicBezTo>
                  <a:pt x="12762024" y="5319085"/>
                  <a:pt x="12764876" y="5325075"/>
                  <a:pt x="12768299" y="5329640"/>
                </a:cubicBezTo>
                <a:cubicBezTo>
                  <a:pt x="12771722" y="5334204"/>
                  <a:pt x="12777712" y="5337769"/>
                  <a:pt x="12786270" y="5340337"/>
                </a:cubicBezTo>
                <a:cubicBezTo>
                  <a:pt x="12794828" y="5342904"/>
                  <a:pt x="12807236" y="5344615"/>
                  <a:pt x="12823496" y="5345471"/>
                </a:cubicBezTo>
                <a:cubicBezTo>
                  <a:pt x="12839755" y="5346327"/>
                  <a:pt x="12862433" y="5346755"/>
                  <a:pt x="12891529" y="5346755"/>
                </a:cubicBezTo>
                <a:cubicBezTo>
                  <a:pt x="12919484" y="5346755"/>
                  <a:pt x="12941448" y="5346042"/>
                  <a:pt x="12957422" y="5344615"/>
                </a:cubicBezTo>
                <a:cubicBezTo>
                  <a:pt x="12973397" y="5343189"/>
                  <a:pt x="12984522" y="5339481"/>
                  <a:pt x="12990797" y="5333490"/>
                </a:cubicBezTo>
                <a:cubicBezTo>
                  <a:pt x="12997072" y="5327500"/>
                  <a:pt x="12999355" y="5318515"/>
                  <a:pt x="12997643" y="5306534"/>
                </a:cubicBezTo>
                <a:cubicBezTo>
                  <a:pt x="12995932" y="5294553"/>
                  <a:pt x="12991653" y="5278294"/>
                  <a:pt x="12984807" y="5257756"/>
                </a:cubicBezTo>
                <a:lnTo>
                  <a:pt x="12642502" y="4276197"/>
                </a:lnTo>
                <a:cubicBezTo>
                  <a:pt x="12639079" y="4265357"/>
                  <a:pt x="12634943" y="4256800"/>
                  <a:pt x="12630093" y="4250524"/>
                </a:cubicBezTo>
                <a:cubicBezTo>
                  <a:pt x="12625244" y="4244248"/>
                  <a:pt x="12617257" y="4239542"/>
                  <a:pt x="12606132" y="4236404"/>
                </a:cubicBezTo>
                <a:cubicBezTo>
                  <a:pt x="12595007" y="4233266"/>
                  <a:pt x="12579460" y="4231269"/>
                  <a:pt x="12559493" y="4230414"/>
                </a:cubicBezTo>
                <a:cubicBezTo>
                  <a:pt x="12539525" y="4229558"/>
                  <a:pt x="12512711" y="4229130"/>
                  <a:pt x="12479051" y="4229130"/>
                </a:cubicBezTo>
                <a:close/>
                <a:moveTo>
                  <a:pt x="3535077" y="4229130"/>
                </a:moveTo>
                <a:cubicBezTo>
                  <a:pt x="3568736" y="4229130"/>
                  <a:pt x="3595551" y="4229558"/>
                  <a:pt x="3615519" y="4230414"/>
                </a:cubicBezTo>
                <a:cubicBezTo>
                  <a:pt x="3635487" y="4231269"/>
                  <a:pt x="3651032" y="4233266"/>
                  <a:pt x="3662157" y="4236404"/>
                </a:cubicBezTo>
                <a:cubicBezTo>
                  <a:pt x="3673283" y="4239542"/>
                  <a:pt x="3681270" y="4244248"/>
                  <a:pt x="3686119" y="4250524"/>
                </a:cubicBezTo>
                <a:cubicBezTo>
                  <a:pt x="3690967" y="4256800"/>
                  <a:pt x="3695104" y="4265357"/>
                  <a:pt x="3698528" y="4276197"/>
                </a:cubicBezTo>
                <a:lnTo>
                  <a:pt x="4040833" y="5257756"/>
                </a:lnTo>
                <a:cubicBezTo>
                  <a:pt x="4047678" y="5278294"/>
                  <a:pt x="4051956" y="5294553"/>
                  <a:pt x="4053668" y="5306534"/>
                </a:cubicBezTo>
                <a:cubicBezTo>
                  <a:pt x="4055380" y="5318515"/>
                  <a:pt x="4053098" y="5327500"/>
                  <a:pt x="4046823" y="5333490"/>
                </a:cubicBezTo>
                <a:cubicBezTo>
                  <a:pt x="4040546" y="5339481"/>
                  <a:pt x="4029422" y="5343189"/>
                  <a:pt x="4013448" y="5344615"/>
                </a:cubicBezTo>
                <a:cubicBezTo>
                  <a:pt x="3997474" y="5346042"/>
                  <a:pt x="3975509" y="5346755"/>
                  <a:pt x="3947554" y="5346755"/>
                </a:cubicBezTo>
                <a:cubicBezTo>
                  <a:pt x="3918458" y="5346755"/>
                  <a:pt x="3895780" y="5346327"/>
                  <a:pt x="3879521" y="5345471"/>
                </a:cubicBezTo>
                <a:cubicBezTo>
                  <a:pt x="3863262" y="5344615"/>
                  <a:pt x="3850853" y="5342904"/>
                  <a:pt x="3842295" y="5340337"/>
                </a:cubicBezTo>
                <a:cubicBezTo>
                  <a:pt x="3833738" y="5337769"/>
                  <a:pt x="3827747" y="5334204"/>
                  <a:pt x="3824324" y="5329640"/>
                </a:cubicBezTo>
                <a:cubicBezTo>
                  <a:pt x="3820902" y="5325075"/>
                  <a:pt x="3818048" y="5319085"/>
                  <a:pt x="3815767" y="5311669"/>
                </a:cubicBezTo>
                <a:lnTo>
                  <a:pt x="3741316" y="5089171"/>
                </a:lnTo>
                <a:lnTo>
                  <a:pt x="3325415" y="5089171"/>
                </a:lnTo>
                <a:lnTo>
                  <a:pt x="3255243" y="5305678"/>
                </a:lnTo>
                <a:cubicBezTo>
                  <a:pt x="3252960" y="5313665"/>
                  <a:pt x="3249966" y="5320369"/>
                  <a:pt x="3246258" y="5325789"/>
                </a:cubicBezTo>
                <a:cubicBezTo>
                  <a:pt x="3242549" y="5331208"/>
                  <a:pt x="3236559" y="5335487"/>
                  <a:pt x="3228287" y="5338625"/>
                </a:cubicBezTo>
                <a:cubicBezTo>
                  <a:pt x="3220014" y="5341763"/>
                  <a:pt x="3208319" y="5343902"/>
                  <a:pt x="3193199" y="5345043"/>
                </a:cubicBezTo>
                <a:cubicBezTo>
                  <a:pt x="3178082" y="5346184"/>
                  <a:pt x="3158256" y="5346755"/>
                  <a:pt x="3133725" y="5346755"/>
                </a:cubicBezTo>
                <a:cubicBezTo>
                  <a:pt x="3107481" y="5346755"/>
                  <a:pt x="3086943" y="5345899"/>
                  <a:pt x="3072110" y="5344188"/>
                </a:cubicBezTo>
                <a:cubicBezTo>
                  <a:pt x="3057277" y="5342476"/>
                  <a:pt x="3047007" y="5338340"/>
                  <a:pt x="3041303" y="5331779"/>
                </a:cubicBezTo>
                <a:cubicBezTo>
                  <a:pt x="3035597" y="5325218"/>
                  <a:pt x="3033601" y="5315947"/>
                  <a:pt x="3035312" y="5303967"/>
                </a:cubicBezTo>
                <a:cubicBezTo>
                  <a:pt x="3037024" y="5291986"/>
                  <a:pt x="3041303" y="5276012"/>
                  <a:pt x="3048149" y="5256044"/>
                </a:cubicBezTo>
                <a:lnTo>
                  <a:pt x="3389598" y="4273630"/>
                </a:lnTo>
                <a:cubicBezTo>
                  <a:pt x="3393021" y="4263931"/>
                  <a:pt x="3397014" y="4256086"/>
                  <a:pt x="3401577" y="4250096"/>
                </a:cubicBezTo>
                <a:cubicBezTo>
                  <a:pt x="3406142" y="4244106"/>
                  <a:pt x="3413417" y="4239542"/>
                  <a:pt x="3423399" y="4236404"/>
                </a:cubicBezTo>
                <a:cubicBezTo>
                  <a:pt x="3433383" y="4233266"/>
                  <a:pt x="3447219" y="4231269"/>
                  <a:pt x="3464905" y="4230414"/>
                </a:cubicBezTo>
                <a:cubicBezTo>
                  <a:pt x="3482590" y="4229558"/>
                  <a:pt x="3505981" y="4229130"/>
                  <a:pt x="3535077" y="4229130"/>
                </a:cubicBezTo>
                <a:close/>
                <a:moveTo>
                  <a:pt x="2141786" y="4229130"/>
                </a:moveTo>
                <a:cubicBezTo>
                  <a:pt x="2164035" y="4229130"/>
                  <a:pt x="2182292" y="4229986"/>
                  <a:pt x="2196554" y="4231697"/>
                </a:cubicBezTo>
                <a:cubicBezTo>
                  <a:pt x="2210817" y="4233409"/>
                  <a:pt x="2222227" y="4235691"/>
                  <a:pt x="2230785" y="4238543"/>
                </a:cubicBezTo>
                <a:cubicBezTo>
                  <a:pt x="2239342" y="4241396"/>
                  <a:pt x="2245333" y="4245104"/>
                  <a:pt x="2248756" y="4249668"/>
                </a:cubicBezTo>
                <a:cubicBezTo>
                  <a:pt x="2252179" y="4254232"/>
                  <a:pt x="2253890" y="4259367"/>
                  <a:pt x="2253890" y="4265072"/>
                </a:cubicBezTo>
                <a:lnTo>
                  <a:pt x="2253890" y="4671559"/>
                </a:lnTo>
                <a:lnTo>
                  <a:pt x="2668079" y="4671559"/>
                </a:lnTo>
                <a:lnTo>
                  <a:pt x="2668079" y="4265072"/>
                </a:lnTo>
                <a:cubicBezTo>
                  <a:pt x="2668079" y="4259367"/>
                  <a:pt x="2669933" y="4254232"/>
                  <a:pt x="2673641" y="4249668"/>
                </a:cubicBezTo>
                <a:cubicBezTo>
                  <a:pt x="2677349" y="4245104"/>
                  <a:pt x="2683340" y="4241396"/>
                  <a:pt x="2691612" y="4238543"/>
                </a:cubicBezTo>
                <a:cubicBezTo>
                  <a:pt x="2699884" y="4235691"/>
                  <a:pt x="2711295" y="4233409"/>
                  <a:pt x="2725843" y="4231697"/>
                </a:cubicBezTo>
                <a:cubicBezTo>
                  <a:pt x="2740390" y="4229986"/>
                  <a:pt x="2758789" y="4229130"/>
                  <a:pt x="2781039" y="4229130"/>
                </a:cubicBezTo>
                <a:cubicBezTo>
                  <a:pt x="2802718" y="4229130"/>
                  <a:pt x="2820690" y="4229986"/>
                  <a:pt x="2834952" y="4231697"/>
                </a:cubicBezTo>
                <a:cubicBezTo>
                  <a:pt x="2849215" y="4233409"/>
                  <a:pt x="2860625" y="4235691"/>
                  <a:pt x="2869183" y="4238543"/>
                </a:cubicBezTo>
                <a:cubicBezTo>
                  <a:pt x="2877740" y="4241396"/>
                  <a:pt x="2883873" y="4245104"/>
                  <a:pt x="2887582" y="4249668"/>
                </a:cubicBezTo>
                <a:cubicBezTo>
                  <a:pt x="2891290" y="4254232"/>
                  <a:pt x="2893144" y="4259367"/>
                  <a:pt x="2893144" y="4265072"/>
                </a:cubicBezTo>
                <a:lnTo>
                  <a:pt x="2893144" y="5310813"/>
                </a:lnTo>
                <a:cubicBezTo>
                  <a:pt x="2893144" y="5316518"/>
                  <a:pt x="2891290" y="5321652"/>
                  <a:pt x="2887582" y="5326217"/>
                </a:cubicBezTo>
                <a:cubicBezTo>
                  <a:pt x="2883873" y="5330780"/>
                  <a:pt x="2877740" y="5334489"/>
                  <a:pt x="2869183" y="5337341"/>
                </a:cubicBezTo>
                <a:cubicBezTo>
                  <a:pt x="2860625" y="5340194"/>
                  <a:pt x="2849215" y="5342476"/>
                  <a:pt x="2834952" y="5344188"/>
                </a:cubicBezTo>
                <a:cubicBezTo>
                  <a:pt x="2820690" y="5345899"/>
                  <a:pt x="2802718" y="5346755"/>
                  <a:pt x="2781039" y="5346755"/>
                </a:cubicBezTo>
                <a:cubicBezTo>
                  <a:pt x="2758789" y="5346755"/>
                  <a:pt x="2740390" y="5345899"/>
                  <a:pt x="2725843" y="5344188"/>
                </a:cubicBezTo>
                <a:cubicBezTo>
                  <a:pt x="2711295" y="5342476"/>
                  <a:pt x="2699884" y="5340194"/>
                  <a:pt x="2691612" y="5337341"/>
                </a:cubicBezTo>
                <a:cubicBezTo>
                  <a:pt x="2683340" y="5334489"/>
                  <a:pt x="2677349" y="5330780"/>
                  <a:pt x="2673641" y="5326217"/>
                </a:cubicBezTo>
                <a:cubicBezTo>
                  <a:pt x="2669933" y="5321652"/>
                  <a:pt x="2668079" y="5316518"/>
                  <a:pt x="2668079" y="5310813"/>
                </a:cubicBezTo>
                <a:lnTo>
                  <a:pt x="2668079" y="4863249"/>
                </a:lnTo>
                <a:lnTo>
                  <a:pt x="2253890" y="4863249"/>
                </a:lnTo>
                <a:lnTo>
                  <a:pt x="2253890" y="5310813"/>
                </a:lnTo>
                <a:cubicBezTo>
                  <a:pt x="2253890" y="5316518"/>
                  <a:pt x="2252179" y="5321652"/>
                  <a:pt x="2248756" y="5326217"/>
                </a:cubicBezTo>
                <a:cubicBezTo>
                  <a:pt x="2245333" y="5330780"/>
                  <a:pt x="2239342" y="5334489"/>
                  <a:pt x="2230785" y="5337341"/>
                </a:cubicBezTo>
                <a:cubicBezTo>
                  <a:pt x="2222227" y="5340194"/>
                  <a:pt x="2210817" y="5342476"/>
                  <a:pt x="2196554" y="5344188"/>
                </a:cubicBezTo>
                <a:cubicBezTo>
                  <a:pt x="2182292" y="5345899"/>
                  <a:pt x="2164035" y="5346755"/>
                  <a:pt x="2141786" y="5346755"/>
                </a:cubicBezTo>
                <a:cubicBezTo>
                  <a:pt x="2120106" y="5346755"/>
                  <a:pt x="2101992" y="5345899"/>
                  <a:pt x="2087445" y="5344188"/>
                </a:cubicBezTo>
                <a:cubicBezTo>
                  <a:pt x="2072897" y="5342476"/>
                  <a:pt x="2061344" y="5340194"/>
                  <a:pt x="2052786" y="5337341"/>
                </a:cubicBezTo>
                <a:cubicBezTo>
                  <a:pt x="2044229" y="5334489"/>
                  <a:pt x="2038096" y="5330780"/>
                  <a:pt x="2034387" y="5326217"/>
                </a:cubicBezTo>
                <a:cubicBezTo>
                  <a:pt x="2030679" y="5321652"/>
                  <a:pt x="2028825" y="5316518"/>
                  <a:pt x="2028825" y="5310813"/>
                </a:cubicBezTo>
                <a:lnTo>
                  <a:pt x="2028825" y="4265072"/>
                </a:lnTo>
                <a:cubicBezTo>
                  <a:pt x="2028825" y="4259367"/>
                  <a:pt x="2030679" y="4254232"/>
                  <a:pt x="2034387" y="4249668"/>
                </a:cubicBezTo>
                <a:cubicBezTo>
                  <a:pt x="2038096" y="4245104"/>
                  <a:pt x="2044229" y="4241396"/>
                  <a:pt x="2052786" y="4238543"/>
                </a:cubicBezTo>
                <a:cubicBezTo>
                  <a:pt x="2061344" y="4235691"/>
                  <a:pt x="2072897" y="4233409"/>
                  <a:pt x="2087445" y="4231697"/>
                </a:cubicBezTo>
                <a:cubicBezTo>
                  <a:pt x="2101992" y="4229986"/>
                  <a:pt x="2120106" y="4229130"/>
                  <a:pt x="2141786" y="4229130"/>
                </a:cubicBezTo>
                <a:close/>
                <a:moveTo>
                  <a:pt x="1363377" y="4229130"/>
                </a:moveTo>
                <a:cubicBezTo>
                  <a:pt x="1397037" y="4229130"/>
                  <a:pt x="1423851" y="4229558"/>
                  <a:pt x="1443819" y="4230414"/>
                </a:cubicBezTo>
                <a:cubicBezTo>
                  <a:pt x="1463786" y="4231269"/>
                  <a:pt x="1479333" y="4233266"/>
                  <a:pt x="1490457" y="4236404"/>
                </a:cubicBezTo>
                <a:cubicBezTo>
                  <a:pt x="1501582" y="4239542"/>
                  <a:pt x="1509570" y="4244248"/>
                  <a:pt x="1514419" y="4250524"/>
                </a:cubicBezTo>
                <a:cubicBezTo>
                  <a:pt x="1519268" y="4256800"/>
                  <a:pt x="1523404" y="4265357"/>
                  <a:pt x="1526828" y="4276197"/>
                </a:cubicBezTo>
                <a:lnTo>
                  <a:pt x="1869132" y="5257756"/>
                </a:lnTo>
                <a:cubicBezTo>
                  <a:pt x="1875978" y="5278294"/>
                  <a:pt x="1880257" y="5294553"/>
                  <a:pt x="1881969" y="5306534"/>
                </a:cubicBezTo>
                <a:cubicBezTo>
                  <a:pt x="1883680" y="5318515"/>
                  <a:pt x="1881398" y="5327500"/>
                  <a:pt x="1875123" y="5333490"/>
                </a:cubicBezTo>
                <a:cubicBezTo>
                  <a:pt x="1868847" y="5339481"/>
                  <a:pt x="1857722" y="5343189"/>
                  <a:pt x="1841748" y="5344615"/>
                </a:cubicBezTo>
                <a:cubicBezTo>
                  <a:pt x="1825773" y="5346042"/>
                  <a:pt x="1803809" y="5346755"/>
                  <a:pt x="1775854" y="5346755"/>
                </a:cubicBezTo>
                <a:cubicBezTo>
                  <a:pt x="1746758" y="5346755"/>
                  <a:pt x="1724081" y="5346327"/>
                  <a:pt x="1707821" y="5345471"/>
                </a:cubicBezTo>
                <a:cubicBezTo>
                  <a:pt x="1691562" y="5344615"/>
                  <a:pt x="1679153" y="5342904"/>
                  <a:pt x="1670595" y="5340337"/>
                </a:cubicBezTo>
                <a:cubicBezTo>
                  <a:pt x="1662038" y="5337769"/>
                  <a:pt x="1656048" y="5334204"/>
                  <a:pt x="1652624" y="5329640"/>
                </a:cubicBezTo>
                <a:cubicBezTo>
                  <a:pt x="1649202" y="5325075"/>
                  <a:pt x="1646349" y="5319085"/>
                  <a:pt x="1644067" y="5311669"/>
                </a:cubicBezTo>
                <a:lnTo>
                  <a:pt x="1569616" y="5089171"/>
                </a:lnTo>
                <a:lnTo>
                  <a:pt x="1153715" y="5089171"/>
                </a:lnTo>
                <a:lnTo>
                  <a:pt x="1083543" y="5305678"/>
                </a:lnTo>
                <a:cubicBezTo>
                  <a:pt x="1081261" y="5313665"/>
                  <a:pt x="1078266" y="5320369"/>
                  <a:pt x="1074557" y="5325789"/>
                </a:cubicBezTo>
                <a:cubicBezTo>
                  <a:pt x="1070849" y="5331208"/>
                  <a:pt x="1064858" y="5335487"/>
                  <a:pt x="1056586" y="5338625"/>
                </a:cubicBezTo>
                <a:cubicBezTo>
                  <a:pt x="1048314" y="5341763"/>
                  <a:pt x="1036618" y="5343902"/>
                  <a:pt x="1021500" y="5345043"/>
                </a:cubicBezTo>
                <a:cubicBezTo>
                  <a:pt x="1006382" y="5346184"/>
                  <a:pt x="986556" y="5346755"/>
                  <a:pt x="962025" y="5346755"/>
                </a:cubicBezTo>
                <a:cubicBezTo>
                  <a:pt x="935781" y="5346755"/>
                  <a:pt x="915243" y="5345899"/>
                  <a:pt x="900410" y="5344188"/>
                </a:cubicBezTo>
                <a:cubicBezTo>
                  <a:pt x="885577" y="5342476"/>
                  <a:pt x="875308" y="5338340"/>
                  <a:pt x="869602" y="5331779"/>
                </a:cubicBezTo>
                <a:cubicBezTo>
                  <a:pt x="863897" y="5325218"/>
                  <a:pt x="861901" y="5315947"/>
                  <a:pt x="863612" y="5303967"/>
                </a:cubicBezTo>
                <a:cubicBezTo>
                  <a:pt x="865324" y="5291986"/>
                  <a:pt x="869602" y="5276012"/>
                  <a:pt x="876449" y="5256044"/>
                </a:cubicBezTo>
                <a:lnTo>
                  <a:pt x="1217898" y="4273630"/>
                </a:lnTo>
                <a:cubicBezTo>
                  <a:pt x="1221321" y="4263931"/>
                  <a:pt x="1225314" y="4256086"/>
                  <a:pt x="1229878" y="4250096"/>
                </a:cubicBezTo>
                <a:cubicBezTo>
                  <a:pt x="1234442" y="4244106"/>
                  <a:pt x="1241716" y="4239542"/>
                  <a:pt x="1251700" y="4236404"/>
                </a:cubicBezTo>
                <a:cubicBezTo>
                  <a:pt x="1261684" y="4233266"/>
                  <a:pt x="1275519" y="4231269"/>
                  <a:pt x="1293205" y="4230414"/>
                </a:cubicBezTo>
                <a:cubicBezTo>
                  <a:pt x="1310890" y="4229558"/>
                  <a:pt x="1334281" y="4229130"/>
                  <a:pt x="1363377" y="4229130"/>
                </a:cubicBezTo>
                <a:close/>
                <a:moveTo>
                  <a:pt x="13467977" y="4214582"/>
                </a:moveTo>
                <a:cubicBezTo>
                  <a:pt x="13417202" y="4214582"/>
                  <a:pt x="13369137" y="4221143"/>
                  <a:pt x="13323781" y="4234265"/>
                </a:cubicBezTo>
                <a:cubicBezTo>
                  <a:pt x="13278426" y="4247386"/>
                  <a:pt x="13239061" y="4267211"/>
                  <a:pt x="13205686" y="4293740"/>
                </a:cubicBezTo>
                <a:cubicBezTo>
                  <a:pt x="13172311" y="4320269"/>
                  <a:pt x="13145783" y="4353643"/>
                  <a:pt x="13126100" y="4393864"/>
                </a:cubicBezTo>
                <a:cubicBezTo>
                  <a:pt x="13106418" y="4434085"/>
                  <a:pt x="13096577" y="4480724"/>
                  <a:pt x="13096577" y="4533781"/>
                </a:cubicBezTo>
                <a:cubicBezTo>
                  <a:pt x="13096577" y="4579992"/>
                  <a:pt x="13103423" y="4619643"/>
                  <a:pt x="13117115" y="4652732"/>
                </a:cubicBezTo>
                <a:cubicBezTo>
                  <a:pt x="13130807" y="4685822"/>
                  <a:pt x="13148635" y="4714490"/>
                  <a:pt x="13170600" y="4738736"/>
                </a:cubicBezTo>
                <a:cubicBezTo>
                  <a:pt x="13192565" y="4762983"/>
                  <a:pt x="13217524" y="4783806"/>
                  <a:pt x="13245479" y="4801207"/>
                </a:cubicBezTo>
                <a:cubicBezTo>
                  <a:pt x="13273434" y="4818607"/>
                  <a:pt x="13302244" y="4834154"/>
                  <a:pt x="13331911" y="4847846"/>
                </a:cubicBezTo>
                <a:cubicBezTo>
                  <a:pt x="13361578" y="4861538"/>
                  <a:pt x="13390388" y="4874517"/>
                  <a:pt x="13418343" y="4886783"/>
                </a:cubicBezTo>
                <a:cubicBezTo>
                  <a:pt x="13446298" y="4899049"/>
                  <a:pt x="13471257" y="4912170"/>
                  <a:pt x="13493222" y="4926148"/>
                </a:cubicBezTo>
                <a:cubicBezTo>
                  <a:pt x="13515187" y="4940125"/>
                  <a:pt x="13533015" y="4956100"/>
                  <a:pt x="13546707" y="4974071"/>
                </a:cubicBezTo>
                <a:cubicBezTo>
                  <a:pt x="13560399" y="4992042"/>
                  <a:pt x="13567246" y="5013578"/>
                  <a:pt x="13567246" y="5038681"/>
                </a:cubicBezTo>
                <a:cubicBezTo>
                  <a:pt x="13567246" y="5060360"/>
                  <a:pt x="13563252" y="5080042"/>
                  <a:pt x="13555265" y="5097728"/>
                </a:cubicBezTo>
                <a:cubicBezTo>
                  <a:pt x="13547278" y="5115414"/>
                  <a:pt x="13535725" y="5130247"/>
                  <a:pt x="13520606" y="5142228"/>
                </a:cubicBezTo>
                <a:cubicBezTo>
                  <a:pt x="13505488" y="5154208"/>
                  <a:pt x="13487089" y="5163479"/>
                  <a:pt x="13465410" y="5170040"/>
                </a:cubicBezTo>
                <a:cubicBezTo>
                  <a:pt x="13443731" y="5176601"/>
                  <a:pt x="13419199" y="5179881"/>
                  <a:pt x="13391814" y="5179881"/>
                </a:cubicBezTo>
                <a:cubicBezTo>
                  <a:pt x="13350167" y="5179881"/>
                  <a:pt x="13313512" y="5175175"/>
                  <a:pt x="13281849" y="5165761"/>
                </a:cubicBezTo>
                <a:cubicBezTo>
                  <a:pt x="13250186" y="5156348"/>
                  <a:pt x="13222944" y="5145936"/>
                  <a:pt x="13200124" y="5134526"/>
                </a:cubicBezTo>
                <a:cubicBezTo>
                  <a:pt x="13177303" y="5123116"/>
                  <a:pt x="13158619" y="5112704"/>
                  <a:pt x="13144071" y="5103291"/>
                </a:cubicBezTo>
                <a:cubicBezTo>
                  <a:pt x="13129523" y="5093877"/>
                  <a:pt x="13118255" y="5089171"/>
                  <a:pt x="13110269" y="5089171"/>
                </a:cubicBezTo>
                <a:cubicBezTo>
                  <a:pt x="13104563" y="5089171"/>
                  <a:pt x="13099572" y="5090739"/>
                  <a:pt x="13095293" y="5093877"/>
                </a:cubicBezTo>
                <a:cubicBezTo>
                  <a:pt x="13091014" y="5097015"/>
                  <a:pt x="13087591" y="5102292"/>
                  <a:pt x="13085024" y="5109709"/>
                </a:cubicBezTo>
                <a:cubicBezTo>
                  <a:pt x="13082456" y="5117125"/>
                  <a:pt x="13080602" y="5126824"/>
                  <a:pt x="13079461" y="5138805"/>
                </a:cubicBezTo>
                <a:cubicBezTo>
                  <a:pt x="13078321" y="5150785"/>
                  <a:pt x="13077750" y="5165618"/>
                  <a:pt x="13077750" y="5183304"/>
                </a:cubicBezTo>
                <a:cubicBezTo>
                  <a:pt x="13077750" y="5209548"/>
                  <a:pt x="13079318" y="5229658"/>
                  <a:pt x="13082456" y="5243635"/>
                </a:cubicBezTo>
                <a:cubicBezTo>
                  <a:pt x="13085595" y="5257613"/>
                  <a:pt x="13090871" y="5268310"/>
                  <a:pt x="13098288" y="5275727"/>
                </a:cubicBezTo>
                <a:cubicBezTo>
                  <a:pt x="13105705" y="5283143"/>
                  <a:pt x="13117828" y="5291701"/>
                  <a:pt x="13134658" y="5301399"/>
                </a:cubicBezTo>
                <a:cubicBezTo>
                  <a:pt x="13151488" y="5311098"/>
                  <a:pt x="13172454" y="5320369"/>
                  <a:pt x="13197556" y="5329212"/>
                </a:cubicBezTo>
                <a:cubicBezTo>
                  <a:pt x="13222658" y="5338054"/>
                  <a:pt x="13251612" y="5345614"/>
                  <a:pt x="13284416" y="5351889"/>
                </a:cubicBezTo>
                <a:cubicBezTo>
                  <a:pt x="13317220" y="5358165"/>
                  <a:pt x="13352734" y="5361303"/>
                  <a:pt x="13390959" y="5361303"/>
                </a:cubicBezTo>
                <a:cubicBezTo>
                  <a:pt x="13447439" y="5361303"/>
                  <a:pt x="13500496" y="5353886"/>
                  <a:pt x="13550130" y="5339053"/>
                </a:cubicBezTo>
                <a:cubicBezTo>
                  <a:pt x="13599764" y="5324220"/>
                  <a:pt x="13643123" y="5302112"/>
                  <a:pt x="13680206" y="5272731"/>
                </a:cubicBezTo>
                <a:cubicBezTo>
                  <a:pt x="13717289" y="5243350"/>
                  <a:pt x="13746671" y="5206695"/>
                  <a:pt x="13768350" y="5162766"/>
                </a:cubicBezTo>
                <a:cubicBezTo>
                  <a:pt x="13790028" y="5118837"/>
                  <a:pt x="13800868" y="5067776"/>
                  <a:pt x="13800868" y="5009585"/>
                </a:cubicBezTo>
                <a:cubicBezTo>
                  <a:pt x="13800868" y="4965085"/>
                  <a:pt x="13794022" y="4926433"/>
                  <a:pt x="13780330" y="4893629"/>
                </a:cubicBezTo>
                <a:cubicBezTo>
                  <a:pt x="13766638" y="4860825"/>
                  <a:pt x="13748667" y="4832299"/>
                  <a:pt x="13726417" y="4808053"/>
                </a:cubicBezTo>
                <a:cubicBezTo>
                  <a:pt x="13704167" y="4783806"/>
                  <a:pt x="13678779" y="4762983"/>
                  <a:pt x="13650254" y="4745582"/>
                </a:cubicBezTo>
                <a:cubicBezTo>
                  <a:pt x="13621729" y="4728182"/>
                  <a:pt x="13592633" y="4712635"/>
                  <a:pt x="13562967" y="4698943"/>
                </a:cubicBezTo>
                <a:cubicBezTo>
                  <a:pt x="13533300" y="4685251"/>
                  <a:pt x="13504204" y="4672272"/>
                  <a:pt x="13475679" y="4660006"/>
                </a:cubicBezTo>
                <a:cubicBezTo>
                  <a:pt x="13447154" y="4647740"/>
                  <a:pt x="13421623" y="4634618"/>
                  <a:pt x="13399088" y="4620641"/>
                </a:cubicBezTo>
                <a:cubicBezTo>
                  <a:pt x="13376554" y="4606664"/>
                  <a:pt x="13358583" y="4590689"/>
                  <a:pt x="13345175" y="4572718"/>
                </a:cubicBezTo>
                <a:cubicBezTo>
                  <a:pt x="13331768" y="4554747"/>
                  <a:pt x="13325065" y="4533496"/>
                  <a:pt x="13325065" y="4508964"/>
                </a:cubicBezTo>
                <a:cubicBezTo>
                  <a:pt x="13325065" y="4492419"/>
                  <a:pt x="13328060" y="4476730"/>
                  <a:pt x="13334050" y="4461897"/>
                </a:cubicBezTo>
                <a:cubicBezTo>
                  <a:pt x="13340041" y="4447064"/>
                  <a:pt x="13349169" y="4434370"/>
                  <a:pt x="13361435" y="4423816"/>
                </a:cubicBezTo>
                <a:cubicBezTo>
                  <a:pt x="13373700" y="4413261"/>
                  <a:pt x="13388962" y="4404989"/>
                  <a:pt x="13407218" y="4398999"/>
                </a:cubicBezTo>
                <a:cubicBezTo>
                  <a:pt x="13425474" y="4393008"/>
                  <a:pt x="13446868" y="4390013"/>
                  <a:pt x="13471400" y="4390013"/>
                </a:cubicBezTo>
                <a:cubicBezTo>
                  <a:pt x="13502779" y="4390013"/>
                  <a:pt x="13531588" y="4393864"/>
                  <a:pt x="13557832" y="4401566"/>
                </a:cubicBezTo>
                <a:cubicBezTo>
                  <a:pt x="13584076" y="4409268"/>
                  <a:pt x="13607181" y="4417825"/>
                  <a:pt x="13627149" y="4427239"/>
                </a:cubicBezTo>
                <a:cubicBezTo>
                  <a:pt x="13647116" y="4436652"/>
                  <a:pt x="13663947" y="4445352"/>
                  <a:pt x="13677639" y="4453340"/>
                </a:cubicBezTo>
                <a:cubicBezTo>
                  <a:pt x="13691331" y="4461327"/>
                  <a:pt x="13701315" y="4465320"/>
                  <a:pt x="13707590" y="4465320"/>
                </a:cubicBezTo>
                <a:cubicBezTo>
                  <a:pt x="13713866" y="4465320"/>
                  <a:pt x="13718858" y="4463609"/>
                  <a:pt x="13722566" y="4460186"/>
                </a:cubicBezTo>
                <a:cubicBezTo>
                  <a:pt x="13726274" y="4456763"/>
                  <a:pt x="13729127" y="4451343"/>
                  <a:pt x="13731124" y="4443926"/>
                </a:cubicBezTo>
                <a:cubicBezTo>
                  <a:pt x="13733120" y="4436510"/>
                  <a:pt x="13734547" y="4427096"/>
                  <a:pt x="13735403" y="4415686"/>
                </a:cubicBezTo>
                <a:cubicBezTo>
                  <a:pt x="13736258" y="4404276"/>
                  <a:pt x="13736686" y="4390299"/>
                  <a:pt x="13736686" y="4373754"/>
                </a:cubicBezTo>
                <a:cubicBezTo>
                  <a:pt x="13736686" y="4358920"/>
                  <a:pt x="13736401" y="4346512"/>
                  <a:pt x="13735831" y="4336528"/>
                </a:cubicBezTo>
                <a:cubicBezTo>
                  <a:pt x="13735260" y="4326544"/>
                  <a:pt x="13734262" y="4318272"/>
                  <a:pt x="13732835" y="4311711"/>
                </a:cubicBezTo>
                <a:cubicBezTo>
                  <a:pt x="13731409" y="4305150"/>
                  <a:pt x="13729697" y="4299873"/>
                  <a:pt x="13727701" y="4295879"/>
                </a:cubicBezTo>
                <a:cubicBezTo>
                  <a:pt x="13725704" y="4291886"/>
                  <a:pt x="13721854" y="4287037"/>
                  <a:pt x="13716148" y="4281331"/>
                </a:cubicBezTo>
                <a:cubicBezTo>
                  <a:pt x="13710443" y="4275626"/>
                  <a:pt x="13698748" y="4268495"/>
                  <a:pt x="13681062" y="4259937"/>
                </a:cubicBezTo>
                <a:cubicBezTo>
                  <a:pt x="13663376" y="4251380"/>
                  <a:pt x="13643123" y="4243678"/>
                  <a:pt x="13620303" y="4236832"/>
                </a:cubicBezTo>
                <a:cubicBezTo>
                  <a:pt x="13597482" y="4229986"/>
                  <a:pt x="13572951" y="4224566"/>
                  <a:pt x="13546707" y="4220572"/>
                </a:cubicBezTo>
                <a:cubicBezTo>
                  <a:pt x="13520463" y="4216579"/>
                  <a:pt x="13494221" y="4214582"/>
                  <a:pt x="13467977" y="4214582"/>
                </a:cubicBezTo>
                <a:close/>
                <a:moveTo>
                  <a:pt x="8829302" y="4214582"/>
                </a:moveTo>
                <a:cubicBezTo>
                  <a:pt x="8778526" y="4214582"/>
                  <a:pt x="8730462" y="4221143"/>
                  <a:pt x="8685106" y="4234265"/>
                </a:cubicBezTo>
                <a:cubicBezTo>
                  <a:pt x="8639751" y="4247386"/>
                  <a:pt x="8600385" y="4267211"/>
                  <a:pt x="8567011" y="4293740"/>
                </a:cubicBezTo>
                <a:cubicBezTo>
                  <a:pt x="8533636" y="4320269"/>
                  <a:pt x="8507107" y="4353643"/>
                  <a:pt x="8487425" y="4393864"/>
                </a:cubicBezTo>
                <a:cubicBezTo>
                  <a:pt x="8467743" y="4434085"/>
                  <a:pt x="8457901" y="4480724"/>
                  <a:pt x="8457901" y="4533781"/>
                </a:cubicBezTo>
                <a:cubicBezTo>
                  <a:pt x="8457901" y="4579992"/>
                  <a:pt x="8464747" y="4619643"/>
                  <a:pt x="8478440" y="4652732"/>
                </a:cubicBezTo>
                <a:cubicBezTo>
                  <a:pt x="8492131" y="4685822"/>
                  <a:pt x="8509960" y="4714490"/>
                  <a:pt x="8531925" y="4738736"/>
                </a:cubicBezTo>
                <a:cubicBezTo>
                  <a:pt x="8553889" y="4762983"/>
                  <a:pt x="8578849" y="4783806"/>
                  <a:pt x="8606804" y="4801207"/>
                </a:cubicBezTo>
                <a:cubicBezTo>
                  <a:pt x="8634758" y="4818607"/>
                  <a:pt x="8663569" y="4834154"/>
                  <a:pt x="8693235" y="4847846"/>
                </a:cubicBezTo>
                <a:cubicBezTo>
                  <a:pt x="8722902" y="4861538"/>
                  <a:pt x="8751713" y="4874517"/>
                  <a:pt x="8779667" y="4886783"/>
                </a:cubicBezTo>
                <a:cubicBezTo>
                  <a:pt x="8807622" y="4899049"/>
                  <a:pt x="8832582" y="4912170"/>
                  <a:pt x="8854547" y="4926148"/>
                </a:cubicBezTo>
                <a:cubicBezTo>
                  <a:pt x="8876511" y="4940125"/>
                  <a:pt x="8894340" y="4956100"/>
                  <a:pt x="8908032" y="4974071"/>
                </a:cubicBezTo>
                <a:cubicBezTo>
                  <a:pt x="8921724" y="4992042"/>
                  <a:pt x="8928570" y="5013578"/>
                  <a:pt x="8928570" y="5038681"/>
                </a:cubicBezTo>
                <a:cubicBezTo>
                  <a:pt x="8928570" y="5060360"/>
                  <a:pt x="8924577" y="5080042"/>
                  <a:pt x="8916589" y="5097728"/>
                </a:cubicBezTo>
                <a:cubicBezTo>
                  <a:pt x="8908603" y="5115414"/>
                  <a:pt x="8897049" y="5130247"/>
                  <a:pt x="8881931" y="5142228"/>
                </a:cubicBezTo>
                <a:cubicBezTo>
                  <a:pt x="8866813" y="5154208"/>
                  <a:pt x="8848414" y="5163479"/>
                  <a:pt x="8826734" y="5170040"/>
                </a:cubicBezTo>
                <a:cubicBezTo>
                  <a:pt x="8805055" y="5176601"/>
                  <a:pt x="8780524" y="5179881"/>
                  <a:pt x="8753139" y="5179881"/>
                </a:cubicBezTo>
                <a:cubicBezTo>
                  <a:pt x="8711492" y="5179881"/>
                  <a:pt x="8674837" y="5175175"/>
                  <a:pt x="8643173" y="5165761"/>
                </a:cubicBezTo>
                <a:cubicBezTo>
                  <a:pt x="8611510" y="5156348"/>
                  <a:pt x="8584268" y="5145936"/>
                  <a:pt x="8561448" y="5134526"/>
                </a:cubicBezTo>
                <a:cubicBezTo>
                  <a:pt x="8538628" y="5123116"/>
                  <a:pt x="8519944" y="5112704"/>
                  <a:pt x="8505396" y="5103291"/>
                </a:cubicBezTo>
                <a:cubicBezTo>
                  <a:pt x="8490848" y="5093877"/>
                  <a:pt x="8479580" y="5089171"/>
                  <a:pt x="8471594" y="5089171"/>
                </a:cubicBezTo>
                <a:cubicBezTo>
                  <a:pt x="8465888" y="5089171"/>
                  <a:pt x="8460897" y="5090739"/>
                  <a:pt x="8456618" y="5093877"/>
                </a:cubicBezTo>
                <a:cubicBezTo>
                  <a:pt x="8452339" y="5097015"/>
                  <a:pt x="8448915" y="5102292"/>
                  <a:pt x="8446348" y="5109709"/>
                </a:cubicBezTo>
                <a:cubicBezTo>
                  <a:pt x="8443781" y="5117125"/>
                  <a:pt x="8441927" y="5126824"/>
                  <a:pt x="8440786" y="5138805"/>
                </a:cubicBezTo>
                <a:cubicBezTo>
                  <a:pt x="8439645" y="5150785"/>
                  <a:pt x="8439074" y="5165618"/>
                  <a:pt x="8439074" y="5183304"/>
                </a:cubicBezTo>
                <a:cubicBezTo>
                  <a:pt x="8439074" y="5209548"/>
                  <a:pt x="8440643" y="5229658"/>
                  <a:pt x="8443781" y="5243635"/>
                </a:cubicBezTo>
                <a:cubicBezTo>
                  <a:pt x="8446919" y="5257613"/>
                  <a:pt x="8452196" y="5268310"/>
                  <a:pt x="8459612" y="5275727"/>
                </a:cubicBezTo>
                <a:cubicBezTo>
                  <a:pt x="8467029" y="5283143"/>
                  <a:pt x="8479153" y="5291701"/>
                  <a:pt x="8495982" y="5301399"/>
                </a:cubicBezTo>
                <a:cubicBezTo>
                  <a:pt x="8512812" y="5311098"/>
                  <a:pt x="8533778" y="5320369"/>
                  <a:pt x="8558881" y="5329212"/>
                </a:cubicBezTo>
                <a:cubicBezTo>
                  <a:pt x="8583983" y="5338054"/>
                  <a:pt x="8612937" y="5345614"/>
                  <a:pt x="8645741" y="5351889"/>
                </a:cubicBezTo>
                <a:cubicBezTo>
                  <a:pt x="8678545" y="5358165"/>
                  <a:pt x="8714059" y="5361303"/>
                  <a:pt x="8752284" y="5361303"/>
                </a:cubicBezTo>
                <a:cubicBezTo>
                  <a:pt x="8808763" y="5361303"/>
                  <a:pt x="8861821" y="5353886"/>
                  <a:pt x="8911455" y="5339053"/>
                </a:cubicBezTo>
                <a:cubicBezTo>
                  <a:pt x="8961089" y="5324220"/>
                  <a:pt x="9004447" y="5302112"/>
                  <a:pt x="9041531" y="5272731"/>
                </a:cubicBezTo>
                <a:cubicBezTo>
                  <a:pt x="9078614" y="5243350"/>
                  <a:pt x="9107994" y="5206695"/>
                  <a:pt x="9129675" y="5162766"/>
                </a:cubicBezTo>
                <a:cubicBezTo>
                  <a:pt x="9151353" y="5118837"/>
                  <a:pt x="9162193" y="5067776"/>
                  <a:pt x="9162193" y="5009585"/>
                </a:cubicBezTo>
                <a:cubicBezTo>
                  <a:pt x="9162193" y="4965085"/>
                  <a:pt x="9155347" y="4926433"/>
                  <a:pt x="9141655" y="4893629"/>
                </a:cubicBezTo>
                <a:cubicBezTo>
                  <a:pt x="9127962" y="4860825"/>
                  <a:pt x="9109992" y="4832299"/>
                  <a:pt x="9087742" y="4808053"/>
                </a:cubicBezTo>
                <a:cubicBezTo>
                  <a:pt x="9065492" y="4783806"/>
                  <a:pt x="9040104" y="4762983"/>
                  <a:pt x="9011579" y="4745582"/>
                </a:cubicBezTo>
                <a:cubicBezTo>
                  <a:pt x="8983053" y="4728182"/>
                  <a:pt x="8953957" y="4712635"/>
                  <a:pt x="8924291" y="4698943"/>
                </a:cubicBezTo>
                <a:cubicBezTo>
                  <a:pt x="8894625" y="4685251"/>
                  <a:pt x="8865529" y="4672272"/>
                  <a:pt x="8837003" y="4660006"/>
                </a:cubicBezTo>
                <a:cubicBezTo>
                  <a:pt x="8808478" y="4647740"/>
                  <a:pt x="8782948" y="4634618"/>
                  <a:pt x="8760413" y="4620641"/>
                </a:cubicBezTo>
                <a:cubicBezTo>
                  <a:pt x="8737878" y="4606664"/>
                  <a:pt x="8719906" y="4590689"/>
                  <a:pt x="8706500" y="4572718"/>
                </a:cubicBezTo>
                <a:cubicBezTo>
                  <a:pt x="8693093" y="4554747"/>
                  <a:pt x="8686389" y="4533496"/>
                  <a:pt x="8686389" y="4508964"/>
                </a:cubicBezTo>
                <a:cubicBezTo>
                  <a:pt x="8686389" y="4492419"/>
                  <a:pt x="8689385" y="4476730"/>
                  <a:pt x="8695375" y="4461897"/>
                </a:cubicBezTo>
                <a:cubicBezTo>
                  <a:pt x="8701365" y="4447064"/>
                  <a:pt x="8710493" y="4434370"/>
                  <a:pt x="8722759" y="4423816"/>
                </a:cubicBezTo>
                <a:cubicBezTo>
                  <a:pt x="8735025" y="4413261"/>
                  <a:pt x="8750286" y="4404989"/>
                  <a:pt x="8768542" y="4398999"/>
                </a:cubicBezTo>
                <a:cubicBezTo>
                  <a:pt x="8786799" y="4393008"/>
                  <a:pt x="8808193" y="4390013"/>
                  <a:pt x="8832725" y="4390013"/>
                </a:cubicBezTo>
                <a:cubicBezTo>
                  <a:pt x="8864102" y="4390013"/>
                  <a:pt x="8892913" y="4393864"/>
                  <a:pt x="8919157" y="4401566"/>
                </a:cubicBezTo>
                <a:cubicBezTo>
                  <a:pt x="8945400" y="4409268"/>
                  <a:pt x="8968506" y="4417825"/>
                  <a:pt x="8988473" y="4427239"/>
                </a:cubicBezTo>
                <a:cubicBezTo>
                  <a:pt x="9008441" y="4436652"/>
                  <a:pt x="9025271" y="4445352"/>
                  <a:pt x="9038964" y="4453340"/>
                </a:cubicBezTo>
                <a:cubicBezTo>
                  <a:pt x="9052655" y="4461327"/>
                  <a:pt x="9062639" y="4465320"/>
                  <a:pt x="9068915" y="4465320"/>
                </a:cubicBezTo>
                <a:cubicBezTo>
                  <a:pt x="9075191" y="4465320"/>
                  <a:pt x="9080182" y="4463609"/>
                  <a:pt x="9083891" y="4460186"/>
                </a:cubicBezTo>
                <a:cubicBezTo>
                  <a:pt x="9087599" y="4456763"/>
                  <a:pt x="9090451" y="4451343"/>
                  <a:pt x="9092448" y="4443926"/>
                </a:cubicBezTo>
                <a:cubicBezTo>
                  <a:pt x="9094445" y="4436510"/>
                  <a:pt x="9095871" y="4427096"/>
                  <a:pt x="9096727" y="4415686"/>
                </a:cubicBezTo>
                <a:cubicBezTo>
                  <a:pt x="9097583" y="4404276"/>
                  <a:pt x="9098011" y="4390299"/>
                  <a:pt x="9098011" y="4373754"/>
                </a:cubicBezTo>
                <a:cubicBezTo>
                  <a:pt x="9098011" y="4358920"/>
                  <a:pt x="9097725" y="4346512"/>
                  <a:pt x="9097156" y="4336528"/>
                </a:cubicBezTo>
                <a:cubicBezTo>
                  <a:pt x="9096585" y="4326544"/>
                  <a:pt x="9095586" y="4318272"/>
                  <a:pt x="9094160" y="4311711"/>
                </a:cubicBezTo>
                <a:cubicBezTo>
                  <a:pt x="9092734" y="4305150"/>
                  <a:pt x="9091022" y="4299873"/>
                  <a:pt x="9089025" y="4295879"/>
                </a:cubicBezTo>
                <a:cubicBezTo>
                  <a:pt x="9087028" y="4291886"/>
                  <a:pt x="9083178" y="4287037"/>
                  <a:pt x="9077472" y="4281331"/>
                </a:cubicBezTo>
                <a:cubicBezTo>
                  <a:pt x="9071768" y="4275626"/>
                  <a:pt x="9060072" y="4268495"/>
                  <a:pt x="9042386" y="4259937"/>
                </a:cubicBezTo>
                <a:cubicBezTo>
                  <a:pt x="9024701" y="4251380"/>
                  <a:pt x="9004447" y="4243678"/>
                  <a:pt x="8981627" y="4236832"/>
                </a:cubicBezTo>
                <a:cubicBezTo>
                  <a:pt x="8958807" y="4229986"/>
                  <a:pt x="8934275" y="4224566"/>
                  <a:pt x="8908032" y="4220572"/>
                </a:cubicBezTo>
                <a:cubicBezTo>
                  <a:pt x="8881788" y="4216579"/>
                  <a:pt x="8855545" y="4214582"/>
                  <a:pt x="8829302" y="4214582"/>
                </a:cubicBezTo>
                <a:close/>
                <a:moveTo>
                  <a:pt x="6261049" y="0"/>
                </a:moveTo>
                <a:lnTo>
                  <a:pt x="15227249" y="0"/>
                </a:lnTo>
                <a:lnTo>
                  <a:pt x="15227249" y="9144000"/>
                </a:lnTo>
                <a:lnTo>
                  <a:pt x="6261049" y="9144000"/>
                </a:lnTo>
                <a:cubicBezTo>
                  <a:pt x="8933025" y="7872919"/>
                  <a:pt x="8933025" y="6348919"/>
                  <a:pt x="8265031" y="4761690"/>
                </a:cubicBezTo>
                <a:lnTo>
                  <a:pt x="8258768" y="4747601"/>
                </a:lnTo>
                <a:lnTo>
                  <a:pt x="8257671" y="4726755"/>
                </a:lnTo>
                <a:cubicBezTo>
                  <a:pt x="8256245" y="4715631"/>
                  <a:pt x="8254106" y="4706788"/>
                  <a:pt x="8251253" y="4700227"/>
                </a:cubicBezTo>
                <a:cubicBezTo>
                  <a:pt x="8248401" y="4693666"/>
                  <a:pt x="8244835" y="4688817"/>
                  <a:pt x="8240557" y="4685679"/>
                </a:cubicBezTo>
                <a:lnTo>
                  <a:pt x="8229626" y="4682036"/>
                </a:lnTo>
                <a:lnTo>
                  <a:pt x="8132443" y="4463389"/>
                </a:lnTo>
                <a:lnTo>
                  <a:pt x="8106808" y="4410551"/>
                </a:lnTo>
                <a:lnTo>
                  <a:pt x="8287195" y="4410551"/>
                </a:lnTo>
                <a:cubicBezTo>
                  <a:pt x="8292330" y="4410551"/>
                  <a:pt x="8296894" y="4408983"/>
                  <a:pt x="8300887" y="4405845"/>
                </a:cubicBezTo>
                <a:cubicBezTo>
                  <a:pt x="8304881" y="4402707"/>
                  <a:pt x="8308304" y="4397715"/>
                  <a:pt x="8311156" y="4390869"/>
                </a:cubicBezTo>
                <a:cubicBezTo>
                  <a:pt x="8314009" y="4384023"/>
                  <a:pt x="8316149" y="4375037"/>
                  <a:pt x="8317575" y="4363912"/>
                </a:cubicBezTo>
                <a:cubicBezTo>
                  <a:pt x="8319001" y="4352788"/>
                  <a:pt x="8319714" y="4339238"/>
                  <a:pt x="8319714" y="4323264"/>
                </a:cubicBezTo>
                <a:cubicBezTo>
                  <a:pt x="8319714" y="4306149"/>
                  <a:pt x="8319001" y="4292028"/>
                  <a:pt x="8317575" y="4280904"/>
                </a:cubicBezTo>
                <a:cubicBezTo>
                  <a:pt x="8316149" y="4269779"/>
                  <a:pt x="8314009" y="4260651"/>
                  <a:pt x="8311156" y="4253519"/>
                </a:cubicBezTo>
                <a:cubicBezTo>
                  <a:pt x="8308304" y="4246388"/>
                  <a:pt x="8304881" y="4241396"/>
                  <a:pt x="8300887" y="4238543"/>
                </a:cubicBezTo>
                <a:cubicBezTo>
                  <a:pt x="8296894" y="4235691"/>
                  <a:pt x="8292330" y="4234265"/>
                  <a:pt x="8287195" y="4234265"/>
                </a:cubicBezTo>
                <a:lnTo>
                  <a:pt x="8021281" y="4234265"/>
                </a:lnTo>
                <a:lnTo>
                  <a:pt x="7987135" y="4163885"/>
                </a:lnTo>
                <a:cubicBezTo>
                  <a:pt x="7283915" y="2763821"/>
                  <a:pt x="6261049" y="1333500"/>
                  <a:pt x="6261049" y="0"/>
                </a:cubicBezTo>
                <a:close/>
              </a:path>
            </a:pathLst>
          </a:custGeom>
          <a:solidFill>
            <a:schemeClr val="tx1"/>
          </a:solidFill>
          <a:ln w="9525">
            <a:solidFill>
              <a:schemeClr val="bg1"/>
            </a:solidFill>
            <a:prstDash val="solid"/>
          </a:ln>
          <a:effectLst>
            <a:outerShdw blurRad="12700" dist="38100" dir="2700000" algn="tl" rotWithShape="0">
              <a:schemeClr val="bg1">
                <a:lumMod val="50000"/>
              </a:scheme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8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AE1029-2548-4BF7-B46B-7EA54374422D}"/>
              </a:ext>
            </a:extLst>
          </p:cNvPr>
          <p:cNvSpPr/>
          <p:nvPr/>
        </p:nvSpPr>
        <p:spPr>
          <a:xfrm>
            <a:off x="9805669" y="7696200"/>
            <a:ext cx="6278514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en-US" sz="3200" b="1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MGMP BAHASA INDONESIA</a:t>
            </a:r>
          </a:p>
          <a:p>
            <a:pPr algn="r"/>
            <a:r>
              <a:rPr lang="en-US" sz="3200" b="1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SMK SEKABUPATEN ACEH TAMIANG</a:t>
            </a:r>
            <a:endParaRPr lang="en-US" sz="3200" b="1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765634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7</Words>
  <Application>Microsoft Office PowerPoint</Application>
  <PresentationFormat>Custom</PresentationFormat>
  <Paragraphs>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User</cp:lastModifiedBy>
  <cp:revision>3</cp:revision>
  <dcterms:created xsi:type="dcterms:W3CDTF">2006-08-16T00:00:00Z</dcterms:created>
  <dcterms:modified xsi:type="dcterms:W3CDTF">2026-09-18T16:23:06Z</dcterms:modified>
</cp:coreProperties>
</file>