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84" r:id="rId2"/>
  </p:sldIdLst>
  <p:sldSz cx="12192000" cy="6858000"/>
  <p:notesSz cx="6858000" cy="9144000"/>
  <p:embeddedFontLst>
    <p:embeddedFont>
      <p:font typeface="Nunito" panose="020F0502020204030204" pitchFamily="2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iIJttiFgO7NMMJTMqRwI7eF9M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0367F5-140F-41FD-8FBB-CD5736745E36}">
  <a:tblStyle styleId="{5A0367F5-140F-41FD-8FBB-CD5736745E3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font" Target="fonts/font1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6" name="Google Shape;31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song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dff72da439_0_19"/>
          <p:cNvSpPr txBox="1"/>
          <p:nvPr/>
        </p:nvSpPr>
        <p:spPr>
          <a:xfrm>
            <a:off x="337930" y="6358973"/>
            <a:ext cx="11678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Pelatihan Pembelajaran Mendalam bagi Guru</a:t>
            </a:r>
            <a:endParaRPr sz="12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0" name="Google Shape;30;g3dff72da439_0_19"/>
          <p:cNvGrpSpPr/>
          <p:nvPr/>
        </p:nvGrpSpPr>
        <p:grpSpPr>
          <a:xfrm>
            <a:off x="-19216" y="6683829"/>
            <a:ext cx="12230298" cy="174300"/>
            <a:chOff x="-19216" y="6683829"/>
            <a:chExt cx="12230298" cy="174300"/>
          </a:xfrm>
        </p:grpSpPr>
        <p:grpSp>
          <p:nvGrpSpPr>
            <p:cNvPr id="31" name="Google Shape;31;g3dff72da439_0_19"/>
            <p:cNvGrpSpPr/>
            <p:nvPr/>
          </p:nvGrpSpPr>
          <p:grpSpPr>
            <a:xfrm>
              <a:off x="-19216" y="6683829"/>
              <a:ext cx="12230298" cy="174300"/>
              <a:chOff x="-38432" y="-24848"/>
              <a:chExt cx="12230298" cy="174300"/>
            </a:xfrm>
          </p:grpSpPr>
          <p:sp>
            <p:nvSpPr>
              <p:cNvPr id="32" name="Google Shape;32;g3dff72da439_0_19"/>
              <p:cNvSpPr/>
              <p:nvPr/>
            </p:nvSpPr>
            <p:spPr>
              <a:xfrm>
                <a:off x="8135266" y="-24848"/>
                <a:ext cx="4056600" cy="1743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g3dff72da439_0_19"/>
              <p:cNvSpPr/>
              <p:nvPr/>
            </p:nvSpPr>
            <p:spPr>
              <a:xfrm>
                <a:off x="4018302" y="-24848"/>
                <a:ext cx="4056600" cy="174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g3dff72da439_0_19"/>
              <p:cNvSpPr/>
              <p:nvPr/>
            </p:nvSpPr>
            <p:spPr>
              <a:xfrm>
                <a:off x="-38432" y="-24848"/>
                <a:ext cx="4056600" cy="174300"/>
              </a:xfrm>
              <a:prstGeom prst="rect">
                <a:avLst/>
              </a:prstGeom>
              <a:solidFill>
                <a:srgbClr val="ED7E2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" name="Google Shape;35;g3dff72da439_0_19"/>
            <p:cNvSpPr/>
            <p:nvPr/>
          </p:nvSpPr>
          <p:spPr>
            <a:xfrm>
              <a:off x="8154482" y="6683829"/>
              <a:ext cx="4056600" cy="174300"/>
            </a:xfrm>
            <a:prstGeom prst="rect">
              <a:avLst/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" name="Google Shape;36;g3dff72da439_0_19" title="logo Kemendikdasm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53600" y="210368"/>
            <a:ext cx="1187894" cy="30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g3dff72da439_0_19" title="Rabu Dikdas (5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58415" y="238493"/>
            <a:ext cx="916404" cy="27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Judul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dff72da439_0_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g3dff72da439_0_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g3dff72da439_0_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g3dff72da439_0_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g3dff72da439_0_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Konten" type="obj">
  <p:cSld name="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dff72da439_0_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g3dff72da439_0_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g3dff72da439_0_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g3dff72da439_0_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g3dff72da439_0_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Bagian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ff72da439_0_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g3dff72da439_0_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g3dff72da439_0_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g3dff72da439_0_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g3dff72da439_0_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 Konten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ff72da439_0_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3dff72da439_0_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g3dff72da439_0_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g3dff72da439_0_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3dff72da439_0_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3dff72da439_0_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bandinga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dff72da439_0_5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3dff72da439_0_5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g3dff72da439_0_5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g3dff72da439_0_5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g3dff72da439_0_5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g3dff72da439_0_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3dff72da439_0_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3dff72da439_0_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nten dengan Keterangan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dff72da439_0_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3dff72da439_0_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g3dff72da439_0_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g3dff72da439_0_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g3dff72da439_0_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3dff72da439_0_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mbar dengan Keterangan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dff72da439_0_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3dff72da439_0_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g3dff72da439_0_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3" name="Google Shape;83;g3dff72da439_0_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dff72da439_0_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g3dff72da439_0_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Teks Vertikal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dff72da439_0_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3dff72da439_0_77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g3dff72da439_0_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3dff72da439_0_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3dff72da439_0_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Vertikal dan Teks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ff72da439_0_83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3dff72da439_0_83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g3dff72da439_0_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3dff72da439_0_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g3dff72da439_0_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dff72da439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3dff72da439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g3dff72da439_0_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g3dff72da439_0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g3dff72da439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"/>
          <p:cNvSpPr txBox="1">
            <a:spLocks noGrp="1"/>
          </p:cNvSpPr>
          <p:nvPr>
            <p:ph type="body" idx="4294967295"/>
          </p:nvPr>
        </p:nvSpPr>
        <p:spPr>
          <a:xfrm>
            <a:off x="634100" y="1471825"/>
            <a:ext cx="109743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457200" lvl="0" indent="-40640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"/>
              <a:buAutoNum type="arabicPeriod"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Bagian mana dari tahapan siklus inkuiri kolaboratif yang paling menantang untuk dipahami? Jelaskan mengapa?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457200" lvl="0" indent="-406400" algn="just" rtl="0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Nunito"/>
              <a:buAutoNum type="arabicPeriod"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Jika dikaitkan dengan pengalaman mengajar Bapak/Ibu, masalah pembelajaran apa yang selama ini dianggap biasa, tetapi setelah mempelajari modul ini seharusnya dianalisis lebih mendalam menggunakan pendekatan inkuiri kolaboratif berbasis data?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457200" lvl="0" indent="-406400" algn="just" rtl="0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SzPts val="2800"/>
              <a:buFont typeface="Nunito"/>
              <a:buAutoNum type="arabicPeriod"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Satu langkah konkret apa yang akan Bapak/Ibu lakukan dalam waktu dekat untuk mulai menerapkan inkuiri kolaboratif di kelompok kerja atau di kelas, dan bagaimana rencana pelaksanaannya?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9" name="Google Shape;319;p28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8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Refleksi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Nunito</vt:lpstr>
      <vt:lpstr>Arial</vt:lpstr>
      <vt:lpstr>Calibri</vt:lpstr>
      <vt:lpstr>Tema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Dewi Setiawati</dc:creator>
  <cp:lastModifiedBy>LENOVO 2-IN-1</cp:lastModifiedBy>
  <cp:revision>1</cp:revision>
  <dcterms:created xsi:type="dcterms:W3CDTF">2026-04-09T12:59:52Z</dcterms:created>
  <dcterms:modified xsi:type="dcterms:W3CDTF">2026-09-02T05:58:44Z</dcterms:modified>
</cp:coreProperties>
</file>