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Lst>
  <p:sldSz cx="9144000" cy="5143500" type="screen16x9"/>
  <p:notesSz cx="6858000" cy="9144000"/>
  <p:embeddedFontLst>
    <p:embeddedFont>
      <p:font typeface="Calibri" panose="020F0502020204030204" pitchFamily="34" charset="0"/>
      <p:regular r:id="rId83"/>
      <p:bold r:id="rId84"/>
      <p:italic r:id="rId85"/>
      <p:boldItalic r:id="rId86"/>
    </p:embeddedFont>
    <p:embeddedFont>
      <p:font typeface="Figtree" panose="020B0604020202020204" charset="0"/>
      <p:regular r:id="rId87"/>
      <p:bold r:id="rId88"/>
      <p:italic r:id="rId89"/>
      <p:boldItalic r:id="rId90"/>
    </p:embeddedFont>
    <p:embeddedFont>
      <p:font typeface="Figtree ExtraBold" panose="020B0604020202020204" charset="0"/>
      <p:bold r:id="rId91"/>
      <p:boldItalic r:id="rId92"/>
    </p:embeddedFont>
    <p:embeddedFont>
      <p:font typeface="Figtree Medium" panose="020B0604020202020204" charset="0"/>
      <p:regular r:id="rId93"/>
      <p:bold r:id="rId94"/>
      <p:italic r:id="rId95"/>
      <p:boldItalic r:id="rId96"/>
    </p:embeddedFont>
    <p:embeddedFont>
      <p:font typeface="Figtree SemiBold" panose="020B0604020202020204" charset="0"/>
      <p:regular r:id="rId97"/>
      <p:bold r:id="rId98"/>
      <p:italic r:id="rId99"/>
      <p:boldItalic r:id="rId100"/>
    </p:embeddedFont>
    <p:embeddedFont>
      <p:font typeface="Montserrat ExtraBold" panose="020B0604020202020204" charset="0"/>
      <p:bold r:id="rId101"/>
      <p:boldItalic r:id="rId102"/>
    </p:embeddedFont>
    <p:embeddedFont>
      <p:font typeface="Montserrat Medium" panose="020B0604020202020204" charset="0"/>
      <p:regular r:id="rId103"/>
      <p:bold r:id="rId104"/>
      <p:italic r:id="rId105"/>
      <p:boldItalic r:id="rId106"/>
    </p:embeddedFont>
    <p:embeddedFont>
      <p:font typeface="Nunito" panose="020B0604020202020204" charset="0"/>
      <p:regular r:id="rId107"/>
      <p:bold r:id="rId108"/>
      <p:italic r:id="rId109"/>
      <p:boldItalic r:id="rId110"/>
    </p:embeddedFont>
    <p:embeddedFont>
      <p:font typeface="Trebuchet MS" panose="020B0603020202020204" pitchFamily="34" charset="0"/>
      <p:regular r:id="rId111"/>
      <p:bold r:id="rId112"/>
      <p:italic r:id="rId113"/>
      <p:boldItalic r:id="rId1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67">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15" roundtripDataSignature="AMtx7mg0pt6lS7Qy/LQshjz2FNRAYMPoO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84"/>
      </p:cViewPr>
      <p:guideLst>
        <p:guide orient="horz" pos="567"/>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2.fntdata"/><Relationship Id="rId89" Type="http://schemas.openxmlformats.org/officeDocument/2006/relationships/font" Target="fonts/font7.fntdata"/><Relationship Id="rId112" Type="http://schemas.openxmlformats.org/officeDocument/2006/relationships/font" Target="fonts/font30.fntdata"/><Relationship Id="rId16" Type="http://schemas.openxmlformats.org/officeDocument/2006/relationships/slide" Target="slides/slide15.xml"/><Relationship Id="rId107" Type="http://schemas.openxmlformats.org/officeDocument/2006/relationships/font" Target="fonts/font25.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20.fntdata"/><Relationship Id="rId5" Type="http://schemas.openxmlformats.org/officeDocument/2006/relationships/slide" Target="slides/slide4.xml"/><Relationship Id="rId90" Type="http://schemas.openxmlformats.org/officeDocument/2006/relationships/font" Target="fonts/font8.fntdata"/><Relationship Id="rId95" Type="http://schemas.openxmlformats.org/officeDocument/2006/relationships/font" Target="fonts/font13.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31.fntdata"/><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font" Target="fonts/font3.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21.fntdata"/><Relationship Id="rId108" Type="http://schemas.openxmlformats.org/officeDocument/2006/relationships/font" Target="fonts/font26.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font" Target="fonts/font9.fntdata"/><Relationship Id="rId96"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32.fntdata"/><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4.fntdata"/><Relationship Id="rId94" Type="http://schemas.openxmlformats.org/officeDocument/2006/relationships/font" Target="fonts/font12.fntdata"/><Relationship Id="rId99" Type="http://schemas.openxmlformats.org/officeDocument/2006/relationships/font" Target="fonts/font17.fntdata"/><Relationship Id="rId101"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27.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5.fntdata"/><Relationship Id="rId104" Type="http://schemas.openxmlformats.org/officeDocument/2006/relationships/font" Target="fonts/font2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0.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5.fntdata"/><Relationship Id="rId110" Type="http://schemas.openxmlformats.org/officeDocument/2006/relationships/font" Target="fonts/font28.fntdata"/><Relationship Id="rId115" Type="http://customschemas.google.com/relationships/presentationmetadata" Target="metadata"/><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8.fntdata"/><Relationship Id="rId105"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1.fntdata"/><Relationship Id="rId98" Type="http://schemas.openxmlformats.org/officeDocument/2006/relationships/font" Target="fonts/font16.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font" Target="fonts/font1.fntdata"/><Relationship Id="rId88" Type="http://schemas.openxmlformats.org/officeDocument/2006/relationships/font" Target="fonts/font6.fntdata"/><Relationship Id="rId111" Type="http://schemas.openxmlformats.org/officeDocument/2006/relationships/font" Target="fonts/font29.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5" name="Google Shape;9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 name="Google Shape;10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 name="Google Shape;14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0" name="Google Shape;17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5" name="Google Shape;19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6" name="Google Shape;206;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3" name="Google Shape;22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1" name="Google Shape;231;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9" name="Google Shape;23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7" name="Google Shape;247;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4" name="Google Shape;254;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1" name="Google Shape;261;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1" name="Google Shape;271;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8" name="Google Shape;298;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9" name="Google Shape;309;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3" name="Google Shape;32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3" name="Google Shape;333;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3" name="Google Shape;343;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9" name="Google Shape;359;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6" name="Google Shape;376;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7" name="Google Shape;387;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8" name="Google Shape;398;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9" name="Google Shape;409;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0" name="Google Shape;420;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1" name="Google Shape;431;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2" name="Google Shape;442;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3" name="Google Shape;453;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3" name="Google Shape;463;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9" name="Google Shape;479;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4" name="Google Shape;504;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4" name="Google Shape;514;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5" name="Google Shape;525;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9" name="Google Shape;539;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9" name="Google Shape;559;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9" name="Google Shape;569;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7" name="Google Shape;607;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3" name="Google Shape;623;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8" name="Google Shape;648;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p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6" name="Google Shape;666;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2" name="Google Shape;682;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2" name="Google Shape;692;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8" name="Google Shape;708;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6" name="Google Shape;726;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5" name="Google Shape;745;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3" name="Google Shape;763;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3" name="Google Shape;773;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4" name="Google Shape;784;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7" name="Google Shape;797;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4" name="Google Shape;814;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6" name="Google Shape;826;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7" name="Google Shape;837;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4" name="Google Shape;854;p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4"/>
        <p:cNvGrpSpPr/>
        <p:nvPr/>
      </p:nvGrpSpPr>
      <p:grpSpPr>
        <a:xfrm>
          <a:off x="0" y="0"/>
          <a:ext cx="0" cy="0"/>
          <a:chOff x="0" y="0"/>
          <a:chExt cx="0" cy="0"/>
        </a:xfrm>
      </p:grpSpPr>
      <p:sp>
        <p:nvSpPr>
          <p:cNvPr id="865" name="Google Shape;865;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6" name="Google Shape;866;p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p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8" name="Google Shape;878;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4" name="Google Shape;894;p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Google Shape;918;p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9" name="Google Shape;919;p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5" name="Google Shape;935;p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4" name="Google Shape;964;p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Google Shape;975;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6" name="Google Shape;976;p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87" name="Google Shape;987;p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6"/>
        <p:cNvGrpSpPr/>
        <p:nvPr/>
      </p:nvGrpSpPr>
      <p:grpSpPr>
        <a:xfrm>
          <a:off x="0" y="0"/>
          <a:ext cx="0" cy="0"/>
          <a:chOff x="0" y="0"/>
          <a:chExt cx="0" cy="0"/>
        </a:xfrm>
      </p:grpSpPr>
      <p:sp>
        <p:nvSpPr>
          <p:cNvPr id="997" name="Google Shape;997;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8" name="Google Shape;998;p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p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09" name="Google Shape;1009;p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0"/>
        <p:cNvGrpSpPr/>
        <p:nvPr/>
      </p:nvGrpSpPr>
      <p:grpSpPr>
        <a:xfrm>
          <a:off x="0" y="0"/>
          <a:ext cx="0" cy="0"/>
          <a:chOff x="0" y="0"/>
          <a:chExt cx="0" cy="0"/>
        </a:xfrm>
      </p:grpSpPr>
      <p:sp>
        <p:nvSpPr>
          <p:cNvPr id="1061" name="Google Shape;1061;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62" name="Google Shape;1062;p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8"/>
        <p:cNvGrpSpPr/>
        <p:nvPr/>
      </p:nvGrpSpPr>
      <p:grpSpPr>
        <a:xfrm>
          <a:off x="0" y="0"/>
          <a:ext cx="0" cy="0"/>
          <a:chOff x="0" y="0"/>
          <a:chExt cx="0" cy="0"/>
        </a:xfrm>
      </p:grpSpPr>
      <p:sp>
        <p:nvSpPr>
          <p:cNvPr id="1089" name="Google Shape;1089;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0" name="Google Shape;1090;p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Google Shape;1133;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4" name="Google Shape;1134;p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5"/>
        <p:cNvGrpSpPr/>
        <p:nvPr/>
      </p:nvGrpSpPr>
      <p:grpSpPr>
        <a:xfrm>
          <a:off x="0" y="0"/>
          <a:ext cx="0" cy="0"/>
          <a:chOff x="0" y="0"/>
          <a:chExt cx="0" cy="0"/>
        </a:xfrm>
      </p:grpSpPr>
      <p:sp>
        <p:nvSpPr>
          <p:cNvPr id="1146" name="Google Shape;1146;p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7" name="Google Shape;1147;p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1"/>
        <p:cNvGrpSpPr/>
        <p:nvPr/>
      </p:nvGrpSpPr>
      <p:grpSpPr>
        <a:xfrm>
          <a:off x="0" y="0"/>
          <a:ext cx="0" cy="0"/>
          <a:chOff x="0" y="0"/>
          <a:chExt cx="0" cy="0"/>
        </a:xfrm>
      </p:grpSpPr>
      <p:sp>
        <p:nvSpPr>
          <p:cNvPr id="1162" name="Google Shape;1162;p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3" name="Google Shape;1163;p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7"/>
        <p:cNvGrpSpPr/>
        <p:nvPr/>
      </p:nvGrpSpPr>
      <p:grpSpPr>
        <a:xfrm>
          <a:off x="0" y="0"/>
          <a:ext cx="0" cy="0"/>
          <a:chOff x="0" y="0"/>
          <a:chExt cx="0" cy="0"/>
        </a:xfrm>
      </p:grpSpPr>
      <p:sp>
        <p:nvSpPr>
          <p:cNvPr id="1178" name="Google Shape;1178;p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9" name="Google Shape;1179;p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6"/>
        <p:cNvGrpSpPr/>
        <p:nvPr/>
      </p:nvGrpSpPr>
      <p:grpSpPr>
        <a:xfrm>
          <a:off x="0" y="0"/>
          <a:ext cx="0" cy="0"/>
          <a:chOff x="0" y="0"/>
          <a:chExt cx="0" cy="0"/>
        </a:xfrm>
      </p:grpSpPr>
      <p:sp>
        <p:nvSpPr>
          <p:cNvPr id="1207" name="Google Shape;1207;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8" name="Google Shape;1208;p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3"/>
        <p:cNvGrpSpPr/>
        <p:nvPr/>
      </p:nvGrpSpPr>
      <p:grpSpPr>
        <a:xfrm>
          <a:off x="0" y="0"/>
          <a:ext cx="0" cy="0"/>
          <a:chOff x="0" y="0"/>
          <a:chExt cx="0" cy="0"/>
        </a:xfrm>
      </p:grpSpPr>
      <p:sp>
        <p:nvSpPr>
          <p:cNvPr id="1214" name="Google Shape;1214;p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5" name="Google Shape;1215;p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0"/>
        <p:cNvGrpSpPr/>
        <p:nvPr/>
      </p:nvGrpSpPr>
      <p:grpSpPr>
        <a:xfrm>
          <a:off x="0" y="0"/>
          <a:ext cx="0" cy="0"/>
          <a:chOff x="0" y="0"/>
          <a:chExt cx="0" cy="0"/>
        </a:xfrm>
      </p:grpSpPr>
      <p:sp>
        <p:nvSpPr>
          <p:cNvPr id="1221" name="Google Shape;1221;p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22" name="Google Shape;1222;p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7"/>
        <p:cNvGrpSpPr/>
        <p:nvPr/>
      </p:nvGrpSpPr>
      <p:grpSpPr>
        <a:xfrm>
          <a:off x="0" y="0"/>
          <a:ext cx="0" cy="0"/>
          <a:chOff x="0" y="0"/>
          <a:chExt cx="0" cy="0"/>
        </a:xfrm>
      </p:grpSpPr>
      <p:sp>
        <p:nvSpPr>
          <p:cNvPr id="1228" name="Google Shape;1228;p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29" name="Google Shape;1229;p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7"/>
        <p:cNvGrpSpPr/>
        <p:nvPr/>
      </p:nvGrpSpPr>
      <p:grpSpPr>
        <a:xfrm>
          <a:off x="0" y="0"/>
          <a:ext cx="0" cy="0"/>
          <a:chOff x="0" y="0"/>
          <a:chExt cx="0" cy="0"/>
        </a:xfrm>
      </p:grpSpPr>
      <p:sp>
        <p:nvSpPr>
          <p:cNvPr id="1238" name="Google Shape;1238;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9" name="Google Shape;1239;p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9"/>
        <p:cNvGrpSpPr/>
        <p:nvPr/>
      </p:nvGrpSpPr>
      <p:grpSpPr>
        <a:xfrm>
          <a:off x="0" y="0"/>
          <a:ext cx="0" cy="0"/>
          <a:chOff x="0" y="0"/>
          <a:chExt cx="0" cy="0"/>
        </a:xfrm>
      </p:grpSpPr>
      <p:sp>
        <p:nvSpPr>
          <p:cNvPr id="1250" name="Google Shape;1250;p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1" name="Google Shape;1251;p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5"/>
        <p:cNvGrpSpPr/>
        <p:nvPr/>
      </p:nvGrpSpPr>
      <p:grpSpPr>
        <a:xfrm>
          <a:off x="0" y="0"/>
          <a:ext cx="0" cy="0"/>
          <a:chOff x="0" y="0"/>
          <a:chExt cx="0" cy="0"/>
        </a:xfrm>
      </p:grpSpPr>
      <p:sp>
        <p:nvSpPr>
          <p:cNvPr id="1266" name="Google Shape;1266;p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67" name="Google Shape;1267;p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5"/>
        <p:cNvGrpSpPr/>
        <p:nvPr/>
      </p:nvGrpSpPr>
      <p:grpSpPr>
        <a:xfrm>
          <a:off x="0" y="0"/>
          <a:ext cx="0" cy="0"/>
          <a:chOff x="0" y="0"/>
          <a:chExt cx="0" cy="0"/>
        </a:xfrm>
      </p:grpSpPr>
      <p:sp>
        <p:nvSpPr>
          <p:cNvPr id="1276" name="Google Shape;1276;p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7" name="Google Shape;1277;p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7" name="Google Shape;1287;p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2"/>
        <p:cNvGrpSpPr/>
        <p:nvPr/>
      </p:nvGrpSpPr>
      <p:grpSpPr>
        <a:xfrm>
          <a:off x="0" y="0"/>
          <a:ext cx="0" cy="0"/>
          <a:chOff x="0" y="0"/>
          <a:chExt cx="0" cy="0"/>
        </a:xfrm>
      </p:grpSpPr>
      <p:sp>
        <p:nvSpPr>
          <p:cNvPr id="1293" name="Google Shape;1293;p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4" name="Google Shape;1294;p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8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8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8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pic>
        <p:nvPicPr>
          <p:cNvPr id="13" name="Google Shape;13;p82"/>
          <p:cNvPicPr preferRelativeResize="0"/>
          <p:nvPr/>
        </p:nvPicPr>
        <p:blipFill rotWithShape="1">
          <a:blip r:embed="rId3">
            <a:alphaModFix/>
          </a:blip>
          <a:srcRect/>
          <a:stretch/>
        </p:blipFill>
        <p:spPr>
          <a:xfrm>
            <a:off x="7569600" y="348575"/>
            <a:ext cx="1345802" cy="231983"/>
          </a:xfrm>
          <a:prstGeom prst="rect">
            <a:avLst/>
          </a:prstGeom>
          <a:noFill/>
          <a:ln>
            <a:noFill/>
          </a:ln>
        </p:spPr>
      </p:pic>
      <p:pic>
        <p:nvPicPr>
          <p:cNvPr id="14" name="Google Shape;14;p82"/>
          <p:cNvPicPr preferRelativeResize="0"/>
          <p:nvPr/>
        </p:nvPicPr>
        <p:blipFill rotWithShape="1">
          <a:blip r:embed="rId4">
            <a:alphaModFix/>
          </a:blip>
          <a:srcRect/>
          <a:stretch/>
        </p:blipFill>
        <p:spPr>
          <a:xfrm>
            <a:off x="228600" y="228600"/>
            <a:ext cx="2166548" cy="40199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83"/>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rgbClr val="016BA3"/>
              </a:buClr>
              <a:buSzPts val="2200"/>
              <a:buNone/>
              <a:defRPr sz="2200" b="1">
                <a:solidFill>
                  <a:srgbClr val="016BA3"/>
                </a:solidFill>
              </a:defRPr>
            </a:lvl1pPr>
            <a:lvl2pPr lvl="1" algn="l">
              <a:lnSpc>
                <a:spcPct val="100000"/>
              </a:lnSpc>
              <a:spcBef>
                <a:spcPts val="0"/>
              </a:spcBef>
              <a:spcAft>
                <a:spcPts val="0"/>
              </a:spcAft>
              <a:buClr>
                <a:srgbClr val="016BA3"/>
              </a:buClr>
              <a:buSzPts val="2200"/>
              <a:buNone/>
              <a:defRPr sz="2200" b="1">
                <a:solidFill>
                  <a:srgbClr val="016BA3"/>
                </a:solidFill>
              </a:defRPr>
            </a:lvl2pPr>
            <a:lvl3pPr lvl="2" algn="l">
              <a:lnSpc>
                <a:spcPct val="100000"/>
              </a:lnSpc>
              <a:spcBef>
                <a:spcPts val="0"/>
              </a:spcBef>
              <a:spcAft>
                <a:spcPts val="0"/>
              </a:spcAft>
              <a:buClr>
                <a:srgbClr val="016BA3"/>
              </a:buClr>
              <a:buSzPts val="2200"/>
              <a:buNone/>
              <a:defRPr sz="2200" b="1">
                <a:solidFill>
                  <a:srgbClr val="016BA3"/>
                </a:solidFill>
              </a:defRPr>
            </a:lvl3pPr>
            <a:lvl4pPr lvl="3" algn="l">
              <a:lnSpc>
                <a:spcPct val="100000"/>
              </a:lnSpc>
              <a:spcBef>
                <a:spcPts val="0"/>
              </a:spcBef>
              <a:spcAft>
                <a:spcPts val="0"/>
              </a:spcAft>
              <a:buClr>
                <a:srgbClr val="016BA3"/>
              </a:buClr>
              <a:buSzPts val="2200"/>
              <a:buNone/>
              <a:defRPr sz="2200" b="1">
                <a:solidFill>
                  <a:srgbClr val="016BA3"/>
                </a:solidFill>
              </a:defRPr>
            </a:lvl4pPr>
            <a:lvl5pPr lvl="4" algn="l">
              <a:lnSpc>
                <a:spcPct val="100000"/>
              </a:lnSpc>
              <a:spcBef>
                <a:spcPts val="0"/>
              </a:spcBef>
              <a:spcAft>
                <a:spcPts val="0"/>
              </a:spcAft>
              <a:buClr>
                <a:srgbClr val="016BA3"/>
              </a:buClr>
              <a:buSzPts val="2200"/>
              <a:buNone/>
              <a:defRPr sz="2200" b="1">
                <a:solidFill>
                  <a:srgbClr val="016BA3"/>
                </a:solidFill>
              </a:defRPr>
            </a:lvl5pPr>
            <a:lvl6pPr lvl="5" algn="l">
              <a:lnSpc>
                <a:spcPct val="100000"/>
              </a:lnSpc>
              <a:spcBef>
                <a:spcPts val="0"/>
              </a:spcBef>
              <a:spcAft>
                <a:spcPts val="0"/>
              </a:spcAft>
              <a:buClr>
                <a:srgbClr val="016BA3"/>
              </a:buClr>
              <a:buSzPts val="2200"/>
              <a:buNone/>
              <a:defRPr sz="2200" b="1">
                <a:solidFill>
                  <a:srgbClr val="016BA3"/>
                </a:solidFill>
              </a:defRPr>
            </a:lvl6pPr>
            <a:lvl7pPr lvl="6" algn="l">
              <a:lnSpc>
                <a:spcPct val="100000"/>
              </a:lnSpc>
              <a:spcBef>
                <a:spcPts val="0"/>
              </a:spcBef>
              <a:spcAft>
                <a:spcPts val="0"/>
              </a:spcAft>
              <a:buClr>
                <a:srgbClr val="016BA3"/>
              </a:buClr>
              <a:buSzPts val="2200"/>
              <a:buNone/>
              <a:defRPr sz="2200" b="1">
                <a:solidFill>
                  <a:srgbClr val="016BA3"/>
                </a:solidFill>
              </a:defRPr>
            </a:lvl7pPr>
            <a:lvl8pPr lvl="7" algn="l">
              <a:lnSpc>
                <a:spcPct val="100000"/>
              </a:lnSpc>
              <a:spcBef>
                <a:spcPts val="0"/>
              </a:spcBef>
              <a:spcAft>
                <a:spcPts val="0"/>
              </a:spcAft>
              <a:buClr>
                <a:srgbClr val="016BA3"/>
              </a:buClr>
              <a:buSzPts val="2200"/>
              <a:buNone/>
              <a:defRPr sz="2200" b="1">
                <a:solidFill>
                  <a:srgbClr val="016BA3"/>
                </a:solidFill>
              </a:defRPr>
            </a:lvl8pPr>
            <a:lvl9pPr lvl="8" algn="l">
              <a:lnSpc>
                <a:spcPct val="100000"/>
              </a:lnSpc>
              <a:spcBef>
                <a:spcPts val="0"/>
              </a:spcBef>
              <a:spcAft>
                <a:spcPts val="0"/>
              </a:spcAft>
              <a:buClr>
                <a:srgbClr val="016BA3"/>
              </a:buClr>
              <a:buSzPts val="2200"/>
              <a:buNone/>
              <a:defRPr sz="2200" b="1">
                <a:solidFill>
                  <a:srgbClr val="016BA3"/>
                </a:solidFill>
              </a:defRPr>
            </a:lvl9pPr>
          </a:lstStyle>
          <a:p>
            <a:endParaRPr/>
          </a:p>
        </p:txBody>
      </p:sp>
      <p:sp>
        <p:nvSpPr>
          <p:cNvPr id="17" name="Google Shape;17;p83"/>
          <p:cNvSpPr txBox="1">
            <a:spLocks noGrp="1"/>
          </p:cNvSpPr>
          <p:nvPr>
            <p:ph type="body" idx="1"/>
          </p:nvPr>
        </p:nvSpPr>
        <p:spPr>
          <a:xfrm>
            <a:off x="311700" y="943175"/>
            <a:ext cx="8520600" cy="36258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Clr>
                <a:schemeClr val="dk1"/>
              </a:buClr>
              <a:buSzPts val="1800"/>
              <a:buChar char="●"/>
              <a:defRPr>
                <a:solidFill>
                  <a:schemeClr val="dk1"/>
                </a:solidFill>
              </a:defRPr>
            </a:lvl1pPr>
            <a:lvl2pPr marL="914400" lvl="1" indent="-317500" algn="l">
              <a:lnSpc>
                <a:spcPct val="115000"/>
              </a:lnSpc>
              <a:spcBef>
                <a:spcPts val="0"/>
              </a:spcBef>
              <a:spcAft>
                <a:spcPts val="0"/>
              </a:spcAft>
              <a:buClr>
                <a:schemeClr val="dk1"/>
              </a:buClr>
              <a:buSzPts val="1400"/>
              <a:buChar char="○"/>
              <a:defRPr>
                <a:solidFill>
                  <a:schemeClr val="dk1"/>
                </a:solidFill>
              </a:defRPr>
            </a:lvl2pPr>
            <a:lvl3pPr marL="1371600" lvl="2" indent="-317500" algn="l">
              <a:lnSpc>
                <a:spcPct val="115000"/>
              </a:lnSpc>
              <a:spcBef>
                <a:spcPts val="0"/>
              </a:spcBef>
              <a:spcAft>
                <a:spcPts val="0"/>
              </a:spcAft>
              <a:buClr>
                <a:schemeClr val="dk1"/>
              </a:buClr>
              <a:buSzPts val="1400"/>
              <a:buChar char="■"/>
              <a:defRPr>
                <a:solidFill>
                  <a:schemeClr val="dk1"/>
                </a:solidFill>
              </a:defRPr>
            </a:lvl3pPr>
            <a:lvl4pPr marL="1828800" lvl="3" indent="-317500" algn="l">
              <a:lnSpc>
                <a:spcPct val="115000"/>
              </a:lnSpc>
              <a:spcBef>
                <a:spcPts val="0"/>
              </a:spcBef>
              <a:spcAft>
                <a:spcPts val="0"/>
              </a:spcAft>
              <a:buClr>
                <a:schemeClr val="dk1"/>
              </a:buClr>
              <a:buSzPts val="1400"/>
              <a:buChar char="●"/>
              <a:defRPr>
                <a:solidFill>
                  <a:schemeClr val="dk1"/>
                </a:solidFill>
              </a:defRPr>
            </a:lvl4pPr>
            <a:lvl5pPr marL="2286000" lvl="4" indent="-317500" algn="l">
              <a:lnSpc>
                <a:spcPct val="115000"/>
              </a:lnSpc>
              <a:spcBef>
                <a:spcPts val="0"/>
              </a:spcBef>
              <a:spcAft>
                <a:spcPts val="0"/>
              </a:spcAft>
              <a:buClr>
                <a:schemeClr val="dk1"/>
              </a:buClr>
              <a:buSzPts val="1400"/>
              <a:buChar char="○"/>
              <a:defRPr>
                <a:solidFill>
                  <a:schemeClr val="dk1"/>
                </a:solidFill>
              </a:defRPr>
            </a:lvl5pPr>
            <a:lvl6pPr marL="2743200" lvl="5" indent="-317500" algn="l">
              <a:lnSpc>
                <a:spcPct val="115000"/>
              </a:lnSpc>
              <a:spcBef>
                <a:spcPts val="0"/>
              </a:spcBef>
              <a:spcAft>
                <a:spcPts val="0"/>
              </a:spcAft>
              <a:buClr>
                <a:schemeClr val="dk1"/>
              </a:buClr>
              <a:buSzPts val="1400"/>
              <a:buChar char="■"/>
              <a:defRPr>
                <a:solidFill>
                  <a:schemeClr val="dk1"/>
                </a:solidFill>
              </a:defRPr>
            </a:lvl6pPr>
            <a:lvl7pPr marL="3200400" lvl="6" indent="-317500" algn="l">
              <a:lnSpc>
                <a:spcPct val="115000"/>
              </a:lnSpc>
              <a:spcBef>
                <a:spcPts val="0"/>
              </a:spcBef>
              <a:spcAft>
                <a:spcPts val="0"/>
              </a:spcAft>
              <a:buClr>
                <a:schemeClr val="dk1"/>
              </a:buClr>
              <a:buSzPts val="1400"/>
              <a:buChar char="●"/>
              <a:defRPr>
                <a:solidFill>
                  <a:schemeClr val="dk1"/>
                </a:solidFill>
              </a:defRPr>
            </a:lvl7pPr>
            <a:lvl8pPr marL="3657600" lvl="7" indent="-317500" algn="l">
              <a:lnSpc>
                <a:spcPct val="115000"/>
              </a:lnSpc>
              <a:spcBef>
                <a:spcPts val="0"/>
              </a:spcBef>
              <a:spcAft>
                <a:spcPts val="0"/>
              </a:spcAft>
              <a:buClr>
                <a:schemeClr val="dk1"/>
              </a:buClr>
              <a:buSzPts val="1400"/>
              <a:buChar char="○"/>
              <a:defRPr>
                <a:solidFill>
                  <a:schemeClr val="dk1"/>
                </a:solidFill>
              </a:defRPr>
            </a:lvl8pPr>
            <a:lvl9pPr marL="4114800" lvl="8" indent="-317500" algn="l">
              <a:lnSpc>
                <a:spcPct val="115000"/>
              </a:lnSpc>
              <a:spcBef>
                <a:spcPts val="0"/>
              </a:spcBef>
              <a:spcAft>
                <a:spcPts val="0"/>
              </a:spcAft>
              <a:buClr>
                <a:schemeClr val="dk1"/>
              </a:buClr>
              <a:buSzPts val="1400"/>
              <a:buChar char="■"/>
              <a:defRPr>
                <a:solidFill>
                  <a:schemeClr val="dk1"/>
                </a:solidFill>
              </a:defRPr>
            </a:lvl9pPr>
          </a:lstStyle>
          <a:p>
            <a:endParaRPr/>
          </a:p>
        </p:txBody>
      </p:sp>
      <p:sp>
        <p:nvSpPr>
          <p:cNvPr id="18" name="Google Shape;18;p83"/>
          <p:cNvSpPr txBox="1">
            <a:spLocks noGrp="1"/>
          </p:cNvSpPr>
          <p:nvPr>
            <p:ph type="sldNum" idx="12"/>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700"/>
              <a:buFont typeface="Arial"/>
              <a:buNone/>
              <a:defRPr sz="700" b="1"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r>
              <a:rPr lang="id"/>
              <a:t>Ditjen PAUD Dikdas PNFI | </a:t>
            </a:r>
            <a:fld id="{00000000-1234-1234-1234-123412341234}" type="slidenum">
              <a:rPr lang="id"/>
              <a:t>‹#›</a:t>
            </a:fld>
            <a:endParaRPr/>
          </a:p>
        </p:txBody>
      </p:sp>
      <p:pic>
        <p:nvPicPr>
          <p:cNvPr id="19" name="Google Shape;19;p83"/>
          <p:cNvPicPr preferRelativeResize="0"/>
          <p:nvPr/>
        </p:nvPicPr>
        <p:blipFill rotWithShape="1">
          <a:blip r:embed="rId3">
            <a:alphaModFix/>
          </a:blip>
          <a:srcRect/>
          <a:stretch/>
        </p:blipFill>
        <p:spPr>
          <a:xfrm>
            <a:off x="7569600" y="268575"/>
            <a:ext cx="1345802" cy="231983"/>
          </a:xfrm>
          <a:prstGeom prst="rect">
            <a:avLst/>
          </a:prstGeom>
          <a:noFill/>
          <a:ln>
            <a:noFill/>
          </a:ln>
        </p:spPr>
      </p:pic>
      <p:sp>
        <p:nvSpPr>
          <p:cNvPr id="20" name="Google Shape;20;p83"/>
          <p:cNvSpPr/>
          <p:nvPr/>
        </p:nvSpPr>
        <p:spPr>
          <a:xfrm rot="10800000">
            <a:off x="183600" y="275"/>
            <a:ext cx="663600" cy="757800"/>
          </a:xfrm>
          <a:prstGeom prst="round2SameRect">
            <a:avLst>
              <a:gd name="adj1" fmla="val 50000"/>
              <a:gd name="adj2" fmla="val 0"/>
            </a:avLst>
          </a:prstGeom>
          <a:solidFill>
            <a:schemeClr val="lt2"/>
          </a:solidFill>
          <a:ln>
            <a:noFill/>
          </a:ln>
          <a:effectLst>
            <a:outerShdw blurRad="57150" dist="19050" dir="5400000" algn="bl" rotWithShape="0">
              <a:srgbClr val="000000">
                <a:alpha val="50196"/>
              </a:srgbClr>
            </a:outerShdw>
          </a:effectLst>
        </p:spPr>
        <p:txBody>
          <a:bodyPr spcFirstLastPara="1" wrap="square" lIns="124825" tIns="124825" rIns="124825" bIns="124825" anchor="ctr" anchorCtr="0">
            <a:noAutofit/>
          </a:bodyPr>
          <a:lstStyle/>
          <a:p>
            <a:pPr marL="0" marR="0" lvl="0" indent="0" algn="ctr" rtl="0">
              <a:lnSpc>
                <a:spcPct val="100000"/>
              </a:lnSpc>
              <a:spcBef>
                <a:spcPts val="0"/>
              </a:spcBef>
              <a:spcAft>
                <a:spcPts val="0"/>
              </a:spcAft>
              <a:buClr>
                <a:srgbClr val="000000"/>
              </a:buClr>
              <a:buSzPts val="1912"/>
              <a:buFont typeface="Arial"/>
              <a:buNone/>
            </a:pPr>
            <a:endParaRPr sz="1912" b="0" i="0" u="none" strike="noStrike" cap="none">
              <a:solidFill>
                <a:srgbClr val="000000"/>
              </a:solidFill>
              <a:latin typeface="Figtree"/>
              <a:ea typeface="Figtree"/>
              <a:cs typeface="Figtree"/>
              <a:sym typeface="Figtree"/>
            </a:endParaRPr>
          </a:p>
        </p:txBody>
      </p:sp>
      <p:pic>
        <p:nvPicPr>
          <p:cNvPr id="21" name="Google Shape;21;p83" title="Logo Kemdikdasmen_bawah.png"/>
          <p:cNvPicPr preferRelativeResize="0"/>
          <p:nvPr/>
        </p:nvPicPr>
        <p:blipFill rotWithShape="1">
          <a:blip r:embed="rId4">
            <a:alphaModFix/>
          </a:blip>
          <a:srcRect l="26596" r="25825" b="28531"/>
          <a:stretch/>
        </p:blipFill>
        <p:spPr>
          <a:xfrm>
            <a:off x="299794" y="151862"/>
            <a:ext cx="431222" cy="440252"/>
          </a:xfrm>
          <a:prstGeom prst="rect">
            <a:avLst/>
          </a:prstGeom>
          <a:noFill/>
          <a:ln>
            <a:noFill/>
          </a:ln>
          <a:effectLst>
            <a:outerShdw blurRad="57150" dist="19050" dir="5400000" algn="bl" rotWithShape="0">
              <a:srgbClr val="000000">
                <a:alpha val="50196"/>
              </a:srgb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22"/>
        <p:cNvGrpSpPr/>
        <p:nvPr/>
      </p:nvGrpSpPr>
      <p:grpSpPr>
        <a:xfrm>
          <a:off x="0" y="0"/>
          <a:ext cx="0" cy="0"/>
          <a:chOff x="0" y="0"/>
          <a:chExt cx="0" cy="0"/>
        </a:xfrm>
      </p:grpSpPr>
      <p:pic>
        <p:nvPicPr>
          <p:cNvPr id="23" name="Google Shape;23;p84"/>
          <p:cNvPicPr preferRelativeResize="0"/>
          <p:nvPr/>
        </p:nvPicPr>
        <p:blipFill rotWithShape="1">
          <a:blip r:embed="rId3">
            <a:alphaModFix/>
          </a:blip>
          <a:srcRect/>
          <a:stretch/>
        </p:blipFill>
        <p:spPr>
          <a:xfrm>
            <a:off x="7569600" y="348575"/>
            <a:ext cx="1345802" cy="231983"/>
          </a:xfrm>
          <a:prstGeom prst="rect">
            <a:avLst/>
          </a:prstGeom>
          <a:noFill/>
          <a:ln>
            <a:noFill/>
          </a:ln>
        </p:spPr>
      </p:pic>
      <p:pic>
        <p:nvPicPr>
          <p:cNvPr id="24" name="Google Shape;24;p84"/>
          <p:cNvPicPr preferRelativeResize="0"/>
          <p:nvPr/>
        </p:nvPicPr>
        <p:blipFill rotWithShape="1">
          <a:blip r:embed="rId4">
            <a:alphaModFix/>
          </a:blip>
          <a:srcRect/>
          <a:stretch/>
        </p:blipFill>
        <p:spPr>
          <a:xfrm>
            <a:off x="228600" y="228600"/>
            <a:ext cx="2166548" cy="40199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
        <p:cNvGrpSpPr/>
        <p:nvPr/>
      </p:nvGrpSpPr>
      <p:grpSpPr>
        <a:xfrm>
          <a:off x="0" y="0"/>
          <a:ext cx="0" cy="0"/>
          <a:chOff x="0" y="0"/>
          <a:chExt cx="0" cy="0"/>
        </a:xfrm>
      </p:grpSpPr>
      <p:sp>
        <p:nvSpPr>
          <p:cNvPr id="26" name="Google Shape;26;p8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7" name="Google Shape;27;p8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sp>
        <p:nvSpPr>
          <p:cNvPr id="29" name="Google Shape;29;p8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 name="Google Shape;30;p8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8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2" name="Google Shape;32;p8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8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5" name="Google Shape;35;p8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8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8" name="Google Shape;38;p8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9" name="Google Shape;39;p8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0"/>
        <p:cNvGrpSpPr/>
        <p:nvPr/>
      </p:nvGrpSpPr>
      <p:grpSpPr>
        <a:xfrm>
          <a:off x="0" y="0"/>
          <a:ext cx="0" cy="0"/>
          <a:chOff x="0" y="0"/>
          <a:chExt cx="0" cy="0"/>
        </a:xfrm>
      </p:grpSpPr>
      <p:sp>
        <p:nvSpPr>
          <p:cNvPr id="41" name="Google Shape;41;p8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2" name="Google Shape;42;p8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3"/>
        <p:cNvGrpSpPr/>
        <p:nvPr/>
      </p:nvGrpSpPr>
      <p:grpSpPr>
        <a:xfrm>
          <a:off x="0" y="0"/>
          <a:ext cx="0" cy="0"/>
          <a:chOff x="0" y="0"/>
          <a:chExt cx="0" cy="0"/>
        </a:xfrm>
      </p:grpSpPr>
      <p:sp>
        <p:nvSpPr>
          <p:cNvPr id="44" name="Google Shape;44;p9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9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6" name="Google Shape;46;p9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7" name="Google Shape;47;p9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8" name="Google Shape;48;p9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9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51" name="Google Shape;51;p9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9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4" name="Google Shape;54;p9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5" name="Google Shape;55;p9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p:cSld name="DEFAULT">
    <p:bg>
      <p:bgPr>
        <a:blipFill>
          <a:blip r:embed="rId2">
            <a:alphaModFix/>
          </a:blip>
          <a:stretch>
            <a:fillRect/>
          </a:stretch>
        </a:blipFill>
        <a:effectLst/>
      </p:bgPr>
    </p:bg>
    <p:spTree>
      <p:nvGrpSpPr>
        <p:cNvPr id="1" name="Shape 56"/>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ta Letak Khusus 1">
  <p:cSld name="CUSTOM_1_1">
    <p:spTree>
      <p:nvGrpSpPr>
        <p:cNvPr id="1" name="Shape 57"/>
        <p:cNvGrpSpPr/>
        <p:nvPr/>
      </p:nvGrpSpPr>
      <p:grpSpPr>
        <a:xfrm>
          <a:off x="0" y="0"/>
          <a:ext cx="0" cy="0"/>
          <a:chOff x="0" y="0"/>
          <a:chExt cx="0" cy="0"/>
        </a:xfrm>
      </p:grpSpPr>
      <p:sp>
        <p:nvSpPr>
          <p:cNvPr id="58" name="Google Shape;58;p94"/>
          <p:cNvSpPr txBox="1">
            <a:spLocks noGrp="1"/>
          </p:cNvSpPr>
          <p:nvPr>
            <p:ph type="title"/>
          </p:nvPr>
        </p:nvSpPr>
        <p:spPr>
          <a:xfrm>
            <a:off x="1033700" y="157800"/>
            <a:ext cx="7593300" cy="368400"/>
          </a:xfrm>
          <a:prstGeom prst="rect">
            <a:avLst/>
          </a:prstGeom>
          <a:noFill/>
          <a:ln>
            <a:noFill/>
          </a:ln>
        </p:spPr>
        <p:txBody>
          <a:bodyPr spcFirstLastPara="1" wrap="square" lIns="137175" tIns="54000" rIns="68575" bIns="34275" anchor="t" anchorCtr="0">
            <a:noAutofit/>
          </a:bodyPr>
          <a:lstStyle>
            <a:lvl1pPr lvl="0" algn="l">
              <a:lnSpc>
                <a:spcPct val="90000"/>
              </a:lnSpc>
              <a:spcBef>
                <a:spcPts val="0"/>
              </a:spcBef>
              <a:spcAft>
                <a:spcPts val="0"/>
              </a:spcAft>
              <a:buSzPts val="2500"/>
              <a:buNone/>
              <a:defRPr sz="2500"/>
            </a:lvl1pPr>
            <a:lvl2pPr lvl="1" algn="l">
              <a:lnSpc>
                <a:spcPct val="100000"/>
              </a:lnSpc>
              <a:spcBef>
                <a:spcPts val="0"/>
              </a:spcBef>
              <a:spcAft>
                <a:spcPts val="0"/>
              </a:spcAft>
              <a:buSzPts val="1200"/>
              <a:buNone/>
              <a:defRPr sz="700"/>
            </a:lvl2pPr>
            <a:lvl3pPr lvl="2" algn="l">
              <a:lnSpc>
                <a:spcPct val="100000"/>
              </a:lnSpc>
              <a:spcBef>
                <a:spcPts val="0"/>
              </a:spcBef>
              <a:spcAft>
                <a:spcPts val="0"/>
              </a:spcAft>
              <a:buSzPts val="1200"/>
              <a:buNone/>
              <a:defRPr sz="700"/>
            </a:lvl3pPr>
            <a:lvl4pPr lvl="3" algn="l">
              <a:lnSpc>
                <a:spcPct val="100000"/>
              </a:lnSpc>
              <a:spcBef>
                <a:spcPts val="0"/>
              </a:spcBef>
              <a:spcAft>
                <a:spcPts val="0"/>
              </a:spcAft>
              <a:buSzPts val="1200"/>
              <a:buNone/>
              <a:defRPr sz="700"/>
            </a:lvl4pPr>
            <a:lvl5pPr lvl="4" algn="l">
              <a:lnSpc>
                <a:spcPct val="100000"/>
              </a:lnSpc>
              <a:spcBef>
                <a:spcPts val="0"/>
              </a:spcBef>
              <a:spcAft>
                <a:spcPts val="0"/>
              </a:spcAft>
              <a:buSzPts val="1200"/>
              <a:buNone/>
              <a:defRPr sz="700"/>
            </a:lvl5pPr>
            <a:lvl6pPr lvl="5" algn="l">
              <a:lnSpc>
                <a:spcPct val="100000"/>
              </a:lnSpc>
              <a:spcBef>
                <a:spcPts val="0"/>
              </a:spcBef>
              <a:spcAft>
                <a:spcPts val="0"/>
              </a:spcAft>
              <a:buSzPts val="1200"/>
              <a:buNone/>
              <a:defRPr sz="700"/>
            </a:lvl6pPr>
            <a:lvl7pPr lvl="6" algn="l">
              <a:lnSpc>
                <a:spcPct val="100000"/>
              </a:lnSpc>
              <a:spcBef>
                <a:spcPts val="0"/>
              </a:spcBef>
              <a:spcAft>
                <a:spcPts val="0"/>
              </a:spcAft>
              <a:buSzPts val="1200"/>
              <a:buNone/>
              <a:defRPr sz="700"/>
            </a:lvl7pPr>
            <a:lvl8pPr lvl="7" algn="l">
              <a:lnSpc>
                <a:spcPct val="100000"/>
              </a:lnSpc>
              <a:spcBef>
                <a:spcPts val="0"/>
              </a:spcBef>
              <a:spcAft>
                <a:spcPts val="0"/>
              </a:spcAft>
              <a:buSzPts val="1200"/>
              <a:buNone/>
              <a:defRPr sz="700"/>
            </a:lvl8pPr>
            <a:lvl9pPr lvl="8" algn="l">
              <a:lnSpc>
                <a:spcPct val="100000"/>
              </a:lnSpc>
              <a:spcBef>
                <a:spcPts val="0"/>
              </a:spcBef>
              <a:spcAft>
                <a:spcPts val="0"/>
              </a:spcAft>
              <a:buSzPts val="1200"/>
              <a:buNone/>
              <a:defRPr sz="7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59"/>
        <p:cNvGrpSpPr/>
        <p:nvPr/>
      </p:nvGrpSpPr>
      <p:grpSpPr>
        <a:xfrm>
          <a:off x="0" y="0"/>
          <a:ext cx="0" cy="0"/>
          <a:chOff x="0" y="0"/>
          <a:chExt cx="0" cy="0"/>
        </a:xfrm>
      </p:grpSpPr>
      <p:sp>
        <p:nvSpPr>
          <p:cNvPr id="60" name="Google Shape;60;p95"/>
          <p:cNvSpPr/>
          <p:nvPr/>
        </p:nvSpPr>
        <p:spPr>
          <a:xfrm>
            <a:off x="1597658" y="-46502"/>
            <a:ext cx="7544645" cy="5236505"/>
          </a:xfrm>
          <a:custGeom>
            <a:avLst/>
            <a:gdLst/>
            <a:ahLst/>
            <a:cxnLst/>
            <a:rect l="l" t="t" r="r" b="b"/>
            <a:pathLst>
              <a:path w="9062637" h="6982006" extrusionOk="0">
                <a:moveTo>
                  <a:pt x="36624" y="6902245"/>
                </a:moveTo>
                <a:cubicBezTo>
                  <a:pt x="169359" y="6725265"/>
                  <a:pt x="1776934" y="6523704"/>
                  <a:pt x="2366869" y="5840362"/>
                </a:cubicBezTo>
                <a:cubicBezTo>
                  <a:pt x="2956804" y="5157020"/>
                  <a:pt x="2824069" y="3510117"/>
                  <a:pt x="3576237" y="2802194"/>
                </a:cubicBezTo>
                <a:cubicBezTo>
                  <a:pt x="4328405" y="2094271"/>
                  <a:pt x="6171953" y="2059858"/>
                  <a:pt x="6879875" y="1592826"/>
                </a:cubicBezTo>
                <a:cubicBezTo>
                  <a:pt x="7587797" y="1125794"/>
                  <a:pt x="7533720" y="265471"/>
                  <a:pt x="7823772" y="0"/>
                </a:cubicBezTo>
                <a:lnTo>
                  <a:pt x="9062637" y="0"/>
                </a:lnTo>
                <a:cubicBezTo>
                  <a:pt x="9062637" y="2300748"/>
                  <a:pt x="8988895" y="5678129"/>
                  <a:pt x="9062637" y="6902245"/>
                </a:cubicBezTo>
                <a:lnTo>
                  <a:pt x="1570456" y="6902245"/>
                </a:lnTo>
                <a:cubicBezTo>
                  <a:pt x="71037" y="6907161"/>
                  <a:pt x="-96111" y="7079225"/>
                  <a:pt x="36624" y="6902245"/>
                </a:cubicBezTo>
                <a:close/>
              </a:path>
            </a:pathLst>
          </a:custGeom>
          <a:solidFill>
            <a:srgbClr val="F2F2F2">
              <a:alpha val="47843"/>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448E7B"/>
              </a:solidFill>
              <a:latin typeface="Calibri"/>
              <a:ea typeface="Calibri"/>
              <a:cs typeface="Calibri"/>
              <a:sym typeface="Calibri"/>
            </a:endParaRPr>
          </a:p>
        </p:txBody>
      </p:sp>
      <p:sp>
        <p:nvSpPr>
          <p:cNvPr id="61" name="Google Shape;61;p95"/>
          <p:cNvSpPr txBox="1">
            <a:spLocks noGrp="1"/>
          </p:cNvSpPr>
          <p:nvPr>
            <p:ph type="sldNum" idx="12"/>
          </p:nvPr>
        </p:nvSpPr>
        <p:spPr>
          <a:xfrm>
            <a:off x="0" y="4869656"/>
            <a:ext cx="393600" cy="273900"/>
          </a:xfrm>
          <a:prstGeom prst="rect">
            <a:avLst/>
          </a:prstGeom>
          <a:noFill/>
          <a:ln>
            <a:noFill/>
          </a:ln>
        </p:spPr>
        <p:txBody>
          <a:bodyPr spcFirstLastPara="1" wrap="square" lIns="68575" tIns="34275" rIns="68575" bIns="34275" anchor="t" anchorCtr="0">
            <a:norm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l"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_AND_BODY_3">
  <p:cSld name="TITLE_AND_BODY_3">
    <p:spTree>
      <p:nvGrpSpPr>
        <p:cNvPr id="1" name="Shape 62"/>
        <p:cNvGrpSpPr/>
        <p:nvPr/>
      </p:nvGrpSpPr>
      <p:grpSpPr>
        <a:xfrm>
          <a:off x="0" y="0"/>
          <a:ext cx="0" cy="0"/>
          <a:chOff x="0" y="0"/>
          <a:chExt cx="0" cy="0"/>
        </a:xfrm>
      </p:grpSpPr>
      <p:sp>
        <p:nvSpPr>
          <p:cNvPr id="63" name="Google Shape;63;p9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4" name="Google Shape;64;p9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65" name="Google Shape;65;p9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3">
  <p:cSld name="Title and Content_2">
    <p:bg>
      <p:bgPr>
        <a:blipFill>
          <a:blip r:embed="rId2">
            <a:alphaModFix/>
          </a:blip>
          <a:stretch>
            <a:fillRect/>
          </a:stretch>
        </a:blipFill>
        <a:effectLst/>
      </p:bgPr>
    </p:bg>
    <p:spTree>
      <p:nvGrpSpPr>
        <p:cNvPr id="1" name="Shape 66"/>
        <p:cNvGrpSpPr/>
        <p:nvPr/>
      </p:nvGrpSpPr>
      <p:grpSpPr>
        <a:xfrm>
          <a:off x="0" y="0"/>
          <a:ext cx="0" cy="0"/>
          <a:chOff x="0" y="0"/>
          <a:chExt cx="0" cy="0"/>
        </a:xfrm>
      </p:grpSpPr>
      <p:sp>
        <p:nvSpPr>
          <p:cNvPr id="67" name="Google Shape;67;p97"/>
          <p:cNvSpPr txBox="1">
            <a:spLocks noGrp="1"/>
          </p:cNvSpPr>
          <p:nvPr>
            <p:ph type="title"/>
          </p:nvPr>
        </p:nvSpPr>
        <p:spPr>
          <a:xfrm>
            <a:off x="4036686" y="1231140"/>
            <a:ext cx="1700400" cy="393600"/>
          </a:xfrm>
          <a:prstGeom prst="rect">
            <a:avLst/>
          </a:prstGeom>
          <a:noFill/>
          <a:ln>
            <a:noFill/>
          </a:ln>
        </p:spPr>
        <p:txBody>
          <a:bodyPr spcFirstLastPara="1" wrap="square" lIns="0" tIns="0" rIns="0" bIns="0" anchor="t" anchorCtr="0">
            <a:spAutoFit/>
          </a:bodyPr>
          <a:lstStyle>
            <a:lvl1pPr marR="0" lvl="0" algn="l">
              <a:lnSpc>
                <a:spcPct val="100000"/>
              </a:lnSpc>
              <a:spcBef>
                <a:spcPts val="0"/>
              </a:spcBef>
              <a:spcAft>
                <a:spcPts val="0"/>
              </a:spcAft>
              <a:buClr>
                <a:srgbClr val="000000"/>
              </a:buClr>
              <a:buSzPts val="700"/>
              <a:buFont typeface="Arial"/>
              <a:buNone/>
              <a:defRPr sz="2500" b="0" i="0" u="none" strike="noStrike" cap="none">
                <a:solidFill>
                  <a:srgbClr val="1D1D1D"/>
                </a:solidFill>
                <a:latin typeface="Trebuchet MS"/>
                <a:ea typeface="Trebuchet MS"/>
                <a:cs typeface="Trebuchet MS"/>
                <a:sym typeface="Trebuchet MS"/>
              </a:defRPr>
            </a:lvl1pPr>
            <a:lvl2pPr marR="0" lvl="1"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9pPr>
          </a:lstStyle>
          <a:p>
            <a:endParaRPr/>
          </a:p>
        </p:txBody>
      </p:sp>
      <p:sp>
        <p:nvSpPr>
          <p:cNvPr id="68" name="Google Shape;68;p97"/>
          <p:cNvSpPr txBox="1">
            <a:spLocks noGrp="1"/>
          </p:cNvSpPr>
          <p:nvPr>
            <p:ph type="body" idx="1"/>
          </p:nvPr>
        </p:nvSpPr>
        <p:spPr>
          <a:xfrm>
            <a:off x="1262814" y="1288177"/>
            <a:ext cx="6618300" cy="3301800"/>
          </a:xfrm>
          <a:prstGeom prst="rect">
            <a:avLst/>
          </a:prstGeom>
          <a:noFill/>
          <a:ln>
            <a:noFill/>
          </a:ln>
        </p:spPr>
        <p:txBody>
          <a:bodyPr spcFirstLastPara="1" wrap="square" lIns="0" tIns="0" rIns="0" bIns="0" anchor="t" anchorCtr="0">
            <a:spAutoFit/>
          </a:bodyPr>
          <a:lstStyle>
            <a:lvl1pPr marL="457200" marR="0" lvl="0" indent="-228600" algn="l">
              <a:lnSpc>
                <a:spcPct val="100000"/>
              </a:lnSpc>
              <a:spcBef>
                <a:spcPts val="0"/>
              </a:spcBef>
              <a:spcAft>
                <a:spcPts val="0"/>
              </a:spcAft>
              <a:buClr>
                <a:srgbClr val="000000"/>
              </a:buClr>
              <a:buSzPts val="700"/>
              <a:buFont typeface="Arial"/>
              <a:buNone/>
              <a:defRPr sz="1400" b="0" i="0" u="none" strike="noStrike" cap="none">
                <a:solidFill>
                  <a:schemeClr val="dk1"/>
                </a:solidFill>
                <a:latin typeface="Arial"/>
                <a:ea typeface="Arial"/>
                <a:cs typeface="Arial"/>
                <a:sym typeface="Arial"/>
              </a:defRPr>
            </a:lvl1pPr>
            <a:lvl2pPr marL="914400" marR="0" lvl="1" indent="-228600"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2pPr>
            <a:lvl3pPr marL="1371600" marR="0" lvl="2" indent="-228600"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3pPr>
            <a:lvl4pPr marL="1828800" marR="0" lvl="3" indent="-228600"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4pPr>
            <a:lvl5pPr marL="2286000" marR="0" lvl="4" indent="-228600"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5pPr>
            <a:lvl6pPr marL="2743200" marR="0" lvl="5" indent="-228600"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6pPr>
            <a:lvl7pPr marL="3200400" marR="0" lvl="6" indent="-228600"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7pPr>
            <a:lvl8pPr marL="3657600" marR="0" lvl="7" indent="-228600"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8pPr>
            <a:lvl9pPr marL="4114800" marR="0" lvl="8" indent="-228600" algn="l">
              <a:lnSpc>
                <a:spcPct val="100000"/>
              </a:lnSpc>
              <a:spcBef>
                <a:spcPts val="0"/>
              </a:spcBef>
              <a:spcAft>
                <a:spcPts val="0"/>
              </a:spcAft>
              <a:buClr>
                <a:srgbClr val="000000"/>
              </a:buClr>
              <a:buSzPts val="700"/>
              <a:buFont typeface="Arial"/>
              <a:buNone/>
              <a:defRPr sz="1400" b="0" i="0" u="none" strike="noStrike" cap="none">
                <a:solidFill>
                  <a:srgbClr val="000000"/>
                </a:solidFill>
                <a:latin typeface="Arial"/>
                <a:ea typeface="Arial"/>
                <a:cs typeface="Arial"/>
                <a:sym typeface="Arial"/>
              </a:defRPr>
            </a:lvl9pPr>
          </a:lstStyle>
          <a:p>
            <a:endParaRPr/>
          </a:p>
        </p:txBody>
      </p:sp>
      <p:sp>
        <p:nvSpPr>
          <p:cNvPr id="69" name="Google Shape;69;p97"/>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700"/>
              <a:buFont typeface="Arial"/>
              <a:buNone/>
              <a:defRPr sz="11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9pPr>
          </a:lstStyle>
          <a:p>
            <a:endParaRPr/>
          </a:p>
        </p:txBody>
      </p:sp>
      <p:sp>
        <p:nvSpPr>
          <p:cNvPr id="70" name="Google Shape;70;p97"/>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700"/>
              <a:buFont typeface="Arial"/>
              <a:buNone/>
              <a:defRPr sz="11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700"/>
              <a:buFont typeface="Arial"/>
              <a:buNone/>
              <a:defRPr sz="1100" b="0" i="0" u="none" strike="noStrike" cap="none">
                <a:solidFill>
                  <a:srgbClr val="000000"/>
                </a:solidFill>
                <a:latin typeface="Arial"/>
                <a:ea typeface="Arial"/>
                <a:cs typeface="Arial"/>
                <a:sym typeface="Arial"/>
              </a:defRPr>
            </a:lvl9pPr>
          </a:lstStyle>
          <a:p>
            <a:endParaRPr/>
          </a:p>
        </p:txBody>
      </p:sp>
      <p:sp>
        <p:nvSpPr>
          <p:cNvPr id="71" name="Google Shape;71;p97"/>
          <p:cNvSpPr txBox="1">
            <a:spLocks noGrp="1"/>
          </p:cNvSpPr>
          <p:nvPr>
            <p:ph type="sldNum" idx="12"/>
          </p:nvPr>
        </p:nvSpPr>
        <p:spPr>
          <a:xfrm>
            <a:off x="6583680" y="4783455"/>
            <a:ext cx="2103000" cy="1386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s slide layout">
  <p:cSld name="Contents slide layout">
    <p:spTree>
      <p:nvGrpSpPr>
        <p:cNvPr id="1" name="Shape 72"/>
        <p:cNvGrpSpPr/>
        <p:nvPr/>
      </p:nvGrpSpPr>
      <p:grpSpPr>
        <a:xfrm>
          <a:off x="0" y="0"/>
          <a:ext cx="0" cy="0"/>
          <a:chOff x="0" y="0"/>
          <a:chExt cx="0" cy="0"/>
        </a:xfrm>
      </p:grpSpPr>
      <p:sp>
        <p:nvSpPr>
          <p:cNvPr id="73" name="Google Shape;73;p98"/>
          <p:cNvSpPr txBox="1">
            <a:spLocks noGrp="1"/>
          </p:cNvSpPr>
          <p:nvPr>
            <p:ph type="body" idx="1"/>
          </p:nvPr>
        </p:nvSpPr>
        <p:spPr>
          <a:xfrm>
            <a:off x="242647" y="215441"/>
            <a:ext cx="8679900" cy="543300"/>
          </a:xfrm>
          <a:prstGeom prst="rect">
            <a:avLst/>
          </a:prstGeom>
          <a:noFill/>
          <a:ln>
            <a:noFill/>
          </a:ln>
        </p:spPr>
        <p:txBody>
          <a:bodyPr spcFirstLastPara="1" wrap="square" lIns="68575" tIns="34275" rIns="68575" bIns="34275" anchor="ctr" anchorCtr="0">
            <a:normAutofit/>
          </a:bodyPr>
          <a:lstStyle>
            <a:lvl1pPr marL="457200" marR="0" lvl="0" indent="-228600" algn="ctr">
              <a:lnSpc>
                <a:spcPct val="90000"/>
              </a:lnSpc>
              <a:spcBef>
                <a:spcPts val="800"/>
              </a:spcBef>
              <a:spcAft>
                <a:spcPts val="0"/>
              </a:spcAft>
              <a:buClr>
                <a:srgbClr val="262626"/>
              </a:buClr>
              <a:buSzPts val="4100"/>
              <a:buFont typeface="Arial"/>
              <a:buNone/>
              <a:defRPr sz="4100" b="0" i="0" u="none" strike="noStrike" cap="none">
                <a:solidFill>
                  <a:srgbClr val="262626"/>
                </a:solidFill>
                <a:latin typeface="Calibri"/>
                <a:ea typeface="Calibri"/>
                <a:cs typeface="Calibri"/>
                <a:sym typeface="Calibri"/>
              </a:defRPr>
            </a:lvl1pPr>
            <a:lvl2pPr marL="914400" marR="0" lvl="1"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4"/>
        <p:cNvGrpSpPr/>
        <p:nvPr/>
      </p:nvGrpSpPr>
      <p:grpSpPr>
        <a:xfrm>
          <a:off x="0" y="0"/>
          <a:ext cx="0" cy="0"/>
          <a:chOff x="0" y="0"/>
          <a:chExt cx="0" cy="0"/>
        </a:xfrm>
      </p:grpSpPr>
      <p:sp>
        <p:nvSpPr>
          <p:cNvPr id="75" name="Google Shape;75;p9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76" name="Google Shape;76;p9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17500" algn="l">
              <a:lnSpc>
                <a:spcPct val="90000"/>
              </a:lnSpc>
              <a:spcBef>
                <a:spcPts val="8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
        <p:nvSpPr>
          <p:cNvPr id="77" name="Google Shape;77;p9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78" name="Google Shape;78;p9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79" name="Google Shape;79;p9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p:cSld name="BLANK_2">
    <p:spTree>
      <p:nvGrpSpPr>
        <p:cNvPr id="1" name="Shape 80"/>
        <p:cNvGrpSpPr/>
        <p:nvPr/>
      </p:nvGrpSpPr>
      <p:grpSpPr>
        <a:xfrm>
          <a:off x="0" y="0"/>
          <a:ext cx="0" cy="0"/>
          <a:chOff x="0" y="0"/>
          <a:chExt cx="0" cy="0"/>
        </a:xfrm>
      </p:grpSpPr>
      <p:sp>
        <p:nvSpPr>
          <p:cNvPr id="81" name="Google Shape;81;p10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82" name="Google Shape;82;p10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83" name="Google Shape;83;p10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4"/>
        <p:cNvGrpSpPr/>
        <p:nvPr/>
      </p:nvGrpSpPr>
      <p:grpSpPr>
        <a:xfrm>
          <a:off x="0" y="0"/>
          <a:ext cx="0" cy="0"/>
          <a:chOff x="0" y="0"/>
          <a:chExt cx="0" cy="0"/>
        </a:xfrm>
      </p:grpSpPr>
      <p:sp>
        <p:nvSpPr>
          <p:cNvPr id="85" name="Google Shape;85;p101"/>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86" name="Google Shape;86;p101"/>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1200"/>
              </a:spcBef>
              <a:spcAft>
                <a:spcPts val="0"/>
              </a:spcAft>
              <a:buClr>
                <a:schemeClr val="dk1"/>
              </a:buClr>
              <a:buSzPts val="1500"/>
              <a:buNone/>
              <a:defRPr sz="1500" b="1"/>
            </a:lvl2pPr>
            <a:lvl3pPr marL="1371600" lvl="2" indent="-228600" algn="l">
              <a:lnSpc>
                <a:spcPct val="90000"/>
              </a:lnSpc>
              <a:spcBef>
                <a:spcPts val="1200"/>
              </a:spcBef>
              <a:spcAft>
                <a:spcPts val="0"/>
              </a:spcAft>
              <a:buClr>
                <a:schemeClr val="dk1"/>
              </a:buClr>
              <a:buSzPts val="1400"/>
              <a:buNone/>
              <a:defRPr sz="1400" b="1"/>
            </a:lvl3pPr>
            <a:lvl4pPr marL="1828800" lvl="3" indent="-228600" algn="l">
              <a:lnSpc>
                <a:spcPct val="90000"/>
              </a:lnSpc>
              <a:spcBef>
                <a:spcPts val="1200"/>
              </a:spcBef>
              <a:spcAft>
                <a:spcPts val="0"/>
              </a:spcAft>
              <a:buClr>
                <a:schemeClr val="dk1"/>
              </a:buClr>
              <a:buSzPts val="1200"/>
              <a:buNone/>
              <a:defRPr sz="1200" b="1"/>
            </a:lvl4pPr>
            <a:lvl5pPr marL="2286000" lvl="4" indent="-228600" algn="l">
              <a:lnSpc>
                <a:spcPct val="90000"/>
              </a:lnSpc>
              <a:spcBef>
                <a:spcPts val="1200"/>
              </a:spcBef>
              <a:spcAft>
                <a:spcPts val="0"/>
              </a:spcAft>
              <a:buClr>
                <a:schemeClr val="dk1"/>
              </a:buClr>
              <a:buSzPts val="1200"/>
              <a:buNone/>
              <a:defRPr sz="1200" b="1"/>
            </a:lvl5pPr>
            <a:lvl6pPr marL="2743200" lvl="5" indent="-228600" algn="l">
              <a:lnSpc>
                <a:spcPct val="90000"/>
              </a:lnSpc>
              <a:spcBef>
                <a:spcPts val="1200"/>
              </a:spcBef>
              <a:spcAft>
                <a:spcPts val="0"/>
              </a:spcAft>
              <a:buClr>
                <a:schemeClr val="dk1"/>
              </a:buClr>
              <a:buSzPts val="1200"/>
              <a:buNone/>
              <a:defRPr sz="1200" b="1"/>
            </a:lvl6pPr>
            <a:lvl7pPr marL="3200400" lvl="6" indent="-228600" algn="l">
              <a:lnSpc>
                <a:spcPct val="90000"/>
              </a:lnSpc>
              <a:spcBef>
                <a:spcPts val="1200"/>
              </a:spcBef>
              <a:spcAft>
                <a:spcPts val="0"/>
              </a:spcAft>
              <a:buClr>
                <a:schemeClr val="dk1"/>
              </a:buClr>
              <a:buSzPts val="1200"/>
              <a:buNone/>
              <a:defRPr sz="1200" b="1"/>
            </a:lvl7pPr>
            <a:lvl8pPr marL="3657600" lvl="7" indent="-228600" algn="l">
              <a:lnSpc>
                <a:spcPct val="90000"/>
              </a:lnSpc>
              <a:spcBef>
                <a:spcPts val="1200"/>
              </a:spcBef>
              <a:spcAft>
                <a:spcPts val="0"/>
              </a:spcAft>
              <a:buClr>
                <a:schemeClr val="dk1"/>
              </a:buClr>
              <a:buSzPts val="1200"/>
              <a:buNone/>
              <a:defRPr sz="1200" b="1"/>
            </a:lvl8pPr>
            <a:lvl9pPr marL="4114800" lvl="8" indent="-228600" algn="l">
              <a:lnSpc>
                <a:spcPct val="90000"/>
              </a:lnSpc>
              <a:spcBef>
                <a:spcPts val="1200"/>
              </a:spcBef>
              <a:spcAft>
                <a:spcPts val="1200"/>
              </a:spcAft>
              <a:buClr>
                <a:schemeClr val="dk1"/>
              </a:buClr>
              <a:buSzPts val="1200"/>
              <a:buNone/>
              <a:defRPr sz="1200" b="1"/>
            </a:lvl9pPr>
          </a:lstStyle>
          <a:p>
            <a:endParaRPr/>
          </a:p>
        </p:txBody>
      </p:sp>
      <p:sp>
        <p:nvSpPr>
          <p:cNvPr id="87" name="Google Shape;87;p101"/>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sz="1100"/>
            </a:lvl1pPr>
            <a:lvl2pPr marL="914400" lvl="1" indent="-317500" algn="l">
              <a:lnSpc>
                <a:spcPct val="90000"/>
              </a:lnSpc>
              <a:spcBef>
                <a:spcPts val="1200"/>
              </a:spcBef>
              <a:spcAft>
                <a:spcPts val="0"/>
              </a:spcAft>
              <a:buClr>
                <a:schemeClr val="dk1"/>
              </a:buClr>
              <a:buSzPts val="1400"/>
              <a:buChar char="○"/>
              <a:defRPr sz="1100"/>
            </a:lvl2pPr>
            <a:lvl3pPr marL="1371600" lvl="2" indent="-317500" algn="l">
              <a:lnSpc>
                <a:spcPct val="90000"/>
              </a:lnSpc>
              <a:spcBef>
                <a:spcPts val="1200"/>
              </a:spcBef>
              <a:spcAft>
                <a:spcPts val="0"/>
              </a:spcAft>
              <a:buClr>
                <a:schemeClr val="dk1"/>
              </a:buClr>
              <a:buSzPts val="1400"/>
              <a:buChar char="■"/>
              <a:defRPr sz="1100"/>
            </a:lvl3pPr>
            <a:lvl4pPr marL="1828800" lvl="3" indent="-317500" algn="l">
              <a:lnSpc>
                <a:spcPct val="90000"/>
              </a:lnSpc>
              <a:spcBef>
                <a:spcPts val="1200"/>
              </a:spcBef>
              <a:spcAft>
                <a:spcPts val="0"/>
              </a:spcAft>
              <a:buClr>
                <a:schemeClr val="dk1"/>
              </a:buClr>
              <a:buSzPts val="1400"/>
              <a:buChar char="●"/>
              <a:defRPr sz="1100"/>
            </a:lvl4pPr>
            <a:lvl5pPr marL="2286000" lvl="4" indent="-317500" algn="l">
              <a:lnSpc>
                <a:spcPct val="90000"/>
              </a:lnSpc>
              <a:spcBef>
                <a:spcPts val="1200"/>
              </a:spcBef>
              <a:spcAft>
                <a:spcPts val="0"/>
              </a:spcAft>
              <a:buClr>
                <a:schemeClr val="dk1"/>
              </a:buClr>
              <a:buSzPts val="1400"/>
              <a:buChar char="○"/>
              <a:defRPr sz="1100"/>
            </a:lvl5pPr>
            <a:lvl6pPr marL="2743200" lvl="5" indent="-317500" algn="l">
              <a:lnSpc>
                <a:spcPct val="90000"/>
              </a:lnSpc>
              <a:spcBef>
                <a:spcPts val="1200"/>
              </a:spcBef>
              <a:spcAft>
                <a:spcPts val="0"/>
              </a:spcAft>
              <a:buClr>
                <a:schemeClr val="dk1"/>
              </a:buClr>
              <a:buSzPts val="1400"/>
              <a:buChar char="■"/>
              <a:defRPr sz="1100"/>
            </a:lvl6pPr>
            <a:lvl7pPr marL="3200400" lvl="6" indent="-317500" algn="l">
              <a:lnSpc>
                <a:spcPct val="90000"/>
              </a:lnSpc>
              <a:spcBef>
                <a:spcPts val="1200"/>
              </a:spcBef>
              <a:spcAft>
                <a:spcPts val="0"/>
              </a:spcAft>
              <a:buClr>
                <a:schemeClr val="dk1"/>
              </a:buClr>
              <a:buSzPts val="1400"/>
              <a:buChar char="●"/>
              <a:defRPr sz="1100"/>
            </a:lvl7pPr>
            <a:lvl8pPr marL="3657600" lvl="7" indent="-317500" algn="l">
              <a:lnSpc>
                <a:spcPct val="90000"/>
              </a:lnSpc>
              <a:spcBef>
                <a:spcPts val="1200"/>
              </a:spcBef>
              <a:spcAft>
                <a:spcPts val="0"/>
              </a:spcAft>
              <a:buClr>
                <a:schemeClr val="dk1"/>
              </a:buClr>
              <a:buSzPts val="1400"/>
              <a:buChar char="○"/>
              <a:defRPr sz="1100"/>
            </a:lvl8pPr>
            <a:lvl9pPr marL="4114800" lvl="8" indent="-317500" algn="l">
              <a:lnSpc>
                <a:spcPct val="90000"/>
              </a:lnSpc>
              <a:spcBef>
                <a:spcPts val="1200"/>
              </a:spcBef>
              <a:spcAft>
                <a:spcPts val="1200"/>
              </a:spcAft>
              <a:buClr>
                <a:schemeClr val="dk1"/>
              </a:buClr>
              <a:buSzPts val="1400"/>
              <a:buChar char="■"/>
              <a:defRPr sz="1100"/>
            </a:lvl9pPr>
          </a:lstStyle>
          <a:p>
            <a:endParaRPr/>
          </a:p>
        </p:txBody>
      </p:sp>
      <p:sp>
        <p:nvSpPr>
          <p:cNvPr id="88" name="Google Shape;88;p101"/>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1200"/>
              </a:spcBef>
              <a:spcAft>
                <a:spcPts val="0"/>
              </a:spcAft>
              <a:buClr>
                <a:schemeClr val="dk1"/>
              </a:buClr>
              <a:buSzPts val="1500"/>
              <a:buNone/>
              <a:defRPr sz="1500" b="1"/>
            </a:lvl2pPr>
            <a:lvl3pPr marL="1371600" lvl="2" indent="-228600" algn="l">
              <a:lnSpc>
                <a:spcPct val="90000"/>
              </a:lnSpc>
              <a:spcBef>
                <a:spcPts val="1200"/>
              </a:spcBef>
              <a:spcAft>
                <a:spcPts val="0"/>
              </a:spcAft>
              <a:buClr>
                <a:schemeClr val="dk1"/>
              </a:buClr>
              <a:buSzPts val="1400"/>
              <a:buNone/>
              <a:defRPr sz="1400" b="1"/>
            </a:lvl3pPr>
            <a:lvl4pPr marL="1828800" lvl="3" indent="-228600" algn="l">
              <a:lnSpc>
                <a:spcPct val="90000"/>
              </a:lnSpc>
              <a:spcBef>
                <a:spcPts val="1200"/>
              </a:spcBef>
              <a:spcAft>
                <a:spcPts val="0"/>
              </a:spcAft>
              <a:buClr>
                <a:schemeClr val="dk1"/>
              </a:buClr>
              <a:buSzPts val="1200"/>
              <a:buNone/>
              <a:defRPr sz="1200" b="1"/>
            </a:lvl4pPr>
            <a:lvl5pPr marL="2286000" lvl="4" indent="-228600" algn="l">
              <a:lnSpc>
                <a:spcPct val="90000"/>
              </a:lnSpc>
              <a:spcBef>
                <a:spcPts val="1200"/>
              </a:spcBef>
              <a:spcAft>
                <a:spcPts val="0"/>
              </a:spcAft>
              <a:buClr>
                <a:schemeClr val="dk1"/>
              </a:buClr>
              <a:buSzPts val="1200"/>
              <a:buNone/>
              <a:defRPr sz="1200" b="1"/>
            </a:lvl5pPr>
            <a:lvl6pPr marL="2743200" lvl="5" indent="-228600" algn="l">
              <a:lnSpc>
                <a:spcPct val="90000"/>
              </a:lnSpc>
              <a:spcBef>
                <a:spcPts val="1200"/>
              </a:spcBef>
              <a:spcAft>
                <a:spcPts val="0"/>
              </a:spcAft>
              <a:buClr>
                <a:schemeClr val="dk1"/>
              </a:buClr>
              <a:buSzPts val="1200"/>
              <a:buNone/>
              <a:defRPr sz="1200" b="1"/>
            </a:lvl6pPr>
            <a:lvl7pPr marL="3200400" lvl="6" indent="-228600" algn="l">
              <a:lnSpc>
                <a:spcPct val="90000"/>
              </a:lnSpc>
              <a:spcBef>
                <a:spcPts val="1200"/>
              </a:spcBef>
              <a:spcAft>
                <a:spcPts val="0"/>
              </a:spcAft>
              <a:buClr>
                <a:schemeClr val="dk1"/>
              </a:buClr>
              <a:buSzPts val="1200"/>
              <a:buNone/>
              <a:defRPr sz="1200" b="1"/>
            </a:lvl7pPr>
            <a:lvl8pPr marL="3657600" lvl="7" indent="-228600" algn="l">
              <a:lnSpc>
                <a:spcPct val="90000"/>
              </a:lnSpc>
              <a:spcBef>
                <a:spcPts val="1200"/>
              </a:spcBef>
              <a:spcAft>
                <a:spcPts val="0"/>
              </a:spcAft>
              <a:buClr>
                <a:schemeClr val="dk1"/>
              </a:buClr>
              <a:buSzPts val="1200"/>
              <a:buNone/>
              <a:defRPr sz="1200" b="1"/>
            </a:lvl8pPr>
            <a:lvl9pPr marL="4114800" lvl="8" indent="-228600" algn="l">
              <a:lnSpc>
                <a:spcPct val="90000"/>
              </a:lnSpc>
              <a:spcBef>
                <a:spcPts val="1200"/>
              </a:spcBef>
              <a:spcAft>
                <a:spcPts val="1200"/>
              </a:spcAft>
              <a:buClr>
                <a:schemeClr val="dk1"/>
              </a:buClr>
              <a:buSzPts val="1200"/>
              <a:buNone/>
              <a:defRPr sz="1200" b="1"/>
            </a:lvl9pPr>
          </a:lstStyle>
          <a:p>
            <a:endParaRPr/>
          </a:p>
        </p:txBody>
      </p:sp>
      <p:sp>
        <p:nvSpPr>
          <p:cNvPr id="89" name="Google Shape;89;p101"/>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sz="1100"/>
            </a:lvl1pPr>
            <a:lvl2pPr marL="914400" lvl="1" indent="-317500" algn="l">
              <a:lnSpc>
                <a:spcPct val="90000"/>
              </a:lnSpc>
              <a:spcBef>
                <a:spcPts val="1200"/>
              </a:spcBef>
              <a:spcAft>
                <a:spcPts val="0"/>
              </a:spcAft>
              <a:buClr>
                <a:schemeClr val="dk1"/>
              </a:buClr>
              <a:buSzPts val="1400"/>
              <a:buChar char="○"/>
              <a:defRPr sz="1100"/>
            </a:lvl2pPr>
            <a:lvl3pPr marL="1371600" lvl="2" indent="-317500" algn="l">
              <a:lnSpc>
                <a:spcPct val="90000"/>
              </a:lnSpc>
              <a:spcBef>
                <a:spcPts val="1200"/>
              </a:spcBef>
              <a:spcAft>
                <a:spcPts val="0"/>
              </a:spcAft>
              <a:buClr>
                <a:schemeClr val="dk1"/>
              </a:buClr>
              <a:buSzPts val="1400"/>
              <a:buChar char="■"/>
              <a:defRPr sz="1100"/>
            </a:lvl3pPr>
            <a:lvl4pPr marL="1828800" lvl="3" indent="-317500" algn="l">
              <a:lnSpc>
                <a:spcPct val="90000"/>
              </a:lnSpc>
              <a:spcBef>
                <a:spcPts val="1200"/>
              </a:spcBef>
              <a:spcAft>
                <a:spcPts val="0"/>
              </a:spcAft>
              <a:buClr>
                <a:schemeClr val="dk1"/>
              </a:buClr>
              <a:buSzPts val="1400"/>
              <a:buChar char="●"/>
              <a:defRPr sz="1100"/>
            </a:lvl4pPr>
            <a:lvl5pPr marL="2286000" lvl="4" indent="-317500" algn="l">
              <a:lnSpc>
                <a:spcPct val="90000"/>
              </a:lnSpc>
              <a:spcBef>
                <a:spcPts val="1200"/>
              </a:spcBef>
              <a:spcAft>
                <a:spcPts val="0"/>
              </a:spcAft>
              <a:buClr>
                <a:schemeClr val="dk1"/>
              </a:buClr>
              <a:buSzPts val="1400"/>
              <a:buChar char="○"/>
              <a:defRPr sz="1100"/>
            </a:lvl5pPr>
            <a:lvl6pPr marL="2743200" lvl="5" indent="-317500" algn="l">
              <a:lnSpc>
                <a:spcPct val="90000"/>
              </a:lnSpc>
              <a:spcBef>
                <a:spcPts val="1200"/>
              </a:spcBef>
              <a:spcAft>
                <a:spcPts val="0"/>
              </a:spcAft>
              <a:buClr>
                <a:schemeClr val="dk1"/>
              </a:buClr>
              <a:buSzPts val="1400"/>
              <a:buChar char="■"/>
              <a:defRPr sz="1100"/>
            </a:lvl6pPr>
            <a:lvl7pPr marL="3200400" lvl="6" indent="-317500" algn="l">
              <a:lnSpc>
                <a:spcPct val="90000"/>
              </a:lnSpc>
              <a:spcBef>
                <a:spcPts val="1200"/>
              </a:spcBef>
              <a:spcAft>
                <a:spcPts val="0"/>
              </a:spcAft>
              <a:buClr>
                <a:schemeClr val="dk1"/>
              </a:buClr>
              <a:buSzPts val="1400"/>
              <a:buChar char="●"/>
              <a:defRPr sz="1100"/>
            </a:lvl7pPr>
            <a:lvl8pPr marL="3657600" lvl="7" indent="-317500" algn="l">
              <a:lnSpc>
                <a:spcPct val="90000"/>
              </a:lnSpc>
              <a:spcBef>
                <a:spcPts val="1200"/>
              </a:spcBef>
              <a:spcAft>
                <a:spcPts val="0"/>
              </a:spcAft>
              <a:buClr>
                <a:schemeClr val="dk1"/>
              </a:buClr>
              <a:buSzPts val="1400"/>
              <a:buChar char="○"/>
              <a:defRPr sz="1100"/>
            </a:lvl8pPr>
            <a:lvl9pPr marL="4114800" lvl="8" indent="-317500" algn="l">
              <a:lnSpc>
                <a:spcPct val="90000"/>
              </a:lnSpc>
              <a:spcBef>
                <a:spcPts val="1200"/>
              </a:spcBef>
              <a:spcAft>
                <a:spcPts val="1200"/>
              </a:spcAft>
              <a:buClr>
                <a:schemeClr val="dk1"/>
              </a:buClr>
              <a:buSzPts val="1400"/>
              <a:buChar char="■"/>
              <a:defRPr sz="1100"/>
            </a:lvl9pPr>
          </a:lstStyle>
          <a:p>
            <a:endParaRPr/>
          </a:p>
        </p:txBody>
      </p:sp>
      <p:sp>
        <p:nvSpPr>
          <p:cNvPr id="90" name="Google Shape;90;p10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91" name="Google Shape;91;p10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92" name="Google Shape;92;p10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8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1pPr>
            <a:lvl2pPr marR="0" lvl="1"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2pPr>
            <a:lvl3pPr marR="0" lvl="2"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3pPr>
            <a:lvl4pPr marR="0" lvl="3"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4pPr>
            <a:lvl5pPr marR="0" lvl="4"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5pPr>
            <a:lvl6pPr marR="0" lvl="5"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6pPr>
            <a:lvl7pPr marR="0" lvl="6"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7pPr>
            <a:lvl8pPr marR="0" lvl="7"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8pPr>
            <a:lvl9pPr marR="0" lvl="8" algn="l" rtl="0">
              <a:lnSpc>
                <a:spcPct val="100000"/>
              </a:lnSpc>
              <a:spcBef>
                <a:spcPts val="0"/>
              </a:spcBef>
              <a:spcAft>
                <a:spcPts val="0"/>
              </a:spcAft>
              <a:buClr>
                <a:schemeClr val="dk1"/>
              </a:buClr>
              <a:buSzPts val="2800"/>
              <a:buFont typeface="Figtree"/>
              <a:buNone/>
              <a:defRPr sz="2800" b="0" i="0" u="none" strike="noStrike" cap="none">
                <a:solidFill>
                  <a:schemeClr val="dk1"/>
                </a:solidFill>
                <a:latin typeface="Figtree"/>
                <a:ea typeface="Figtree"/>
                <a:cs typeface="Figtree"/>
                <a:sym typeface="Figtree"/>
              </a:defRPr>
            </a:lvl9pPr>
          </a:lstStyle>
          <a:p>
            <a:endParaRPr/>
          </a:p>
        </p:txBody>
      </p:sp>
      <p:sp>
        <p:nvSpPr>
          <p:cNvPr id="7" name="Google Shape;7;p8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Figtree"/>
              <a:buChar char="●"/>
              <a:defRPr sz="1800" b="0" i="0" u="none" strike="noStrike" cap="none">
                <a:solidFill>
                  <a:schemeClr val="dk2"/>
                </a:solidFill>
                <a:latin typeface="Figtree"/>
                <a:ea typeface="Figtree"/>
                <a:cs typeface="Figtree"/>
                <a:sym typeface="Figtree"/>
              </a:defRPr>
            </a:lvl1pPr>
            <a:lvl2pPr marL="914400" marR="0" lvl="1"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2pPr>
            <a:lvl3pPr marL="1371600" marR="0" lvl="2"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3pPr>
            <a:lvl4pPr marL="1828800" marR="0" lvl="3"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4pPr>
            <a:lvl5pPr marL="2286000" marR="0" lvl="4"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5pPr>
            <a:lvl6pPr marL="2743200" marR="0" lvl="5"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6pPr>
            <a:lvl7pPr marL="3200400" marR="0" lvl="6"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7pPr>
            <a:lvl8pPr marL="3657600" marR="0" lvl="7"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8pPr>
            <a:lvl9pPr marL="4114800" marR="0" lvl="8"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9pPr>
          </a:lstStyle>
          <a:p>
            <a:endParaRPr/>
          </a:p>
        </p:txBody>
      </p:sp>
      <p:sp>
        <p:nvSpPr>
          <p:cNvPr id="8" name="Google Shape;8;p8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Figtree"/>
                <a:ea typeface="Figtree"/>
                <a:cs typeface="Figtree"/>
                <a:sym typeface="Figtree"/>
              </a:defRPr>
            </a:lvl9pPr>
          </a:lstStyle>
          <a:p>
            <a:pPr marL="0" lvl="0" indent="0" algn="r" rtl="0">
              <a:spcBef>
                <a:spcPts val="0"/>
              </a:spcBef>
              <a:spcAft>
                <a:spcPts val="0"/>
              </a:spcAft>
              <a:buNone/>
            </a:pPr>
            <a:fld id="{00000000-1234-1234-1234-123412341234}" type="slidenum">
              <a:rPr lang="id"/>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docs.google.com/document/d/1hq92gqLr3vpLVvEXYzjLvLv6dV8tV2jB/edi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docs.google.com/document/d/1hq92gqLr3vpLVvEXYzjLvLv6dV8tV2jB/edit"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45.jpg"/><Relationship Id="rId4" Type="http://schemas.openxmlformats.org/officeDocument/2006/relationships/hyperlink" Target="https://pusmendik.kemendikdasmen.go.id/tka/simulasi_tka"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4.xml.rels><?xml version="1.0" encoding="UTF-8" standalone="yes"?>
<Relationships xmlns="http://schemas.openxmlformats.org/package/2006/relationships"><Relationship Id="rId3" Type="http://schemas.openxmlformats.org/officeDocument/2006/relationships/hyperlink" Target="https://pusmendik.kemendikdasmen.go.id/pdf/file-175"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hyperlink" Target="https://pusmendik.kemendikdasmen.go.id/tka/" TargetMode="External"/><Relationship Id="rId4" Type="http://schemas.openxmlformats.org/officeDocument/2006/relationships/hyperlink" Target="https://pusmendik.kemendikdasmen.go.id/pdf/file-178"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tka.kemendikdasmen.go.id/hasiltka/daya-serap"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tka.kemendikdasmen.go.id/hasiltka/daya-serap"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55.png"/><Relationship Id="rId4" Type="http://schemas.openxmlformats.org/officeDocument/2006/relationships/image" Target="../media/image54.png"/></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55.xml.rels><?xml version="1.0" encoding="UTF-8" standalone="yes"?>
<Relationships xmlns="http://schemas.openxmlformats.org/package/2006/relationships"><Relationship Id="rId3" Type="http://schemas.openxmlformats.org/officeDocument/2006/relationships/hyperlink" Target="https://tka.kemendikdasmen.go.id/hasiltka"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5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5.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7.png"/></Relationships>
</file>

<file path=ppt/slides/_rels/slide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5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hyperlink" Target="https://docs.google.com/document/d/1O9rCkEspewXVimC059pGHRV-0nwzOPvD/edit?usp=drive_link&amp;ouid=117108396178677449550&amp;rtpof=true&amp;sd=true" TargetMode="External"/><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hyperlink" Target="https://kurikulum.kemendikdasmen.go.id/panduan-mapel"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6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7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6.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kurikulum.kemendikdasmen.go.id/panduan-mapel"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
          <p:cNvSpPr txBox="1">
            <a:spLocks noGrp="1"/>
          </p:cNvSpPr>
          <p:nvPr>
            <p:ph type="ctrTitle"/>
          </p:nvPr>
        </p:nvSpPr>
        <p:spPr>
          <a:xfrm>
            <a:off x="311700" y="1798400"/>
            <a:ext cx="5635500" cy="11910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5200"/>
              <a:buNone/>
            </a:pPr>
            <a:r>
              <a:rPr lang="id" sz="3100">
                <a:solidFill>
                  <a:srgbClr val="FDFCFC"/>
                </a:solidFill>
                <a:latin typeface="Figtree ExtraBold"/>
                <a:ea typeface="Figtree ExtraBold"/>
                <a:cs typeface="Figtree ExtraBold"/>
                <a:sym typeface="Figtree ExtraBold"/>
              </a:rPr>
              <a:t>Penguatan</a:t>
            </a:r>
            <a:br>
              <a:rPr lang="id" sz="3100">
                <a:solidFill>
                  <a:srgbClr val="FDFCFC"/>
                </a:solidFill>
                <a:latin typeface="Figtree ExtraBold"/>
                <a:ea typeface="Figtree ExtraBold"/>
                <a:cs typeface="Figtree ExtraBold"/>
                <a:sym typeface="Figtree ExtraBold"/>
              </a:rPr>
            </a:br>
            <a:r>
              <a:rPr lang="id" sz="3100">
                <a:solidFill>
                  <a:srgbClr val="FDFCFC"/>
                </a:solidFill>
                <a:latin typeface="Figtree ExtraBold"/>
                <a:ea typeface="Figtree ExtraBold"/>
                <a:cs typeface="Figtree ExtraBold"/>
                <a:sym typeface="Figtree ExtraBold"/>
              </a:rPr>
              <a:t>Literasi dan Numerasi</a:t>
            </a:r>
            <a:endParaRPr sz="3500">
              <a:solidFill>
                <a:srgbClr val="FDFCFC"/>
              </a:solidFill>
              <a:latin typeface="Figtree ExtraBold"/>
              <a:ea typeface="Figtree ExtraBold"/>
              <a:cs typeface="Figtree ExtraBold"/>
              <a:sym typeface="Figtree ExtraBold"/>
            </a:endParaRPr>
          </a:p>
        </p:txBody>
      </p:sp>
      <p:sp>
        <p:nvSpPr>
          <p:cNvPr id="98" name="Google Shape;98;p1"/>
          <p:cNvSpPr txBox="1"/>
          <p:nvPr/>
        </p:nvSpPr>
        <p:spPr>
          <a:xfrm>
            <a:off x="311700" y="4474849"/>
            <a:ext cx="8520600" cy="7926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t" anchorCtr="0">
            <a:normAutofit/>
          </a:bodyPr>
          <a:lstStyle/>
          <a:p>
            <a:pPr marL="0" marR="0" lvl="0" indent="0" algn="r" rtl="0">
              <a:lnSpc>
                <a:spcPct val="90000"/>
              </a:lnSpc>
              <a:spcBef>
                <a:spcPts val="0"/>
              </a:spcBef>
              <a:spcAft>
                <a:spcPts val="0"/>
              </a:spcAft>
              <a:buClr>
                <a:srgbClr val="000000"/>
              </a:buClr>
              <a:buSzPts val="1200"/>
              <a:buFont typeface="Arial"/>
              <a:buNone/>
            </a:pPr>
            <a:r>
              <a:rPr lang="id" sz="1200" b="1" i="0" u="none" strike="noStrike" cap="none">
                <a:solidFill>
                  <a:srgbClr val="EEFF41"/>
                </a:solidFill>
                <a:latin typeface="Figtree"/>
                <a:ea typeface="Figtree"/>
                <a:cs typeface="Figtree"/>
                <a:sym typeface="Figtree"/>
              </a:rPr>
              <a:t>Bimtek Penguatan Digitalisasi Pembelajaran</a:t>
            </a:r>
            <a:endParaRPr sz="1200" b="1" i="0" u="none" strike="noStrike" cap="none">
              <a:solidFill>
                <a:srgbClr val="EEFF41"/>
              </a:solidFill>
              <a:latin typeface="Figtree"/>
              <a:ea typeface="Figtree"/>
              <a:cs typeface="Figtree"/>
              <a:sym typeface="Figtree"/>
            </a:endParaRPr>
          </a:p>
          <a:p>
            <a:pPr marL="0" marR="0" lvl="0" indent="0" algn="r" rtl="0">
              <a:lnSpc>
                <a:spcPct val="140000"/>
              </a:lnSpc>
              <a:spcBef>
                <a:spcPts val="0"/>
              </a:spcBef>
              <a:spcAft>
                <a:spcPts val="0"/>
              </a:spcAft>
              <a:buClr>
                <a:srgbClr val="000000"/>
              </a:buClr>
              <a:buSzPts val="1200"/>
              <a:buFont typeface="Arial"/>
              <a:buNone/>
            </a:pPr>
            <a:r>
              <a:rPr lang="id" sz="1200" b="1" i="0" u="none" strike="noStrike" cap="none">
                <a:solidFill>
                  <a:srgbClr val="EEFF41"/>
                </a:solidFill>
                <a:latin typeface="Figtree"/>
                <a:ea typeface="Figtree"/>
                <a:cs typeface="Figtree"/>
                <a:sym typeface="Figtree"/>
              </a:rPr>
              <a:t>untuk Literasi dan Numerasi</a:t>
            </a:r>
            <a:endParaRPr sz="1200" b="0" i="0" u="none" strike="noStrike" cap="none">
              <a:solidFill>
                <a:srgbClr val="EEFF41"/>
              </a:solidFill>
              <a:latin typeface="Figtree"/>
              <a:ea typeface="Figtree"/>
              <a:cs typeface="Figtree"/>
              <a:sym typeface="Figtre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2"/>
          <p:cNvPicPr preferRelativeResize="0"/>
          <p:nvPr/>
        </p:nvPicPr>
        <p:blipFill rotWithShape="1">
          <a:blip r:embed="rId3">
            <a:alphaModFix/>
          </a:blip>
          <a:srcRect/>
          <a:stretch/>
        </p:blipFill>
        <p:spPr>
          <a:xfrm>
            <a:off x="1367614" y="4302086"/>
            <a:ext cx="317941" cy="323519"/>
          </a:xfrm>
          <a:prstGeom prst="rect">
            <a:avLst/>
          </a:prstGeom>
          <a:noFill/>
          <a:ln>
            <a:noFill/>
          </a:ln>
        </p:spPr>
      </p:pic>
      <p:sp>
        <p:nvSpPr>
          <p:cNvPr id="104" name="Google Shape;104;p2"/>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a:t>
            </a:fld>
            <a:endParaRPr sz="700" b="1" i="0" u="none" strike="noStrike" cap="none">
              <a:solidFill>
                <a:srgbClr val="595959"/>
              </a:solidFill>
              <a:latin typeface="Figtree"/>
              <a:ea typeface="Figtree"/>
              <a:cs typeface="Figtree"/>
              <a:sym typeface="Figtree"/>
            </a:endParaRPr>
          </a:p>
        </p:txBody>
      </p:sp>
      <p:sp>
        <p:nvSpPr>
          <p:cNvPr id="105" name="Google Shape;105;p2"/>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Fasilitator</a:t>
            </a:r>
            <a:endParaRPr/>
          </a:p>
        </p:txBody>
      </p:sp>
      <p:pic>
        <p:nvPicPr>
          <p:cNvPr id="106" name="Google Shape;106;p2"/>
          <p:cNvPicPr preferRelativeResize="0"/>
          <p:nvPr/>
        </p:nvPicPr>
        <p:blipFill rotWithShape="1">
          <a:blip r:embed="rId4">
            <a:alphaModFix/>
          </a:blip>
          <a:srcRect l="14376" r="11446"/>
          <a:stretch/>
        </p:blipFill>
        <p:spPr>
          <a:xfrm>
            <a:off x="1232562" y="1277271"/>
            <a:ext cx="3208800" cy="2016600"/>
          </a:xfrm>
          <a:prstGeom prst="roundRect">
            <a:avLst>
              <a:gd name="adj" fmla="val 8594"/>
            </a:avLst>
          </a:prstGeom>
          <a:solidFill>
            <a:srgbClr val="ECECEC"/>
          </a:solidFill>
          <a:ln>
            <a:noFill/>
          </a:ln>
        </p:spPr>
      </p:pic>
      <p:pic>
        <p:nvPicPr>
          <p:cNvPr id="107" name="Google Shape;107;p2"/>
          <p:cNvPicPr preferRelativeResize="0"/>
          <p:nvPr/>
        </p:nvPicPr>
        <p:blipFill rotWithShape="1">
          <a:blip r:embed="rId5">
            <a:alphaModFix/>
          </a:blip>
          <a:srcRect l="6697" r="13482"/>
          <a:stretch/>
        </p:blipFill>
        <p:spPr>
          <a:xfrm>
            <a:off x="4702629" y="1277270"/>
            <a:ext cx="3208800" cy="2016600"/>
          </a:xfrm>
          <a:prstGeom prst="roundRect">
            <a:avLst>
              <a:gd name="adj" fmla="val 8594"/>
            </a:avLst>
          </a:prstGeom>
          <a:solidFill>
            <a:srgbClr val="ECECEC"/>
          </a:solidFill>
          <a:ln>
            <a:noFill/>
          </a:ln>
        </p:spPr>
      </p:pic>
      <p:sp>
        <p:nvSpPr>
          <p:cNvPr id="108" name="Google Shape;108;p2"/>
          <p:cNvSpPr/>
          <p:nvPr/>
        </p:nvSpPr>
        <p:spPr>
          <a:xfrm>
            <a:off x="1606200" y="3439921"/>
            <a:ext cx="2461500" cy="4263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105475" tIns="105475" rIns="105475" bIns="105475" anchor="ctr" anchorCtr="0">
            <a:noAutofit/>
          </a:bodyPr>
          <a:lstStyle/>
          <a:p>
            <a:pPr marL="0" marR="0" lvl="0" indent="0" algn="ctr" rtl="0">
              <a:lnSpc>
                <a:spcPct val="100000"/>
              </a:lnSpc>
              <a:spcBef>
                <a:spcPts val="0"/>
              </a:spcBef>
              <a:spcAft>
                <a:spcPts val="0"/>
              </a:spcAft>
              <a:buClr>
                <a:srgbClr val="000000"/>
              </a:buClr>
              <a:buSzPts val="1615"/>
              <a:buFont typeface="Arial"/>
              <a:buNone/>
            </a:pPr>
            <a:endParaRPr sz="1615" b="0" i="0" u="none" strike="noStrike" cap="none">
              <a:solidFill>
                <a:srgbClr val="000000"/>
              </a:solidFill>
              <a:latin typeface="Figtree"/>
              <a:ea typeface="Figtree"/>
              <a:cs typeface="Figtree"/>
              <a:sym typeface="Figtree"/>
            </a:endParaRPr>
          </a:p>
        </p:txBody>
      </p:sp>
      <p:sp>
        <p:nvSpPr>
          <p:cNvPr id="109" name="Google Shape;109;p2"/>
          <p:cNvSpPr txBox="1"/>
          <p:nvPr/>
        </p:nvSpPr>
        <p:spPr>
          <a:xfrm>
            <a:off x="1853550" y="3504569"/>
            <a:ext cx="1966800" cy="2970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730"/>
              <a:buFont typeface="Arial"/>
              <a:buNone/>
            </a:pPr>
            <a:r>
              <a:rPr lang="id" sz="730" b="1" i="0" u="none" strike="noStrike" cap="none">
                <a:solidFill>
                  <a:srgbClr val="FFFFFF"/>
                </a:solidFill>
                <a:latin typeface="Figtree"/>
                <a:ea typeface="Figtree"/>
                <a:cs typeface="Figtree"/>
                <a:sym typeface="Figtree"/>
              </a:rPr>
              <a:t>_______________________________</a:t>
            </a:r>
            <a:endParaRPr sz="730" b="1" i="0" u="none" strike="noStrike" cap="none">
              <a:solidFill>
                <a:srgbClr val="FFFFFF"/>
              </a:solidFill>
              <a:latin typeface="Figtree"/>
              <a:ea typeface="Figtree"/>
              <a:cs typeface="Figtree"/>
              <a:sym typeface="Figtree"/>
            </a:endParaRPr>
          </a:p>
        </p:txBody>
      </p:sp>
      <p:sp>
        <p:nvSpPr>
          <p:cNvPr id="110" name="Google Shape;110;p2"/>
          <p:cNvSpPr/>
          <p:nvPr/>
        </p:nvSpPr>
        <p:spPr>
          <a:xfrm>
            <a:off x="5076275" y="3439921"/>
            <a:ext cx="2461500" cy="4263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105475" tIns="105475" rIns="105475" bIns="105475" anchor="ctr" anchorCtr="0">
            <a:noAutofit/>
          </a:bodyPr>
          <a:lstStyle/>
          <a:p>
            <a:pPr marL="0" marR="0" lvl="0" indent="0" algn="ctr" rtl="0">
              <a:lnSpc>
                <a:spcPct val="100000"/>
              </a:lnSpc>
              <a:spcBef>
                <a:spcPts val="0"/>
              </a:spcBef>
              <a:spcAft>
                <a:spcPts val="0"/>
              </a:spcAft>
              <a:buClr>
                <a:srgbClr val="000000"/>
              </a:buClr>
              <a:buSzPts val="1615"/>
              <a:buFont typeface="Arial"/>
              <a:buNone/>
            </a:pPr>
            <a:endParaRPr sz="1615" b="0" i="0" u="none" strike="noStrike" cap="none">
              <a:solidFill>
                <a:srgbClr val="000000"/>
              </a:solidFill>
              <a:latin typeface="Figtree"/>
              <a:ea typeface="Figtree"/>
              <a:cs typeface="Figtree"/>
              <a:sym typeface="Figtree"/>
            </a:endParaRPr>
          </a:p>
        </p:txBody>
      </p:sp>
      <p:sp>
        <p:nvSpPr>
          <p:cNvPr id="111" name="Google Shape;111;p2"/>
          <p:cNvSpPr txBox="1"/>
          <p:nvPr/>
        </p:nvSpPr>
        <p:spPr>
          <a:xfrm>
            <a:off x="5323625" y="3504569"/>
            <a:ext cx="1966800" cy="2970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730"/>
              <a:buFont typeface="Arial"/>
              <a:buNone/>
            </a:pPr>
            <a:r>
              <a:rPr lang="id" sz="730" b="1" i="0" u="none" strike="noStrike" cap="none">
                <a:solidFill>
                  <a:srgbClr val="FFFFFF"/>
                </a:solidFill>
                <a:latin typeface="Figtree"/>
                <a:ea typeface="Figtree"/>
                <a:cs typeface="Figtree"/>
                <a:sym typeface="Figtree"/>
              </a:rPr>
              <a:t>_______________________________</a:t>
            </a:r>
            <a:endParaRPr sz="730" b="1" i="0" u="none" strike="noStrike" cap="none">
              <a:solidFill>
                <a:srgbClr val="FFFFFF"/>
              </a:solidFill>
              <a:latin typeface="Figtree"/>
              <a:ea typeface="Figtree"/>
              <a:cs typeface="Figtree"/>
              <a:sym typeface="Figtre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3"/>
          <p:cNvSpPr/>
          <p:nvPr/>
        </p:nvSpPr>
        <p:spPr>
          <a:xfrm>
            <a:off x="404100" y="878550"/>
            <a:ext cx="8335800" cy="3386400"/>
          </a:xfrm>
          <a:prstGeom prst="roundRect">
            <a:avLst>
              <a:gd name="adj" fmla="val 5046"/>
            </a:avLst>
          </a:prstGeom>
          <a:solidFill>
            <a:srgbClr val="FFFFFF"/>
          </a:solidFill>
          <a:ln w="9525" cap="flat" cmpd="sng">
            <a:solidFill>
              <a:srgbClr val="EEEEE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10000"/>
              </a:lnSpc>
              <a:spcBef>
                <a:spcPts val="0"/>
              </a:spcBef>
              <a:spcAft>
                <a:spcPts val="0"/>
              </a:spcAft>
              <a:buClr>
                <a:srgbClr val="000000"/>
              </a:buClr>
              <a:buSzPts val="1200"/>
              <a:buFont typeface="Arial"/>
              <a:buNone/>
            </a:pPr>
            <a:endParaRPr sz="1200" b="0" i="0" u="none" strike="noStrike" cap="none">
              <a:solidFill>
                <a:srgbClr val="000000"/>
              </a:solidFill>
              <a:latin typeface="Montserrat Medium"/>
              <a:ea typeface="Montserrat Medium"/>
              <a:cs typeface="Montserrat Medium"/>
              <a:sym typeface="Montserrat Medium"/>
            </a:endParaRPr>
          </a:p>
        </p:txBody>
      </p:sp>
      <p:sp>
        <p:nvSpPr>
          <p:cNvPr id="117" name="Google Shape;117;p3"/>
          <p:cNvSpPr txBox="1"/>
          <p:nvPr/>
        </p:nvSpPr>
        <p:spPr>
          <a:xfrm flipH="1">
            <a:off x="5887616" y="1593672"/>
            <a:ext cx="267600" cy="562500"/>
          </a:xfrm>
          <a:prstGeom prst="rect">
            <a:avLst/>
          </a:prstGeom>
          <a:noFill/>
          <a:ln>
            <a:noFill/>
          </a:ln>
        </p:spPr>
        <p:txBody>
          <a:bodyPr spcFirstLastPara="1" wrap="square" lIns="90500" tIns="90500" rIns="90500" bIns="90500" anchor="ctr" anchorCtr="0">
            <a:normAutofit/>
          </a:bodyPr>
          <a:lstStyle/>
          <a:p>
            <a:pPr marL="0" marR="0" lvl="0" indent="0" algn="just" rtl="0">
              <a:lnSpc>
                <a:spcPct val="100000"/>
              </a:lnSpc>
              <a:spcBef>
                <a:spcPts val="0"/>
              </a:spcBef>
              <a:spcAft>
                <a:spcPts val="0"/>
              </a:spcAft>
              <a:buClr>
                <a:srgbClr val="000000"/>
              </a:buClr>
              <a:buSzPts val="1781"/>
              <a:buFont typeface="Arial"/>
              <a:buNone/>
            </a:pPr>
            <a:endParaRPr sz="1781" b="0" i="0" u="none" strike="noStrike" cap="none">
              <a:solidFill>
                <a:srgbClr val="0C5395"/>
              </a:solidFill>
              <a:latin typeface="Montserrat ExtraBold"/>
              <a:ea typeface="Montserrat ExtraBold"/>
              <a:cs typeface="Montserrat ExtraBold"/>
              <a:sym typeface="Montserrat ExtraBold"/>
            </a:endParaRPr>
          </a:p>
        </p:txBody>
      </p:sp>
      <p:sp>
        <p:nvSpPr>
          <p:cNvPr id="118" name="Google Shape;118;p3"/>
          <p:cNvSpPr txBox="1"/>
          <p:nvPr/>
        </p:nvSpPr>
        <p:spPr>
          <a:xfrm>
            <a:off x="1017644" y="1638319"/>
            <a:ext cx="267600" cy="562500"/>
          </a:xfrm>
          <a:prstGeom prst="rect">
            <a:avLst/>
          </a:prstGeom>
          <a:noFill/>
          <a:ln>
            <a:noFill/>
          </a:ln>
        </p:spPr>
        <p:txBody>
          <a:bodyPr spcFirstLastPara="1" wrap="square" lIns="90500" tIns="90500" rIns="90500" bIns="90500" anchor="ctr" anchorCtr="0">
            <a:normAutofit/>
          </a:bodyPr>
          <a:lstStyle/>
          <a:p>
            <a:pPr marL="0" marR="0" lvl="0" indent="0" algn="just" rtl="0">
              <a:lnSpc>
                <a:spcPct val="100000"/>
              </a:lnSpc>
              <a:spcBef>
                <a:spcPts val="0"/>
              </a:spcBef>
              <a:spcAft>
                <a:spcPts val="0"/>
              </a:spcAft>
              <a:buClr>
                <a:srgbClr val="000000"/>
              </a:buClr>
              <a:buSzPts val="1781"/>
              <a:buFont typeface="Arial"/>
              <a:buNone/>
            </a:pPr>
            <a:endParaRPr sz="1781" b="0" i="0" u="none" strike="noStrike" cap="none">
              <a:solidFill>
                <a:srgbClr val="0C5395"/>
              </a:solidFill>
              <a:latin typeface="Montserrat ExtraBold"/>
              <a:ea typeface="Montserrat ExtraBold"/>
              <a:cs typeface="Montserrat ExtraBold"/>
              <a:sym typeface="Montserrat ExtraBold"/>
            </a:endParaRPr>
          </a:p>
        </p:txBody>
      </p:sp>
      <p:sp>
        <p:nvSpPr>
          <p:cNvPr id="119" name="Google Shape;119;p3"/>
          <p:cNvSpPr/>
          <p:nvPr/>
        </p:nvSpPr>
        <p:spPr>
          <a:xfrm>
            <a:off x="3270388" y="1182863"/>
            <a:ext cx="4586700" cy="742800"/>
          </a:xfrm>
          <a:prstGeom prst="round2DiagRect">
            <a:avLst>
              <a:gd name="adj1" fmla="val 16667"/>
              <a:gd name="adj2" fmla="val 0"/>
            </a:avLst>
          </a:prstGeom>
          <a:gradFill>
            <a:gsLst>
              <a:gs pos="0">
                <a:srgbClr val="0D3864"/>
              </a:gs>
              <a:gs pos="100000">
                <a:srgbClr val="1E90FF"/>
              </a:gs>
            </a:gsLst>
            <a:lin ang="0" scaled="0"/>
          </a:gradFill>
          <a:ln>
            <a:noFill/>
          </a:ln>
        </p:spPr>
        <p:txBody>
          <a:bodyPr spcFirstLastPara="1" wrap="square" lIns="70500" tIns="70500" rIns="70500" bIns="70500" anchor="ctr" anchorCtr="0">
            <a:noAutofit/>
          </a:bodyPr>
          <a:lstStyle/>
          <a:p>
            <a:pPr marL="0" marR="0" lvl="0" indent="0" algn="ctr" rtl="0">
              <a:lnSpc>
                <a:spcPct val="100000"/>
              </a:lnSpc>
              <a:spcBef>
                <a:spcPts val="0"/>
              </a:spcBef>
              <a:spcAft>
                <a:spcPts val="0"/>
              </a:spcAft>
              <a:buClr>
                <a:srgbClr val="000000"/>
              </a:buClr>
              <a:buSzPts val="1080"/>
              <a:buFont typeface="Arial"/>
              <a:buNone/>
            </a:pPr>
            <a:endParaRPr sz="1080" b="0" i="0" u="none" strike="noStrike" cap="none">
              <a:solidFill>
                <a:srgbClr val="000000"/>
              </a:solidFill>
              <a:latin typeface="Figtree"/>
              <a:ea typeface="Figtree"/>
              <a:cs typeface="Figtree"/>
              <a:sym typeface="Figtree"/>
            </a:endParaRPr>
          </a:p>
        </p:txBody>
      </p:sp>
      <p:sp>
        <p:nvSpPr>
          <p:cNvPr id="120" name="Google Shape;120;p3"/>
          <p:cNvSpPr/>
          <p:nvPr/>
        </p:nvSpPr>
        <p:spPr>
          <a:xfrm rot="-5400000">
            <a:off x="2411283" y="326678"/>
            <a:ext cx="823836" cy="2455329"/>
          </a:xfrm>
          <a:prstGeom prst="flowChartOffpageConnector">
            <a:avLst/>
          </a:prstGeom>
          <a:gradFill>
            <a:gsLst>
              <a:gs pos="0">
                <a:srgbClr val="0C5395"/>
              </a:gs>
              <a:gs pos="100000">
                <a:srgbClr val="1E90FF"/>
              </a:gs>
            </a:gsLst>
            <a:lin ang="2700006" scaled="0"/>
          </a:gradFill>
          <a:ln>
            <a:noFill/>
          </a:ln>
        </p:spPr>
        <p:txBody>
          <a:bodyPr spcFirstLastPara="1" wrap="square" lIns="44550" tIns="44550" rIns="44550" bIns="44550" anchor="ctr" anchorCtr="0">
            <a:noAutofit/>
          </a:bodyPr>
          <a:lstStyle/>
          <a:p>
            <a:pPr marL="0" marR="0" lvl="0" indent="0" algn="ctr" rtl="0">
              <a:lnSpc>
                <a:spcPct val="100000"/>
              </a:lnSpc>
              <a:spcBef>
                <a:spcPts val="0"/>
              </a:spcBef>
              <a:spcAft>
                <a:spcPts val="0"/>
              </a:spcAft>
              <a:buClr>
                <a:srgbClr val="000000"/>
              </a:buClr>
              <a:buSzPts val="682"/>
              <a:buFont typeface="Arial"/>
              <a:buNone/>
            </a:pPr>
            <a:endParaRPr sz="682" b="0" i="0" u="none" strike="noStrike" cap="none">
              <a:solidFill>
                <a:srgbClr val="000000"/>
              </a:solidFill>
              <a:latin typeface="Figtree"/>
              <a:ea typeface="Figtree"/>
              <a:cs typeface="Figtree"/>
              <a:sym typeface="Figtree"/>
            </a:endParaRPr>
          </a:p>
        </p:txBody>
      </p:sp>
      <p:sp>
        <p:nvSpPr>
          <p:cNvPr id="121" name="Google Shape;121;p3"/>
          <p:cNvSpPr txBox="1"/>
          <p:nvPr/>
        </p:nvSpPr>
        <p:spPr>
          <a:xfrm>
            <a:off x="2453329" y="1442675"/>
            <a:ext cx="1444500" cy="2727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500" b="1" i="0" u="none" strike="noStrike" cap="none">
                <a:solidFill>
                  <a:schemeClr val="lt1"/>
                </a:solidFill>
                <a:latin typeface="Figtree"/>
                <a:ea typeface="Figtree"/>
                <a:cs typeface="Figtree"/>
                <a:sym typeface="Figtree"/>
              </a:rPr>
              <a:t>KP 1:</a:t>
            </a:r>
            <a:endParaRPr sz="1500" b="1" i="0" u="none" strike="noStrike" cap="none">
              <a:solidFill>
                <a:schemeClr val="lt1"/>
              </a:solidFill>
              <a:latin typeface="Figtree"/>
              <a:ea typeface="Figtree"/>
              <a:cs typeface="Figtree"/>
              <a:sym typeface="Figtree"/>
            </a:endParaRPr>
          </a:p>
        </p:txBody>
      </p:sp>
      <p:sp>
        <p:nvSpPr>
          <p:cNvPr id="122" name="Google Shape;122;p3"/>
          <p:cNvSpPr txBox="1"/>
          <p:nvPr/>
        </p:nvSpPr>
        <p:spPr>
          <a:xfrm>
            <a:off x="4147825" y="1326675"/>
            <a:ext cx="3534300" cy="487500"/>
          </a:xfrm>
          <a:prstGeom prst="rect">
            <a:avLst/>
          </a:prstGeom>
          <a:noFill/>
          <a:ln>
            <a:noFill/>
          </a:ln>
        </p:spPr>
        <p:txBody>
          <a:bodyPr spcFirstLastPara="1" wrap="square" lIns="64400" tIns="64400" rIns="64400" bIns="64400" anchor="t" anchorCtr="0">
            <a:spAutoFit/>
          </a:bodyPr>
          <a:lstStyle/>
          <a:p>
            <a:pPr marL="0" marR="0" lvl="0" indent="0" algn="l" rtl="0">
              <a:lnSpc>
                <a:spcPct val="110000"/>
              </a:lnSpc>
              <a:spcBef>
                <a:spcPts val="0"/>
              </a:spcBef>
              <a:spcAft>
                <a:spcPts val="0"/>
              </a:spcAft>
              <a:buClr>
                <a:srgbClr val="000000"/>
              </a:buClr>
              <a:buSzPts val="1105"/>
              <a:buFont typeface="Arial"/>
              <a:buNone/>
            </a:pPr>
            <a:r>
              <a:rPr lang="id" sz="1105" b="0" i="0" u="none" strike="noStrike" cap="none">
                <a:solidFill>
                  <a:schemeClr val="lt1"/>
                </a:solidFill>
                <a:latin typeface="Figtree Medium"/>
                <a:ea typeface="Figtree Medium"/>
                <a:cs typeface="Figtree Medium"/>
                <a:sym typeface="Figtree Medium"/>
              </a:rPr>
              <a:t>Analisis Hasil Rapor Pendidikan Satuan</a:t>
            </a:r>
            <a:endParaRPr sz="1105" b="0" i="0" u="none" strike="noStrike" cap="none">
              <a:solidFill>
                <a:schemeClr val="lt1"/>
              </a:solidFill>
              <a:latin typeface="Figtree Medium"/>
              <a:ea typeface="Figtree Medium"/>
              <a:cs typeface="Figtree Medium"/>
              <a:sym typeface="Figtree Medium"/>
            </a:endParaRPr>
          </a:p>
          <a:p>
            <a:pPr marL="0" marR="0" lvl="0" indent="0" algn="l" rtl="0">
              <a:lnSpc>
                <a:spcPct val="110000"/>
              </a:lnSpc>
              <a:spcBef>
                <a:spcPts val="0"/>
              </a:spcBef>
              <a:spcAft>
                <a:spcPts val="0"/>
              </a:spcAft>
              <a:buClr>
                <a:srgbClr val="000000"/>
              </a:buClr>
              <a:buSzPts val="1105"/>
              <a:buFont typeface="Arial"/>
              <a:buNone/>
            </a:pPr>
            <a:r>
              <a:rPr lang="id" sz="1105" b="0" i="0" u="none" strike="noStrike" cap="none">
                <a:solidFill>
                  <a:schemeClr val="lt1"/>
                </a:solidFill>
                <a:latin typeface="Figtree Medium"/>
                <a:ea typeface="Figtree Medium"/>
                <a:cs typeface="Figtree Medium"/>
                <a:sym typeface="Figtree Medium"/>
              </a:rPr>
              <a:t>Pendidikan (90’)</a:t>
            </a:r>
            <a:endParaRPr sz="1105" b="0" i="0" u="none" strike="noStrike" cap="none">
              <a:solidFill>
                <a:schemeClr val="lt1"/>
              </a:solidFill>
              <a:latin typeface="Figtree Medium"/>
              <a:ea typeface="Figtree Medium"/>
              <a:cs typeface="Figtree Medium"/>
              <a:sym typeface="Figtree Medium"/>
            </a:endParaRPr>
          </a:p>
        </p:txBody>
      </p:sp>
      <p:sp>
        <p:nvSpPr>
          <p:cNvPr id="123" name="Google Shape;123;p3"/>
          <p:cNvSpPr/>
          <p:nvPr/>
        </p:nvSpPr>
        <p:spPr>
          <a:xfrm>
            <a:off x="3270390" y="2140400"/>
            <a:ext cx="4586700" cy="742800"/>
          </a:xfrm>
          <a:prstGeom prst="round2DiagRect">
            <a:avLst>
              <a:gd name="adj1" fmla="val 16667"/>
              <a:gd name="adj2" fmla="val 0"/>
            </a:avLst>
          </a:prstGeom>
          <a:gradFill>
            <a:gsLst>
              <a:gs pos="0">
                <a:srgbClr val="0D3864"/>
              </a:gs>
              <a:gs pos="100000">
                <a:srgbClr val="1E90FF"/>
              </a:gs>
            </a:gsLst>
            <a:lin ang="0" scaled="0"/>
          </a:gradFill>
          <a:ln>
            <a:noFill/>
          </a:ln>
        </p:spPr>
        <p:txBody>
          <a:bodyPr spcFirstLastPara="1" wrap="square" lIns="70500" tIns="70500" rIns="70500" bIns="70500" anchor="ctr" anchorCtr="0">
            <a:noAutofit/>
          </a:bodyPr>
          <a:lstStyle/>
          <a:p>
            <a:pPr marL="0" marR="0" lvl="0" indent="0" algn="ctr" rtl="0">
              <a:lnSpc>
                <a:spcPct val="100000"/>
              </a:lnSpc>
              <a:spcBef>
                <a:spcPts val="0"/>
              </a:spcBef>
              <a:spcAft>
                <a:spcPts val="0"/>
              </a:spcAft>
              <a:buClr>
                <a:srgbClr val="000000"/>
              </a:buClr>
              <a:buSzPts val="1080"/>
              <a:buFont typeface="Arial"/>
              <a:buNone/>
            </a:pPr>
            <a:endParaRPr sz="1080" b="0" i="0" u="none" strike="noStrike" cap="none">
              <a:solidFill>
                <a:srgbClr val="000000"/>
              </a:solidFill>
              <a:latin typeface="Figtree"/>
              <a:ea typeface="Figtree"/>
              <a:cs typeface="Figtree"/>
              <a:sym typeface="Figtree"/>
            </a:endParaRPr>
          </a:p>
        </p:txBody>
      </p:sp>
      <p:sp>
        <p:nvSpPr>
          <p:cNvPr id="124" name="Google Shape;124;p3"/>
          <p:cNvSpPr/>
          <p:nvPr/>
        </p:nvSpPr>
        <p:spPr>
          <a:xfrm rot="-5400000">
            <a:off x="2411284" y="1284211"/>
            <a:ext cx="823836" cy="2455329"/>
          </a:xfrm>
          <a:prstGeom prst="flowChartOffpageConnector">
            <a:avLst/>
          </a:prstGeom>
          <a:gradFill>
            <a:gsLst>
              <a:gs pos="0">
                <a:srgbClr val="0C5395"/>
              </a:gs>
              <a:gs pos="100000">
                <a:srgbClr val="1E90FF"/>
              </a:gs>
            </a:gsLst>
            <a:lin ang="2700006" scaled="0"/>
          </a:gradFill>
          <a:ln>
            <a:noFill/>
          </a:ln>
        </p:spPr>
        <p:txBody>
          <a:bodyPr spcFirstLastPara="1" wrap="square" lIns="44550" tIns="44550" rIns="44550" bIns="44550" anchor="ctr" anchorCtr="0">
            <a:noAutofit/>
          </a:bodyPr>
          <a:lstStyle/>
          <a:p>
            <a:pPr marL="0" marR="0" lvl="0" indent="0" algn="ctr" rtl="0">
              <a:lnSpc>
                <a:spcPct val="100000"/>
              </a:lnSpc>
              <a:spcBef>
                <a:spcPts val="0"/>
              </a:spcBef>
              <a:spcAft>
                <a:spcPts val="0"/>
              </a:spcAft>
              <a:buClr>
                <a:srgbClr val="000000"/>
              </a:buClr>
              <a:buSzPts val="682"/>
              <a:buFont typeface="Arial"/>
              <a:buNone/>
            </a:pPr>
            <a:endParaRPr sz="682" b="0" i="0" u="none" strike="noStrike" cap="none">
              <a:solidFill>
                <a:srgbClr val="000000"/>
              </a:solidFill>
              <a:latin typeface="Figtree"/>
              <a:ea typeface="Figtree"/>
              <a:cs typeface="Figtree"/>
              <a:sym typeface="Figtree"/>
            </a:endParaRPr>
          </a:p>
        </p:txBody>
      </p:sp>
      <p:sp>
        <p:nvSpPr>
          <p:cNvPr id="125" name="Google Shape;125;p3"/>
          <p:cNvSpPr txBox="1"/>
          <p:nvPr/>
        </p:nvSpPr>
        <p:spPr>
          <a:xfrm>
            <a:off x="2376679" y="2400200"/>
            <a:ext cx="1521000" cy="2727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500" b="1" i="0" u="none" strike="noStrike" cap="none">
                <a:solidFill>
                  <a:schemeClr val="lt1"/>
                </a:solidFill>
                <a:latin typeface="Figtree"/>
                <a:ea typeface="Figtree"/>
                <a:cs typeface="Figtree"/>
                <a:sym typeface="Figtree"/>
              </a:rPr>
              <a:t>KP 2:</a:t>
            </a:r>
            <a:endParaRPr sz="1500" b="1" i="0" u="none" strike="noStrike" cap="none">
              <a:solidFill>
                <a:schemeClr val="lt1"/>
              </a:solidFill>
              <a:latin typeface="Figtree"/>
              <a:ea typeface="Figtree"/>
              <a:cs typeface="Figtree"/>
              <a:sym typeface="Figtree"/>
            </a:endParaRPr>
          </a:p>
        </p:txBody>
      </p:sp>
      <p:sp>
        <p:nvSpPr>
          <p:cNvPr id="126" name="Google Shape;126;p3"/>
          <p:cNvSpPr txBox="1"/>
          <p:nvPr/>
        </p:nvSpPr>
        <p:spPr>
          <a:xfrm>
            <a:off x="4147825" y="2174875"/>
            <a:ext cx="3333900" cy="487500"/>
          </a:xfrm>
          <a:prstGeom prst="rect">
            <a:avLst/>
          </a:prstGeom>
          <a:noFill/>
          <a:ln>
            <a:noFill/>
          </a:ln>
        </p:spPr>
        <p:txBody>
          <a:bodyPr spcFirstLastPara="1" wrap="square" lIns="64400" tIns="64400" rIns="64400" bIns="64400" anchor="t" anchorCtr="0">
            <a:spAutoFit/>
          </a:bodyPr>
          <a:lstStyle/>
          <a:p>
            <a:pPr marL="0" marR="0" lvl="0" indent="0" algn="l" rtl="0">
              <a:lnSpc>
                <a:spcPct val="110000"/>
              </a:lnSpc>
              <a:spcBef>
                <a:spcPts val="0"/>
              </a:spcBef>
              <a:spcAft>
                <a:spcPts val="0"/>
              </a:spcAft>
              <a:buClr>
                <a:srgbClr val="000000"/>
              </a:buClr>
              <a:buSzPts val="1105"/>
              <a:buFont typeface="Arial"/>
              <a:buNone/>
            </a:pPr>
            <a:r>
              <a:rPr lang="id" sz="1105" b="0" i="0" u="none" strike="noStrike" cap="none">
                <a:solidFill>
                  <a:schemeClr val="lt1"/>
                </a:solidFill>
                <a:latin typeface="Figtree Medium"/>
                <a:ea typeface="Figtree Medium"/>
                <a:cs typeface="Figtree Medium"/>
                <a:sym typeface="Figtree Medium"/>
              </a:rPr>
              <a:t>Konsep dan Dekonstruksi Miskonsepsi Literasi dan Numerasi (60’)</a:t>
            </a:r>
            <a:endParaRPr sz="1105" b="0" i="0" u="none" strike="noStrike" cap="none">
              <a:solidFill>
                <a:schemeClr val="lt1"/>
              </a:solidFill>
              <a:latin typeface="Figtree Medium"/>
              <a:ea typeface="Figtree Medium"/>
              <a:cs typeface="Figtree Medium"/>
              <a:sym typeface="Figtree Medium"/>
            </a:endParaRPr>
          </a:p>
        </p:txBody>
      </p:sp>
      <p:sp>
        <p:nvSpPr>
          <p:cNvPr id="127" name="Google Shape;127;p3"/>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a:t>
            </a:fld>
            <a:endParaRPr sz="700" b="1" i="0" u="none" strike="noStrike" cap="none">
              <a:solidFill>
                <a:srgbClr val="595959"/>
              </a:solidFill>
              <a:latin typeface="Figtree"/>
              <a:ea typeface="Figtree"/>
              <a:cs typeface="Figtree"/>
              <a:sym typeface="Figtree"/>
            </a:endParaRPr>
          </a:p>
        </p:txBody>
      </p:sp>
      <p:sp>
        <p:nvSpPr>
          <p:cNvPr id="128" name="Google Shape;128;p3"/>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Ruang Lingkup</a:t>
            </a:r>
            <a:endParaRPr sz="2200" b="1" i="0" u="none" strike="noStrike" cap="none">
              <a:solidFill>
                <a:srgbClr val="016BA3"/>
              </a:solidFill>
              <a:latin typeface="Figtree"/>
              <a:ea typeface="Figtree"/>
              <a:cs typeface="Figtree"/>
              <a:sym typeface="Figtree"/>
            </a:endParaRPr>
          </a:p>
        </p:txBody>
      </p:sp>
      <p:sp>
        <p:nvSpPr>
          <p:cNvPr id="129" name="Google Shape;129;p3"/>
          <p:cNvSpPr/>
          <p:nvPr/>
        </p:nvSpPr>
        <p:spPr>
          <a:xfrm>
            <a:off x="3270390" y="3138525"/>
            <a:ext cx="4586700" cy="742800"/>
          </a:xfrm>
          <a:prstGeom prst="round2DiagRect">
            <a:avLst>
              <a:gd name="adj1" fmla="val 16667"/>
              <a:gd name="adj2" fmla="val 0"/>
            </a:avLst>
          </a:prstGeom>
          <a:gradFill>
            <a:gsLst>
              <a:gs pos="0">
                <a:srgbClr val="0D3864"/>
              </a:gs>
              <a:gs pos="100000">
                <a:srgbClr val="1E90FF"/>
              </a:gs>
            </a:gsLst>
            <a:lin ang="0" scaled="0"/>
          </a:gradFill>
          <a:ln>
            <a:noFill/>
          </a:ln>
        </p:spPr>
        <p:txBody>
          <a:bodyPr spcFirstLastPara="1" wrap="square" lIns="70500" tIns="70500" rIns="70500" bIns="70500" anchor="ctr" anchorCtr="0">
            <a:noAutofit/>
          </a:bodyPr>
          <a:lstStyle/>
          <a:p>
            <a:pPr marL="0" marR="0" lvl="0" indent="0" algn="ctr" rtl="0">
              <a:lnSpc>
                <a:spcPct val="100000"/>
              </a:lnSpc>
              <a:spcBef>
                <a:spcPts val="0"/>
              </a:spcBef>
              <a:spcAft>
                <a:spcPts val="0"/>
              </a:spcAft>
              <a:buClr>
                <a:srgbClr val="000000"/>
              </a:buClr>
              <a:buSzPts val="1080"/>
              <a:buFont typeface="Arial"/>
              <a:buNone/>
            </a:pPr>
            <a:endParaRPr sz="1080" b="0" i="0" u="none" strike="noStrike" cap="none">
              <a:solidFill>
                <a:srgbClr val="000000"/>
              </a:solidFill>
              <a:latin typeface="Figtree"/>
              <a:ea typeface="Figtree"/>
              <a:cs typeface="Figtree"/>
              <a:sym typeface="Figtree"/>
            </a:endParaRPr>
          </a:p>
        </p:txBody>
      </p:sp>
      <p:sp>
        <p:nvSpPr>
          <p:cNvPr id="130" name="Google Shape;130;p3"/>
          <p:cNvSpPr/>
          <p:nvPr/>
        </p:nvSpPr>
        <p:spPr>
          <a:xfrm rot="-5400000">
            <a:off x="2411284" y="2282336"/>
            <a:ext cx="823836" cy="2455329"/>
          </a:xfrm>
          <a:prstGeom prst="flowChartOffpageConnector">
            <a:avLst/>
          </a:prstGeom>
          <a:gradFill>
            <a:gsLst>
              <a:gs pos="0">
                <a:srgbClr val="0C5395"/>
              </a:gs>
              <a:gs pos="100000">
                <a:srgbClr val="1E90FF"/>
              </a:gs>
            </a:gsLst>
            <a:lin ang="2700006" scaled="0"/>
          </a:gradFill>
          <a:ln>
            <a:noFill/>
          </a:ln>
        </p:spPr>
        <p:txBody>
          <a:bodyPr spcFirstLastPara="1" wrap="square" lIns="44550" tIns="44550" rIns="44550" bIns="44550" anchor="ctr" anchorCtr="0">
            <a:noAutofit/>
          </a:bodyPr>
          <a:lstStyle/>
          <a:p>
            <a:pPr marL="0" marR="0" lvl="0" indent="0" algn="ctr" rtl="0">
              <a:lnSpc>
                <a:spcPct val="100000"/>
              </a:lnSpc>
              <a:spcBef>
                <a:spcPts val="0"/>
              </a:spcBef>
              <a:spcAft>
                <a:spcPts val="0"/>
              </a:spcAft>
              <a:buClr>
                <a:srgbClr val="000000"/>
              </a:buClr>
              <a:buSzPts val="682"/>
              <a:buFont typeface="Arial"/>
              <a:buNone/>
            </a:pPr>
            <a:endParaRPr sz="682" b="0" i="0" u="none" strike="noStrike" cap="none">
              <a:solidFill>
                <a:srgbClr val="000000"/>
              </a:solidFill>
              <a:latin typeface="Figtree"/>
              <a:ea typeface="Figtree"/>
              <a:cs typeface="Figtree"/>
              <a:sym typeface="Figtree"/>
            </a:endParaRPr>
          </a:p>
        </p:txBody>
      </p:sp>
      <p:sp>
        <p:nvSpPr>
          <p:cNvPr id="131" name="Google Shape;131;p3"/>
          <p:cNvSpPr txBox="1"/>
          <p:nvPr/>
        </p:nvSpPr>
        <p:spPr>
          <a:xfrm>
            <a:off x="2419167" y="3398325"/>
            <a:ext cx="1444500" cy="2727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500" b="1" i="0" u="none" strike="noStrike" cap="none">
                <a:solidFill>
                  <a:schemeClr val="lt1"/>
                </a:solidFill>
                <a:latin typeface="Figtree"/>
                <a:ea typeface="Figtree"/>
                <a:cs typeface="Figtree"/>
                <a:sym typeface="Figtree"/>
              </a:rPr>
              <a:t>KP 3:</a:t>
            </a:r>
            <a:endParaRPr sz="1500" b="1" i="0" u="none" strike="noStrike" cap="none">
              <a:solidFill>
                <a:schemeClr val="lt1"/>
              </a:solidFill>
              <a:latin typeface="Figtree"/>
              <a:ea typeface="Figtree"/>
              <a:cs typeface="Figtree"/>
              <a:sym typeface="Figtree"/>
            </a:endParaRPr>
          </a:p>
        </p:txBody>
      </p:sp>
      <p:sp>
        <p:nvSpPr>
          <p:cNvPr id="132" name="Google Shape;132;p3"/>
          <p:cNvSpPr txBox="1"/>
          <p:nvPr/>
        </p:nvSpPr>
        <p:spPr>
          <a:xfrm>
            <a:off x="4147825" y="3266250"/>
            <a:ext cx="3333900" cy="487500"/>
          </a:xfrm>
          <a:prstGeom prst="rect">
            <a:avLst/>
          </a:prstGeom>
          <a:noFill/>
          <a:ln>
            <a:noFill/>
          </a:ln>
        </p:spPr>
        <p:txBody>
          <a:bodyPr spcFirstLastPara="1" wrap="square" lIns="64400" tIns="64400" rIns="64400" bIns="64400" anchor="t" anchorCtr="0">
            <a:spAutoFit/>
          </a:bodyPr>
          <a:lstStyle/>
          <a:p>
            <a:pPr marL="0" marR="0" lvl="0" indent="0" algn="l" rtl="0">
              <a:lnSpc>
                <a:spcPct val="110000"/>
              </a:lnSpc>
              <a:spcBef>
                <a:spcPts val="0"/>
              </a:spcBef>
              <a:spcAft>
                <a:spcPts val="0"/>
              </a:spcAft>
              <a:buClr>
                <a:srgbClr val="000000"/>
              </a:buClr>
              <a:buSzPts val="1105"/>
              <a:buFont typeface="Arial"/>
              <a:buNone/>
            </a:pPr>
            <a:r>
              <a:rPr lang="id" sz="1105" b="0" i="0" u="none" strike="noStrike" cap="none">
                <a:solidFill>
                  <a:schemeClr val="lt1"/>
                </a:solidFill>
                <a:latin typeface="Figtree Medium"/>
                <a:ea typeface="Figtree Medium"/>
                <a:cs typeface="Figtree Medium"/>
                <a:sym typeface="Figtree Medium"/>
              </a:rPr>
              <a:t>Strategi Penguatan Literasi dan Numerasi pada lingkungan fisik, sosio- afektif, dan akademik (90’)</a:t>
            </a:r>
            <a:endParaRPr sz="1105" b="0" i="0" u="none" strike="noStrike" cap="none">
              <a:solidFill>
                <a:schemeClr val="lt1"/>
              </a:solidFill>
              <a:latin typeface="Figtree Medium"/>
              <a:ea typeface="Figtree Medium"/>
              <a:cs typeface="Figtree Medium"/>
              <a:sym typeface="Figtree Medium"/>
            </a:endParaRPr>
          </a:p>
        </p:txBody>
      </p:sp>
      <p:sp>
        <p:nvSpPr>
          <p:cNvPr id="133" name="Google Shape;133;p3"/>
          <p:cNvSpPr/>
          <p:nvPr/>
        </p:nvSpPr>
        <p:spPr>
          <a:xfrm>
            <a:off x="1285250" y="1115675"/>
            <a:ext cx="877200" cy="877200"/>
          </a:xfrm>
          <a:prstGeom prst="ellipse">
            <a:avLst/>
          </a:prstGeom>
          <a:solidFill>
            <a:schemeClr val="lt1"/>
          </a:solidFill>
          <a:ln w="28575" cap="flat" cmpd="sng">
            <a:solidFill>
              <a:srgbClr val="1161A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34" name="Google Shape;134;p3"/>
          <p:cNvSpPr/>
          <p:nvPr/>
        </p:nvSpPr>
        <p:spPr>
          <a:xfrm>
            <a:off x="1285250" y="2073197"/>
            <a:ext cx="877200" cy="877200"/>
          </a:xfrm>
          <a:prstGeom prst="ellipse">
            <a:avLst/>
          </a:prstGeom>
          <a:solidFill>
            <a:schemeClr val="lt1"/>
          </a:solidFill>
          <a:ln w="28575" cap="flat" cmpd="sng">
            <a:solidFill>
              <a:srgbClr val="1161A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35" name="Google Shape;135;p3"/>
          <p:cNvSpPr/>
          <p:nvPr/>
        </p:nvSpPr>
        <p:spPr>
          <a:xfrm>
            <a:off x="1285250" y="3096072"/>
            <a:ext cx="877200" cy="877200"/>
          </a:xfrm>
          <a:prstGeom prst="ellipse">
            <a:avLst/>
          </a:prstGeom>
          <a:solidFill>
            <a:schemeClr val="lt1"/>
          </a:solidFill>
          <a:ln w="28575" cap="flat" cmpd="sng">
            <a:solidFill>
              <a:srgbClr val="1161A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pic>
        <p:nvPicPr>
          <p:cNvPr id="136" name="Google Shape;136;p3" title="Tambahkan judul (29).png"/>
          <p:cNvPicPr preferRelativeResize="0"/>
          <p:nvPr/>
        </p:nvPicPr>
        <p:blipFill rotWithShape="1">
          <a:blip r:embed="rId3">
            <a:alphaModFix/>
          </a:blip>
          <a:srcRect l="15171" t="20667" r="14103" b="21974"/>
          <a:stretch/>
        </p:blipFill>
        <p:spPr>
          <a:xfrm>
            <a:off x="1285250" y="1109670"/>
            <a:ext cx="877200" cy="889329"/>
          </a:xfrm>
          <a:prstGeom prst="rect">
            <a:avLst/>
          </a:prstGeom>
          <a:noFill/>
          <a:ln>
            <a:noFill/>
          </a:ln>
        </p:spPr>
      </p:pic>
      <p:pic>
        <p:nvPicPr>
          <p:cNvPr id="137" name="Google Shape;137;p3" title="Tambahkan judul (30).png"/>
          <p:cNvPicPr preferRelativeResize="0"/>
          <p:nvPr/>
        </p:nvPicPr>
        <p:blipFill rotWithShape="1">
          <a:blip r:embed="rId4">
            <a:alphaModFix/>
          </a:blip>
          <a:srcRect/>
          <a:stretch/>
        </p:blipFill>
        <p:spPr>
          <a:xfrm>
            <a:off x="862997" y="1473367"/>
            <a:ext cx="1741540" cy="2176926"/>
          </a:xfrm>
          <a:prstGeom prst="rect">
            <a:avLst/>
          </a:prstGeom>
          <a:noFill/>
          <a:ln>
            <a:noFill/>
          </a:ln>
        </p:spPr>
      </p:pic>
      <p:pic>
        <p:nvPicPr>
          <p:cNvPr id="138" name="Google Shape;138;p3" title="Tambahkan judul (31).png"/>
          <p:cNvPicPr preferRelativeResize="0"/>
          <p:nvPr/>
        </p:nvPicPr>
        <p:blipFill rotWithShape="1">
          <a:blip r:embed="rId5">
            <a:alphaModFix/>
          </a:blip>
          <a:srcRect l="17384" t="27236" r="16964" b="26064"/>
          <a:stretch/>
        </p:blipFill>
        <p:spPr>
          <a:xfrm>
            <a:off x="1407538" y="3253425"/>
            <a:ext cx="632629" cy="5625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4"/>
          <p:cNvSpPr/>
          <p:nvPr/>
        </p:nvSpPr>
        <p:spPr>
          <a:xfrm>
            <a:off x="682788" y="1262263"/>
            <a:ext cx="7704600" cy="1119300"/>
          </a:xfrm>
          <a:prstGeom prst="roundRect">
            <a:avLst>
              <a:gd name="adj" fmla="val 16667"/>
            </a:avLst>
          </a:prstGeom>
          <a:noFill/>
          <a:ln w="28575"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44" name="Google Shape;144;p4"/>
          <p:cNvSpPr/>
          <p:nvPr/>
        </p:nvSpPr>
        <p:spPr>
          <a:xfrm>
            <a:off x="1015730" y="1161867"/>
            <a:ext cx="2960400" cy="393600"/>
          </a:xfrm>
          <a:prstGeom prst="roundRect">
            <a:avLst>
              <a:gd name="adj" fmla="val 16667"/>
            </a:avLst>
          </a:prstGeom>
          <a:solidFill>
            <a:srgbClr val="0C539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45" name="Google Shape;145;p4"/>
          <p:cNvSpPr txBox="1"/>
          <p:nvPr/>
        </p:nvSpPr>
        <p:spPr>
          <a:xfrm>
            <a:off x="1087601" y="1118075"/>
            <a:ext cx="2796900" cy="296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id" sz="1800" b="1" i="0" u="none" strike="noStrike" cap="none">
                <a:solidFill>
                  <a:schemeClr val="lt1"/>
                </a:solidFill>
                <a:latin typeface="Figtree"/>
                <a:ea typeface="Figtree"/>
                <a:cs typeface="Figtree"/>
                <a:sym typeface="Figtree"/>
              </a:rPr>
              <a:t>Kompetensi</a:t>
            </a:r>
            <a:endParaRPr sz="1800" b="1" i="0" u="none" strike="noStrike" cap="none">
              <a:solidFill>
                <a:schemeClr val="lt1"/>
              </a:solidFill>
              <a:latin typeface="Figtree"/>
              <a:ea typeface="Figtree"/>
              <a:cs typeface="Figtree"/>
              <a:sym typeface="Figtree"/>
            </a:endParaRPr>
          </a:p>
        </p:txBody>
      </p:sp>
      <p:sp>
        <p:nvSpPr>
          <p:cNvPr id="146" name="Google Shape;146;p4"/>
          <p:cNvSpPr txBox="1"/>
          <p:nvPr/>
        </p:nvSpPr>
        <p:spPr>
          <a:xfrm>
            <a:off x="1210613" y="1503992"/>
            <a:ext cx="6714600" cy="801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id" sz="1200" b="0" i="0" u="none" strike="noStrike" cap="none">
                <a:solidFill>
                  <a:srgbClr val="0C5395"/>
                </a:solidFill>
                <a:latin typeface="Figtree Medium"/>
                <a:ea typeface="Figtree Medium"/>
                <a:cs typeface="Figtree Medium"/>
                <a:sym typeface="Figtree Medium"/>
              </a:rPr>
              <a:t>Setelah mengikuti mata Bimtek ini, peserta diharapkan mampu memahami esensi literasi dan numerasi serta mengimplementasikannya dalam bentuk perbaikan perangkat pembelajaran, media pembelajaran, dan asesmen yang selaras dengan hasil umpan balik capaian literasi dan  numerasi satuan pendidikan.</a:t>
            </a:r>
            <a:endParaRPr sz="1200" b="0" i="0" u="none" strike="noStrike" cap="none">
              <a:solidFill>
                <a:srgbClr val="0C5395"/>
              </a:solidFill>
              <a:latin typeface="Figtree Medium"/>
              <a:ea typeface="Figtree Medium"/>
              <a:cs typeface="Figtree Medium"/>
              <a:sym typeface="Figtree Medium"/>
            </a:endParaRPr>
          </a:p>
        </p:txBody>
      </p:sp>
      <p:sp>
        <p:nvSpPr>
          <p:cNvPr id="147" name="Google Shape;147;p4"/>
          <p:cNvSpPr/>
          <p:nvPr/>
        </p:nvSpPr>
        <p:spPr>
          <a:xfrm>
            <a:off x="660763" y="2906125"/>
            <a:ext cx="7704600" cy="1119300"/>
          </a:xfrm>
          <a:prstGeom prst="roundRect">
            <a:avLst>
              <a:gd name="adj" fmla="val 16667"/>
            </a:avLst>
          </a:prstGeom>
          <a:noFill/>
          <a:ln w="28575"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48" name="Google Shape;148;p4"/>
          <p:cNvSpPr/>
          <p:nvPr/>
        </p:nvSpPr>
        <p:spPr>
          <a:xfrm>
            <a:off x="1040495" y="2806775"/>
            <a:ext cx="2960400" cy="393600"/>
          </a:xfrm>
          <a:prstGeom prst="roundRect">
            <a:avLst>
              <a:gd name="adj" fmla="val 16667"/>
            </a:avLst>
          </a:prstGeom>
          <a:solidFill>
            <a:srgbClr val="0C539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49" name="Google Shape;149;p4"/>
          <p:cNvSpPr txBox="1"/>
          <p:nvPr/>
        </p:nvSpPr>
        <p:spPr>
          <a:xfrm>
            <a:off x="1112375" y="2775775"/>
            <a:ext cx="2796900" cy="296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id" sz="1800" b="1" i="0" u="none" strike="noStrike" cap="none">
                <a:solidFill>
                  <a:schemeClr val="lt1"/>
                </a:solidFill>
                <a:latin typeface="Figtree"/>
                <a:ea typeface="Figtree"/>
                <a:cs typeface="Figtree"/>
                <a:sym typeface="Figtree"/>
              </a:rPr>
              <a:t>Indikator Keberhasilan</a:t>
            </a:r>
            <a:endParaRPr sz="1800" b="1" i="0" u="none" strike="noStrike" cap="none">
              <a:solidFill>
                <a:schemeClr val="lt1"/>
              </a:solidFill>
              <a:latin typeface="Figtree"/>
              <a:ea typeface="Figtree"/>
              <a:cs typeface="Figtree"/>
              <a:sym typeface="Figtree"/>
            </a:endParaRPr>
          </a:p>
        </p:txBody>
      </p:sp>
      <p:sp>
        <p:nvSpPr>
          <p:cNvPr id="150" name="Google Shape;150;p4"/>
          <p:cNvSpPr txBox="1"/>
          <p:nvPr/>
        </p:nvSpPr>
        <p:spPr>
          <a:xfrm>
            <a:off x="682800" y="3207887"/>
            <a:ext cx="7438800" cy="801600"/>
          </a:xfrm>
          <a:prstGeom prst="rect">
            <a:avLst/>
          </a:prstGeom>
          <a:noFill/>
          <a:ln>
            <a:noFill/>
          </a:ln>
        </p:spPr>
        <p:txBody>
          <a:bodyPr spcFirstLastPara="1" wrap="square" lIns="91425" tIns="91425" rIns="91425" bIns="91425" anchor="t" anchorCtr="0">
            <a:noAutofit/>
          </a:bodyPr>
          <a:lstStyle/>
          <a:p>
            <a:pPr marL="457200" marR="0" lvl="0" indent="-304800" algn="l" rtl="0">
              <a:lnSpc>
                <a:spcPct val="100000"/>
              </a:lnSpc>
              <a:spcBef>
                <a:spcPts val="0"/>
              </a:spcBef>
              <a:spcAft>
                <a:spcPts val="0"/>
              </a:spcAft>
              <a:buClr>
                <a:srgbClr val="0C5395"/>
              </a:buClr>
              <a:buSzPts val="1200"/>
              <a:buFont typeface="Figtree Medium"/>
              <a:buChar char="●"/>
            </a:pPr>
            <a:r>
              <a:rPr lang="id" sz="1200" b="0" i="0" u="none" strike="noStrike" cap="none">
                <a:solidFill>
                  <a:srgbClr val="0C5395"/>
                </a:solidFill>
                <a:latin typeface="Figtree Medium"/>
                <a:ea typeface="Figtree Medium"/>
                <a:cs typeface="Figtree Medium"/>
                <a:sym typeface="Figtree Medium"/>
              </a:rPr>
              <a:t>Menganalisis Rapor Pendidikan satuan pendidikan terkait capaian literasi dan numerasi murid.</a:t>
            </a:r>
            <a:endParaRPr sz="1200" b="0" i="0" u="none" strike="noStrike" cap="none">
              <a:solidFill>
                <a:srgbClr val="0C5395"/>
              </a:solidFill>
              <a:latin typeface="Figtree Medium"/>
              <a:ea typeface="Figtree Medium"/>
              <a:cs typeface="Figtree Medium"/>
              <a:sym typeface="Figtree Medium"/>
            </a:endParaRPr>
          </a:p>
          <a:p>
            <a:pPr marL="457200" marR="0" lvl="0" indent="-304800" algn="l" rtl="0">
              <a:lnSpc>
                <a:spcPct val="100000"/>
              </a:lnSpc>
              <a:spcBef>
                <a:spcPts val="0"/>
              </a:spcBef>
              <a:spcAft>
                <a:spcPts val="0"/>
              </a:spcAft>
              <a:buClr>
                <a:srgbClr val="0C5395"/>
              </a:buClr>
              <a:buSzPts val="1200"/>
              <a:buFont typeface="Figtree Medium"/>
              <a:buChar char="●"/>
            </a:pPr>
            <a:r>
              <a:rPr lang="id" sz="1200" b="0" i="0" u="none" strike="noStrike" cap="none">
                <a:solidFill>
                  <a:srgbClr val="0C5395"/>
                </a:solidFill>
                <a:latin typeface="Figtree Medium"/>
                <a:ea typeface="Figtree Medium"/>
                <a:cs typeface="Figtree Medium"/>
                <a:sym typeface="Figtree Medium"/>
              </a:rPr>
              <a:t>Mengenal miskonsepsi dan fakta esensial seputar literasi dan numerasi.</a:t>
            </a:r>
            <a:endParaRPr sz="1200" b="0" i="0" u="none" strike="noStrike" cap="none">
              <a:solidFill>
                <a:srgbClr val="0C5395"/>
              </a:solidFill>
              <a:latin typeface="Figtree Medium"/>
              <a:ea typeface="Figtree Medium"/>
              <a:cs typeface="Figtree Medium"/>
              <a:sym typeface="Figtree Medium"/>
            </a:endParaRPr>
          </a:p>
          <a:p>
            <a:pPr marL="457200" marR="0" lvl="0" indent="-304800" algn="l" rtl="0">
              <a:lnSpc>
                <a:spcPct val="100000"/>
              </a:lnSpc>
              <a:spcBef>
                <a:spcPts val="0"/>
              </a:spcBef>
              <a:spcAft>
                <a:spcPts val="0"/>
              </a:spcAft>
              <a:buClr>
                <a:srgbClr val="0C5395"/>
              </a:buClr>
              <a:buSzPts val="1200"/>
              <a:buFont typeface="Figtree Medium"/>
              <a:buChar char="●"/>
            </a:pPr>
            <a:r>
              <a:rPr lang="id" sz="1200" b="0" i="0" u="none" strike="noStrike" cap="none">
                <a:solidFill>
                  <a:srgbClr val="0C5395"/>
                </a:solidFill>
                <a:latin typeface="Figtree Medium"/>
                <a:ea typeface="Figtree Medium"/>
                <a:cs typeface="Figtree Medium"/>
                <a:sym typeface="Figtree Medium"/>
              </a:rPr>
              <a:t>Merancang program strategi penguatan literasi dan numerasi lingkup satuan pendidikan  dan kelas</a:t>
            </a:r>
            <a:endParaRPr sz="1200" b="0" i="0" u="none" strike="noStrike" cap="none">
              <a:solidFill>
                <a:srgbClr val="0C5395"/>
              </a:solidFill>
              <a:latin typeface="Figtree Medium"/>
              <a:ea typeface="Figtree Medium"/>
              <a:cs typeface="Figtree Medium"/>
              <a:sym typeface="Figtree Medium"/>
            </a:endParaRPr>
          </a:p>
        </p:txBody>
      </p:sp>
      <p:sp>
        <p:nvSpPr>
          <p:cNvPr id="151" name="Google Shape;151;p4"/>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4</a:t>
            </a:fld>
            <a:endParaRPr sz="700" b="1" i="0" u="none" strike="noStrike" cap="none">
              <a:solidFill>
                <a:srgbClr val="595959"/>
              </a:solidFill>
              <a:latin typeface="Figtree"/>
              <a:ea typeface="Figtree"/>
              <a:cs typeface="Figtree"/>
              <a:sym typeface="Figtree"/>
            </a:endParaRPr>
          </a:p>
        </p:txBody>
      </p:sp>
      <p:sp>
        <p:nvSpPr>
          <p:cNvPr id="152" name="Google Shape;152;p4"/>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Tujuan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5"/>
          <p:cNvSpPr/>
          <p:nvPr/>
        </p:nvSpPr>
        <p:spPr>
          <a:xfrm>
            <a:off x="0" y="-184425"/>
            <a:ext cx="9144000" cy="5898300"/>
          </a:xfrm>
          <a:prstGeom prst="roundRect">
            <a:avLst>
              <a:gd name="adj" fmla="val 0"/>
            </a:avLst>
          </a:prstGeom>
          <a:gradFill>
            <a:gsLst>
              <a:gs pos="0">
                <a:srgbClr val="0C5395"/>
              </a:gs>
              <a:gs pos="50000">
                <a:srgbClr val="1E91FF"/>
              </a:gs>
              <a:gs pos="100000">
                <a:srgbClr val="9AD7F4"/>
              </a:gs>
            </a:gsLst>
            <a:path path="circle">
              <a:fillToRect r="100000" b="100000"/>
            </a:path>
            <a:tileRect l="-100000" t="-100000"/>
          </a:gradFill>
          <a:ln>
            <a:noFill/>
          </a:ln>
        </p:spPr>
        <p:txBody>
          <a:bodyPr spcFirstLastPara="1" wrap="square" lIns="77600" tIns="77600" rIns="77600" bIns="77600" anchor="ctr" anchorCtr="0">
            <a:noAutofit/>
          </a:bodyPr>
          <a:lstStyle/>
          <a:p>
            <a:pPr marL="0" marR="0" lvl="0" indent="0" algn="ctr" rtl="0">
              <a:lnSpc>
                <a:spcPct val="100000"/>
              </a:lnSpc>
              <a:spcBef>
                <a:spcPts val="0"/>
              </a:spcBef>
              <a:spcAft>
                <a:spcPts val="0"/>
              </a:spcAft>
              <a:buClr>
                <a:srgbClr val="000000"/>
              </a:buClr>
              <a:buSzPts val="1188"/>
              <a:buFont typeface="Arial"/>
              <a:buNone/>
            </a:pPr>
            <a:endParaRPr sz="1188" b="0" i="0" u="none" strike="noStrike" cap="none">
              <a:solidFill>
                <a:srgbClr val="000000"/>
              </a:solidFill>
              <a:latin typeface="Figtree"/>
              <a:ea typeface="Figtree"/>
              <a:cs typeface="Figtree"/>
              <a:sym typeface="Figtree"/>
            </a:endParaRPr>
          </a:p>
        </p:txBody>
      </p:sp>
      <p:grpSp>
        <p:nvGrpSpPr>
          <p:cNvPr id="158" name="Google Shape;158;p5"/>
          <p:cNvGrpSpPr/>
          <p:nvPr/>
        </p:nvGrpSpPr>
        <p:grpSpPr>
          <a:xfrm>
            <a:off x="-4016775" y="-4442205"/>
            <a:ext cx="17263889" cy="16654791"/>
            <a:chOff x="0" y="2688184"/>
            <a:chExt cx="13794557" cy="13307863"/>
          </a:xfrm>
        </p:grpSpPr>
        <p:grpSp>
          <p:nvGrpSpPr>
            <p:cNvPr id="159" name="Google Shape;159;p5"/>
            <p:cNvGrpSpPr/>
            <p:nvPr/>
          </p:nvGrpSpPr>
          <p:grpSpPr>
            <a:xfrm>
              <a:off x="0" y="5280998"/>
              <a:ext cx="12144638" cy="10715049"/>
              <a:chOff x="3286" y="1675"/>
              <a:chExt cx="1094" cy="965"/>
            </a:xfrm>
          </p:grpSpPr>
          <p:sp>
            <p:nvSpPr>
              <p:cNvPr id="160" name="Google Shape;160;p5"/>
              <p:cNvSpPr/>
              <p:nvPr/>
            </p:nvSpPr>
            <p:spPr>
              <a:xfrm>
                <a:off x="3384" y="1685"/>
                <a:ext cx="910" cy="838"/>
              </a:xfrm>
              <a:custGeom>
                <a:avLst/>
                <a:gdLst/>
                <a:ahLst/>
                <a:cxnLst/>
                <a:rect l="l" t="t" r="r" b="b"/>
                <a:pathLst>
                  <a:path w="383" h="352" extrusionOk="0">
                    <a:moveTo>
                      <a:pt x="233" y="49"/>
                    </a:moveTo>
                    <a:cubicBezTo>
                      <a:pt x="226" y="49"/>
                      <a:pt x="219" y="50"/>
                      <a:pt x="212" y="51"/>
                    </a:cubicBezTo>
                    <a:cubicBezTo>
                      <a:pt x="191" y="53"/>
                      <a:pt x="170" y="60"/>
                      <a:pt x="151" y="70"/>
                    </a:cubicBezTo>
                    <a:cubicBezTo>
                      <a:pt x="163" y="67"/>
                      <a:pt x="175" y="66"/>
                      <a:pt x="187" y="66"/>
                    </a:cubicBezTo>
                    <a:cubicBezTo>
                      <a:pt x="185" y="66"/>
                      <a:pt x="188" y="66"/>
                      <a:pt x="189" y="66"/>
                    </a:cubicBezTo>
                    <a:cubicBezTo>
                      <a:pt x="192" y="66"/>
                      <a:pt x="195" y="67"/>
                      <a:pt x="198" y="67"/>
                    </a:cubicBezTo>
                    <a:cubicBezTo>
                      <a:pt x="207" y="68"/>
                      <a:pt x="216" y="71"/>
                      <a:pt x="225" y="74"/>
                    </a:cubicBezTo>
                    <a:cubicBezTo>
                      <a:pt x="242" y="81"/>
                      <a:pt x="257" y="91"/>
                      <a:pt x="270" y="102"/>
                    </a:cubicBezTo>
                    <a:cubicBezTo>
                      <a:pt x="291" y="119"/>
                      <a:pt x="309" y="139"/>
                      <a:pt x="319" y="164"/>
                    </a:cubicBezTo>
                    <a:cubicBezTo>
                      <a:pt x="325" y="176"/>
                      <a:pt x="327" y="189"/>
                      <a:pt x="328" y="202"/>
                    </a:cubicBezTo>
                    <a:cubicBezTo>
                      <a:pt x="328" y="201"/>
                      <a:pt x="328" y="201"/>
                      <a:pt x="328" y="201"/>
                    </a:cubicBezTo>
                    <a:cubicBezTo>
                      <a:pt x="328" y="229"/>
                      <a:pt x="318" y="255"/>
                      <a:pt x="303" y="278"/>
                    </a:cubicBezTo>
                    <a:cubicBezTo>
                      <a:pt x="287" y="300"/>
                      <a:pt x="268" y="319"/>
                      <a:pt x="245" y="333"/>
                    </a:cubicBezTo>
                    <a:cubicBezTo>
                      <a:pt x="229" y="342"/>
                      <a:pt x="211" y="348"/>
                      <a:pt x="192" y="350"/>
                    </a:cubicBezTo>
                    <a:cubicBezTo>
                      <a:pt x="194" y="351"/>
                      <a:pt x="197" y="351"/>
                      <a:pt x="199" y="351"/>
                    </a:cubicBezTo>
                    <a:cubicBezTo>
                      <a:pt x="199" y="351"/>
                      <a:pt x="199" y="351"/>
                      <a:pt x="199" y="351"/>
                    </a:cubicBezTo>
                    <a:cubicBezTo>
                      <a:pt x="204" y="352"/>
                      <a:pt x="210" y="352"/>
                      <a:pt x="215" y="352"/>
                    </a:cubicBezTo>
                    <a:cubicBezTo>
                      <a:pt x="227" y="352"/>
                      <a:pt x="240" y="351"/>
                      <a:pt x="253" y="347"/>
                    </a:cubicBezTo>
                    <a:cubicBezTo>
                      <a:pt x="272" y="342"/>
                      <a:pt x="290" y="333"/>
                      <a:pt x="306" y="322"/>
                    </a:cubicBezTo>
                    <a:cubicBezTo>
                      <a:pt x="335" y="302"/>
                      <a:pt x="358" y="273"/>
                      <a:pt x="371" y="241"/>
                    </a:cubicBezTo>
                    <a:cubicBezTo>
                      <a:pt x="378" y="223"/>
                      <a:pt x="383" y="202"/>
                      <a:pt x="382" y="183"/>
                    </a:cubicBezTo>
                    <a:cubicBezTo>
                      <a:pt x="382" y="183"/>
                      <a:pt x="382" y="183"/>
                      <a:pt x="382" y="183"/>
                    </a:cubicBezTo>
                    <a:cubicBezTo>
                      <a:pt x="382" y="183"/>
                      <a:pt x="382" y="183"/>
                      <a:pt x="382" y="183"/>
                    </a:cubicBezTo>
                    <a:cubicBezTo>
                      <a:pt x="382" y="183"/>
                      <a:pt x="382" y="183"/>
                      <a:pt x="382" y="183"/>
                    </a:cubicBezTo>
                    <a:cubicBezTo>
                      <a:pt x="382" y="183"/>
                      <a:pt x="382" y="183"/>
                      <a:pt x="382" y="183"/>
                    </a:cubicBezTo>
                    <a:cubicBezTo>
                      <a:pt x="383" y="143"/>
                      <a:pt x="362" y="106"/>
                      <a:pt x="332" y="82"/>
                    </a:cubicBezTo>
                    <a:cubicBezTo>
                      <a:pt x="304" y="60"/>
                      <a:pt x="268" y="49"/>
                      <a:pt x="233" y="49"/>
                    </a:cubicBezTo>
                    <a:moveTo>
                      <a:pt x="382" y="180"/>
                    </a:moveTo>
                    <a:cubicBezTo>
                      <a:pt x="382" y="180"/>
                      <a:pt x="382" y="181"/>
                      <a:pt x="382" y="183"/>
                    </a:cubicBezTo>
                    <a:cubicBezTo>
                      <a:pt x="382" y="183"/>
                      <a:pt x="382" y="183"/>
                      <a:pt x="382" y="183"/>
                    </a:cubicBezTo>
                    <a:cubicBezTo>
                      <a:pt x="382" y="183"/>
                      <a:pt x="382" y="183"/>
                      <a:pt x="382" y="183"/>
                    </a:cubicBezTo>
                    <a:cubicBezTo>
                      <a:pt x="382" y="183"/>
                      <a:pt x="382" y="184"/>
                      <a:pt x="382" y="184"/>
                    </a:cubicBezTo>
                    <a:cubicBezTo>
                      <a:pt x="382" y="184"/>
                      <a:pt x="382" y="183"/>
                      <a:pt x="382" y="182"/>
                    </a:cubicBezTo>
                    <a:cubicBezTo>
                      <a:pt x="382" y="181"/>
                      <a:pt x="382" y="180"/>
                      <a:pt x="382" y="180"/>
                    </a:cubicBezTo>
                    <a:moveTo>
                      <a:pt x="207" y="0"/>
                    </a:moveTo>
                    <a:cubicBezTo>
                      <a:pt x="204" y="0"/>
                      <a:pt x="202" y="0"/>
                      <a:pt x="200" y="0"/>
                    </a:cubicBezTo>
                    <a:cubicBezTo>
                      <a:pt x="200" y="0"/>
                      <a:pt x="200" y="0"/>
                      <a:pt x="200" y="0"/>
                    </a:cubicBezTo>
                    <a:cubicBezTo>
                      <a:pt x="200" y="0"/>
                      <a:pt x="200" y="0"/>
                      <a:pt x="200" y="0"/>
                    </a:cubicBezTo>
                    <a:cubicBezTo>
                      <a:pt x="200" y="0"/>
                      <a:pt x="199" y="0"/>
                      <a:pt x="199" y="0"/>
                    </a:cubicBezTo>
                    <a:cubicBezTo>
                      <a:pt x="136" y="6"/>
                      <a:pt x="75" y="36"/>
                      <a:pt x="30" y="80"/>
                    </a:cubicBezTo>
                    <a:cubicBezTo>
                      <a:pt x="19" y="91"/>
                      <a:pt x="9" y="102"/>
                      <a:pt x="0" y="115"/>
                    </a:cubicBezTo>
                    <a:cubicBezTo>
                      <a:pt x="17" y="94"/>
                      <a:pt x="37" y="76"/>
                      <a:pt x="59" y="60"/>
                    </a:cubicBezTo>
                    <a:cubicBezTo>
                      <a:pt x="85" y="41"/>
                      <a:pt x="113" y="24"/>
                      <a:pt x="143" y="14"/>
                    </a:cubicBezTo>
                    <a:cubicBezTo>
                      <a:pt x="164" y="6"/>
                      <a:pt x="185" y="1"/>
                      <a:pt x="207" y="0"/>
                    </a:cubicBez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61" name="Google Shape;161;p5"/>
              <p:cNvSpPr/>
              <p:nvPr/>
            </p:nvSpPr>
            <p:spPr>
              <a:xfrm>
                <a:off x="4147" y="2425"/>
                <a:ext cx="0" cy="0"/>
              </a:xfrm>
              <a:custGeom>
                <a:avLst/>
                <a:gdLst/>
                <a:ahLst/>
                <a:cxnLst/>
                <a:rect l="l" t="t" r="r" b="b"/>
                <a:pathLst>
                  <a:path w="120000" h="120000" extrusionOk="0">
                    <a:moveTo>
                      <a:pt x="0" y="0"/>
                    </a:moveTo>
                    <a:lnTo>
                      <a:pt x="0" y="0"/>
                    </a:lnTo>
                    <a:close/>
                    <a:moveTo>
                      <a:pt x="0" y="0"/>
                    </a:moveTo>
                    <a:lnTo>
                      <a:pt x="0" y="0"/>
                    </a:ln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62" name="Google Shape;162;p5"/>
              <p:cNvSpPr/>
              <p:nvPr/>
            </p:nvSpPr>
            <p:spPr>
              <a:xfrm>
                <a:off x="4147" y="2425"/>
                <a:ext cx="0" cy="0"/>
              </a:xfrm>
              <a:custGeom>
                <a:avLst/>
                <a:gdLst/>
                <a:ahLst/>
                <a:cxnLst/>
                <a:rect l="l" t="t" r="r" b="b"/>
                <a:pathLst>
                  <a:path w="120000" h="120000" extrusionOk="0">
                    <a:moveTo>
                      <a:pt x="0" y="0"/>
                    </a:moveTo>
                    <a:lnTo>
                      <a:pt x="0" y="0"/>
                    </a:lnTo>
                    <a:moveTo>
                      <a:pt x="0" y="0"/>
                    </a:moveTo>
                    <a:lnTo>
                      <a:pt x="0" y="0"/>
                    </a:ln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63" name="Google Shape;163;p5"/>
              <p:cNvSpPr/>
              <p:nvPr/>
            </p:nvSpPr>
            <p:spPr>
              <a:xfrm>
                <a:off x="3286" y="1675"/>
                <a:ext cx="1094" cy="965"/>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164" name="Google Shape;164;p5"/>
            <p:cNvSpPr/>
            <p:nvPr/>
          </p:nvSpPr>
          <p:spPr>
            <a:xfrm>
              <a:off x="1646032" y="2688184"/>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165" name="Google Shape;165;p5"/>
          <p:cNvSpPr txBox="1">
            <a:spLocks noGrp="1"/>
          </p:cNvSpPr>
          <p:nvPr>
            <p:ph type="ctrTitle"/>
          </p:nvPr>
        </p:nvSpPr>
        <p:spPr>
          <a:xfrm>
            <a:off x="457225" y="1680825"/>
            <a:ext cx="7668000" cy="21678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457200" lvl="0" indent="-450850" algn="l" rtl="0">
              <a:lnSpc>
                <a:spcPct val="100000"/>
              </a:lnSpc>
              <a:spcBef>
                <a:spcPts val="0"/>
              </a:spcBef>
              <a:spcAft>
                <a:spcPts val="0"/>
              </a:spcAft>
              <a:buClr>
                <a:schemeClr val="lt1"/>
              </a:buClr>
              <a:buSzPts val="3500"/>
              <a:buAutoNum type="arabicPeriod"/>
            </a:pPr>
            <a:r>
              <a:rPr lang="id" sz="3500" b="1">
                <a:solidFill>
                  <a:schemeClr val="lt1"/>
                </a:solidFill>
              </a:rPr>
              <a:t>Analisis Hasil Capaian Literasi </a:t>
            </a:r>
            <a:endParaRPr sz="3500" b="1">
              <a:solidFill>
                <a:schemeClr val="lt1"/>
              </a:solidFill>
            </a:endParaRPr>
          </a:p>
          <a:p>
            <a:pPr marL="457200" lvl="0" indent="0" algn="l" rtl="0">
              <a:lnSpc>
                <a:spcPct val="100000"/>
              </a:lnSpc>
              <a:spcBef>
                <a:spcPts val="0"/>
              </a:spcBef>
              <a:spcAft>
                <a:spcPts val="0"/>
              </a:spcAft>
              <a:buSzPts val="5200"/>
              <a:buNone/>
            </a:pPr>
            <a:r>
              <a:rPr lang="id" sz="3500" b="1">
                <a:solidFill>
                  <a:schemeClr val="lt1"/>
                </a:solidFill>
              </a:rPr>
              <a:t>dan Numerasi Satuan Pendidikan</a:t>
            </a:r>
            <a:endParaRPr sz="3100">
              <a:solidFill>
                <a:srgbClr val="FDFCFC"/>
              </a:solidFill>
              <a:latin typeface="Figtree ExtraBold"/>
              <a:ea typeface="Figtree ExtraBold"/>
              <a:cs typeface="Figtree ExtraBold"/>
              <a:sym typeface="Figtree ExtraBold"/>
            </a:endParaRPr>
          </a:p>
        </p:txBody>
      </p:sp>
      <p:pic>
        <p:nvPicPr>
          <p:cNvPr id="166" name="Google Shape;166;p5"/>
          <p:cNvPicPr preferRelativeResize="0"/>
          <p:nvPr/>
        </p:nvPicPr>
        <p:blipFill rotWithShape="1">
          <a:blip r:embed="rId3">
            <a:alphaModFix/>
          </a:blip>
          <a:srcRect/>
          <a:stretch/>
        </p:blipFill>
        <p:spPr>
          <a:xfrm>
            <a:off x="7569600" y="348575"/>
            <a:ext cx="1345802" cy="238575"/>
          </a:xfrm>
          <a:prstGeom prst="rect">
            <a:avLst/>
          </a:prstGeom>
          <a:noFill/>
          <a:ln>
            <a:noFill/>
          </a:ln>
        </p:spPr>
      </p:pic>
      <p:pic>
        <p:nvPicPr>
          <p:cNvPr id="167" name="Google Shape;167;p5"/>
          <p:cNvPicPr preferRelativeResize="0"/>
          <p:nvPr/>
        </p:nvPicPr>
        <p:blipFill rotWithShape="1">
          <a:blip r:embed="rId4">
            <a:alphaModFix/>
          </a:blip>
          <a:srcRect/>
          <a:stretch/>
        </p:blipFill>
        <p:spPr>
          <a:xfrm>
            <a:off x="228600" y="228600"/>
            <a:ext cx="2155351" cy="393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6"/>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6</a:t>
            </a:fld>
            <a:endParaRPr sz="700" b="1" i="0" u="none" strike="noStrike" cap="none">
              <a:solidFill>
                <a:srgbClr val="595959"/>
              </a:solidFill>
              <a:latin typeface="Figtree"/>
              <a:ea typeface="Figtree"/>
              <a:cs typeface="Figtree"/>
              <a:sym typeface="Figtree"/>
            </a:endParaRPr>
          </a:p>
        </p:txBody>
      </p:sp>
      <p:sp>
        <p:nvSpPr>
          <p:cNvPr id="173" name="Google Shape;173;p6"/>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Skenario KP 1</a:t>
            </a:r>
            <a:endParaRPr/>
          </a:p>
        </p:txBody>
      </p:sp>
      <p:sp>
        <p:nvSpPr>
          <p:cNvPr id="174" name="Google Shape;174;p6"/>
          <p:cNvSpPr/>
          <p:nvPr/>
        </p:nvSpPr>
        <p:spPr>
          <a:xfrm>
            <a:off x="774792" y="201710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175" name="Google Shape;175;p6"/>
          <p:cNvSpPr/>
          <p:nvPr/>
        </p:nvSpPr>
        <p:spPr>
          <a:xfrm>
            <a:off x="1956120" y="2375176"/>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176" name="Google Shape;176;p6"/>
          <p:cNvSpPr txBox="1"/>
          <p:nvPr/>
        </p:nvSpPr>
        <p:spPr>
          <a:xfrm>
            <a:off x="-200595" y="3213450"/>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Pendahuluan (5’)</a:t>
            </a:r>
            <a:endParaRPr sz="1200" b="1" i="0" u="none" strike="noStrike" cap="none">
              <a:solidFill>
                <a:srgbClr val="0C5395"/>
              </a:solidFill>
              <a:latin typeface="Arial"/>
              <a:ea typeface="Arial"/>
              <a:cs typeface="Arial"/>
              <a:sym typeface="Arial"/>
            </a:endParaRPr>
          </a:p>
        </p:txBody>
      </p:sp>
      <p:sp>
        <p:nvSpPr>
          <p:cNvPr id="177" name="Google Shape;177;p6"/>
          <p:cNvSpPr/>
          <p:nvPr/>
        </p:nvSpPr>
        <p:spPr>
          <a:xfrm>
            <a:off x="2411268" y="201710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178" name="Google Shape;178;p6"/>
          <p:cNvSpPr/>
          <p:nvPr/>
        </p:nvSpPr>
        <p:spPr>
          <a:xfrm>
            <a:off x="3607145" y="2375176"/>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179" name="Google Shape;179;p6"/>
          <p:cNvSpPr txBox="1"/>
          <p:nvPr/>
        </p:nvSpPr>
        <p:spPr>
          <a:xfrm>
            <a:off x="1406400" y="1424175"/>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Curah pendapat (5’)</a:t>
            </a:r>
            <a:endParaRPr sz="1200" b="1" i="0" u="none" strike="noStrike" cap="none">
              <a:solidFill>
                <a:srgbClr val="0C5395"/>
              </a:solidFill>
              <a:latin typeface="Arial"/>
              <a:ea typeface="Arial"/>
              <a:cs typeface="Arial"/>
              <a:sym typeface="Arial"/>
            </a:endParaRPr>
          </a:p>
        </p:txBody>
      </p:sp>
      <p:sp>
        <p:nvSpPr>
          <p:cNvPr id="180" name="Google Shape;180;p6"/>
          <p:cNvSpPr/>
          <p:nvPr/>
        </p:nvSpPr>
        <p:spPr>
          <a:xfrm>
            <a:off x="4076853" y="202692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181" name="Google Shape;181;p6"/>
          <p:cNvSpPr/>
          <p:nvPr/>
        </p:nvSpPr>
        <p:spPr>
          <a:xfrm>
            <a:off x="5263606" y="2375171"/>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182" name="Google Shape;182;p6"/>
          <p:cNvSpPr txBox="1"/>
          <p:nvPr/>
        </p:nvSpPr>
        <p:spPr>
          <a:xfrm>
            <a:off x="3086723" y="3130345"/>
            <a:ext cx="3000000" cy="5172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Ekplorasi data </a:t>
            </a:r>
            <a:endParaRPr sz="1200" b="1" i="0" u="none" strike="noStrike" cap="none">
              <a:solidFill>
                <a:srgbClr val="0C5395"/>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Rapor Pendidikan (15’)</a:t>
            </a:r>
            <a:endParaRPr sz="1200" b="1" i="0" u="none" strike="noStrike" cap="none">
              <a:solidFill>
                <a:srgbClr val="0C5395"/>
              </a:solidFill>
              <a:latin typeface="Arial"/>
              <a:ea typeface="Arial"/>
              <a:cs typeface="Arial"/>
              <a:sym typeface="Arial"/>
            </a:endParaRPr>
          </a:p>
        </p:txBody>
      </p:sp>
      <p:sp>
        <p:nvSpPr>
          <p:cNvPr id="183" name="Google Shape;183;p6"/>
          <p:cNvSpPr/>
          <p:nvPr/>
        </p:nvSpPr>
        <p:spPr>
          <a:xfrm>
            <a:off x="5724218" y="2026922"/>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184" name="Google Shape;184;p6"/>
          <p:cNvSpPr/>
          <p:nvPr/>
        </p:nvSpPr>
        <p:spPr>
          <a:xfrm>
            <a:off x="6914645" y="2375165"/>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185" name="Google Shape;185;p6"/>
          <p:cNvSpPr txBox="1"/>
          <p:nvPr/>
        </p:nvSpPr>
        <p:spPr>
          <a:xfrm>
            <a:off x="4719363" y="1341064"/>
            <a:ext cx="3000000" cy="5172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Diskusi dan</a:t>
            </a:r>
            <a:endParaRPr sz="1200" b="1" i="0" u="none" strike="noStrike" cap="none">
              <a:solidFill>
                <a:srgbClr val="0C5395"/>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Presentasi (55’)</a:t>
            </a:r>
            <a:endParaRPr sz="1200" b="1" i="0" u="none" strike="noStrike" cap="none">
              <a:solidFill>
                <a:srgbClr val="0C5395"/>
              </a:solidFill>
              <a:latin typeface="Arial"/>
              <a:ea typeface="Arial"/>
              <a:cs typeface="Arial"/>
              <a:sym typeface="Arial"/>
            </a:endParaRPr>
          </a:p>
        </p:txBody>
      </p:sp>
      <p:sp>
        <p:nvSpPr>
          <p:cNvPr id="186" name="Google Shape;186;p6"/>
          <p:cNvSpPr/>
          <p:nvPr/>
        </p:nvSpPr>
        <p:spPr>
          <a:xfrm>
            <a:off x="7378893" y="2030070"/>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187" name="Google Shape;187;p6"/>
          <p:cNvSpPr txBox="1"/>
          <p:nvPr/>
        </p:nvSpPr>
        <p:spPr>
          <a:xfrm>
            <a:off x="6374038" y="3192162"/>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Umpan Balik (10’)</a:t>
            </a:r>
            <a:endParaRPr sz="1200" b="1" i="0" u="none" strike="noStrike" cap="none">
              <a:solidFill>
                <a:srgbClr val="0C5395"/>
              </a:solidFill>
              <a:latin typeface="Arial"/>
              <a:ea typeface="Arial"/>
              <a:cs typeface="Arial"/>
              <a:sym typeface="Arial"/>
            </a:endParaRPr>
          </a:p>
        </p:txBody>
      </p:sp>
      <p:pic>
        <p:nvPicPr>
          <p:cNvPr id="188" name="Google Shape;188;p6" title="Tambahkan judul (34).png"/>
          <p:cNvPicPr preferRelativeResize="0"/>
          <p:nvPr/>
        </p:nvPicPr>
        <p:blipFill rotWithShape="1">
          <a:blip r:embed="rId3">
            <a:alphaModFix/>
          </a:blip>
          <a:srcRect l="15397" t="24127" r="16594" b="23820"/>
          <a:stretch/>
        </p:blipFill>
        <p:spPr>
          <a:xfrm>
            <a:off x="3932850" y="1927175"/>
            <a:ext cx="1257611" cy="1203174"/>
          </a:xfrm>
          <a:prstGeom prst="rect">
            <a:avLst/>
          </a:prstGeom>
          <a:noFill/>
          <a:ln>
            <a:noFill/>
          </a:ln>
        </p:spPr>
      </p:pic>
      <p:pic>
        <p:nvPicPr>
          <p:cNvPr id="189" name="Google Shape;189;p6" title="Tambahkan judul (32).png"/>
          <p:cNvPicPr preferRelativeResize="0"/>
          <p:nvPr/>
        </p:nvPicPr>
        <p:blipFill rotWithShape="1">
          <a:blip r:embed="rId4">
            <a:alphaModFix/>
          </a:blip>
          <a:srcRect t="13177" b="24257"/>
          <a:stretch/>
        </p:blipFill>
        <p:spPr>
          <a:xfrm>
            <a:off x="597175" y="1899550"/>
            <a:ext cx="1331000" cy="1040924"/>
          </a:xfrm>
          <a:prstGeom prst="rect">
            <a:avLst/>
          </a:prstGeom>
          <a:noFill/>
          <a:ln>
            <a:noFill/>
          </a:ln>
        </p:spPr>
      </p:pic>
      <p:pic>
        <p:nvPicPr>
          <p:cNvPr id="190" name="Google Shape;190;p6" title="Tambahkan judul (35).png"/>
          <p:cNvPicPr preferRelativeResize="0"/>
          <p:nvPr/>
        </p:nvPicPr>
        <p:blipFill rotWithShape="1">
          <a:blip r:embed="rId5">
            <a:alphaModFix/>
          </a:blip>
          <a:srcRect t="-17280" b="27328"/>
          <a:stretch/>
        </p:blipFill>
        <p:spPr>
          <a:xfrm>
            <a:off x="2008667" y="1293226"/>
            <a:ext cx="1688699" cy="1619042"/>
          </a:xfrm>
          <a:prstGeom prst="rect">
            <a:avLst/>
          </a:prstGeom>
          <a:noFill/>
          <a:ln>
            <a:noFill/>
          </a:ln>
        </p:spPr>
      </p:pic>
      <p:pic>
        <p:nvPicPr>
          <p:cNvPr id="191" name="Google Shape;191;p6" title="Tambahkan judul (36).png"/>
          <p:cNvPicPr preferRelativeResize="0"/>
          <p:nvPr/>
        </p:nvPicPr>
        <p:blipFill rotWithShape="1">
          <a:blip r:embed="rId6">
            <a:alphaModFix/>
          </a:blip>
          <a:srcRect l="17689" t="20612" r="17566" b="26994"/>
          <a:stretch/>
        </p:blipFill>
        <p:spPr>
          <a:xfrm>
            <a:off x="5635212" y="1879172"/>
            <a:ext cx="1137251" cy="1150338"/>
          </a:xfrm>
          <a:prstGeom prst="rect">
            <a:avLst/>
          </a:prstGeom>
          <a:noFill/>
          <a:ln>
            <a:noFill/>
          </a:ln>
        </p:spPr>
      </p:pic>
      <p:pic>
        <p:nvPicPr>
          <p:cNvPr id="192" name="Google Shape;192;p6" title="Tambahkan judul (37).png"/>
          <p:cNvPicPr preferRelativeResize="0"/>
          <p:nvPr/>
        </p:nvPicPr>
        <p:blipFill rotWithShape="1">
          <a:blip r:embed="rId7">
            <a:alphaModFix/>
          </a:blip>
          <a:srcRect l="17435" t="28093" r="22714" b="30526"/>
          <a:stretch/>
        </p:blipFill>
        <p:spPr>
          <a:xfrm>
            <a:off x="7204518" y="2025214"/>
            <a:ext cx="1137275" cy="98284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7"/>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7</a:t>
            </a:fld>
            <a:endParaRPr sz="700" b="1" i="0" u="none" strike="noStrike" cap="none">
              <a:solidFill>
                <a:srgbClr val="595959"/>
              </a:solidFill>
              <a:latin typeface="Figtree"/>
              <a:ea typeface="Figtree"/>
              <a:cs typeface="Figtree"/>
              <a:sym typeface="Figtree"/>
            </a:endParaRPr>
          </a:p>
        </p:txBody>
      </p:sp>
      <p:sp>
        <p:nvSpPr>
          <p:cNvPr id="198" name="Google Shape;198;p7"/>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Pendahuluan (5’)</a:t>
            </a:r>
            <a:endParaRPr/>
          </a:p>
        </p:txBody>
      </p:sp>
      <p:sp>
        <p:nvSpPr>
          <p:cNvPr id="199" name="Google Shape;199;p7"/>
          <p:cNvSpPr/>
          <p:nvPr/>
        </p:nvSpPr>
        <p:spPr>
          <a:xfrm flipH="1">
            <a:off x="1122359" y="1892025"/>
            <a:ext cx="5839800" cy="966600"/>
          </a:xfrm>
          <a:prstGeom prst="round1Rect">
            <a:avLst>
              <a:gd name="adj" fmla="val 16667"/>
            </a:avLst>
          </a:prstGeom>
          <a:gradFill>
            <a:gsLst>
              <a:gs pos="0">
                <a:srgbClr val="0C5395"/>
              </a:gs>
              <a:gs pos="100000">
                <a:srgbClr val="1E90FF"/>
              </a:gs>
            </a:gsLst>
            <a:lin ang="2698631"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200" name="Google Shape;200;p7"/>
          <p:cNvSpPr/>
          <p:nvPr/>
        </p:nvSpPr>
        <p:spPr>
          <a:xfrm rot="10800000">
            <a:off x="1122250" y="2858475"/>
            <a:ext cx="5841000" cy="841200"/>
          </a:xfrm>
          <a:prstGeom prst="round1Rect">
            <a:avLst>
              <a:gd name="adj" fmla="val 16667"/>
            </a:avLst>
          </a:prstGeom>
          <a:gradFill>
            <a:gsLst>
              <a:gs pos="0">
                <a:srgbClr val="0C5395"/>
              </a:gs>
              <a:gs pos="100000">
                <a:srgbClr val="1E90FF"/>
              </a:gs>
            </a:gsLst>
            <a:lin ang="2698631"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201" name="Google Shape;201;p7"/>
          <p:cNvSpPr/>
          <p:nvPr/>
        </p:nvSpPr>
        <p:spPr>
          <a:xfrm>
            <a:off x="5911850" y="1800425"/>
            <a:ext cx="2109900" cy="2109900"/>
          </a:xfrm>
          <a:prstGeom prst="ellipse">
            <a:avLst/>
          </a:prstGeom>
          <a:solidFill>
            <a:srgbClr val="005390"/>
          </a:solid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202" name="Google Shape;202;p7"/>
          <p:cNvSpPr txBox="1"/>
          <p:nvPr/>
        </p:nvSpPr>
        <p:spPr>
          <a:xfrm>
            <a:off x="2142775" y="2526450"/>
            <a:ext cx="4953300" cy="5388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3200"/>
              <a:buFont typeface="Arial"/>
              <a:buNone/>
            </a:pPr>
            <a:r>
              <a:rPr lang="id" sz="3200" b="1" i="0" u="none" strike="noStrike" cap="none">
                <a:solidFill>
                  <a:schemeClr val="lt1"/>
                </a:solidFill>
                <a:latin typeface="Figtree"/>
                <a:ea typeface="Figtree"/>
                <a:cs typeface="Figtree"/>
                <a:sym typeface="Figtree"/>
              </a:rPr>
              <a:t>ICE BREAKING</a:t>
            </a:r>
            <a:endParaRPr sz="3200" b="1" i="0" u="none" strike="noStrike" cap="none">
              <a:solidFill>
                <a:schemeClr val="lt1"/>
              </a:solidFill>
              <a:latin typeface="Figtree"/>
              <a:ea typeface="Figtree"/>
              <a:cs typeface="Figtree"/>
              <a:sym typeface="Figtree"/>
            </a:endParaRPr>
          </a:p>
        </p:txBody>
      </p:sp>
      <p:pic>
        <p:nvPicPr>
          <p:cNvPr id="203" name="Google Shape;203;p7" title="Tambahkan judul (39).png"/>
          <p:cNvPicPr preferRelativeResize="0"/>
          <p:nvPr/>
        </p:nvPicPr>
        <p:blipFill rotWithShape="1">
          <a:blip r:embed="rId3">
            <a:alphaModFix/>
          </a:blip>
          <a:srcRect l="13257" t="12214" r="13294" b="22884"/>
          <a:stretch/>
        </p:blipFill>
        <p:spPr>
          <a:xfrm rot="-375866">
            <a:off x="5930175" y="1650888"/>
            <a:ext cx="2073249" cy="228992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8"/>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8</a:t>
            </a:fld>
            <a:endParaRPr sz="700" b="1" i="0" u="none" strike="noStrike" cap="none">
              <a:solidFill>
                <a:srgbClr val="595959"/>
              </a:solidFill>
              <a:latin typeface="Figtree"/>
              <a:ea typeface="Figtree"/>
              <a:cs typeface="Figtree"/>
              <a:sym typeface="Figtree"/>
            </a:endParaRPr>
          </a:p>
        </p:txBody>
      </p:sp>
      <p:sp>
        <p:nvSpPr>
          <p:cNvPr id="209" name="Google Shape;209;p8"/>
          <p:cNvSpPr/>
          <p:nvPr/>
        </p:nvSpPr>
        <p:spPr>
          <a:xfrm flipH="1">
            <a:off x="2351962" y="1724705"/>
            <a:ext cx="3637200" cy="545400"/>
          </a:xfrm>
          <a:prstGeom prst="round1Rect">
            <a:avLst>
              <a:gd name="adj" fmla="val 16667"/>
            </a:avLst>
          </a:prstGeom>
          <a:gradFill>
            <a:gsLst>
              <a:gs pos="0">
                <a:srgbClr val="0C5395"/>
              </a:gs>
              <a:gs pos="100000">
                <a:srgbClr val="1E90FF"/>
              </a:gs>
            </a:gsLst>
            <a:lin ang="2698631" scaled="0"/>
          </a:gradFill>
          <a:ln>
            <a:noFill/>
          </a:ln>
        </p:spPr>
        <p:txBody>
          <a:bodyPr spcFirstLastPara="1" wrap="square" lIns="51575" tIns="51575" rIns="51575" bIns="51575" anchor="ctr" anchorCtr="0">
            <a:noAutofit/>
          </a:bodyPr>
          <a:lstStyle/>
          <a:p>
            <a:pPr marL="0" marR="0" lvl="0" indent="0" algn="ctr" rtl="0">
              <a:lnSpc>
                <a:spcPct val="100000"/>
              </a:lnSpc>
              <a:spcBef>
                <a:spcPts val="0"/>
              </a:spcBef>
              <a:spcAft>
                <a:spcPts val="0"/>
              </a:spcAft>
              <a:buClr>
                <a:srgbClr val="000000"/>
              </a:buClr>
              <a:buSzPts val="790"/>
              <a:buFont typeface="Arial"/>
              <a:buNone/>
            </a:pPr>
            <a:endParaRPr sz="790" b="0" i="0" u="none" strike="noStrike" cap="none">
              <a:solidFill>
                <a:srgbClr val="000000"/>
              </a:solidFill>
              <a:latin typeface="Figtree"/>
              <a:ea typeface="Figtree"/>
              <a:cs typeface="Figtree"/>
              <a:sym typeface="Figtree"/>
            </a:endParaRPr>
          </a:p>
        </p:txBody>
      </p:sp>
      <p:pic>
        <p:nvPicPr>
          <p:cNvPr id="210" name="Google Shape;210;p8"/>
          <p:cNvPicPr preferRelativeResize="0"/>
          <p:nvPr/>
        </p:nvPicPr>
        <p:blipFill rotWithShape="1">
          <a:blip r:embed="rId3">
            <a:alphaModFix/>
          </a:blip>
          <a:srcRect l="5614" t="31422" r="9069" b="13013"/>
          <a:stretch/>
        </p:blipFill>
        <p:spPr>
          <a:xfrm>
            <a:off x="1728827" y="2781675"/>
            <a:ext cx="5686343" cy="1833374"/>
          </a:xfrm>
          <a:prstGeom prst="rect">
            <a:avLst/>
          </a:prstGeom>
          <a:noFill/>
          <a:ln>
            <a:noFill/>
          </a:ln>
        </p:spPr>
      </p:pic>
      <p:sp>
        <p:nvSpPr>
          <p:cNvPr id="211" name="Google Shape;211;p8"/>
          <p:cNvSpPr/>
          <p:nvPr/>
        </p:nvSpPr>
        <p:spPr>
          <a:xfrm rot="10800000" flipH="1">
            <a:off x="2717850" y="1450175"/>
            <a:ext cx="3806400" cy="254100"/>
          </a:xfrm>
          <a:prstGeom prst="round1Rect">
            <a:avLst>
              <a:gd name="adj" fmla="val 16667"/>
            </a:avLst>
          </a:prstGeom>
          <a:gradFill>
            <a:gsLst>
              <a:gs pos="0">
                <a:srgbClr val="0C5395"/>
              </a:gs>
              <a:gs pos="100000">
                <a:srgbClr val="1E90FF"/>
              </a:gs>
            </a:gsLst>
            <a:lin ang="2698631" scaled="0"/>
          </a:gradFill>
          <a:ln>
            <a:noFill/>
          </a:ln>
        </p:spPr>
        <p:txBody>
          <a:bodyPr spcFirstLastPara="1" wrap="square" lIns="42450" tIns="42450" rIns="42450" bIns="42450" anchor="ctr" anchorCtr="0">
            <a:noAutofit/>
          </a:bodyPr>
          <a:lstStyle/>
          <a:p>
            <a:pPr marL="0" marR="0" lvl="0" indent="0" algn="ctr" rtl="0">
              <a:lnSpc>
                <a:spcPct val="100000"/>
              </a:lnSpc>
              <a:spcBef>
                <a:spcPts val="0"/>
              </a:spcBef>
              <a:spcAft>
                <a:spcPts val="0"/>
              </a:spcAft>
              <a:buClr>
                <a:srgbClr val="000000"/>
              </a:buClr>
              <a:buSzPts val="650"/>
              <a:buFont typeface="Arial"/>
              <a:buNone/>
            </a:pPr>
            <a:endParaRPr sz="650" b="0" i="0" u="none" strike="noStrike" cap="none">
              <a:solidFill>
                <a:srgbClr val="000000"/>
              </a:solidFill>
              <a:latin typeface="Figtree"/>
              <a:ea typeface="Figtree"/>
              <a:cs typeface="Figtree"/>
              <a:sym typeface="Figtree"/>
            </a:endParaRPr>
          </a:p>
        </p:txBody>
      </p:sp>
      <p:sp>
        <p:nvSpPr>
          <p:cNvPr id="212" name="Google Shape;212;p8"/>
          <p:cNvSpPr/>
          <p:nvPr/>
        </p:nvSpPr>
        <p:spPr>
          <a:xfrm rot="10800000">
            <a:off x="2352041" y="2269909"/>
            <a:ext cx="3637800" cy="474600"/>
          </a:xfrm>
          <a:prstGeom prst="round1Rect">
            <a:avLst>
              <a:gd name="adj" fmla="val 16667"/>
            </a:avLst>
          </a:prstGeom>
          <a:gradFill>
            <a:gsLst>
              <a:gs pos="0">
                <a:srgbClr val="0C5395"/>
              </a:gs>
              <a:gs pos="100000">
                <a:srgbClr val="1E90FF"/>
              </a:gs>
            </a:gsLst>
            <a:lin ang="2698631" scaled="0"/>
          </a:gradFill>
          <a:ln>
            <a:noFill/>
          </a:ln>
        </p:spPr>
        <p:txBody>
          <a:bodyPr spcFirstLastPara="1" wrap="square" lIns="51575" tIns="51575" rIns="51575" bIns="51575" anchor="ctr" anchorCtr="0">
            <a:noAutofit/>
          </a:bodyPr>
          <a:lstStyle/>
          <a:p>
            <a:pPr marL="0" marR="0" lvl="0" indent="0" algn="ctr" rtl="0">
              <a:lnSpc>
                <a:spcPct val="100000"/>
              </a:lnSpc>
              <a:spcBef>
                <a:spcPts val="0"/>
              </a:spcBef>
              <a:spcAft>
                <a:spcPts val="0"/>
              </a:spcAft>
              <a:buClr>
                <a:srgbClr val="000000"/>
              </a:buClr>
              <a:buSzPts val="790"/>
              <a:buFont typeface="Arial"/>
              <a:buNone/>
            </a:pPr>
            <a:endParaRPr sz="790" b="0" i="0" u="none" strike="noStrike" cap="none">
              <a:solidFill>
                <a:srgbClr val="000000"/>
              </a:solidFill>
              <a:latin typeface="Figtree"/>
              <a:ea typeface="Figtree"/>
              <a:cs typeface="Figtree"/>
              <a:sym typeface="Figtree"/>
            </a:endParaRPr>
          </a:p>
        </p:txBody>
      </p:sp>
      <p:sp>
        <p:nvSpPr>
          <p:cNvPr id="213" name="Google Shape;213;p8"/>
          <p:cNvSpPr/>
          <p:nvPr/>
        </p:nvSpPr>
        <p:spPr>
          <a:xfrm>
            <a:off x="5631736" y="1639447"/>
            <a:ext cx="1190400" cy="1190400"/>
          </a:xfrm>
          <a:prstGeom prst="ellipse">
            <a:avLst/>
          </a:prstGeom>
          <a:solidFill>
            <a:srgbClr val="005390"/>
          </a:solidFill>
          <a:ln w="21475" cap="flat" cmpd="sng">
            <a:solidFill>
              <a:schemeClr val="lt1"/>
            </a:solidFill>
            <a:prstDash val="solid"/>
            <a:round/>
            <a:headEnd type="none" w="sm" len="sm"/>
            <a:tailEnd type="none" w="sm" len="sm"/>
          </a:ln>
        </p:spPr>
        <p:txBody>
          <a:bodyPr spcFirstLastPara="1" wrap="square" lIns="51575" tIns="51575" rIns="51575" bIns="51575" anchor="ctr" anchorCtr="0">
            <a:noAutofit/>
          </a:bodyPr>
          <a:lstStyle/>
          <a:p>
            <a:pPr marL="0" marR="0" lvl="0" indent="0" algn="ctr" rtl="0">
              <a:lnSpc>
                <a:spcPct val="100000"/>
              </a:lnSpc>
              <a:spcBef>
                <a:spcPts val="0"/>
              </a:spcBef>
              <a:spcAft>
                <a:spcPts val="0"/>
              </a:spcAft>
              <a:buClr>
                <a:srgbClr val="000000"/>
              </a:buClr>
              <a:buSzPts val="790"/>
              <a:buFont typeface="Arial"/>
              <a:buNone/>
            </a:pPr>
            <a:endParaRPr sz="790" b="0" i="0" u="none" strike="noStrike" cap="none">
              <a:solidFill>
                <a:srgbClr val="000000"/>
              </a:solidFill>
              <a:latin typeface="Figtree"/>
              <a:ea typeface="Figtree"/>
              <a:cs typeface="Figtree"/>
              <a:sym typeface="Figtree"/>
            </a:endParaRPr>
          </a:p>
        </p:txBody>
      </p:sp>
      <p:sp>
        <p:nvSpPr>
          <p:cNvPr id="214" name="Google Shape;214;p8"/>
          <p:cNvSpPr txBox="1"/>
          <p:nvPr/>
        </p:nvSpPr>
        <p:spPr>
          <a:xfrm>
            <a:off x="2661039" y="1835182"/>
            <a:ext cx="2794500" cy="963900"/>
          </a:xfrm>
          <a:prstGeom prst="rect">
            <a:avLst/>
          </a:prstGeom>
          <a:noFill/>
          <a:ln>
            <a:noFill/>
          </a:ln>
        </p:spPr>
        <p:txBody>
          <a:bodyPr spcFirstLastPara="1" wrap="square" lIns="25800" tIns="12875" rIns="25800" bIns="12875" anchor="t" anchorCtr="0">
            <a:spAutoFit/>
          </a:bodyPr>
          <a:lstStyle/>
          <a:p>
            <a:pPr marL="257934" marR="0" lvl="0" indent="-186286" algn="just" rtl="0">
              <a:lnSpc>
                <a:spcPct val="115000"/>
              </a:lnSpc>
              <a:spcBef>
                <a:spcPts val="0"/>
              </a:spcBef>
              <a:spcAft>
                <a:spcPts val="0"/>
              </a:spcAft>
              <a:buClr>
                <a:schemeClr val="lt1"/>
              </a:buClr>
              <a:buSzPts val="903"/>
              <a:buFont typeface="Figtree"/>
              <a:buChar char="●"/>
            </a:pPr>
            <a:r>
              <a:rPr lang="id" sz="903" b="1" i="0" u="none" strike="noStrike" cap="none">
                <a:solidFill>
                  <a:schemeClr val="lt1"/>
                </a:solidFill>
                <a:latin typeface="Figtree"/>
                <a:ea typeface="Figtree"/>
                <a:cs typeface="Figtree"/>
                <a:sym typeface="Figtree"/>
              </a:rPr>
              <a:t>Saat menerima dokumen Rapor Pendidikan sekolah, apa yang pertama kali Anda cari?</a:t>
            </a:r>
            <a:endParaRPr sz="903" b="1" i="0" u="none" strike="noStrike" cap="none">
              <a:solidFill>
                <a:schemeClr val="lt1"/>
              </a:solidFill>
              <a:latin typeface="Figtree"/>
              <a:ea typeface="Figtree"/>
              <a:cs typeface="Figtree"/>
              <a:sym typeface="Figtree"/>
            </a:endParaRPr>
          </a:p>
          <a:p>
            <a:pPr marL="257934" marR="0" lvl="0" indent="0" algn="just" rtl="0">
              <a:lnSpc>
                <a:spcPct val="115000"/>
              </a:lnSpc>
              <a:spcBef>
                <a:spcPts val="0"/>
              </a:spcBef>
              <a:spcAft>
                <a:spcPts val="0"/>
              </a:spcAft>
              <a:buClr>
                <a:srgbClr val="000000"/>
              </a:buClr>
              <a:buSzPts val="903"/>
              <a:buFont typeface="Arial"/>
              <a:buNone/>
            </a:pPr>
            <a:endParaRPr sz="903" b="1" i="0" u="none" strike="noStrike" cap="none">
              <a:solidFill>
                <a:schemeClr val="lt1"/>
              </a:solidFill>
              <a:latin typeface="Figtree"/>
              <a:ea typeface="Figtree"/>
              <a:cs typeface="Figtree"/>
              <a:sym typeface="Figtree"/>
            </a:endParaRPr>
          </a:p>
          <a:p>
            <a:pPr marL="257934" marR="0" lvl="0" indent="-186286" algn="just" rtl="0">
              <a:lnSpc>
                <a:spcPct val="115000"/>
              </a:lnSpc>
              <a:spcBef>
                <a:spcPts val="0"/>
              </a:spcBef>
              <a:spcAft>
                <a:spcPts val="0"/>
              </a:spcAft>
              <a:buClr>
                <a:schemeClr val="lt1"/>
              </a:buClr>
              <a:buSzPts val="903"/>
              <a:buFont typeface="Figtree"/>
              <a:buChar char="●"/>
            </a:pPr>
            <a:r>
              <a:rPr lang="id" sz="903" b="1" i="0" u="none" strike="noStrike" cap="none">
                <a:solidFill>
                  <a:schemeClr val="lt1"/>
                </a:solidFill>
                <a:latin typeface="Figtree"/>
                <a:ea typeface="Figtree"/>
                <a:cs typeface="Figtree"/>
                <a:sym typeface="Figtree"/>
              </a:rPr>
              <a:t>Bagaimana Anda memaknai capaian Literasi dan numerasi di satuan pendidikan Anda?</a:t>
            </a:r>
            <a:endParaRPr sz="903" b="1" i="0" u="none" strike="noStrike" cap="none">
              <a:solidFill>
                <a:schemeClr val="lt1"/>
              </a:solidFill>
              <a:latin typeface="Figtree"/>
              <a:ea typeface="Figtree"/>
              <a:cs typeface="Figtree"/>
              <a:sym typeface="Figtree"/>
            </a:endParaRPr>
          </a:p>
          <a:p>
            <a:pPr marL="257934" marR="0" lvl="0" indent="0" algn="just" rtl="0">
              <a:lnSpc>
                <a:spcPct val="115000"/>
              </a:lnSpc>
              <a:spcBef>
                <a:spcPts val="0"/>
              </a:spcBef>
              <a:spcAft>
                <a:spcPts val="0"/>
              </a:spcAft>
              <a:buClr>
                <a:srgbClr val="000000"/>
              </a:buClr>
              <a:buSzPts val="903"/>
              <a:buFont typeface="Arial"/>
              <a:buNone/>
            </a:pPr>
            <a:endParaRPr sz="903" b="1" i="0" u="none" strike="noStrike" cap="none">
              <a:solidFill>
                <a:schemeClr val="lt1"/>
              </a:solidFill>
              <a:latin typeface="Figtree"/>
              <a:ea typeface="Figtree"/>
              <a:cs typeface="Figtree"/>
              <a:sym typeface="Figtree"/>
            </a:endParaRPr>
          </a:p>
        </p:txBody>
      </p:sp>
      <p:sp>
        <p:nvSpPr>
          <p:cNvPr id="215" name="Google Shape;215;p8"/>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pic>
        <p:nvPicPr>
          <p:cNvPr id="216" name="Google Shape;216;p8" title="Tambahkan judul (35).png"/>
          <p:cNvPicPr preferRelativeResize="0"/>
          <p:nvPr/>
        </p:nvPicPr>
        <p:blipFill rotWithShape="1">
          <a:blip r:embed="rId4">
            <a:alphaModFix/>
          </a:blip>
          <a:srcRect t="-17280" b="27328"/>
          <a:stretch/>
        </p:blipFill>
        <p:spPr>
          <a:xfrm>
            <a:off x="5127502" y="728498"/>
            <a:ext cx="2068348" cy="1983018"/>
          </a:xfrm>
          <a:prstGeom prst="rect">
            <a:avLst/>
          </a:prstGeom>
          <a:noFill/>
          <a:ln>
            <a:noFill/>
          </a:ln>
        </p:spPr>
      </p:pic>
      <p:sp>
        <p:nvSpPr>
          <p:cNvPr id="217" name="Google Shape;217;p8"/>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Curah Pendapat (5’)</a:t>
            </a:r>
            <a:endParaRPr/>
          </a:p>
        </p:txBody>
      </p:sp>
      <p:sp>
        <p:nvSpPr>
          <p:cNvPr id="218" name="Google Shape;218;p8"/>
          <p:cNvSpPr/>
          <p:nvPr/>
        </p:nvSpPr>
        <p:spPr>
          <a:xfrm>
            <a:off x="2717850" y="1158875"/>
            <a:ext cx="3806400" cy="327300"/>
          </a:xfrm>
          <a:prstGeom prst="round1Rect">
            <a:avLst>
              <a:gd name="adj" fmla="val 16667"/>
            </a:avLst>
          </a:prstGeom>
          <a:gradFill>
            <a:gsLst>
              <a:gs pos="0">
                <a:srgbClr val="0C5395"/>
              </a:gs>
              <a:gs pos="100000">
                <a:srgbClr val="1E90FF"/>
              </a:gs>
            </a:gsLst>
            <a:lin ang="2698631" scaled="0"/>
          </a:gradFill>
          <a:ln>
            <a:noFill/>
          </a:ln>
        </p:spPr>
        <p:txBody>
          <a:bodyPr spcFirstLastPara="1" wrap="square" lIns="42450" tIns="42450" rIns="42450" bIns="42450" anchor="ctr" anchorCtr="0">
            <a:noAutofit/>
          </a:bodyPr>
          <a:lstStyle/>
          <a:p>
            <a:pPr marL="0" marR="0" lvl="0" indent="0" algn="ctr" rtl="0">
              <a:lnSpc>
                <a:spcPct val="100000"/>
              </a:lnSpc>
              <a:spcBef>
                <a:spcPts val="0"/>
              </a:spcBef>
              <a:spcAft>
                <a:spcPts val="0"/>
              </a:spcAft>
              <a:buClr>
                <a:srgbClr val="000000"/>
              </a:buClr>
              <a:buSzPts val="650"/>
              <a:buFont typeface="Arial"/>
              <a:buNone/>
            </a:pPr>
            <a:endParaRPr sz="650" b="0" i="0" u="none" strike="noStrike" cap="none">
              <a:solidFill>
                <a:srgbClr val="000000"/>
              </a:solidFill>
              <a:latin typeface="Figtree"/>
              <a:ea typeface="Figtree"/>
              <a:cs typeface="Figtree"/>
              <a:sym typeface="Figtree"/>
            </a:endParaRPr>
          </a:p>
        </p:txBody>
      </p:sp>
      <p:pic>
        <p:nvPicPr>
          <p:cNvPr id="219" name="Google Shape;219;p8" title="Tambahkan judul (15).png"/>
          <p:cNvPicPr preferRelativeResize="0"/>
          <p:nvPr/>
        </p:nvPicPr>
        <p:blipFill rotWithShape="1">
          <a:blip r:embed="rId5">
            <a:alphaModFix/>
          </a:blip>
          <a:srcRect l="23376" t="24252" r="33981" b="28647"/>
          <a:stretch/>
        </p:blipFill>
        <p:spPr>
          <a:xfrm>
            <a:off x="1928779" y="900000"/>
            <a:ext cx="1059126" cy="1462300"/>
          </a:xfrm>
          <a:prstGeom prst="rect">
            <a:avLst/>
          </a:prstGeom>
          <a:noFill/>
          <a:ln>
            <a:noFill/>
          </a:ln>
        </p:spPr>
      </p:pic>
      <p:sp>
        <p:nvSpPr>
          <p:cNvPr id="220" name="Google Shape;220;p8"/>
          <p:cNvSpPr txBox="1"/>
          <p:nvPr/>
        </p:nvSpPr>
        <p:spPr>
          <a:xfrm>
            <a:off x="3242061" y="1175533"/>
            <a:ext cx="2219100" cy="192900"/>
          </a:xfrm>
          <a:prstGeom prst="rect">
            <a:avLst/>
          </a:prstGeom>
          <a:noFill/>
          <a:ln>
            <a:noFill/>
          </a:ln>
        </p:spPr>
        <p:txBody>
          <a:bodyPr spcFirstLastPara="1" wrap="square" lIns="21250" tIns="10600" rIns="21250" bIns="10600" anchor="t" anchorCtr="0">
            <a:spAutoFit/>
          </a:bodyPr>
          <a:lstStyle/>
          <a:p>
            <a:pPr marL="0" marR="0" lvl="0" indent="0" algn="just" rtl="0">
              <a:lnSpc>
                <a:spcPct val="115000"/>
              </a:lnSpc>
              <a:spcBef>
                <a:spcPts val="0"/>
              </a:spcBef>
              <a:spcAft>
                <a:spcPts val="0"/>
              </a:spcAft>
              <a:buClr>
                <a:srgbClr val="000000"/>
              </a:buClr>
              <a:buSzPts val="1114"/>
              <a:buFont typeface="Arial"/>
              <a:buNone/>
            </a:pPr>
            <a:r>
              <a:rPr lang="id" sz="1114" b="0" i="0" u="none" strike="noStrike" cap="none">
                <a:solidFill>
                  <a:srgbClr val="FFFFFF"/>
                </a:solidFill>
                <a:latin typeface="Figtree Medium"/>
                <a:ea typeface="Figtree Medium"/>
                <a:cs typeface="Figtree Medium"/>
                <a:sym typeface="Figtree Medium"/>
              </a:rPr>
              <a:t>Mengapa Literasi dan Numerasi?</a:t>
            </a:r>
            <a:endParaRPr sz="1114" b="0" i="0" u="none" strike="noStrike" cap="none">
              <a:solidFill>
                <a:srgbClr val="FFFFFF"/>
              </a:solidFill>
              <a:latin typeface="Figtree Medium"/>
              <a:ea typeface="Figtree Medium"/>
              <a:cs typeface="Figtree Medium"/>
              <a:sym typeface="Figtree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9"/>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9</a:t>
            </a:fld>
            <a:endParaRPr sz="700" b="1" i="0" u="none" strike="noStrike" cap="none">
              <a:solidFill>
                <a:srgbClr val="595959"/>
              </a:solidFill>
              <a:latin typeface="Figtree"/>
              <a:ea typeface="Figtree"/>
              <a:cs typeface="Figtree"/>
              <a:sym typeface="Figtree"/>
            </a:endParaRPr>
          </a:p>
        </p:txBody>
      </p:sp>
      <p:sp>
        <p:nvSpPr>
          <p:cNvPr id="226" name="Google Shape;226;p9"/>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Capaian Rapor Pendidikan jenjang SD</a:t>
            </a:r>
            <a:endParaRPr/>
          </a:p>
        </p:txBody>
      </p:sp>
      <p:pic>
        <p:nvPicPr>
          <p:cNvPr id="227" name="Google Shape;227;p9"/>
          <p:cNvPicPr preferRelativeResize="0"/>
          <p:nvPr/>
        </p:nvPicPr>
        <p:blipFill rotWithShape="1">
          <a:blip r:embed="rId3">
            <a:alphaModFix/>
          </a:blip>
          <a:srcRect/>
          <a:stretch/>
        </p:blipFill>
        <p:spPr>
          <a:xfrm>
            <a:off x="203238" y="960425"/>
            <a:ext cx="4693474" cy="3222651"/>
          </a:xfrm>
          <a:prstGeom prst="rect">
            <a:avLst/>
          </a:prstGeom>
          <a:noFill/>
          <a:ln>
            <a:noFill/>
          </a:ln>
        </p:spPr>
      </p:pic>
      <p:pic>
        <p:nvPicPr>
          <p:cNvPr id="228" name="Google Shape;228;p9"/>
          <p:cNvPicPr preferRelativeResize="0"/>
          <p:nvPr/>
        </p:nvPicPr>
        <p:blipFill rotWithShape="1">
          <a:blip r:embed="rId4">
            <a:alphaModFix/>
          </a:blip>
          <a:srcRect/>
          <a:stretch/>
        </p:blipFill>
        <p:spPr>
          <a:xfrm>
            <a:off x="4958988" y="960425"/>
            <a:ext cx="3981775" cy="32226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0"/>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10</a:t>
            </a:fld>
            <a:endParaRPr sz="700" b="1" i="0" u="none" strike="noStrike" cap="none">
              <a:solidFill>
                <a:srgbClr val="595959"/>
              </a:solidFill>
              <a:latin typeface="Figtree"/>
              <a:ea typeface="Figtree"/>
              <a:cs typeface="Figtree"/>
              <a:sym typeface="Figtree"/>
            </a:endParaRPr>
          </a:p>
        </p:txBody>
      </p:sp>
      <p:sp>
        <p:nvSpPr>
          <p:cNvPr id="234" name="Google Shape;234;p10"/>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Capaian Rapor Pendidikan jenjang SMP</a:t>
            </a:r>
            <a:endParaRPr/>
          </a:p>
        </p:txBody>
      </p:sp>
      <p:pic>
        <p:nvPicPr>
          <p:cNvPr id="235" name="Google Shape;235;p10"/>
          <p:cNvPicPr preferRelativeResize="0"/>
          <p:nvPr/>
        </p:nvPicPr>
        <p:blipFill rotWithShape="1">
          <a:blip r:embed="rId3">
            <a:alphaModFix/>
          </a:blip>
          <a:srcRect/>
          <a:stretch/>
        </p:blipFill>
        <p:spPr>
          <a:xfrm>
            <a:off x="488663" y="1045475"/>
            <a:ext cx="4015224" cy="3414750"/>
          </a:xfrm>
          <a:prstGeom prst="rect">
            <a:avLst/>
          </a:prstGeom>
          <a:noFill/>
          <a:ln>
            <a:noFill/>
          </a:ln>
        </p:spPr>
      </p:pic>
      <p:pic>
        <p:nvPicPr>
          <p:cNvPr id="236" name="Google Shape;236;p10"/>
          <p:cNvPicPr preferRelativeResize="0"/>
          <p:nvPr/>
        </p:nvPicPr>
        <p:blipFill rotWithShape="1">
          <a:blip r:embed="rId4">
            <a:alphaModFix/>
          </a:blip>
          <a:srcRect/>
          <a:stretch/>
        </p:blipFill>
        <p:spPr>
          <a:xfrm>
            <a:off x="4744763" y="1045475"/>
            <a:ext cx="3910576" cy="33590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1"/>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11</a:t>
            </a:fld>
            <a:endParaRPr sz="700" b="1" i="0" u="none" strike="noStrike" cap="none">
              <a:solidFill>
                <a:srgbClr val="595959"/>
              </a:solidFill>
              <a:latin typeface="Figtree"/>
              <a:ea typeface="Figtree"/>
              <a:cs typeface="Figtree"/>
              <a:sym typeface="Figtree"/>
            </a:endParaRPr>
          </a:p>
        </p:txBody>
      </p:sp>
      <p:sp>
        <p:nvSpPr>
          <p:cNvPr id="242" name="Google Shape;242;p11"/>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Capaian Rapor Pendidikan jenjang SMA</a:t>
            </a:r>
            <a:endParaRPr/>
          </a:p>
        </p:txBody>
      </p:sp>
      <p:pic>
        <p:nvPicPr>
          <p:cNvPr id="243" name="Google Shape;243;p11"/>
          <p:cNvPicPr preferRelativeResize="0"/>
          <p:nvPr/>
        </p:nvPicPr>
        <p:blipFill rotWithShape="1">
          <a:blip r:embed="rId3">
            <a:alphaModFix/>
          </a:blip>
          <a:srcRect/>
          <a:stretch/>
        </p:blipFill>
        <p:spPr>
          <a:xfrm>
            <a:off x="152400" y="1303701"/>
            <a:ext cx="4229050" cy="2572201"/>
          </a:xfrm>
          <a:prstGeom prst="rect">
            <a:avLst/>
          </a:prstGeom>
          <a:noFill/>
          <a:ln>
            <a:noFill/>
          </a:ln>
        </p:spPr>
      </p:pic>
      <p:pic>
        <p:nvPicPr>
          <p:cNvPr id="244" name="Google Shape;244;p11"/>
          <p:cNvPicPr preferRelativeResize="0"/>
          <p:nvPr/>
        </p:nvPicPr>
        <p:blipFill rotWithShape="1">
          <a:blip r:embed="rId4">
            <a:alphaModFix/>
          </a:blip>
          <a:srcRect/>
          <a:stretch/>
        </p:blipFill>
        <p:spPr>
          <a:xfrm>
            <a:off x="4707550" y="1308325"/>
            <a:ext cx="3969675" cy="2572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2"/>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12</a:t>
            </a:fld>
            <a:endParaRPr sz="700" b="1" i="0" u="none" strike="noStrike" cap="none">
              <a:solidFill>
                <a:srgbClr val="595959"/>
              </a:solidFill>
              <a:latin typeface="Figtree"/>
              <a:ea typeface="Figtree"/>
              <a:cs typeface="Figtree"/>
              <a:sym typeface="Figtree"/>
            </a:endParaRPr>
          </a:p>
        </p:txBody>
      </p:sp>
      <p:sp>
        <p:nvSpPr>
          <p:cNvPr id="250" name="Google Shape;250;p12"/>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endParaRPr/>
          </a:p>
        </p:txBody>
      </p:sp>
      <p:pic>
        <p:nvPicPr>
          <p:cNvPr id="251" name="Google Shape;251;p12"/>
          <p:cNvPicPr preferRelativeResize="0"/>
          <p:nvPr/>
        </p:nvPicPr>
        <p:blipFill rotWithShape="1">
          <a:blip r:embed="rId3">
            <a:alphaModFix/>
          </a:blip>
          <a:srcRect/>
          <a:stretch/>
        </p:blipFill>
        <p:spPr>
          <a:xfrm>
            <a:off x="979000" y="827100"/>
            <a:ext cx="7185988" cy="38361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13"/>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13</a:t>
            </a:fld>
            <a:endParaRPr sz="700" b="1" i="0" u="none" strike="noStrike" cap="none">
              <a:solidFill>
                <a:srgbClr val="595959"/>
              </a:solidFill>
              <a:latin typeface="Figtree"/>
              <a:ea typeface="Figtree"/>
              <a:cs typeface="Figtree"/>
              <a:sym typeface="Figtree"/>
            </a:endParaRPr>
          </a:p>
        </p:txBody>
      </p:sp>
      <p:sp>
        <p:nvSpPr>
          <p:cNvPr id="257" name="Google Shape;257;p13"/>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endParaRPr/>
          </a:p>
        </p:txBody>
      </p:sp>
      <p:pic>
        <p:nvPicPr>
          <p:cNvPr id="258" name="Google Shape;258;p13"/>
          <p:cNvPicPr preferRelativeResize="0"/>
          <p:nvPr/>
        </p:nvPicPr>
        <p:blipFill rotWithShape="1">
          <a:blip r:embed="rId3">
            <a:alphaModFix/>
          </a:blip>
          <a:srcRect/>
          <a:stretch/>
        </p:blipFill>
        <p:spPr>
          <a:xfrm>
            <a:off x="1116313" y="900000"/>
            <a:ext cx="6911375" cy="38292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14"/>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14</a:t>
            </a:fld>
            <a:endParaRPr sz="700" b="1" i="0" u="none" strike="noStrike" cap="none">
              <a:solidFill>
                <a:srgbClr val="595959"/>
              </a:solidFill>
              <a:latin typeface="Figtree"/>
              <a:ea typeface="Figtree"/>
              <a:cs typeface="Figtree"/>
              <a:sym typeface="Figtree"/>
            </a:endParaRPr>
          </a:p>
        </p:txBody>
      </p:sp>
      <p:sp>
        <p:nvSpPr>
          <p:cNvPr id="264" name="Google Shape;264;p14"/>
          <p:cNvSpPr/>
          <p:nvPr/>
        </p:nvSpPr>
        <p:spPr>
          <a:xfrm>
            <a:off x="1996313" y="1442025"/>
            <a:ext cx="6447000" cy="1084500"/>
          </a:xfrm>
          <a:prstGeom prst="round1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265" name="Google Shape;265;p14"/>
          <p:cNvSpPr/>
          <p:nvPr/>
        </p:nvSpPr>
        <p:spPr>
          <a:xfrm rot="10800000" flipH="1">
            <a:off x="1996313" y="2408475"/>
            <a:ext cx="6447000" cy="841200"/>
          </a:xfrm>
          <a:prstGeom prst="round1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pic>
        <p:nvPicPr>
          <p:cNvPr id="266" name="Google Shape;266;p14" title="Tambahkan judul (15).png"/>
          <p:cNvPicPr preferRelativeResize="0"/>
          <p:nvPr/>
        </p:nvPicPr>
        <p:blipFill rotWithShape="1">
          <a:blip r:embed="rId3">
            <a:alphaModFix/>
          </a:blip>
          <a:srcRect l="23376" t="24252" r="33981" b="28647"/>
          <a:stretch/>
        </p:blipFill>
        <p:spPr>
          <a:xfrm>
            <a:off x="338738" y="997225"/>
            <a:ext cx="2657775" cy="3669550"/>
          </a:xfrm>
          <a:prstGeom prst="rect">
            <a:avLst/>
          </a:prstGeom>
          <a:noFill/>
          <a:ln>
            <a:noFill/>
          </a:ln>
        </p:spPr>
      </p:pic>
      <p:sp>
        <p:nvSpPr>
          <p:cNvPr id="267" name="Google Shape;267;p14"/>
          <p:cNvSpPr txBox="1"/>
          <p:nvPr/>
        </p:nvSpPr>
        <p:spPr>
          <a:xfrm>
            <a:off x="2700529" y="1569017"/>
            <a:ext cx="5609100" cy="2463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endParaRPr sz="1300" b="0" i="0" u="none" strike="noStrike" cap="none">
              <a:solidFill>
                <a:schemeClr val="lt1"/>
              </a:solidFill>
              <a:latin typeface="Figtree Medium"/>
              <a:ea typeface="Figtree Medium"/>
              <a:cs typeface="Figtree Medium"/>
              <a:sym typeface="Figtree Medium"/>
            </a:endParaRPr>
          </a:p>
        </p:txBody>
      </p:sp>
      <p:sp>
        <p:nvSpPr>
          <p:cNvPr id="268" name="Google Shape;268;p14"/>
          <p:cNvSpPr txBox="1"/>
          <p:nvPr/>
        </p:nvSpPr>
        <p:spPr>
          <a:xfrm>
            <a:off x="2700529" y="1861117"/>
            <a:ext cx="5609100" cy="7743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2200" b="1" i="0" u="none" strike="noStrike" cap="none">
                <a:solidFill>
                  <a:schemeClr val="lt1"/>
                </a:solidFill>
                <a:latin typeface="Figtree"/>
                <a:ea typeface="Figtree"/>
                <a:cs typeface="Figtree"/>
                <a:sym typeface="Figtree"/>
              </a:rPr>
              <a:t>Bagaimana Capaian Literasi dan Numerasi di sekolah Anda?</a:t>
            </a:r>
            <a:endParaRPr sz="2200" b="1" i="0" u="none" strike="noStrike" cap="none">
              <a:solidFill>
                <a:schemeClr val="lt1"/>
              </a:solidFill>
              <a:latin typeface="Figtree"/>
              <a:ea typeface="Figtree"/>
              <a:cs typeface="Figtree"/>
              <a:sym typeface="Figtree"/>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15"/>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15</a:t>
            </a:fld>
            <a:endParaRPr sz="700" b="1" i="0" u="none" strike="noStrike" cap="none">
              <a:solidFill>
                <a:srgbClr val="595959"/>
              </a:solidFill>
              <a:latin typeface="Figtree"/>
              <a:ea typeface="Figtree"/>
              <a:cs typeface="Figtree"/>
              <a:sym typeface="Figtree"/>
            </a:endParaRPr>
          </a:p>
        </p:txBody>
      </p:sp>
      <p:sp>
        <p:nvSpPr>
          <p:cNvPr id="274" name="Google Shape;274;p15"/>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Spektrum Warna Rapor Pendidikan</a:t>
            </a:r>
            <a:endParaRPr sz="2200" b="1" i="0" u="none" strike="noStrike" cap="none">
              <a:solidFill>
                <a:srgbClr val="016BA3"/>
              </a:solidFill>
              <a:latin typeface="Figtree"/>
              <a:ea typeface="Figtree"/>
              <a:cs typeface="Figtree"/>
              <a:sym typeface="Figtree"/>
            </a:endParaRPr>
          </a:p>
        </p:txBody>
      </p:sp>
      <p:sp>
        <p:nvSpPr>
          <p:cNvPr id="275" name="Google Shape;275;p15"/>
          <p:cNvSpPr/>
          <p:nvPr/>
        </p:nvSpPr>
        <p:spPr>
          <a:xfrm>
            <a:off x="153800" y="900000"/>
            <a:ext cx="1209300" cy="330000"/>
          </a:xfrm>
          <a:prstGeom prst="rect">
            <a:avLst/>
          </a:prstGeom>
          <a:gradFill>
            <a:gsLst>
              <a:gs pos="0">
                <a:srgbClr val="0C5395"/>
              </a:gs>
              <a:gs pos="100000">
                <a:srgbClr val="1E90FF"/>
              </a:gs>
            </a:gsLst>
            <a:lin ang="2698631" scaled="0"/>
          </a:gradFill>
          <a:ln>
            <a:noFill/>
          </a:ln>
        </p:spPr>
        <p:txBody>
          <a:bodyPr spcFirstLastPara="1" wrap="square" lIns="100475" tIns="100475" rIns="100475" bIns="100475" anchor="ctr" anchorCtr="0">
            <a:noAutofit/>
          </a:bodyPr>
          <a:lstStyle/>
          <a:p>
            <a:pPr marL="0" marR="0" lvl="0" indent="0" algn="ctr" rtl="0">
              <a:lnSpc>
                <a:spcPct val="115000"/>
              </a:lnSpc>
              <a:spcBef>
                <a:spcPts val="0"/>
              </a:spcBef>
              <a:spcAft>
                <a:spcPts val="0"/>
              </a:spcAft>
              <a:buClr>
                <a:srgbClr val="000000"/>
              </a:buClr>
              <a:buSzPts val="1648"/>
              <a:buFont typeface="Arial"/>
              <a:buNone/>
            </a:pPr>
            <a:r>
              <a:rPr lang="id" sz="1648" b="1" i="0" u="none" strike="noStrike" cap="none">
                <a:solidFill>
                  <a:schemeClr val="lt1"/>
                </a:solidFill>
                <a:latin typeface="Figtree"/>
                <a:ea typeface="Figtree"/>
                <a:cs typeface="Figtree"/>
                <a:sym typeface="Figtree"/>
              </a:rPr>
              <a:t>Warna</a:t>
            </a:r>
            <a:endParaRPr sz="1648" b="1" i="0" u="none" strike="noStrike" cap="none">
              <a:solidFill>
                <a:schemeClr val="lt1"/>
              </a:solidFill>
              <a:latin typeface="Figtree"/>
              <a:ea typeface="Figtree"/>
              <a:cs typeface="Figtree"/>
              <a:sym typeface="Figtree"/>
            </a:endParaRPr>
          </a:p>
        </p:txBody>
      </p:sp>
      <p:sp>
        <p:nvSpPr>
          <p:cNvPr id="276" name="Google Shape;276;p15"/>
          <p:cNvSpPr/>
          <p:nvPr/>
        </p:nvSpPr>
        <p:spPr>
          <a:xfrm>
            <a:off x="2867351" y="899991"/>
            <a:ext cx="5861400" cy="330000"/>
          </a:xfrm>
          <a:prstGeom prst="rect">
            <a:avLst/>
          </a:prstGeom>
          <a:gradFill>
            <a:gsLst>
              <a:gs pos="0">
                <a:srgbClr val="0C5395"/>
              </a:gs>
              <a:gs pos="100000">
                <a:srgbClr val="1E90FF"/>
              </a:gs>
            </a:gsLst>
            <a:lin ang="2698631" scaled="0"/>
          </a:gradFill>
          <a:ln>
            <a:noFill/>
          </a:ln>
        </p:spPr>
        <p:txBody>
          <a:bodyPr spcFirstLastPara="1" wrap="square" lIns="100475" tIns="100475" rIns="100475" bIns="100475" anchor="ctr" anchorCtr="0">
            <a:noAutofit/>
          </a:bodyPr>
          <a:lstStyle/>
          <a:p>
            <a:pPr marL="0" marR="0" lvl="0" indent="0" algn="ctr" rtl="0">
              <a:lnSpc>
                <a:spcPct val="115000"/>
              </a:lnSpc>
              <a:spcBef>
                <a:spcPts val="0"/>
              </a:spcBef>
              <a:spcAft>
                <a:spcPts val="0"/>
              </a:spcAft>
              <a:buClr>
                <a:srgbClr val="000000"/>
              </a:buClr>
              <a:buSzPts val="1648"/>
              <a:buFont typeface="Arial"/>
              <a:buNone/>
            </a:pPr>
            <a:r>
              <a:rPr lang="id" sz="1648" b="1" i="0" u="none" strike="noStrike" cap="none">
                <a:solidFill>
                  <a:schemeClr val="lt1"/>
                </a:solidFill>
                <a:latin typeface="Figtree"/>
                <a:ea typeface="Figtree"/>
                <a:cs typeface="Figtree"/>
                <a:sym typeface="Figtree"/>
              </a:rPr>
              <a:t>Strategi yang dilakukan </a:t>
            </a:r>
            <a:endParaRPr sz="1648" b="1" i="0" u="none" strike="noStrike" cap="none">
              <a:solidFill>
                <a:schemeClr val="lt1"/>
              </a:solidFill>
              <a:latin typeface="Figtree"/>
              <a:ea typeface="Figtree"/>
              <a:cs typeface="Figtree"/>
              <a:sym typeface="Figtree"/>
            </a:endParaRPr>
          </a:p>
        </p:txBody>
      </p:sp>
      <p:sp>
        <p:nvSpPr>
          <p:cNvPr id="277" name="Google Shape;277;p15"/>
          <p:cNvSpPr/>
          <p:nvPr/>
        </p:nvSpPr>
        <p:spPr>
          <a:xfrm>
            <a:off x="1439632" y="900000"/>
            <a:ext cx="1351200" cy="330000"/>
          </a:xfrm>
          <a:prstGeom prst="rect">
            <a:avLst/>
          </a:prstGeom>
          <a:gradFill>
            <a:gsLst>
              <a:gs pos="0">
                <a:srgbClr val="0C5395"/>
              </a:gs>
              <a:gs pos="100000">
                <a:srgbClr val="1E90FF"/>
              </a:gs>
            </a:gsLst>
            <a:lin ang="2698631" scaled="0"/>
          </a:gradFill>
          <a:ln>
            <a:noFill/>
          </a:ln>
        </p:spPr>
        <p:txBody>
          <a:bodyPr spcFirstLastPara="1" wrap="square" lIns="100475" tIns="100475" rIns="100475" bIns="100475" anchor="ctr" anchorCtr="0">
            <a:noAutofit/>
          </a:bodyPr>
          <a:lstStyle/>
          <a:p>
            <a:pPr marL="0" marR="0" lvl="0" indent="0" algn="ctr" rtl="0">
              <a:lnSpc>
                <a:spcPct val="115000"/>
              </a:lnSpc>
              <a:spcBef>
                <a:spcPts val="0"/>
              </a:spcBef>
              <a:spcAft>
                <a:spcPts val="0"/>
              </a:spcAft>
              <a:buClr>
                <a:srgbClr val="000000"/>
              </a:buClr>
              <a:buSzPts val="1248"/>
              <a:buFont typeface="Arial"/>
              <a:buNone/>
            </a:pPr>
            <a:r>
              <a:rPr lang="id" sz="1248" b="1" i="0" u="none" strike="noStrike" cap="none">
                <a:solidFill>
                  <a:schemeClr val="lt1"/>
                </a:solidFill>
                <a:latin typeface="Figtree"/>
                <a:ea typeface="Figtree"/>
                <a:cs typeface="Figtree"/>
                <a:sym typeface="Figtree"/>
              </a:rPr>
              <a:t>Label Capaian</a:t>
            </a:r>
            <a:endParaRPr sz="1248" b="1" i="0" u="none" strike="noStrike" cap="none">
              <a:solidFill>
                <a:schemeClr val="lt1"/>
              </a:solidFill>
              <a:latin typeface="Figtree"/>
              <a:ea typeface="Figtree"/>
              <a:cs typeface="Figtree"/>
              <a:sym typeface="Figtree"/>
            </a:endParaRPr>
          </a:p>
        </p:txBody>
      </p:sp>
      <p:sp>
        <p:nvSpPr>
          <p:cNvPr id="278" name="Google Shape;278;p15"/>
          <p:cNvSpPr/>
          <p:nvPr/>
        </p:nvSpPr>
        <p:spPr>
          <a:xfrm>
            <a:off x="2372625" y="1454725"/>
            <a:ext cx="6356400" cy="742800"/>
          </a:xfrm>
          <a:prstGeom prst="round2DiagRect">
            <a:avLst>
              <a:gd name="adj1" fmla="val 16667"/>
              <a:gd name="adj2" fmla="val 0"/>
            </a:avLst>
          </a:prstGeom>
          <a:gradFill>
            <a:gsLst>
              <a:gs pos="0">
                <a:srgbClr val="0D3864"/>
              </a:gs>
              <a:gs pos="100000">
                <a:srgbClr val="1E90FF"/>
              </a:gs>
            </a:gsLst>
            <a:lin ang="0" scaled="0"/>
          </a:gradFill>
          <a:ln>
            <a:noFill/>
          </a:ln>
        </p:spPr>
        <p:txBody>
          <a:bodyPr spcFirstLastPara="1" wrap="square" lIns="70500" tIns="70500" rIns="70500" bIns="70500" anchor="ctr" anchorCtr="0">
            <a:noAutofit/>
          </a:bodyPr>
          <a:lstStyle/>
          <a:p>
            <a:pPr marL="0" marR="0" lvl="0" indent="0" algn="ctr" rtl="0">
              <a:lnSpc>
                <a:spcPct val="100000"/>
              </a:lnSpc>
              <a:spcBef>
                <a:spcPts val="0"/>
              </a:spcBef>
              <a:spcAft>
                <a:spcPts val="0"/>
              </a:spcAft>
              <a:buClr>
                <a:srgbClr val="000000"/>
              </a:buClr>
              <a:buSzPts val="1080"/>
              <a:buFont typeface="Arial"/>
              <a:buNone/>
            </a:pPr>
            <a:endParaRPr sz="1080" b="0" i="0" u="none" strike="noStrike" cap="none">
              <a:solidFill>
                <a:srgbClr val="000000"/>
              </a:solidFill>
              <a:latin typeface="Figtree"/>
              <a:ea typeface="Figtree"/>
              <a:cs typeface="Figtree"/>
              <a:sym typeface="Figtree"/>
            </a:endParaRPr>
          </a:p>
        </p:txBody>
      </p:sp>
      <p:sp>
        <p:nvSpPr>
          <p:cNvPr id="279" name="Google Shape;279;p15"/>
          <p:cNvSpPr/>
          <p:nvPr/>
        </p:nvSpPr>
        <p:spPr>
          <a:xfrm rot="-5400000">
            <a:off x="1651138" y="668913"/>
            <a:ext cx="823850" cy="2295525"/>
          </a:xfrm>
          <a:prstGeom prst="flowChartOffpageConnector">
            <a:avLst/>
          </a:prstGeom>
          <a:gradFill>
            <a:gsLst>
              <a:gs pos="0">
                <a:srgbClr val="0C5395"/>
              </a:gs>
              <a:gs pos="100000">
                <a:srgbClr val="1E90FF"/>
              </a:gs>
            </a:gsLst>
            <a:lin ang="2700006" scaled="0"/>
          </a:gradFill>
          <a:ln>
            <a:noFill/>
          </a:ln>
        </p:spPr>
        <p:txBody>
          <a:bodyPr spcFirstLastPara="1" wrap="square" lIns="44550" tIns="44550" rIns="44550" bIns="44550" anchor="ctr" anchorCtr="0">
            <a:noAutofit/>
          </a:bodyPr>
          <a:lstStyle/>
          <a:p>
            <a:pPr marL="0" marR="0" lvl="0" indent="0" algn="ctr" rtl="0">
              <a:lnSpc>
                <a:spcPct val="100000"/>
              </a:lnSpc>
              <a:spcBef>
                <a:spcPts val="0"/>
              </a:spcBef>
              <a:spcAft>
                <a:spcPts val="0"/>
              </a:spcAft>
              <a:buClr>
                <a:srgbClr val="000000"/>
              </a:buClr>
              <a:buSzPts val="682"/>
              <a:buFont typeface="Arial"/>
              <a:buNone/>
            </a:pPr>
            <a:endParaRPr sz="682" b="0" i="0" u="none" strike="noStrike" cap="none">
              <a:solidFill>
                <a:srgbClr val="000000"/>
              </a:solidFill>
              <a:latin typeface="Figtree"/>
              <a:ea typeface="Figtree"/>
              <a:cs typeface="Figtree"/>
              <a:sym typeface="Figtree"/>
            </a:endParaRPr>
          </a:p>
        </p:txBody>
      </p:sp>
      <p:sp>
        <p:nvSpPr>
          <p:cNvPr id="280" name="Google Shape;280;p15"/>
          <p:cNvSpPr txBox="1"/>
          <p:nvPr/>
        </p:nvSpPr>
        <p:spPr>
          <a:xfrm>
            <a:off x="964136" y="1641640"/>
            <a:ext cx="2302200" cy="3309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879" b="1" i="0" u="none" strike="noStrike" cap="none">
                <a:solidFill>
                  <a:schemeClr val="lt1"/>
                </a:solidFill>
                <a:latin typeface="Figtree"/>
                <a:ea typeface="Figtree"/>
                <a:cs typeface="Figtree"/>
                <a:sym typeface="Figtree"/>
              </a:rPr>
              <a:t>Baik</a:t>
            </a:r>
            <a:endParaRPr sz="1879" b="1" i="0" u="none" strike="noStrike" cap="none">
              <a:solidFill>
                <a:schemeClr val="lt1"/>
              </a:solidFill>
              <a:latin typeface="Figtree"/>
              <a:ea typeface="Figtree"/>
              <a:cs typeface="Figtree"/>
              <a:sym typeface="Figtree"/>
            </a:endParaRPr>
          </a:p>
        </p:txBody>
      </p:sp>
      <p:sp>
        <p:nvSpPr>
          <p:cNvPr id="281" name="Google Shape;281;p15"/>
          <p:cNvSpPr txBox="1"/>
          <p:nvPr/>
        </p:nvSpPr>
        <p:spPr>
          <a:xfrm>
            <a:off x="3266324" y="1441375"/>
            <a:ext cx="5462400" cy="965700"/>
          </a:xfrm>
          <a:prstGeom prst="rect">
            <a:avLst/>
          </a:prstGeom>
          <a:noFill/>
          <a:ln>
            <a:noFill/>
          </a:ln>
        </p:spPr>
        <p:txBody>
          <a:bodyPr spcFirstLastPara="1" wrap="square" lIns="64400" tIns="64400" rIns="64400" bIns="64400" anchor="t" anchorCtr="0">
            <a:spAutoFit/>
          </a:bodyPr>
          <a:lstStyle/>
          <a:p>
            <a:pPr marL="0" marR="0" lvl="0" indent="0" algn="l" rtl="0">
              <a:lnSpc>
                <a:spcPct val="110000"/>
              </a:lnSpc>
              <a:spcBef>
                <a:spcPts val="0"/>
              </a:spcBef>
              <a:spcAft>
                <a:spcPts val="0"/>
              </a:spcAft>
              <a:buClr>
                <a:srgbClr val="000000"/>
              </a:buClr>
              <a:buSzPts val="1005"/>
              <a:buFont typeface="Arial"/>
              <a:buNone/>
            </a:pPr>
            <a:r>
              <a:rPr lang="id" sz="1005" b="1" i="0" u="none" strike="noStrike" cap="none">
                <a:solidFill>
                  <a:srgbClr val="FBBC04"/>
                </a:solidFill>
                <a:latin typeface="Figtree"/>
                <a:ea typeface="Figtree"/>
                <a:cs typeface="Figtree"/>
                <a:sym typeface="Figtree"/>
              </a:rPr>
              <a:t>Literasi Tinggi:</a:t>
            </a:r>
            <a:r>
              <a:rPr lang="id" sz="1005" b="0" i="0" u="none" strike="noStrike" cap="none">
                <a:solidFill>
                  <a:schemeClr val="lt1"/>
                </a:solidFill>
                <a:latin typeface="Figtree Medium"/>
                <a:ea typeface="Figtree Medium"/>
                <a:cs typeface="Figtree Medium"/>
                <a:sym typeface="Figtree Medium"/>
              </a:rPr>
              <a:t> Mampu mengintegrasikan informasi lintas teks, mengevaluasi kredibilitas bacaan secara kritis, dan merefleksikannya.</a:t>
            </a:r>
            <a:r>
              <a:rPr lang="id" sz="1005" b="1" i="0" u="none" strike="noStrike" cap="none">
                <a:solidFill>
                  <a:srgbClr val="FFC000"/>
                </a:solidFill>
                <a:latin typeface="Figtree"/>
                <a:ea typeface="Figtree"/>
                <a:cs typeface="Figtree"/>
                <a:sym typeface="Figtree"/>
              </a:rPr>
              <a:t>Numerasi Tinggi:</a:t>
            </a:r>
            <a:r>
              <a:rPr lang="id" sz="1005" b="0" i="0" u="none" strike="noStrike" cap="none">
                <a:solidFill>
                  <a:schemeClr val="lt1"/>
                </a:solidFill>
                <a:latin typeface="Figtree Medium"/>
                <a:ea typeface="Figtree Medium"/>
                <a:cs typeface="Figtree Medium"/>
                <a:sym typeface="Figtree Medium"/>
              </a:rPr>
              <a:t> Mampu bernalar secara fleksibel menggunakan konsep matematika untuk memecahkan masalah kompleks dan mengambil keputusan berbasis data sahih.</a:t>
            </a:r>
            <a:endParaRPr sz="1005" b="0" i="0" u="none" strike="noStrike" cap="none">
              <a:solidFill>
                <a:schemeClr val="lt1"/>
              </a:solidFill>
              <a:latin typeface="Figtree Medium"/>
              <a:ea typeface="Figtree Medium"/>
              <a:cs typeface="Figtree Medium"/>
              <a:sym typeface="Figtree Medium"/>
            </a:endParaRPr>
          </a:p>
          <a:p>
            <a:pPr marL="0" marR="0" lvl="0" indent="0" algn="l" rtl="0">
              <a:lnSpc>
                <a:spcPct val="110000"/>
              </a:lnSpc>
              <a:spcBef>
                <a:spcPts val="0"/>
              </a:spcBef>
              <a:spcAft>
                <a:spcPts val="0"/>
              </a:spcAft>
              <a:buClr>
                <a:srgbClr val="000000"/>
              </a:buClr>
              <a:buSzPts val="1005"/>
              <a:buFont typeface="Arial"/>
              <a:buNone/>
            </a:pPr>
            <a:endParaRPr sz="1005" b="0" i="0" u="none" strike="noStrike" cap="none">
              <a:solidFill>
                <a:schemeClr val="lt1"/>
              </a:solidFill>
              <a:latin typeface="Figtree Medium"/>
              <a:ea typeface="Figtree Medium"/>
              <a:cs typeface="Figtree Medium"/>
              <a:sym typeface="Figtree Medium"/>
            </a:endParaRPr>
          </a:p>
        </p:txBody>
      </p:sp>
      <p:sp>
        <p:nvSpPr>
          <p:cNvPr id="282" name="Google Shape;282;p15"/>
          <p:cNvSpPr/>
          <p:nvPr/>
        </p:nvSpPr>
        <p:spPr>
          <a:xfrm>
            <a:off x="153800" y="1268825"/>
            <a:ext cx="1095600" cy="1095600"/>
          </a:xfrm>
          <a:prstGeom prst="ellipse">
            <a:avLst/>
          </a:prstGeom>
          <a:solidFill>
            <a:srgbClr val="00FF00"/>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283" name="Google Shape;283;p15"/>
          <p:cNvSpPr/>
          <p:nvPr/>
        </p:nvSpPr>
        <p:spPr>
          <a:xfrm>
            <a:off x="2372625" y="2570100"/>
            <a:ext cx="6356400" cy="742800"/>
          </a:xfrm>
          <a:prstGeom prst="round2DiagRect">
            <a:avLst>
              <a:gd name="adj1" fmla="val 16667"/>
              <a:gd name="adj2" fmla="val 0"/>
            </a:avLst>
          </a:prstGeom>
          <a:gradFill>
            <a:gsLst>
              <a:gs pos="0">
                <a:srgbClr val="0D3864"/>
              </a:gs>
              <a:gs pos="100000">
                <a:srgbClr val="1E90FF"/>
              </a:gs>
            </a:gsLst>
            <a:lin ang="0" scaled="0"/>
          </a:gradFill>
          <a:ln>
            <a:noFill/>
          </a:ln>
        </p:spPr>
        <p:txBody>
          <a:bodyPr spcFirstLastPara="1" wrap="square" lIns="70500" tIns="70500" rIns="70500" bIns="70500" anchor="ctr" anchorCtr="0">
            <a:noAutofit/>
          </a:bodyPr>
          <a:lstStyle/>
          <a:p>
            <a:pPr marL="0" marR="0" lvl="0" indent="0" algn="ctr" rtl="0">
              <a:lnSpc>
                <a:spcPct val="100000"/>
              </a:lnSpc>
              <a:spcBef>
                <a:spcPts val="0"/>
              </a:spcBef>
              <a:spcAft>
                <a:spcPts val="0"/>
              </a:spcAft>
              <a:buClr>
                <a:srgbClr val="000000"/>
              </a:buClr>
              <a:buSzPts val="1080"/>
              <a:buFont typeface="Arial"/>
              <a:buNone/>
            </a:pPr>
            <a:endParaRPr sz="1080" b="0" i="0" u="none" strike="noStrike" cap="none">
              <a:solidFill>
                <a:srgbClr val="000000"/>
              </a:solidFill>
              <a:latin typeface="Figtree"/>
              <a:ea typeface="Figtree"/>
              <a:cs typeface="Figtree"/>
              <a:sym typeface="Figtree"/>
            </a:endParaRPr>
          </a:p>
        </p:txBody>
      </p:sp>
      <p:sp>
        <p:nvSpPr>
          <p:cNvPr id="284" name="Google Shape;284;p15"/>
          <p:cNvSpPr/>
          <p:nvPr/>
        </p:nvSpPr>
        <p:spPr>
          <a:xfrm rot="-5400000">
            <a:off x="1651138" y="1784288"/>
            <a:ext cx="823850" cy="2295525"/>
          </a:xfrm>
          <a:prstGeom prst="flowChartOffpageConnector">
            <a:avLst/>
          </a:prstGeom>
          <a:gradFill>
            <a:gsLst>
              <a:gs pos="0">
                <a:srgbClr val="0C5395"/>
              </a:gs>
              <a:gs pos="100000">
                <a:srgbClr val="1E90FF"/>
              </a:gs>
            </a:gsLst>
            <a:lin ang="2700006" scaled="0"/>
          </a:gradFill>
          <a:ln>
            <a:noFill/>
          </a:ln>
        </p:spPr>
        <p:txBody>
          <a:bodyPr spcFirstLastPara="1" wrap="square" lIns="44550" tIns="44550" rIns="44550" bIns="44550" anchor="ctr" anchorCtr="0">
            <a:noAutofit/>
          </a:bodyPr>
          <a:lstStyle/>
          <a:p>
            <a:pPr marL="0" marR="0" lvl="0" indent="0" algn="ctr" rtl="0">
              <a:lnSpc>
                <a:spcPct val="100000"/>
              </a:lnSpc>
              <a:spcBef>
                <a:spcPts val="0"/>
              </a:spcBef>
              <a:spcAft>
                <a:spcPts val="0"/>
              </a:spcAft>
              <a:buClr>
                <a:srgbClr val="000000"/>
              </a:buClr>
              <a:buSzPts val="682"/>
              <a:buFont typeface="Arial"/>
              <a:buNone/>
            </a:pPr>
            <a:endParaRPr sz="682" b="0" i="0" u="none" strike="noStrike" cap="none">
              <a:solidFill>
                <a:srgbClr val="000000"/>
              </a:solidFill>
              <a:latin typeface="Figtree"/>
              <a:ea typeface="Figtree"/>
              <a:cs typeface="Figtree"/>
              <a:sym typeface="Figtree"/>
            </a:endParaRPr>
          </a:p>
        </p:txBody>
      </p:sp>
      <p:sp>
        <p:nvSpPr>
          <p:cNvPr id="285" name="Google Shape;285;p15"/>
          <p:cNvSpPr txBox="1"/>
          <p:nvPr/>
        </p:nvSpPr>
        <p:spPr>
          <a:xfrm>
            <a:off x="3266325" y="2533650"/>
            <a:ext cx="5462400" cy="935700"/>
          </a:xfrm>
          <a:prstGeom prst="rect">
            <a:avLst/>
          </a:prstGeom>
          <a:noFill/>
          <a:ln>
            <a:noFill/>
          </a:ln>
        </p:spPr>
        <p:txBody>
          <a:bodyPr spcFirstLastPara="1" wrap="square" lIns="64400" tIns="64400" rIns="64400" bIns="64400" anchor="t" anchorCtr="0">
            <a:spAutoFit/>
          </a:bodyPr>
          <a:lstStyle/>
          <a:p>
            <a:pPr marL="0" marR="0" lvl="0" indent="0" algn="l" rtl="0">
              <a:lnSpc>
                <a:spcPct val="110000"/>
              </a:lnSpc>
              <a:spcBef>
                <a:spcPts val="0"/>
              </a:spcBef>
              <a:spcAft>
                <a:spcPts val="0"/>
              </a:spcAft>
              <a:buClr>
                <a:srgbClr val="000000"/>
              </a:buClr>
              <a:buSzPts val="805"/>
              <a:buFont typeface="Arial"/>
              <a:buNone/>
            </a:pPr>
            <a:r>
              <a:rPr lang="id" sz="805" b="1" i="0" u="none" strike="noStrike" cap="none">
                <a:solidFill>
                  <a:srgbClr val="FFC000"/>
                </a:solidFill>
                <a:latin typeface="Figtree"/>
                <a:ea typeface="Figtree"/>
                <a:cs typeface="Figtree"/>
                <a:sym typeface="Figtree"/>
              </a:rPr>
              <a:t>Capaian Literasi (Sedang): </a:t>
            </a:r>
            <a:r>
              <a:rPr lang="id" sz="805" b="0" i="0" u="none" strike="noStrike" cap="none">
                <a:solidFill>
                  <a:schemeClr val="lt1"/>
                </a:solidFill>
                <a:latin typeface="Figtree Medium"/>
                <a:ea typeface="Figtree Medium"/>
                <a:cs typeface="Figtree Medium"/>
                <a:sym typeface="Figtree Medium"/>
              </a:rPr>
              <a:t>Murid baru menguasai tingkat dasar menemukan informasi tersurat (literal). Namun, mereka masih kesulitan melakukan interpretasi kompleks, mengevaluasi kualitas teks, dan menghubungkan informasi dari berbagai sumber (teks jamak). </a:t>
            </a:r>
            <a:r>
              <a:rPr lang="id" sz="805" b="1" i="0" u="none" strike="noStrike" cap="none">
                <a:solidFill>
                  <a:srgbClr val="FFC000"/>
                </a:solidFill>
                <a:latin typeface="Figtree"/>
                <a:ea typeface="Figtree"/>
                <a:cs typeface="Figtree"/>
                <a:sym typeface="Figtree"/>
              </a:rPr>
              <a:t>Capaian Numerasi (Sedang): </a:t>
            </a:r>
            <a:r>
              <a:rPr lang="id" sz="805" b="0" i="0" u="none" strike="noStrike" cap="none">
                <a:solidFill>
                  <a:schemeClr val="lt1"/>
                </a:solidFill>
                <a:latin typeface="Figtree Medium"/>
                <a:ea typeface="Figtree Medium"/>
                <a:cs typeface="Figtree Medium"/>
                <a:sym typeface="Figtree Medium"/>
              </a:rPr>
              <a:t>Murid baru mampu menyelesaikan soal-soal rutin yang bersifat prosedural. Namun, mereka masih mengalami hambatan besar dalam penalaran matematika pada konteks kehidupan nyata yang asing atau tidak familiar.</a:t>
            </a:r>
            <a:endParaRPr sz="805" b="0" i="0" u="none" strike="noStrike" cap="none">
              <a:solidFill>
                <a:schemeClr val="lt1"/>
              </a:solidFill>
              <a:latin typeface="Figtree Medium"/>
              <a:ea typeface="Figtree Medium"/>
              <a:cs typeface="Figtree Medium"/>
              <a:sym typeface="Figtree Medium"/>
            </a:endParaRPr>
          </a:p>
          <a:p>
            <a:pPr marL="0" marR="0" lvl="0" indent="0" algn="l" rtl="0">
              <a:lnSpc>
                <a:spcPct val="110000"/>
              </a:lnSpc>
              <a:spcBef>
                <a:spcPts val="0"/>
              </a:spcBef>
              <a:spcAft>
                <a:spcPts val="0"/>
              </a:spcAft>
              <a:buClr>
                <a:srgbClr val="000000"/>
              </a:buClr>
              <a:buSzPts val="805"/>
              <a:buFont typeface="Arial"/>
              <a:buNone/>
            </a:pPr>
            <a:endParaRPr sz="805" b="0" i="0" u="none" strike="noStrike" cap="none">
              <a:solidFill>
                <a:schemeClr val="lt1"/>
              </a:solidFill>
              <a:latin typeface="Figtree Medium"/>
              <a:ea typeface="Figtree Medium"/>
              <a:cs typeface="Figtree Medium"/>
              <a:sym typeface="Figtree Medium"/>
            </a:endParaRPr>
          </a:p>
        </p:txBody>
      </p:sp>
      <p:sp>
        <p:nvSpPr>
          <p:cNvPr id="286" name="Google Shape;286;p15"/>
          <p:cNvSpPr/>
          <p:nvPr/>
        </p:nvSpPr>
        <p:spPr>
          <a:xfrm>
            <a:off x="153800" y="2384200"/>
            <a:ext cx="1095600" cy="1095600"/>
          </a:xfrm>
          <a:prstGeom prst="ellipse">
            <a:avLst/>
          </a:prstGeom>
          <a:solidFill>
            <a:srgbClr val="FFFF00"/>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287" name="Google Shape;287;p15"/>
          <p:cNvSpPr/>
          <p:nvPr/>
        </p:nvSpPr>
        <p:spPr>
          <a:xfrm>
            <a:off x="2372625" y="3723575"/>
            <a:ext cx="6356400" cy="742800"/>
          </a:xfrm>
          <a:prstGeom prst="round2DiagRect">
            <a:avLst>
              <a:gd name="adj1" fmla="val 16667"/>
              <a:gd name="adj2" fmla="val 0"/>
            </a:avLst>
          </a:prstGeom>
          <a:gradFill>
            <a:gsLst>
              <a:gs pos="0">
                <a:srgbClr val="0D3864"/>
              </a:gs>
              <a:gs pos="100000">
                <a:srgbClr val="1E90FF"/>
              </a:gs>
            </a:gsLst>
            <a:lin ang="0" scaled="0"/>
          </a:gradFill>
          <a:ln>
            <a:noFill/>
          </a:ln>
        </p:spPr>
        <p:txBody>
          <a:bodyPr spcFirstLastPara="1" wrap="square" lIns="70500" tIns="70500" rIns="70500" bIns="70500" anchor="ctr" anchorCtr="0">
            <a:noAutofit/>
          </a:bodyPr>
          <a:lstStyle/>
          <a:p>
            <a:pPr marL="0" marR="0" lvl="0" indent="0" algn="ctr" rtl="0">
              <a:lnSpc>
                <a:spcPct val="100000"/>
              </a:lnSpc>
              <a:spcBef>
                <a:spcPts val="0"/>
              </a:spcBef>
              <a:spcAft>
                <a:spcPts val="0"/>
              </a:spcAft>
              <a:buClr>
                <a:srgbClr val="000000"/>
              </a:buClr>
              <a:buSzPts val="1080"/>
              <a:buFont typeface="Arial"/>
              <a:buNone/>
            </a:pPr>
            <a:endParaRPr sz="1080" b="0" i="0" u="none" strike="noStrike" cap="none">
              <a:solidFill>
                <a:srgbClr val="000000"/>
              </a:solidFill>
              <a:latin typeface="Figtree"/>
              <a:ea typeface="Figtree"/>
              <a:cs typeface="Figtree"/>
              <a:sym typeface="Figtree"/>
            </a:endParaRPr>
          </a:p>
        </p:txBody>
      </p:sp>
      <p:sp>
        <p:nvSpPr>
          <p:cNvPr id="288" name="Google Shape;288;p15"/>
          <p:cNvSpPr/>
          <p:nvPr/>
        </p:nvSpPr>
        <p:spPr>
          <a:xfrm rot="-5400000">
            <a:off x="1651138" y="2937763"/>
            <a:ext cx="823850" cy="2295525"/>
          </a:xfrm>
          <a:prstGeom prst="flowChartOffpageConnector">
            <a:avLst/>
          </a:prstGeom>
          <a:gradFill>
            <a:gsLst>
              <a:gs pos="0">
                <a:srgbClr val="0C5395"/>
              </a:gs>
              <a:gs pos="100000">
                <a:srgbClr val="1E90FF"/>
              </a:gs>
            </a:gsLst>
            <a:lin ang="2700006" scaled="0"/>
          </a:gradFill>
          <a:ln>
            <a:noFill/>
          </a:ln>
        </p:spPr>
        <p:txBody>
          <a:bodyPr spcFirstLastPara="1" wrap="square" lIns="44550" tIns="44550" rIns="44550" bIns="44550" anchor="ctr" anchorCtr="0">
            <a:noAutofit/>
          </a:bodyPr>
          <a:lstStyle/>
          <a:p>
            <a:pPr marL="0" marR="0" lvl="0" indent="0" algn="ctr" rtl="0">
              <a:lnSpc>
                <a:spcPct val="100000"/>
              </a:lnSpc>
              <a:spcBef>
                <a:spcPts val="0"/>
              </a:spcBef>
              <a:spcAft>
                <a:spcPts val="0"/>
              </a:spcAft>
              <a:buClr>
                <a:srgbClr val="000000"/>
              </a:buClr>
              <a:buSzPts val="682"/>
              <a:buFont typeface="Arial"/>
              <a:buNone/>
            </a:pPr>
            <a:endParaRPr sz="682" b="0" i="0" u="none" strike="noStrike" cap="none">
              <a:solidFill>
                <a:srgbClr val="000000"/>
              </a:solidFill>
              <a:latin typeface="Figtree"/>
              <a:ea typeface="Figtree"/>
              <a:cs typeface="Figtree"/>
              <a:sym typeface="Figtree"/>
            </a:endParaRPr>
          </a:p>
        </p:txBody>
      </p:sp>
      <p:sp>
        <p:nvSpPr>
          <p:cNvPr id="289" name="Google Shape;289;p15"/>
          <p:cNvSpPr txBox="1"/>
          <p:nvPr/>
        </p:nvSpPr>
        <p:spPr>
          <a:xfrm>
            <a:off x="3266349" y="3700700"/>
            <a:ext cx="5462400" cy="799500"/>
          </a:xfrm>
          <a:prstGeom prst="rect">
            <a:avLst/>
          </a:prstGeom>
          <a:noFill/>
          <a:ln>
            <a:noFill/>
          </a:ln>
        </p:spPr>
        <p:txBody>
          <a:bodyPr spcFirstLastPara="1" wrap="square" lIns="64400" tIns="64400" rIns="64400" bIns="64400" anchor="t" anchorCtr="0">
            <a:spAutoFit/>
          </a:bodyPr>
          <a:lstStyle/>
          <a:p>
            <a:pPr marL="0" marR="0" lvl="0" indent="0" algn="l" rtl="0">
              <a:lnSpc>
                <a:spcPct val="110000"/>
              </a:lnSpc>
              <a:spcBef>
                <a:spcPts val="0"/>
              </a:spcBef>
              <a:spcAft>
                <a:spcPts val="0"/>
              </a:spcAft>
              <a:buClr>
                <a:srgbClr val="000000"/>
              </a:buClr>
              <a:buSzPts val="805"/>
              <a:buFont typeface="Arial"/>
              <a:buNone/>
            </a:pPr>
            <a:r>
              <a:rPr lang="id" sz="805" b="1" i="0" u="none" strike="noStrike" cap="none">
                <a:solidFill>
                  <a:srgbClr val="FFC000"/>
                </a:solidFill>
                <a:latin typeface="Figtree"/>
                <a:ea typeface="Figtree"/>
                <a:cs typeface="Figtree"/>
                <a:sym typeface="Figtree"/>
              </a:rPr>
              <a:t>DARURAT; Capaian Literasi (Kurang): </a:t>
            </a:r>
            <a:r>
              <a:rPr lang="id" sz="805" b="0" i="0" u="none" strike="noStrike" cap="none">
                <a:solidFill>
                  <a:schemeClr val="lt1"/>
                </a:solidFill>
                <a:latin typeface="Figtree Medium"/>
                <a:ea typeface="Figtree Medium"/>
                <a:cs typeface="Figtree Medium"/>
                <a:sym typeface="Figtree Medium"/>
              </a:rPr>
              <a:t>Murid belum menguasai fondasi membaca fasih (read fluently). Kapasitas mental habis untuk mengeja, sehingga kesulitan memahami bacaan sederhana, menemukan data tersurat, dan kehabisan waktu pada soal panjang (AN/TKA).</a:t>
            </a:r>
            <a:r>
              <a:rPr lang="id" sz="805" b="1" i="0" u="none" strike="noStrike" cap="none">
                <a:solidFill>
                  <a:srgbClr val="FFC000"/>
                </a:solidFill>
                <a:latin typeface="Figtree"/>
                <a:ea typeface="Figtree"/>
                <a:cs typeface="Figtree"/>
                <a:sym typeface="Figtree"/>
              </a:rPr>
              <a:t>Capaian Numerasi (Kurang): </a:t>
            </a:r>
            <a:r>
              <a:rPr lang="id" sz="805" b="0" i="0" u="none" strike="noStrike" cap="none">
                <a:solidFill>
                  <a:schemeClr val="lt1"/>
                </a:solidFill>
                <a:latin typeface="Figtree Medium"/>
                <a:ea typeface="Figtree Medium"/>
                <a:cs typeface="Figtree Medium"/>
                <a:sym typeface="Figtree Medium"/>
              </a:rPr>
              <a:t>Murid kesulitan memahami konsep matematika dasar, gagal menafsirkan data tabel/grafik sederhana, tidak mampu menggunakan representasi matematika, serta gagal menyelesaikan masalah sehari-hari</a:t>
            </a:r>
            <a:endParaRPr sz="805" b="0" i="0" u="none" strike="noStrike" cap="none">
              <a:solidFill>
                <a:schemeClr val="lt1"/>
              </a:solidFill>
              <a:latin typeface="Figtree Medium"/>
              <a:ea typeface="Figtree Medium"/>
              <a:cs typeface="Figtree Medium"/>
              <a:sym typeface="Figtree Medium"/>
            </a:endParaRPr>
          </a:p>
        </p:txBody>
      </p:sp>
      <p:sp>
        <p:nvSpPr>
          <p:cNvPr id="290" name="Google Shape;290;p15"/>
          <p:cNvSpPr/>
          <p:nvPr/>
        </p:nvSpPr>
        <p:spPr>
          <a:xfrm>
            <a:off x="153800" y="3537675"/>
            <a:ext cx="1095600" cy="1095600"/>
          </a:xfrm>
          <a:prstGeom prst="ellipse">
            <a:avLst/>
          </a:prstGeom>
          <a:solidFill>
            <a:srgbClr val="FF0000"/>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291" name="Google Shape;291;p15"/>
          <p:cNvSpPr txBox="1"/>
          <p:nvPr/>
        </p:nvSpPr>
        <p:spPr>
          <a:xfrm>
            <a:off x="911974" y="2785590"/>
            <a:ext cx="2302200" cy="3309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879" b="1" i="0" u="none" strike="noStrike" cap="none">
                <a:solidFill>
                  <a:schemeClr val="lt1"/>
                </a:solidFill>
                <a:latin typeface="Figtree"/>
                <a:ea typeface="Figtree"/>
                <a:cs typeface="Figtree"/>
                <a:sym typeface="Figtree"/>
              </a:rPr>
              <a:t>Sedang</a:t>
            </a:r>
            <a:endParaRPr sz="1879" b="1" i="0" u="none" strike="noStrike" cap="none">
              <a:solidFill>
                <a:schemeClr val="lt1"/>
              </a:solidFill>
              <a:latin typeface="Figtree"/>
              <a:ea typeface="Figtree"/>
              <a:cs typeface="Figtree"/>
              <a:sym typeface="Figtree"/>
            </a:endParaRPr>
          </a:p>
        </p:txBody>
      </p:sp>
      <p:sp>
        <p:nvSpPr>
          <p:cNvPr id="292" name="Google Shape;292;p15"/>
          <p:cNvSpPr txBox="1"/>
          <p:nvPr/>
        </p:nvSpPr>
        <p:spPr>
          <a:xfrm>
            <a:off x="911974" y="3929540"/>
            <a:ext cx="2302200" cy="3309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879" b="1" i="0" u="none" strike="noStrike" cap="none">
                <a:solidFill>
                  <a:schemeClr val="lt1"/>
                </a:solidFill>
                <a:latin typeface="Figtree"/>
                <a:ea typeface="Figtree"/>
                <a:cs typeface="Figtree"/>
                <a:sym typeface="Figtree"/>
              </a:rPr>
              <a:t>Kurang</a:t>
            </a:r>
            <a:endParaRPr sz="1879" b="1" i="0" u="none" strike="noStrike" cap="none">
              <a:solidFill>
                <a:schemeClr val="lt1"/>
              </a:solidFill>
              <a:latin typeface="Figtree"/>
              <a:ea typeface="Figtree"/>
              <a:cs typeface="Figtree"/>
              <a:sym typeface="Figtree"/>
            </a:endParaRPr>
          </a:p>
        </p:txBody>
      </p:sp>
      <p:sp>
        <p:nvSpPr>
          <p:cNvPr id="293" name="Google Shape;293;p15"/>
          <p:cNvSpPr txBox="1"/>
          <p:nvPr/>
        </p:nvSpPr>
        <p:spPr>
          <a:xfrm>
            <a:off x="286652" y="1641650"/>
            <a:ext cx="866700" cy="3309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879" b="1" i="0" u="none" strike="noStrike" cap="none">
                <a:solidFill>
                  <a:srgbClr val="0C5395"/>
                </a:solidFill>
                <a:latin typeface="Figtree"/>
                <a:ea typeface="Figtree"/>
                <a:cs typeface="Figtree"/>
                <a:sym typeface="Figtree"/>
              </a:rPr>
              <a:t>Hijau</a:t>
            </a:r>
            <a:endParaRPr sz="1879" b="1" i="0" u="none" strike="noStrike" cap="none">
              <a:solidFill>
                <a:srgbClr val="0C5395"/>
              </a:solidFill>
              <a:latin typeface="Figtree"/>
              <a:ea typeface="Figtree"/>
              <a:cs typeface="Figtree"/>
              <a:sym typeface="Figtree"/>
            </a:endParaRPr>
          </a:p>
        </p:txBody>
      </p:sp>
      <p:sp>
        <p:nvSpPr>
          <p:cNvPr id="294" name="Google Shape;294;p15"/>
          <p:cNvSpPr txBox="1"/>
          <p:nvPr/>
        </p:nvSpPr>
        <p:spPr>
          <a:xfrm>
            <a:off x="268252" y="2785600"/>
            <a:ext cx="866700" cy="3309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879" b="1" i="0" u="none" strike="noStrike" cap="none">
                <a:solidFill>
                  <a:srgbClr val="0C5395"/>
                </a:solidFill>
                <a:latin typeface="Figtree"/>
                <a:ea typeface="Figtree"/>
                <a:cs typeface="Figtree"/>
                <a:sym typeface="Figtree"/>
              </a:rPr>
              <a:t>Kuning</a:t>
            </a:r>
            <a:endParaRPr sz="1879" b="1" i="0" u="none" strike="noStrike" cap="none">
              <a:solidFill>
                <a:srgbClr val="0C5395"/>
              </a:solidFill>
              <a:latin typeface="Figtree"/>
              <a:ea typeface="Figtree"/>
              <a:cs typeface="Figtree"/>
              <a:sym typeface="Figtree"/>
            </a:endParaRPr>
          </a:p>
        </p:txBody>
      </p:sp>
      <p:sp>
        <p:nvSpPr>
          <p:cNvPr id="295" name="Google Shape;295;p15"/>
          <p:cNvSpPr txBox="1"/>
          <p:nvPr/>
        </p:nvSpPr>
        <p:spPr>
          <a:xfrm>
            <a:off x="268252" y="3891450"/>
            <a:ext cx="866700" cy="330900"/>
          </a:xfrm>
          <a:prstGeom prst="rect">
            <a:avLst/>
          </a:prstGeom>
          <a:noFill/>
          <a:ln>
            <a:noFill/>
          </a:ln>
        </p:spPr>
        <p:txBody>
          <a:bodyPr spcFirstLastPara="1" wrap="square" lIns="41475" tIns="20700" rIns="41475" bIns="20700" anchor="t" anchorCtr="0">
            <a:spAutoFit/>
          </a:bodyPr>
          <a:lstStyle/>
          <a:p>
            <a:pPr marL="0" marR="0" lvl="0" indent="0" algn="ctr" rtl="0">
              <a:lnSpc>
                <a:spcPct val="115000"/>
              </a:lnSpc>
              <a:spcBef>
                <a:spcPts val="0"/>
              </a:spcBef>
              <a:spcAft>
                <a:spcPts val="0"/>
              </a:spcAft>
              <a:buClr>
                <a:srgbClr val="000000"/>
              </a:buClr>
              <a:buSzPts val="1904"/>
              <a:buFont typeface="Arial"/>
              <a:buNone/>
            </a:pPr>
            <a:r>
              <a:rPr lang="id" sz="1879" b="1" i="0" u="none" strike="noStrike" cap="none">
                <a:solidFill>
                  <a:srgbClr val="0C5395"/>
                </a:solidFill>
                <a:latin typeface="Figtree"/>
                <a:ea typeface="Figtree"/>
                <a:cs typeface="Figtree"/>
                <a:sym typeface="Figtree"/>
              </a:rPr>
              <a:t>Merah</a:t>
            </a:r>
            <a:endParaRPr sz="1879" b="1" i="0" u="none" strike="noStrike" cap="none">
              <a:solidFill>
                <a:srgbClr val="0C5395"/>
              </a:solidFill>
              <a:latin typeface="Figtree"/>
              <a:ea typeface="Figtree"/>
              <a:cs typeface="Figtree"/>
              <a:sym typeface="Figtre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16"/>
          <p:cNvSpPr/>
          <p:nvPr/>
        </p:nvSpPr>
        <p:spPr>
          <a:xfrm>
            <a:off x="353500" y="1294275"/>
            <a:ext cx="8389800" cy="31836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301" name="Google Shape;301;p16"/>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16</a:t>
            </a:fld>
            <a:endParaRPr sz="700" b="1" i="0" u="none" strike="noStrike" cap="none">
              <a:solidFill>
                <a:srgbClr val="595959"/>
              </a:solidFill>
              <a:latin typeface="Figtree"/>
              <a:ea typeface="Figtree"/>
              <a:cs typeface="Figtree"/>
              <a:sym typeface="Figtree"/>
            </a:endParaRPr>
          </a:p>
        </p:txBody>
      </p:sp>
      <p:sp>
        <p:nvSpPr>
          <p:cNvPr id="302" name="Google Shape;302;p16"/>
          <p:cNvSpPr txBox="1"/>
          <p:nvPr/>
        </p:nvSpPr>
        <p:spPr>
          <a:xfrm>
            <a:off x="549208" y="1915072"/>
            <a:ext cx="5727900" cy="2620500"/>
          </a:xfrm>
          <a:prstGeom prst="rect">
            <a:avLst/>
          </a:prstGeom>
          <a:noFill/>
          <a:ln>
            <a:noFill/>
          </a:ln>
        </p:spPr>
        <p:txBody>
          <a:bodyPr spcFirstLastPara="1" wrap="square" lIns="45725" tIns="22850" rIns="45725" bIns="22850" anchor="t" anchorCtr="0">
            <a:spAutoFit/>
          </a:bodyPr>
          <a:lstStyle/>
          <a:p>
            <a:pPr marL="45720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Petunjuk kerja:</a:t>
            </a:r>
            <a:endParaRPr sz="1500" b="1" i="0" u="none" strike="noStrike" cap="none">
              <a:solidFill>
                <a:schemeClr val="accent4"/>
              </a:solidFill>
              <a:latin typeface="Figtree"/>
              <a:ea typeface="Figtree"/>
              <a:cs typeface="Figtree"/>
              <a:sym typeface="Figtree"/>
            </a:endParaRPr>
          </a:p>
          <a:p>
            <a:pPr marL="457200" marR="0" lvl="0" indent="0" algn="just" rtl="0">
              <a:lnSpc>
                <a:spcPct val="115000"/>
              </a:lnSpc>
              <a:spcBef>
                <a:spcPts val="0"/>
              </a:spcBef>
              <a:spcAft>
                <a:spcPts val="0"/>
              </a:spcAft>
              <a:buClr>
                <a:srgbClr val="000000"/>
              </a:buClr>
              <a:buSzPts val="1500"/>
              <a:buFont typeface="Arial"/>
              <a:buNone/>
            </a:pPr>
            <a:endParaRPr sz="1500" b="1" i="0" u="none" strike="noStrike" cap="none">
              <a:solidFill>
                <a:schemeClr val="lt1"/>
              </a:solidFill>
              <a:latin typeface="Figtree"/>
              <a:ea typeface="Figtree"/>
              <a:cs typeface="Figtree"/>
              <a:sym typeface="Figtree"/>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Peserta dibagi atas beberapa kelompok, tiap kelompok terdiri dari 4 sampai 5 orang.</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Pilihlah </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Telaah kembali format RTL tersebut, apakah sudah sesuai dengan siklus SPMI?</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Susunlah RTL program penguatan literasi numerasi berdasarkan siklus SPMI (LK: 1) </a:t>
            </a:r>
            <a:endParaRPr sz="1500" b="0" i="0" u="none" strike="noStrike" cap="none">
              <a:solidFill>
                <a:schemeClr val="lt1"/>
              </a:solidFill>
              <a:latin typeface="Figtree Medium"/>
              <a:ea typeface="Figtree Medium"/>
              <a:cs typeface="Figtree Medium"/>
              <a:sym typeface="Figtree Medium"/>
            </a:endParaRPr>
          </a:p>
          <a:p>
            <a:pPr marL="0" marR="0" lvl="0" indent="0" algn="just" rtl="0">
              <a:lnSpc>
                <a:spcPct val="115000"/>
              </a:lnSpc>
              <a:spcBef>
                <a:spcPts val="0"/>
              </a:spcBef>
              <a:spcAft>
                <a:spcPts val="0"/>
              </a:spcAft>
              <a:buClr>
                <a:srgbClr val="000000"/>
              </a:buClr>
              <a:buSzPts val="1200"/>
              <a:buFont typeface="Arial"/>
              <a:buNone/>
            </a:pPr>
            <a:endParaRPr sz="1200" b="0" i="0" u="none" strike="noStrike" cap="none">
              <a:solidFill>
                <a:schemeClr val="lt1"/>
              </a:solidFill>
              <a:latin typeface="Figtree Medium"/>
              <a:ea typeface="Figtree Medium"/>
              <a:cs typeface="Figtree Medium"/>
              <a:sym typeface="Figtree Medium"/>
            </a:endParaRPr>
          </a:p>
        </p:txBody>
      </p:sp>
      <p:sp>
        <p:nvSpPr>
          <p:cNvPr id="303" name="Google Shape;303;p16"/>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304" name="Google Shape;304;p16"/>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Diskusi Kelompok (35’)</a:t>
            </a:r>
            <a:endParaRPr/>
          </a:p>
        </p:txBody>
      </p:sp>
      <p:pic>
        <p:nvPicPr>
          <p:cNvPr id="305" name="Google Shape;305;p16" title="Tambahkan judul (36).png"/>
          <p:cNvPicPr preferRelativeResize="0"/>
          <p:nvPr/>
        </p:nvPicPr>
        <p:blipFill rotWithShape="1">
          <a:blip r:embed="rId3">
            <a:alphaModFix/>
          </a:blip>
          <a:srcRect l="17689" t="20612" r="17566" b="26994"/>
          <a:stretch/>
        </p:blipFill>
        <p:spPr>
          <a:xfrm>
            <a:off x="5900550" y="1601375"/>
            <a:ext cx="3027100" cy="3061851"/>
          </a:xfrm>
          <a:prstGeom prst="rect">
            <a:avLst/>
          </a:prstGeom>
          <a:noFill/>
          <a:ln>
            <a:noFill/>
          </a:ln>
        </p:spPr>
      </p:pic>
      <p:sp>
        <p:nvSpPr>
          <p:cNvPr id="306" name="Google Shape;306;p16"/>
          <p:cNvSpPr txBox="1"/>
          <p:nvPr/>
        </p:nvSpPr>
        <p:spPr>
          <a:xfrm>
            <a:off x="1001725" y="1536822"/>
            <a:ext cx="5727900" cy="2769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Tugas:</a:t>
            </a:r>
            <a:r>
              <a:rPr lang="id" sz="1500" b="1" i="0" u="none" strike="noStrike" cap="none">
                <a:solidFill>
                  <a:schemeClr val="lt1"/>
                </a:solidFill>
                <a:latin typeface="Figtree"/>
                <a:ea typeface="Figtree"/>
                <a:cs typeface="Figtree"/>
                <a:sym typeface="Figtree"/>
              </a:rPr>
              <a:t> </a:t>
            </a:r>
            <a:r>
              <a:rPr lang="id" sz="1500" b="0" i="0" u="none" strike="noStrike" cap="none">
                <a:solidFill>
                  <a:schemeClr val="lt1"/>
                </a:solidFill>
                <a:latin typeface="Figtree Medium"/>
                <a:ea typeface="Figtree Medium"/>
                <a:cs typeface="Figtree Medium"/>
                <a:sym typeface="Figtree Medium"/>
              </a:rPr>
              <a:t>Menelaah dokumen Rapor Pendidikan Satuan Pendidikan </a:t>
            </a:r>
            <a:endParaRPr sz="1500" b="0" i="0" u="none" strike="noStrike" cap="none">
              <a:solidFill>
                <a:schemeClr val="lt1"/>
              </a:solidFill>
              <a:latin typeface="Figtree Medium"/>
              <a:ea typeface="Figtree Medium"/>
              <a:cs typeface="Figtree Medium"/>
              <a:sym typeface="Figtree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17"/>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17</a:t>
            </a:fld>
            <a:endParaRPr sz="700" b="1" i="0" u="none" strike="noStrike" cap="none">
              <a:solidFill>
                <a:srgbClr val="595959"/>
              </a:solidFill>
              <a:latin typeface="Figtree"/>
              <a:ea typeface="Figtree"/>
              <a:cs typeface="Figtree"/>
              <a:sym typeface="Figtree"/>
            </a:endParaRPr>
          </a:p>
        </p:txBody>
      </p:sp>
      <p:sp>
        <p:nvSpPr>
          <p:cNvPr id="312" name="Google Shape;312;p17"/>
          <p:cNvSpPr/>
          <p:nvPr/>
        </p:nvSpPr>
        <p:spPr>
          <a:xfrm>
            <a:off x="847646" y="2229371"/>
            <a:ext cx="3825600" cy="933000"/>
          </a:xfrm>
          <a:prstGeom prst="round1Rect">
            <a:avLst>
              <a:gd name="adj" fmla="val 16667"/>
            </a:avLst>
          </a:prstGeom>
          <a:gradFill>
            <a:gsLst>
              <a:gs pos="0">
                <a:srgbClr val="0C5395"/>
              </a:gs>
              <a:gs pos="100000">
                <a:srgbClr val="1E90FF"/>
              </a:gs>
            </a:gsLst>
            <a:lin ang="2700006" scaled="0"/>
          </a:gradFill>
          <a:ln>
            <a:noFill/>
          </a:ln>
        </p:spPr>
        <p:txBody>
          <a:bodyPr spcFirstLastPara="1" wrap="square" lIns="78675" tIns="78675" rIns="78675" bIns="78675" anchor="ctr" anchorCtr="0">
            <a:noAutofit/>
          </a:bodyPr>
          <a:lstStyle/>
          <a:p>
            <a:pPr marL="0" marR="0" lvl="0" indent="0" algn="ctr" rtl="0">
              <a:lnSpc>
                <a:spcPct val="100000"/>
              </a:lnSpc>
              <a:spcBef>
                <a:spcPts val="0"/>
              </a:spcBef>
              <a:spcAft>
                <a:spcPts val="0"/>
              </a:spcAft>
              <a:buClr>
                <a:srgbClr val="000000"/>
              </a:buClr>
              <a:buSzPts val="1205"/>
              <a:buFont typeface="Arial"/>
              <a:buNone/>
            </a:pPr>
            <a:endParaRPr sz="1205" b="0" i="0" u="none" strike="noStrike" cap="none">
              <a:solidFill>
                <a:srgbClr val="000000"/>
              </a:solidFill>
              <a:latin typeface="Figtree"/>
              <a:ea typeface="Figtree"/>
              <a:cs typeface="Figtree"/>
              <a:sym typeface="Figtree"/>
            </a:endParaRPr>
          </a:p>
        </p:txBody>
      </p:sp>
      <p:sp>
        <p:nvSpPr>
          <p:cNvPr id="313" name="Google Shape;313;p17"/>
          <p:cNvSpPr/>
          <p:nvPr/>
        </p:nvSpPr>
        <p:spPr>
          <a:xfrm rot="10800000" flipH="1">
            <a:off x="859738" y="3055059"/>
            <a:ext cx="3813300" cy="723600"/>
          </a:xfrm>
          <a:prstGeom prst="round1Rect">
            <a:avLst>
              <a:gd name="adj" fmla="val 16667"/>
            </a:avLst>
          </a:prstGeom>
          <a:gradFill>
            <a:gsLst>
              <a:gs pos="0">
                <a:srgbClr val="0C5395"/>
              </a:gs>
              <a:gs pos="100000">
                <a:srgbClr val="1E90FF"/>
              </a:gs>
            </a:gsLst>
            <a:lin ang="2700006" scaled="0"/>
          </a:gradFill>
          <a:ln>
            <a:noFill/>
          </a:ln>
        </p:spPr>
        <p:txBody>
          <a:bodyPr spcFirstLastPara="1" wrap="square" lIns="78675" tIns="78675" rIns="78675" bIns="78675" anchor="ctr" anchorCtr="0">
            <a:noAutofit/>
          </a:bodyPr>
          <a:lstStyle/>
          <a:p>
            <a:pPr marL="0" marR="0" lvl="0" indent="0" algn="ctr" rtl="0">
              <a:lnSpc>
                <a:spcPct val="100000"/>
              </a:lnSpc>
              <a:spcBef>
                <a:spcPts val="0"/>
              </a:spcBef>
              <a:spcAft>
                <a:spcPts val="0"/>
              </a:spcAft>
              <a:buClr>
                <a:srgbClr val="000000"/>
              </a:buClr>
              <a:buSzPts val="1205"/>
              <a:buFont typeface="Arial"/>
              <a:buNone/>
            </a:pPr>
            <a:endParaRPr sz="1205" b="0" i="0" u="none" strike="noStrike" cap="none">
              <a:solidFill>
                <a:srgbClr val="000000"/>
              </a:solidFill>
              <a:latin typeface="Figtree"/>
              <a:ea typeface="Figtree"/>
              <a:cs typeface="Figtree"/>
              <a:sym typeface="Figtree"/>
            </a:endParaRPr>
          </a:p>
        </p:txBody>
      </p:sp>
      <p:sp>
        <p:nvSpPr>
          <p:cNvPr id="314" name="Google Shape;314;p17"/>
          <p:cNvSpPr txBox="1"/>
          <p:nvPr/>
        </p:nvSpPr>
        <p:spPr>
          <a:xfrm>
            <a:off x="1577696" y="2435776"/>
            <a:ext cx="2796300" cy="416400"/>
          </a:xfrm>
          <a:prstGeom prst="rect">
            <a:avLst/>
          </a:prstGeom>
          <a:noFill/>
          <a:ln>
            <a:noFill/>
          </a:ln>
        </p:spPr>
        <p:txBody>
          <a:bodyPr spcFirstLastPara="1" wrap="square" lIns="39350" tIns="19650" rIns="39350" bIns="19650" anchor="t" anchorCtr="0">
            <a:spAutoFit/>
          </a:bodyPr>
          <a:lstStyle/>
          <a:p>
            <a:pPr marL="0" marR="0" lvl="0" indent="0" algn="ctr" rtl="0">
              <a:lnSpc>
                <a:spcPct val="115000"/>
              </a:lnSpc>
              <a:spcBef>
                <a:spcPts val="0"/>
              </a:spcBef>
              <a:spcAft>
                <a:spcPts val="0"/>
              </a:spcAft>
              <a:buClr>
                <a:srgbClr val="000000"/>
              </a:buClr>
              <a:buSzPts val="1807"/>
              <a:buFont typeface="Arial"/>
              <a:buNone/>
            </a:pPr>
            <a:r>
              <a:rPr lang="id" sz="2446" b="1" i="0" u="none" strike="noStrike" cap="none">
                <a:solidFill>
                  <a:schemeClr val="lt1"/>
                </a:solidFill>
                <a:latin typeface="Figtree"/>
                <a:ea typeface="Figtree"/>
                <a:cs typeface="Figtree"/>
                <a:sym typeface="Figtree"/>
              </a:rPr>
              <a:t>LK -1</a:t>
            </a:r>
            <a:endParaRPr sz="2446" b="1" i="0" u="none" strike="noStrike" cap="none">
              <a:solidFill>
                <a:schemeClr val="lt1"/>
              </a:solidFill>
              <a:latin typeface="Figtree"/>
              <a:ea typeface="Figtree"/>
              <a:cs typeface="Figtree"/>
              <a:sym typeface="Figtree"/>
            </a:endParaRPr>
          </a:p>
        </p:txBody>
      </p:sp>
      <p:sp>
        <p:nvSpPr>
          <p:cNvPr id="315" name="Google Shape;315;p17"/>
          <p:cNvSpPr txBox="1"/>
          <p:nvPr/>
        </p:nvSpPr>
        <p:spPr>
          <a:xfrm>
            <a:off x="892950" y="85650"/>
            <a:ext cx="6530400" cy="572700"/>
          </a:xfrm>
          <a:prstGeom prst="rect">
            <a:avLst/>
          </a:prstGeom>
          <a:noFill/>
          <a:ln>
            <a:noFill/>
          </a:ln>
        </p:spPr>
        <p:txBody>
          <a:bodyPr spcFirstLastPara="1" wrap="square" lIns="91425" tIns="91425" rIns="91425" bIns="91425" anchor="ctr" anchorCtr="0">
            <a:normAutofit fontScale="70000" lnSpcReduction="20000"/>
          </a:bodyPr>
          <a:lstStyle/>
          <a:p>
            <a:pPr marL="0" marR="0" lvl="0" indent="0" algn="l" rtl="0">
              <a:lnSpc>
                <a:spcPct val="100000"/>
              </a:lnSpc>
              <a:spcBef>
                <a:spcPts val="0"/>
              </a:spcBef>
              <a:spcAft>
                <a:spcPts val="0"/>
              </a:spcAft>
              <a:buClr>
                <a:srgbClr val="000000"/>
              </a:buClr>
              <a:buSzPct val="100000"/>
              <a:buFont typeface="Arial"/>
              <a:buNone/>
            </a:pPr>
            <a:r>
              <a:rPr lang="id" sz="2200" b="1" i="0" u="none" strike="noStrike" cap="none">
                <a:solidFill>
                  <a:srgbClr val="016BA3"/>
                </a:solidFill>
                <a:latin typeface="Figtree"/>
                <a:ea typeface="Figtree"/>
                <a:cs typeface="Figtree"/>
                <a:sym typeface="Figtree"/>
              </a:rPr>
              <a:t>LK-1 ANALISIS RAPOR PENDIDIKAN DAN PENYUSUNAN RENCANA TINDAK LANJUT (RTL)</a:t>
            </a:r>
            <a:endParaRPr sz="2200" b="1" i="0" u="none" strike="noStrike" cap="none">
              <a:solidFill>
                <a:srgbClr val="016BA3"/>
              </a:solidFill>
              <a:latin typeface="Figtree"/>
              <a:ea typeface="Figtree"/>
              <a:cs typeface="Figtree"/>
              <a:sym typeface="Figtree"/>
            </a:endParaRPr>
          </a:p>
        </p:txBody>
      </p:sp>
      <p:pic>
        <p:nvPicPr>
          <p:cNvPr id="316" name="Google Shape;316;p17" title="Tambahkan judul (20).png"/>
          <p:cNvPicPr preferRelativeResize="0"/>
          <p:nvPr/>
        </p:nvPicPr>
        <p:blipFill rotWithShape="1">
          <a:blip r:embed="rId3">
            <a:alphaModFix/>
          </a:blip>
          <a:srcRect l="22446" t="23250" r="27741" b="25460"/>
          <a:stretch/>
        </p:blipFill>
        <p:spPr>
          <a:xfrm rot="-558179">
            <a:off x="-136408" y="1455609"/>
            <a:ext cx="2135513" cy="2748608"/>
          </a:xfrm>
          <a:prstGeom prst="rect">
            <a:avLst/>
          </a:prstGeom>
          <a:noFill/>
          <a:ln>
            <a:noFill/>
          </a:ln>
        </p:spPr>
      </p:pic>
      <p:sp>
        <p:nvSpPr>
          <p:cNvPr id="317" name="Google Shape;317;p17"/>
          <p:cNvSpPr/>
          <p:nvPr/>
        </p:nvSpPr>
        <p:spPr>
          <a:xfrm>
            <a:off x="4835375" y="1301100"/>
            <a:ext cx="3714000" cy="3311400"/>
          </a:xfrm>
          <a:prstGeom prst="roundRect">
            <a:avLst>
              <a:gd name="adj" fmla="val 16667"/>
            </a:avLst>
          </a:prstGeom>
          <a:noFill/>
          <a:ln w="28575"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318" name="Google Shape;318;p17"/>
          <p:cNvSpPr txBox="1"/>
          <p:nvPr/>
        </p:nvSpPr>
        <p:spPr>
          <a:xfrm>
            <a:off x="5253718" y="1427775"/>
            <a:ext cx="2877300" cy="801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id" sz="900" b="0" i="0" u="none" strike="noStrike" cap="none">
                <a:solidFill>
                  <a:srgbClr val="0C5395"/>
                </a:solidFill>
                <a:latin typeface="Figtree Medium"/>
                <a:ea typeface="Figtree Medium"/>
                <a:cs typeface="Figtree Medium"/>
                <a:sym typeface="Figtree Medium"/>
              </a:rPr>
              <a:t>Nama Kelompok: </a:t>
            </a: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r>
              <a:rPr lang="id" sz="900" b="0" i="0" u="none" strike="noStrike" cap="none">
                <a:solidFill>
                  <a:srgbClr val="0C5395"/>
                </a:solidFill>
                <a:latin typeface="Figtree Medium"/>
                <a:ea typeface="Figtree Medium"/>
                <a:cs typeface="Figtree Medium"/>
                <a:sym typeface="Figtree Medium"/>
              </a:rPr>
              <a:t>Anggota Kelompok :</a:t>
            </a: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r>
              <a:rPr lang="id" sz="900" b="1" i="0" u="none" strike="noStrike" cap="none">
                <a:solidFill>
                  <a:srgbClr val="0C5395"/>
                </a:solidFill>
                <a:latin typeface="Figtree"/>
                <a:ea typeface="Figtree"/>
                <a:cs typeface="Figtree"/>
                <a:sym typeface="Figtree"/>
              </a:rPr>
              <a:t>Tujuan</a:t>
            </a:r>
            <a:endParaRPr sz="900" b="1" i="0" u="none" strike="noStrike" cap="none">
              <a:solidFill>
                <a:srgbClr val="0C5395"/>
              </a:solidFill>
              <a:latin typeface="Figtree"/>
              <a:ea typeface="Figtree"/>
              <a:cs typeface="Figtree"/>
              <a:sym typeface="Figtree"/>
            </a:endParaRPr>
          </a:p>
          <a:p>
            <a:pPr marL="0" marR="0" lvl="0" indent="0" algn="l" rtl="0">
              <a:lnSpc>
                <a:spcPct val="100000"/>
              </a:lnSpc>
              <a:spcBef>
                <a:spcPts val="0"/>
              </a:spcBef>
              <a:spcAft>
                <a:spcPts val="0"/>
              </a:spcAft>
              <a:buClr>
                <a:srgbClr val="000000"/>
              </a:buClr>
              <a:buSzPts val="900"/>
              <a:buFont typeface="Arial"/>
              <a:buNone/>
            </a:pPr>
            <a:endParaRPr sz="900" b="1" i="0" u="none" strike="noStrike" cap="none">
              <a:solidFill>
                <a:srgbClr val="0C5395"/>
              </a:solidFill>
              <a:latin typeface="Figtree"/>
              <a:ea typeface="Figtree"/>
              <a:cs typeface="Figtree"/>
              <a:sym typeface="Figtree"/>
            </a:endParaRPr>
          </a:p>
          <a:p>
            <a:pPr marL="0" marR="0" lvl="0" indent="0" algn="l" rtl="0">
              <a:lnSpc>
                <a:spcPct val="100000"/>
              </a:lnSpc>
              <a:spcBef>
                <a:spcPts val="0"/>
              </a:spcBef>
              <a:spcAft>
                <a:spcPts val="0"/>
              </a:spcAft>
              <a:buClr>
                <a:srgbClr val="000000"/>
              </a:buClr>
              <a:buSzPts val="900"/>
              <a:buFont typeface="Arial"/>
              <a:buNone/>
            </a:pPr>
            <a:r>
              <a:rPr lang="id" sz="900" b="0" i="0" u="none" strike="noStrike" cap="none">
                <a:solidFill>
                  <a:srgbClr val="0C5395"/>
                </a:solidFill>
                <a:latin typeface="Figtree Medium"/>
                <a:ea typeface="Figtree Medium"/>
                <a:cs typeface="Figtree Medium"/>
                <a:sym typeface="Figtree Medium"/>
              </a:rPr>
              <a:t>Setelah menyelesaikan kegiatan ini peserta mampu:</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menganalisis capaian literasi dan numerasi pada Rapor Pendidikan;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mengidentifikasi akar penyebab rendahnya capaian;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menentukan prioritas perbaikan;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menyusun RTL yang realistis. </a:t>
            </a: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r>
              <a:rPr lang="id" sz="900" b="1" i="0" u="none" strike="noStrike" cap="none">
                <a:solidFill>
                  <a:srgbClr val="0C5395"/>
                </a:solidFill>
                <a:latin typeface="Figtree"/>
                <a:ea typeface="Figtree"/>
                <a:cs typeface="Figtree"/>
                <a:sym typeface="Figtree"/>
              </a:rPr>
              <a:t>Petunjuk</a:t>
            </a:r>
            <a:endParaRPr sz="900" b="1" i="0" u="none" strike="noStrike" cap="none">
              <a:solidFill>
                <a:srgbClr val="0C5395"/>
              </a:solidFill>
              <a:latin typeface="Figtree"/>
              <a:ea typeface="Figtree"/>
              <a:cs typeface="Figtree"/>
              <a:sym typeface="Figtree"/>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Kerjakan secara berkelompok.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Gunakan data Rapor Pendidikan sekolah masing-masing.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Diskusikan setiap indikator.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Isi seluruh tabel secara lengkap.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Presentasikan hasil kelompok.</a:t>
            </a:r>
            <a:endParaRPr sz="900" b="0" i="0" u="none" strike="noStrike" cap="none">
              <a:solidFill>
                <a:srgbClr val="0C5395"/>
              </a:solidFill>
              <a:latin typeface="Figtree Medium"/>
              <a:ea typeface="Figtree Medium"/>
              <a:cs typeface="Figtree Medium"/>
              <a:sym typeface="Figtree Medium"/>
            </a:endParaRPr>
          </a:p>
        </p:txBody>
      </p:sp>
      <p:sp>
        <p:nvSpPr>
          <p:cNvPr id="319" name="Google Shape;319;p17"/>
          <p:cNvSpPr/>
          <p:nvPr/>
        </p:nvSpPr>
        <p:spPr>
          <a:xfrm>
            <a:off x="1754850" y="2920200"/>
            <a:ext cx="2442000" cy="456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id" sz="2000" b="1" i="0" u="sng" strike="noStrike" cap="none" dirty="0">
                <a:solidFill>
                  <a:schemeClr val="hlink"/>
                </a:solidFill>
                <a:latin typeface="Figtree"/>
                <a:ea typeface="Figtree"/>
                <a:cs typeface="Figtree"/>
                <a:sym typeface="Figtree"/>
                <a:hlinkClick r:id="rId4"/>
              </a:rPr>
              <a:t>Klik</a:t>
            </a:r>
            <a:endParaRPr sz="2000" b="1" i="0" u="none" strike="noStrike" cap="none" dirty="0">
              <a:solidFill>
                <a:srgbClr val="0C5395"/>
              </a:solidFill>
              <a:latin typeface="Figtree"/>
              <a:ea typeface="Figtree"/>
              <a:cs typeface="Figtree"/>
              <a:sym typeface="Figtree"/>
            </a:endParaRPr>
          </a:p>
        </p:txBody>
      </p:sp>
      <p:sp>
        <p:nvSpPr>
          <p:cNvPr id="320" name="Google Shape;320;p17"/>
          <p:cNvSpPr/>
          <p:nvPr/>
        </p:nvSpPr>
        <p:spPr>
          <a:xfrm>
            <a:off x="4925300" y="897175"/>
            <a:ext cx="3448200" cy="304800"/>
          </a:xfrm>
          <a:prstGeom prst="roundRect">
            <a:avLst>
              <a:gd name="adj" fmla="val 16667"/>
            </a:avLst>
          </a:prstGeom>
          <a:gradFill>
            <a:gsLst>
              <a:gs pos="0">
                <a:srgbClr val="0C5395"/>
              </a:gs>
              <a:gs pos="100000">
                <a:srgbClr val="1E90FF"/>
              </a:gs>
            </a:gsLst>
            <a:lin ang="2700006"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id" sz="1000" b="1" i="0" u="none" strike="noStrike" cap="none">
                <a:solidFill>
                  <a:schemeClr val="lt1"/>
                </a:solidFill>
                <a:latin typeface="Figtree"/>
                <a:ea typeface="Figtree"/>
                <a:cs typeface="Figtree"/>
                <a:sym typeface="Figtree"/>
              </a:rPr>
              <a:t>LK-1 ANALISIS RAPOR PENDIDIKAN DAN PENYUSUNAN RENCANA TINDAK LANJUT (RTL)</a:t>
            </a:r>
            <a:endParaRPr sz="1000" b="1" i="0" u="none" strike="noStrike" cap="none">
              <a:solidFill>
                <a:schemeClr val="lt1"/>
              </a:solidFill>
              <a:latin typeface="Figtree"/>
              <a:ea typeface="Figtree"/>
              <a:cs typeface="Figtree"/>
              <a:sym typeface="Figtre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18"/>
          <p:cNvSpPr/>
          <p:nvPr/>
        </p:nvSpPr>
        <p:spPr>
          <a:xfrm>
            <a:off x="353500" y="1294275"/>
            <a:ext cx="8389800" cy="31836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326" name="Google Shape;326;p18"/>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18</a:t>
            </a:fld>
            <a:endParaRPr sz="700" b="1" i="0" u="none" strike="noStrike" cap="none">
              <a:solidFill>
                <a:srgbClr val="595959"/>
              </a:solidFill>
              <a:latin typeface="Figtree"/>
              <a:ea typeface="Figtree"/>
              <a:cs typeface="Figtree"/>
              <a:sym typeface="Figtree"/>
            </a:endParaRPr>
          </a:p>
        </p:txBody>
      </p:sp>
      <p:sp>
        <p:nvSpPr>
          <p:cNvPr id="327" name="Google Shape;327;p18"/>
          <p:cNvSpPr txBox="1"/>
          <p:nvPr/>
        </p:nvSpPr>
        <p:spPr>
          <a:xfrm>
            <a:off x="530158" y="2057947"/>
            <a:ext cx="5727900" cy="1558500"/>
          </a:xfrm>
          <a:prstGeom prst="rect">
            <a:avLst/>
          </a:prstGeom>
          <a:noFill/>
          <a:ln>
            <a:noFill/>
          </a:ln>
        </p:spPr>
        <p:txBody>
          <a:bodyPr spcFirstLastPara="1" wrap="square" lIns="45725" tIns="22850" rIns="45725" bIns="22850" anchor="t" anchorCtr="0">
            <a:spAutoFit/>
          </a:bodyPr>
          <a:lstStyle/>
          <a:p>
            <a:pPr marL="45720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Petunjuk kerja:</a:t>
            </a:r>
            <a:endParaRPr sz="1500" b="1" i="0" u="none" strike="noStrike" cap="none">
              <a:solidFill>
                <a:schemeClr val="accent4"/>
              </a:solidFill>
              <a:latin typeface="Figtree"/>
              <a:ea typeface="Figtree"/>
              <a:cs typeface="Figtree"/>
              <a:sym typeface="Figtree"/>
            </a:endParaRPr>
          </a:p>
          <a:p>
            <a:pPr marL="457200" marR="0" lvl="0" indent="0" algn="just" rtl="0">
              <a:lnSpc>
                <a:spcPct val="115000"/>
              </a:lnSpc>
              <a:spcBef>
                <a:spcPts val="0"/>
              </a:spcBef>
              <a:spcAft>
                <a:spcPts val="0"/>
              </a:spcAft>
              <a:buClr>
                <a:srgbClr val="000000"/>
              </a:buClr>
              <a:buSzPts val="1500"/>
              <a:buFont typeface="Arial"/>
              <a:buNone/>
            </a:pPr>
            <a:endParaRPr sz="1500" b="1" i="0" u="none" strike="noStrike" cap="none">
              <a:solidFill>
                <a:schemeClr val="lt1"/>
              </a:solidFill>
              <a:latin typeface="Figtree"/>
              <a:ea typeface="Figtree"/>
              <a:cs typeface="Figtree"/>
              <a:sym typeface="Figtree"/>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Perwakilan kelompok memaparkan hasil diskusinya, dan ditanggapi oleh kelompok lain, sesuai dengan ketersediaan waktu.  </a:t>
            </a:r>
            <a:endParaRPr sz="1500" b="0" i="0" u="none" strike="noStrike" cap="none">
              <a:solidFill>
                <a:schemeClr val="lt1"/>
              </a:solidFill>
              <a:latin typeface="Figtree Medium"/>
              <a:ea typeface="Figtree Medium"/>
              <a:cs typeface="Figtree Medium"/>
              <a:sym typeface="Figtree Medium"/>
            </a:endParaRPr>
          </a:p>
          <a:p>
            <a:pPr marL="0" marR="0" lvl="0" indent="0" algn="just" rtl="0">
              <a:lnSpc>
                <a:spcPct val="115000"/>
              </a:lnSpc>
              <a:spcBef>
                <a:spcPts val="0"/>
              </a:spcBef>
              <a:spcAft>
                <a:spcPts val="0"/>
              </a:spcAft>
              <a:buClr>
                <a:srgbClr val="000000"/>
              </a:buClr>
              <a:buSzPts val="1200"/>
              <a:buFont typeface="Arial"/>
              <a:buNone/>
            </a:pPr>
            <a:endParaRPr sz="1200" b="0" i="0" u="none" strike="noStrike" cap="none">
              <a:solidFill>
                <a:schemeClr val="lt1"/>
              </a:solidFill>
              <a:latin typeface="Figtree Medium"/>
              <a:ea typeface="Figtree Medium"/>
              <a:cs typeface="Figtree Medium"/>
              <a:sym typeface="Figtree Medium"/>
            </a:endParaRPr>
          </a:p>
        </p:txBody>
      </p:sp>
      <p:sp>
        <p:nvSpPr>
          <p:cNvPr id="328" name="Google Shape;328;p18"/>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329" name="Google Shape;329;p18"/>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Presentasi (20’)</a:t>
            </a:r>
            <a:endParaRPr/>
          </a:p>
        </p:txBody>
      </p:sp>
      <p:pic>
        <p:nvPicPr>
          <p:cNvPr id="330" name="Google Shape;330;p18" title="Tambahkan judul (32).png"/>
          <p:cNvPicPr preferRelativeResize="0"/>
          <p:nvPr/>
        </p:nvPicPr>
        <p:blipFill rotWithShape="1">
          <a:blip r:embed="rId3">
            <a:alphaModFix/>
          </a:blip>
          <a:srcRect l="29972" t="13174" b="31357"/>
          <a:stretch/>
        </p:blipFill>
        <p:spPr>
          <a:xfrm>
            <a:off x="6328753" y="1455100"/>
            <a:ext cx="3052947" cy="30227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19"/>
          <p:cNvSpPr/>
          <p:nvPr/>
        </p:nvSpPr>
        <p:spPr>
          <a:xfrm>
            <a:off x="353500" y="1294275"/>
            <a:ext cx="8389800" cy="31836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336" name="Google Shape;336;p19"/>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19</a:t>
            </a:fld>
            <a:endParaRPr sz="700" b="1" i="0" u="none" strike="noStrike" cap="none">
              <a:solidFill>
                <a:srgbClr val="595959"/>
              </a:solidFill>
              <a:latin typeface="Figtree"/>
              <a:ea typeface="Figtree"/>
              <a:cs typeface="Figtree"/>
              <a:sym typeface="Figtree"/>
            </a:endParaRPr>
          </a:p>
        </p:txBody>
      </p:sp>
      <p:sp>
        <p:nvSpPr>
          <p:cNvPr id="337" name="Google Shape;337;p19"/>
          <p:cNvSpPr txBox="1"/>
          <p:nvPr/>
        </p:nvSpPr>
        <p:spPr>
          <a:xfrm>
            <a:off x="530158" y="2057947"/>
            <a:ext cx="5727900" cy="1293000"/>
          </a:xfrm>
          <a:prstGeom prst="rect">
            <a:avLst/>
          </a:prstGeom>
          <a:noFill/>
          <a:ln>
            <a:noFill/>
          </a:ln>
        </p:spPr>
        <p:txBody>
          <a:bodyPr spcFirstLastPara="1" wrap="square" lIns="45725" tIns="22850" rIns="45725" bIns="22850" anchor="t" anchorCtr="0">
            <a:spAutoFit/>
          </a:bodyPr>
          <a:lstStyle/>
          <a:p>
            <a:pPr marL="45720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Petunjuk kerja:</a:t>
            </a:r>
            <a:endParaRPr sz="1500" b="1" i="0" u="none" strike="noStrike" cap="none">
              <a:solidFill>
                <a:schemeClr val="accent4"/>
              </a:solidFill>
              <a:latin typeface="Figtree"/>
              <a:ea typeface="Figtree"/>
              <a:cs typeface="Figtree"/>
              <a:sym typeface="Figtree"/>
            </a:endParaRPr>
          </a:p>
          <a:p>
            <a:pPr marL="457200" marR="0" lvl="0" indent="0" algn="just" rtl="0">
              <a:lnSpc>
                <a:spcPct val="115000"/>
              </a:lnSpc>
              <a:spcBef>
                <a:spcPts val="0"/>
              </a:spcBef>
              <a:spcAft>
                <a:spcPts val="0"/>
              </a:spcAft>
              <a:buClr>
                <a:srgbClr val="000000"/>
              </a:buClr>
              <a:buSzPts val="1500"/>
              <a:buFont typeface="Arial"/>
              <a:buNone/>
            </a:pPr>
            <a:endParaRPr sz="1500" b="1" i="0" u="none" strike="noStrike" cap="none">
              <a:solidFill>
                <a:schemeClr val="lt1"/>
              </a:solidFill>
              <a:latin typeface="Figtree"/>
              <a:ea typeface="Figtree"/>
              <a:cs typeface="Figtree"/>
              <a:sym typeface="Figtree"/>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Memberikan apresiasi serta masukan terhadap hasil diskusi, presentasi, atau lembar kerja peserta  </a:t>
            </a:r>
            <a:endParaRPr sz="1500" b="0" i="0" u="none" strike="noStrike" cap="none">
              <a:solidFill>
                <a:schemeClr val="lt1"/>
              </a:solidFill>
              <a:latin typeface="Figtree Medium"/>
              <a:ea typeface="Figtree Medium"/>
              <a:cs typeface="Figtree Medium"/>
              <a:sym typeface="Figtree Medium"/>
            </a:endParaRPr>
          </a:p>
          <a:p>
            <a:pPr marL="0" marR="0" lvl="0" indent="0" algn="just" rtl="0">
              <a:lnSpc>
                <a:spcPct val="115000"/>
              </a:lnSpc>
              <a:spcBef>
                <a:spcPts val="0"/>
              </a:spcBef>
              <a:spcAft>
                <a:spcPts val="0"/>
              </a:spcAft>
              <a:buClr>
                <a:srgbClr val="000000"/>
              </a:buClr>
              <a:buSzPts val="1200"/>
              <a:buFont typeface="Arial"/>
              <a:buNone/>
            </a:pPr>
            <a:endParaRPr sz="1200" b="0" i="0" u="none" strike="noStrike" cap="none">
              <a:solidFill>
                <a:schemeClr val="lt1"/>
              </a:solidFill>
              <a:latin typeface="Figtree Medium"/>
              <a:ea typeface="Figtree Medium"/>
              <a:cs typeface="Figtree Medium"/>
              <a:sym typeface="Figtree Medium"/>
            </a:endParaRPr>
          </a:p>
        </p:txBody>
      </p:sp>
      <p:sp>
        <p:nvSpPr>
          <p:cNvPr id="338" name="Google Shape;338;p19"/>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339" name="Google Shape;339;p19"/>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Umpan Balik (10’)</a:t>
            </a:r>
            <a:endParaRPr/>
          </a:p>
        </p:txBody>
      </p:sp>
      <p:pic>
        <p:nvPicPr>
          <p:cNvPr id="340" name="Google Shape;340;p19" title="Tambahkan judul (37).png"/>
          <p:cNvPicPr preferRelativeResize="0"/>
          <p:nvPr/>
        </p:nvPicPr>
        <p:blipFill rotWithShape="1">
          <a:blip r:embed="rId3">
            <a:alphaModFix/>
          </a:blip>
          <a:srcRect l="17435" t="28093" r="22714" b="30526"/>
          <a:stretch/>
        </p:blipFill>
        <p:spPr>
          <a:xfrm>
            <a:off x="5552024" y="1507126"/>
            <a:ext cx="3191276" cy="27578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20"/>
          <p:cNvSpPr/>
          <p:nvPr/>
        </p:nvSpPr>
        <p:spPr>
          <a:xfrm>
            <a:off x="0" y="-184425"/>
            <a:ext cx="9144000" cy="5898300"/>
          </a:xfrm>
          <a:prstGeom prst="roundRect">
            <a:avLst>
              <a:gd name="adj" fmla="val 0"/>
            </a:avLst>
          </a:prstGeom>
          <a:gradFill>
            <a:gsLst>
              <a:gs pos="0">
                <a:srgbClr val="0C5395"/>
              </a:gs>
              <a:gs pos="50000">
                <a:srgbClr val="1E91FF"/>
              </a:gs>
              <a:gs pos="100000">
                <a:srgbClr val="9AD7F4"/>
              </a:gs>
            </a:gsLst>
            <a:path path="circle">
              <a:fillToRect r="100000" b="100000"/>
            </a:path>
            <a:tileRect l="-100000" t="-100000"/>
          </a:gradFill>
          <a:ln>
            <a:noFill/>
          </a:ln>
        </p:spPr>
        <p:txBody>
          <a:bodyPr spcFirstLastPara="1" wrap="square" lIns="77600" tIns="77600" rIns="77600" bIns="77600" anchor="ctr" anchorCtr="0">
            <a:noAutofit/>
          </a:bodyPr>
          <a:lstStyle/>
          <a:p>
            <a:pPr marL="0" marR="0" lvl="0" indent="0" algn="ctr" rtl="0">
              <a:lnSpc>
                <a:spcPct val="100000"/>
              </a:lnSpc>
              <a:spcBef>
                <a:spcPts val="0"/>
              </a:spcBef>
              <a:spcAft>
                <a:spcPts val="0"/>
              </a:spcAft>
              <a:buClr>
                <a:srgbClr val="000000"/>
              </a:buClr>
              <a:buSzPts val="1188"/>
              <a:buFont typeface="Arial"/>
              <a:buNone/>
            </a:pPr>
            <a:endParaRPr sz="1188" b="0" i="0" u="none" strike="noStrike" cap="none">
              <a:solidFill>
                <a:srgbClr val="000000"/>
              </a:solidFill>
              <a:latin typeface="Figtree"/>
              <a:ea typeface="Figtree"/>
              <a:cs typeface="Figtree"/>
              <a:sym typeface="Figtree"/>
            </a:endParaRPr>
          </a:p>
        </p:txBody>
      </p:sp>
      <p:grpSp>
        <p:nvGrpSpPr>
          <p:cNvPr id="346" name="Google Shape;346;p20"/>
          <p:cNvGrpSpPr/>
          <p:nvPr/>
        </p:nvGrpSpPr>
        <p:grpSpPr>
          <a:xfrm>
            <a:off x="-4016775" y="-7902848"/>
            <a:ext cx="19289151" cy="20115434"/>
            <a:chOff x="0" y="-77012"/>
            <a:chExt cx="15412825" cy="16073059"/>
          </a:xfrm>
        </p:grpSpPr>
        <p:grpSp>
          <p:nvGrpSpPr>
            <p:cNvPr id="347" name="Google Shape;347;p20"/>
            <p:cNvGrpSpPr/>
            <p:nvPr/>
          </p:nvGrpSpPr>
          <p:grpSpPr>
            <a:xfrm>
              <a:off x="0" y="5280998"/>
              <a:ext cx="12144638" cy="10715049"/>
              <a:chOff x="3286" y="1675"/>
              <a:chExt cx="1094" cy="965"/>
            </a:xfrm>
          </p:grpSpPr>
          <p:sp>
            <p:nvSpPr>
              <p:cNvPr id="348" name="Google Shape;348;p20"/>
              <p:cNvSpPr/>
              <p:nvPr/>
            </p:nvSpPr>
            <p:spPr>
              <a:xfrm>
                <a:off x="3384" y="1685"/>
                <a:ext cx="910" cy="838"/>
              </a:xfrm>
              <a:custGeom>
                <a:avLst/>
                <a:gdLst/>
                <a:ahLst/>
                <a:cxnLst/>
                <a:rect l="l" t="t" r="r" b="b"/>
                <a:pathLst>
                  <a:path w="383" h="352" extrusionOk="0">
                    <a:moveTo>
                      <a:pt x="233" y="49"/>
                    </a:moveTo>
                    <a:cubicBezTo>
                      <a:pt x="226" y="49"/>
                      <a:pt x="219" y="50"/>
                      <a:pt x="212" y="51"/>
                    </a:cubicBezTo>
                    <a:cubicBezTo>
                      <a:pt x="191" y="53"/>
                      <a:pt x="170" y="60"/>
                      <a:pt x="151" y="70"/>
                    </a:cubicBezTo>
                    <a:cubicBezTo>
                      <a:pt x="163" y="67"/>
                      <a:pt x="175" y="66"/>
                      <a:pt x="187" y="66"/>
                    </a:cubicBezTo>
                    <a:cubicBezTo>
                      <a:pt x="185" y="66"/>
                      <a:pt x="188" y="66"/>
                      <a:pt x="189" y="66"/>
                    </a:cubicBezTo>
                    <a:cubicBezTo>
                      <a:pt x="192" y="66"/>
                      <a:pt x="195" y="67"/>
                      <a:pt x="198" y="67"/>
                    </a:cubicBezTo>
                    <a:cubicBezTo>
                      <a:pt x="207" y="68"/>
                      <a:pt x="216" y="71"/>
                      <a:pt x="225" y="74"/>
                    </a:cubicBezTo>
                    <a:cubicBezTo>
                      <a:pt x="242" y="81"/>
                      <a:pt x="257" y="91"/>
                      <a:pt x="270" y="102"/>
                    </a:cubicBezTo>
                    <a:cubicBezTo>
                      <a:pt x="291" y="119"/>
                      <a:pt x="309" y="139"/>
                      <a:pt x="319" y="164"/>
                    </a:cubicBezTo>
                    <a:cubicBezTo>
                      <a:pt x="325" y="176"/>
                      <a:pt x="327" y="189"/>
                      <a:pt x="328" y="202"/>
                    </a:cubicBezTo>
                    <a:cubicBezTo>
                      <a:pt x="328" y="201"/>
                      <a:pt x="328" y="201"/>
                      <a:pt x="328" y="201"/>
                    </a:cubicBezTo>
                    <a:cubicBezTo>
                      <a:pt x="328" y="229"/>
                      <a:pt x="318" y="255"/>
                      <a:pt x="303" y="278"/>
                    </a:cubicBezTo>
                    <a:cubicBezTo>
                      <a:pt x="287" y="300"/>
                      <a:pt x="268" y="319"/>
                      <a:pt x="245" y="333"/>
                    </a:cubicBezTo>
                    <a:cubicBezTo>
                      <a:pt x="229" y="342"/>
                      <a:pt x="211" y="348"/>
                      <a:pt x="192" y="350"/>
                    </a:cubicBezTo>
                    <a:cubicBezTo>
                      <a:pt x="194" y="351"/>
                      <a:pt x="197" y="351"/>
                      <a:pt x="199" y="351"/>
                    </a:cubicBezTo>
                    <a:cubicBezTo>
                      <a:pt x="199" y="351"/>
                      <a:pt x="199" y="351"/>
                      <a:pt x="199" y="351"/>
                    </a:cubicBezTo>
                    <a:cubicBezTo>
                      <a:pt x="204" y="352"/>
                      <a:pt x="210" y="352"/>
                      <a:pt x="215" y="352"/>
                    </a:cubicBezTo>
                    <a:cubicBezTo>
                      <a:pt x="227" y="352"/>
                      <a:pt x="240" y="351"/>
                      <a:pt x="253" y="347"/>
                    </a:cubicBezTo>
                    <a:cubicBezTo>
                      <a:pt x="272" y="342"/>
                      <a:pt x="290" y="333"/>
                      <a:pt x="306" y="322"/>
                    </a:cubicBezTo>
                    <a:cubicBezTo>
                      <a:pt x="335" y="302"/>
                      <a:pt x="358" y="273"/>
                      <a:pt x="371" y="241"/>
                    </a:cubicBezTo>
                    <a:cubicBezTo>
                      <a:pt x="378" y="223"/>
                      <a:pt x="383" y="202"/>
                      <a:pt x="382" y="183"/>
                    </a:cubicBezTo>
                    <a:cubicBezTo>
                      <a:pt x="382" y="183"/>
                      <a:pt x="382" y="183"/>
                      <a:pt x="382" y="183"/>
                    </a:cubicBezTo>
                    <a:cubicBezTo>
                      <a:pt x="382" y="183"/>
                      <a:pt x="382" y="183"/>
                      <a:pt x="382" y="183"/>
                    </a:cubicBezTo>
                    <a:cubicBezTo>
                      <a:pt x="382" y="183"/>
                      <a:pt x="382" y="183"/>
                      <a:pt x="382" y="183"/>
                    </a:cubicBezTo>
                    <a:cubicBezTo>
                      <a:pt x="382" y="183"/>
                      <a:pt x="382" y="183"/>
                      <a:pt x="382" y="183"/>
                    </a:cubicBezTo>
                    <a:cubicBezTo>
                      <a:pt x="383" y="143"/>
                      <a:pt x="362" y="106"/>
                      <a:pt x="332" y="82"/>
                    </a:cubicBezTo>
                    <a:cubicBezTo>
                      <a:pt x="304" y="60"/>
                      <a:pt x="268" y="49"/>
                      <a:pt x="233" y="49"/>
                    </a:cubicBezTo>
                    <a:moveTo>
                      <a:pt x="382" y="180"/>
                    </a:moveTo>
                    <a:cubicBezTo>
                      <a:pt x="382" y="180"/>
                      <a:pt x="382" y="181"/>
                      <a:pt x="382" y="183"/>
                    </a:cubicBezTo>
                    <a:cubicBezTo>
                      <a:pt x="382" y="183"/>
                      <a:pt x="382" y="183"/>
                      <a:pt x="382" y="183"/>
                    </a:cubicBezTo>
                    <a:cubicBezTo>
                      <a:pt x="382" y="183"/>
                      <a:pt x="382" y="183"/>
                      <a:pt x="382" y="183"/>
                    </a:cubicBezTo>
                    <a:cubicBezTo>
                      <a:pt x="382" y="183"/>
                      <a:pt x="382" y="184"/>
                      <a:pt x="382" y="184"/>
                    </a:cubicBezTo>
                    <a:cubicBezTo>
                      <a:pt x="382" y="184"/>
                      <a:pt x="382" y="183"/>
                      <a:pt x="382" y="182"/>
                    </a:cubicBezTo>
                    <a:cubicBezTo>
                      <a:pt x="382" y="181"/>
                      <a:pt x="382" y="180"/>
                      <a:pt x="382" y="180"/>
                    </a:cubicBezTo>
                    <a:moveTo>
                      <a:pt x="207" y="0"/>
                    </a:moveTo>
                    <a:cubicBezTo>
                      <a:pt x="204" y="0"/>
                      <a:pt x="202" y="0"/>
                      <a:pt x="200" y="0"/>
                    </a:cubicBezTo>
                    <a:cubicBezTo>
                      <a:pt x="200" y="0"/>
                      <a:pt x="200" y="0"/>
                      <a:pt x="200" y="0"/>
                    </a:cubicBezTo>
                    <a:cubicBezTo>
                      <a:pt x="200" y="0"/>
                      <a:pt x="200" y="0"/>
                      <a:pt x="200" y="0"/>
                    </a:cubicBezTo>
                    <a:cubicBezTo>
                      <a:pt x="200" y="0"/>
                      <a:pt x="199" y="0"/>
                      <a:pt x="199" y="0"/>
                    </a:cubicBezTo>
                    <a:cubicBezTo>
                      <a:pt x="136" y="6"/>
                      <a:pt x="75" y="36"/>
                      <a:pt x="30" y="80"/>
                    </a:cubicBezTo>
                    <a:cubicBezTo>
                      <a:pt x="19" y="91"/>
                      <a:pt x="9" y="102"/>
                      <a:pt x="0" y="115"/>
                    </a:cubicBezTo>
                    <a:cubicBezTo>
                      <a:pt x="17" y="94"/>
                      <a:pt x="37" y="76"/>
                      <a:pt x="59" y="60"/>
                    </a:cubicBezTo>
                    <a:cubicBezTo>
                      <a:pt x="85" y="41"/>
                      <a:pt x="113" y="24"/>
                      <a:pt x="143" y="14"/>
                    </a:cubicBezTo>
                    <a:cubicBezTo>
                      <a:pt x="164" y="6"/>
                      <a:pt x="185" y="1"/>
                      <a:pt x="207" y="0"/>
                    </a:cubicBez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49" name="Google Shape;349;p20"/>
              <p:cNvSpPr/>
              <p:nvPr/>
            </p:nvSpPr>
            <p:spPr>
              <a:xfrm>
                <a:off x="4147" y="2425"/>
                <a:ext cx="0" cy="0"/>
              </a:xfrm>
              <a:custGeom>
                <a:avLst/>
                <a:gdLst/>
                <a:ahLst/>
                <a:cxnLst/>
                <a:rect l="l" t="t" r="r" b="b"/>
                <a:pathLst>
                  <a:path w="120000" h="120000" extrusionOk="0">
                    <a:moveTo>
                      <a:pt x="0" y="0"/>
                    </a:moveTo>
                    <a:lnTo>
                      <a:pt x="0" y="0"/>
                    </a:lnTo>
                    <a:close/>
                    <a:moveTo>
                      <a:pt x="0" y="0"/>
                    </a:moveTo>
                    <a:lnTo>
                      <a:pt x="0" y="0"/>
                    </a:ln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0" name="Google Shape;350;p20"/>
              <p:cNvSpPr/>
              <p:nvPr/>
            </p:nvSpPr>
            <p:spPr>
              <a:xfrm>
                <a:off x="4147" y="2425"/>
                <a:ext cx="0" cy="0"/>
              </a:xfrm>
              <a:custGeom>
                <a:avLst/>
                <a:gdLst/>
                <a:ahLst/>
                <a:cxnLst/>
                <a:rect l="l" t="t" r="r" b="b"/>
                <a:pathLst>
                  <a:path w="120000" h="120000" extrusionOk="0">
                    <a:moveTo>
                      <a:pt x="0" y="0"/>
                    </a:moveTo>
                    <a:lnTo>
                      <a:pt x="0" y="0"/>
                    </a:lnTo>
                    <a:moveTo>
                      <a:pt x="0" y="0"/>
                    </a:moveTo>
                    <a:lnTo>
                      <a:pt x="0" y="0"/>
                    </a:ln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1" name="Google Shape;351;p20"/>
              <p:cNvSpPr/>
              <p:nvPr/>
            </p:nvSpPr>
            <p:spPr>
              <a:xfrm>
                <a:off x="3286" y="1675"/>
                <a:ext cx="1094" cy="965"/>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352" name="Google Shape;352;p20"/>
            <p:cNvSpPr/>
            <p:nvPr/>
          </p:nvSpPr>
          <p:spPr>
            <a:xfrm>
              <a:off x="1646032" y="2688184"/>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53" name="Google Shape;353;p20"/>
            <p:cNvSpPr/>
            <p:nvPr/>
          </p:nvSpPr>
          <p:spPr>
            <a:xfrm>
              <a:off x="3264300" y="-77012"/>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5882"/>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354" name="Google Shape;354;p20"/>
          <p:cNvSpPr txBox="1">
            <a:spLocks noGrp="1"/>
          </p:cNvSpPr>
          <p:nvPr>
            <p:ph type="ctrTitle"/>
          </p:nvPr>
        </p:nvSpPr>
        <p:spPr>
          <a:xfrm>
            <a:off x="457225" y="1680825"/>
            <a:ext cx="7668000" cy="21678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457200" lvl="0" indent="-425450" algn="l" rtl="0">
              <a:lnSpc>
                <a:spcPct val="100000"/>
              </a:lnSpc>
              <a:spcBef>
                <a:spcPts val="0"/>
              </a:spcBef>
              <a:spcAft>
                <a:spcPts val="0"/>
              </a:spcAft>
              <a:buClr>
                <a:srgbClr val="FDFCFC"/>
              </a:buClr>
              <a:buSzPts val="3100"/>
              <a:buFont typeface="Figtree ExtraBold"/>
              <a:buAutoNum type="arabicPeriod" startAt="2"/>
            </a:pPr>
            <a:r>
              <a:rPr lang="id" sz="3100">
                <a:solidFill>
                  <a:srgbClr val="FDFCFC"/>
                </a:solidFill>
                <a:latin typeface="Figtree ExtraBold"/>
                <a:ea typeface="Figtree ExtraBold"/>
                <a:cs typeface="Figtree ExtraBold"/>
                <a:sym typeface="Figtree ExtraBold"/>
              </a:rPr>
              <a:t>Konsep dan Dekonstruksi Miskonsepsi Literasi dan Numerasi</a:t>
            </a:r>
            <a:endParaRPr sz="3100">
              <a:solidFill>
                <a:srgbClr val="FDFCFC"/>
              </a:solidFill>
              <a:latin typeface="Figtree ExtraBold"/>
              <a:ea typeface="Figtree ExtraBold"/>
              <a:cs typeface="Figtree ExtraBold"/>
              <a:sym typeface="Figtree ExtraBold"/>
            </a:endParaRPr>
          </a:p>
        </p:txBody>
      </p:sp>
      <p:pic>
        <p:nvPicPr>
          <p:cNvPr id="355" name="Google Shape;355;p20"/>
          <p:cNvPicPr preferRelativeResize="0"/>
          <p:nvPr/>
        </p:nvPicPr>
        <p:blipFill rotWithShape="1">
          <a:blip r:embed="rId3">
            <a:alphaModFix/>
          </a:blip>
          <a:srcRect/>
          <a:stretch/>
        </p:blipFill>
        <p:spPr>
          <a:xfrm>
            <a:off x="7569600" y="348575"/>
            <a:ext cx="1345802" cy="238575"/>
          </a:xfrm>
          <a:prstGeom prst="rect">
            <a:avLst/>
          </a:prstGeom>
          <a:noFill/>
          <a:ln>
            <a:noFill/>
          </a:ln>
        </p:spPr>
      </p:pic>
      <p:pic>
        <p:nvPicPr>
          <p:cNvPr id="356" name="Google Shape;356;p20"/>
          <p:cNvPicPr preferRelativeResize="0"/>
          <p:nvPr/>
        </p:nvPicPr>
        <p:blipFill rotWithShape="1">
          <a:blip r:embed="rId4">
            <a:alphaModFix/>
          </a:blip>
          <a:srcRect/>
          <a:stretch/>
        </p:blipFill>
        <p:spPr>
          <a:xfrm>
            <a:off x="228600" y="228600"/>
            <a:ext cx="2155351" cy="393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21"/>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21</a:t>
            </a:fld>
            <a:endParaRPr sz="700" b="1" i="0" u="none" strike="noStrike" cap="none">
              <a:solidFill>
                <a:srgbClr val="595959"/>
              </a:solidFill>
              <a:latin typeface="Figtree"/>
              <a:ea typeface="Figtree"/>
              <a:cs typeface="Figtree"/>
              <a:sym typeface="Figtree"/>
            </a:endParaRPr>
          </a:p>
        </p:txBody>
      </p:sp>
      <p:sp>
        <p:nvSpPr>
          <p:cNvPr id="362" name="Google Shape;362;p21"/>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Skenario KP 2</a:t>
            </a:r>
            <a:endParaRPr/>
          </a:p>
        </p:txBody>
      </p:sp>
      <p:sp>
        <p:nvSpPr>
          <p:cNvPr id="363" name="Google Shape;363;p21"/>
          <p:cNvSpPr/>
          <p:nvPr/>
        </p:nvSpPr>
        <p:spPr>
          <a:xfrm>
            <a:off x="2420380" y="2094546"/>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364" name="Google Shape;364;p21"/>
          <p:cNvSpPr/>
          <p:nvPr/>
        </p:nvSpPr>
        <p:spPr>
          <a:xfrm>
            <a:off x="3616258" y="2452614"/>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365" name="Google Shape;365;p21"/>
          <p:cNvSpPr txBox="1"/>
          <p:nvPr/>
        </p:nvSpPr>
        <p:spPr>
          <a:xfrm>
            <a:off x="1415513" y="1501613"/>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Gim Interaktif (15’)</a:t>
            </a:r>
            <a:endParaRPr sz="1200" b="1" i="0" u="none" strike="noStrike" cap="none">
              <a:solidFill>
                <a:srgbClr val="0C5395"/>
              </a:solidFill>
              <a:latin typeface="Arial"/>
              <a:ea typeface="Arial"/>
              <a:cs typeface="Arial"/>
              <a:sym typeface="Arial"/>
            </a:endParaRPr>
          </a:p>
        </p:txBody>
      </p:sp>
      <p:sp>
        <p:nvSpPr>
          <p:cNvPr id="366" name="Google Shape;366;p21"/>
          <p:cNvSpPr/>
          <p:nvPr/>
        </p:nvSpPr>
        <p:spPr>
          <a:xfrm>
            <a:off x="4085966" y="2104365"/>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367" name="Google Shape;367;p21"/>
          <p:cNvSpPr/>
          <p:nvPr/>
        </p:nvSpPr>
        <p:spPr>
          <a:xfrm>
            <a:off x="5272719" y="2452608"/>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368" name="Google Shape;368;p21"/>
          <p:cNvSpPr txBox="1"/>
          <p:nvPr/>
        </p:nvSpPr>
        <p:spPr>
          <a:xfrm>
            <a:off x="3095836" y="3207782"/>
            <a:ext cx="3000000" cy="5172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Eksplorasi dan </a:t>
            </a:r>
            <a:endParaRPr sz="1200" b="1" i="0" u="none" strike="noStrike" cap="none">
              <a:solidFill>
                <a:srgbClr val="0C5395"/>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Diskusi Kelompok (30’)</a:t>
            </a:r>
            <a:endParaRPr sz="1200" b="1" i="0" u="none" strike="noStrike" cap="none">
              <a:solidFill>
                <a:srgbClr val="0C5395"/>
              </a:solidFill>
              <a:latin typeface="Arial"/>
              <a:ea typeface="Arial"/>
              <a:cs typeface="Arial"/>
              <a:sym typeface="Arial"/>
            </a:endParaRPr>
          </a:p>
        </p:txBody>
      </p:sp>
      <p:sp>
        <p:nvSpPr>
          <p:cNvPr id="369" name="Google Shape;369;p21"/>
          <p:cNvSpPr/>
          <p:nvPr/>
        </p:nvSpPr>
        <p:spPr>
          <a:xfrm>
            <a:off x="5733330" y="2104360"/>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370" name="Google Shape;370;p21"/>
          <p:cNvSpPr txBox="1"/>
          <p:nvPr/>
        </p:nvSpPr>
        <p:spPr>
          <a:xfrm>
            <a:off x="4728475" y="1418502"/>
            <a:ext cx="3000000" cy="5172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Refleksi dan </a:t>
            </a:r>
            <a:endParaRPr sz="1200" b="1" i="0" u="none" strike="noStrike" cap="none">
              <a:solidFill>
                <a:srgbClr val="0C5395"/>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Penguatan (10)</a:t>
            </a:r>
            <a:endParaRPr sz="1200" b="1" i="0" u="none" strike="noStrike" cap="none">
              <a:solidFill>
                <a:srgbClr val="0C5395"/>
              </a:solidFill>
              <a:latin typeface="Arial"/>
              <a:ea typeface="Arial"/>
              <a:cs typeface="Arial"/>
              <a:sym typeface="Arial"/>
            </a:endParaRPr>
          </a:p>
        </p:txBody>
      </p:sp>
      <p:pic>
        <p:nvPicPr>
          <p:cNvPr id="371" name="Google Shape;371;p21" title="Tambahkan judul (36).png"/>
          <p:cNvPicPr preferRelativeResize="0"/>
          <p:nvPr/>
        </p:nvPicPr>
        <p:blipFill rotWithShape="1">
          <a:blip r:embed="rId3">
            <a:alphaModFix/>
          </a:blip>
          <a:srcRect l="17689" t="20612" r="17566" b="26994"/>
          <a:stretch/>
        </p:blipFill>
        <p:spPr>
          <a:xfrm>
            <a:off x="3993635" y="1959666"/>
            <a:ext cx="1137251" cy="1150338"/>
          </a:xfrm>
          <a:prstGeom prst="rect">
            <a:avLst/>
          </a:prstGeom>
          <a:noFill/>
          <a:ln>
            <a:noFill/>
          </a:ln>
        </p:spPr>
      </p:pic>
      <p:pic>
        <p:nvPicPr>
          <p:cNvPr id="372" name="Google Shape;372;p21" title="Tambahkan judul (41).png"/>
          <p:cNvPicPr preferRelativeResize="0"/>
          <p:nvPr/>
        </p:nvPicPr>
        <p:blipFill rotWithShape="1">
          <a:blip r:embed="rId4">
            <a:alphaModFix/>
          </a:blip>
          <a:srcRect l="21933" t="21799" r="18126" b="27937"/>
          <a:stretch/>
        </p:blipFill>
        <p:spPr>
          <a:xfrm>
            <a:off x="2474913" y="2043088"/>
            <a:ext cx="929424" cy="974211"/>
          </a:xfrm>
          <a:prstGeom prst="rect">
            <a:avLst/>
          </a:prstGeom>
          <a:noFill/>
          <a:ln>
            <a:noFill/>
          </a:ln>
        </p:spPr>
      </p:pic>
      <p:pic>
        <p:nvPicPr>
          <p:cNvPr id="373" name="Google Shape;373;p21" title="Tambahkan judul (42).png"/>
          <p:cNvPicPr preferRelativeResize="0"/>
          <p:nvPr/>
        </p:nvPicPr>
        <p:blipFill rotWithShape="1">
          <a:blip r:embed="rId5">
            <a:alphaModFix/>
          </a:blip>
          <a:srcRect l="21761" t="25410" r="22612" b="30391"/>
          <a:stretch/>
        </p:blipFill>
        <p:spPr>
          <a:xfrm>
            <a:off x="5576964" y="1895550"/>
            <a:ext cx="1277940" cy="126927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22"/>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22</a:t>
            </a:fld>
            <a:endParaRPr sz="700" b="1" i="0" u="none" strike="noStrike" cap="none">
              <a:solidFill>
                <a:srgbClr val="595959"/>
              </a:solidFill>
              <a:latin typeface="Figtree"/>
              <a:ea typeface="Figtree"/>
              <a:cs typeface="Figtree"/>
              <a:sym typeface="Figtree"/>
            </a:endParaRPr>
          </a:p>
        </p:txBody>
      </p:sp>
      <p:sp>
        <p:nvSpPr>
          <p:cNvPr id="379" name="Google Shape;379;p22"/>
          <p:cNvSpPr/>
          <p:nvPr/>
        </p:nvSpPr>
        <p:spPr>
          <a:xfrm>
            <a:off x="1739063" y="1873775"/>
            <a:ext cx="6447000" cy="1084500"/>
          </a:xfrm>
          <a:prstGeom prst="round1Rect">
            <a:avLst>
              <a:gd name="adj" fmla="val 16667"/>
            </a:avLst>
          </a:prstGeom>
          <a:solidFill>
            <a:srgbClr val="055BA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380" name="Google Shape;380;p22"/>
          <p:cNvSpPr/>
          <p:nvPr/>
        </p:nvSpPr>
        <p:spPr>
          <a:xfrm rot="10800000" flipH="1">
            <a:off x="1739063" y="2840225"/>
            <a:ext cx="6447000" cy="841200"/>
          </a:xfrm>
          <a:prstGeom prst="round1Rect">
            <a:avLst>
              <a:gd name="adj" fmla="val 16667"/>
            </a:avLst>
          </a:prstGeom>
          <a:solidFill>
            <a:srgbClr val="136BC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381" name="Google Shape;381;p22"/>
          <p:cNvSpPr txBox="1"/>
          <p:nvPr/>
        </p:nvSpPr>
        <p:spPr>
          <a:xfrm>
            <a:off x="2746200" y="2128175"/>
            <a:ext cx="5288400" cy="575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lt1"/>
                </a:solidFill>
                <a:latin typeface="Figtree"/>
                <a:ea typeface="Figtree"/>
                <a:cs typeface="Figtree"/>
                <a:sym typeface="Figtree"/>
              </a:rPr>
              <a:t>Tentukan apakah </a:t>
            </a:r>
            <a:r>
              <a:rPr lang="id" sz="1600" b="1" i="0" u="none" strike="noStrike" cap="none">
                <a:solidFill>
                  <a:schemeClr val="accent4"/>
                </a:solidFill>
                <a:latin typeface="Figtree"/>
                <a:ea typeface="Figtree"/>
                <a:cs typeface="Figtree"/>
                <a:sym typeface="Figtree"/>
              </a:rPr>
              <a:t>MITOS</a:t>
            </a:r>
            <a:r>
              <a:rPr lang="id" sz="1600" b="1" i="0" u="none" strike="noStrike" cap="none">
                <a:solidFill>
                  <a:schemeClr val="lt1"/>
                </a:solidFill>
                <a:latin typeface="Figtree"/>
                <a:ea typeface="Figtree"/>
                <a:cs typeface="Figtree"/>
                <a:sym typeface="Figtree"/>
              </a:rPr>
              <a:t> atau </a:t>
            </a:r>
            <a:r>
              <a:rPr lang="id" sz="1600" b="1" i="0" u="none" strike="noStrike" cap="none">
                <a:solidFill>
                  <a:schemeClr val="accent4"/>
                </a:solidFill>
                <a:latin typeface="Figtree"/>
                <a:ea typeface="Figtree"/>
                <a:cs typeface="Figtree"/>
                <a:sym typeface="Figtree"/>
              </a:rPr>
              <a:t>FAKTA</a:t>
            </a:r>
            <a:endParaRPr sz="1600" b="1" i="0" u="none" strike="noStrike" cap="none">
              <a:solidFill>
                <a:schemeClr val="accent4"/>
              </a:solidFill>
              <a:latin typeface="Figtree"/>
              <a:ea typeface="Figtree"/>
              <a:cs typeface="Figtree"/>
              <a:sym typeface="Figtree"/>
            </a:endParaRPr>
          </a:p>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accent4"/>
                </a:solidFill>
                <a:latin typeface="Figtree"/>
                <a:ea typeface="Figtree"/>
                <a:cs typeface="Figtree"/>
                <a:sym typeface="Figtree"/>
              </a:rPr>
              <a:t>(Berdiri jika Memilih Mitos, Duduk jika Memilih FAKTA)</a:t>
            </a:r>
            <a:endParaRPr sz="1600" b="1" i="0" u="none" strike="noStrike" cap="none">
              <a:solidFill>
                <a:schemeClr val="accent4"/>
              </a:solidFill>
              <a:latin typeface="Figtree"/>
              <a:ea typeface="Figtree"/>
              <a:cs typeface="Figtree"/>
              <a:sym typeface="Figtree"/>
            </a:endParaRPr>
          </a:p>
        </p:txBody>
      </p:sp>
      <p:sp>
        <p:nvSpPr>
          <p:cNvPr id="382" name="Google Shape;382;p22"/>
          <p:cNvSpPr txBox="1"/>
          <p:nvPr/>
        </p:nvSpPr>
        <p:spPr>
          <a:xfrm>
            <a:off x="2253825" y="3083825"/>
            <a:ext cx="5861700" cy="3540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2000" b="0" i="0" u="none" strike="noStrike" cap="none">
                <a:solidFill>
                  <a:schemeClr val="lt1"/>
                </a:solidFill>
                <a:latin typeface="Figtree Medium"/>
                <a:ea typeface="Figtree Medium"/>
                <a:cs typeface="Figtree Medium"/>
                <a:sym typeface="Figtree Medium"/>
              </a:rPr>
              <a:t>Literasi hanya kemampuan membaca dan menulis</a:t>
            </a:r>
            <a:endParaRPr sz="2000" b="0" i="0" u="none" strike="noStrike" cap="none">
              <a:solidFill>
                <a:schemeClr val="lt1"/>
              </a:solidFill>
              <a:latin typeface="Figtree Medium"/>
              <a:ea typeface="Figtree Medium"/>
              <a:cs typeface="Figtree Medium"/>
              <a:sym typeface="Figtree Medium"/>
            </a:endParaRPr>
          </a:p>
        </p:txBody>
      </p:sp>
      <p:sp>
        <p:nvSpPr>
          <p:cNvPr id="383" name="Google Shape;383;p22"/>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Mari Mencoba</a:t>
            </a:r>
            <a:endParaRPr sz="2200" b="1" i="0" u="none" strike="noStrike" cap="none">
              <a:solidFill>
                <a:srgbClr val="016BA3"/>
              </a:solidFill>
              <a:latin typeface="Figtree"/>
              <a:ea typeface="Figtree"/>
              <a:cs typeface="Figtree"/>
              <a:sym typeface="Figtree"/>
            </a:endParaRPr>
          </a:p>
        </p:txBody>
      </p:sp>
      <p:pic>
        <p:nvPicPr>
          <p:cNvPr id="384" name="Google Shape;384;p22" title="Tambahkan judul (20).png"/>
          <p:cNvPicPr preferRelativeResize="0"/>
          <p:nvPr/>
        </p:nvPicPr>
        <p:blipFill rotWithShape="1">
          <a:blip r:embed="rId3">
            <a:alphaModFix/>
          </a:blip>
          <a:srcRect l="22446" t="23250" r="27741" b="25460"/>
          <a:stretch/>
        </p:blipFill>
        <p:spPr>
          <a:xfrm rot="-558179">
            <a:off x="595356" y="974474"/>
            <a:ext cx="2481999" cy="31945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23"/>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23</a:t>
            </a:fld>
            <a:endParaRPr sz="700" b="1" i="0" u="none" strike="noStrike" cap="none">
              <a:solidFill>
                <a:srgbClr val="595959"/>
              </a:solidFill>
              <a:latin typeface="Figtree"/>
              <a:ea typeface="Figtree"/>
              <a:cs typeface="Figtree"/>
              <a:sym typeface="Figtree"/>
            </a:endParaRPr>
          </a:p>
        </p:txBody>
      </p:sp>
      <p:sp>
        <p:nvSpPr>
          <p:cNvPr id="390" name="Google Shape;390;p23"/>
          <p:cNvSpPr/>
          <p:nvPr/>
        </p:nvSpPr>
        <p:spPr>
          <a:xfrm>
            <a:off x="1739063" y="1873775"/>
            <a:ext cx="6447000" cy="1084500"/>
          </a:xfrm>
          <a:prstGeom prst="round1Rect">
            <a:avLst>
              <a:gd name="adj" fmla="val 16667"/>
            </a:avLst>
          </a:prstGeom>
          <a:solidFill>
            <a:srgbClr val="055BA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391" name="Google Shape;391;p23"/>
          <p:cNvSpPr/>
          <p:nvPr/>
        </p:nvSpPr>
        <p:spPr>
          <a:xfrm rot="10800000" flipH="1">
            <a:off x="1739063" y="2840225"/>
            <a:ext cx="6447000" cy="841200"/>
          </a:xfrm>
          <a:prstGeom prst="round1Rect">
            <a:avLst>
              <a:gd name="adj" fmla="val 16667"/>
            </a:avLst>
          </a:prstGeom>
          <a:solidFill>
            <a:srgbClr val="136BC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392" name="Google Shape;392;p23"/>
          <p:cNvSpPr txBox="1"/>
          <p:nvPr/>
        </p:nvSpPr>
        <p:spPr>
          <a:xfrm>
            <a:off x="2746200" y="2128175"/>
            <a:ext cx="5288400" cy="575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lt1"/>
                </a:solidFill>
                <a:latin typeface="Figtree"/>
                <a:ea typeface="Figtree"/>
                <a:cs typeface="Figtree"/>
                <a:sym typeface="Figtree"/>
              </a:rPr>
              <a:t>Tentukan apakah </a:t>
            </a:r>
            <a:r>
              <a:rPr lang="id" sz="1600" b="1" i="0" u="none" strike="noStrike" cap="none">
                <a:solidFill>
                  <a:schemeClr val="accent4"/>
                </a:solidFill>
                <a:latin typeface="Figtree"/>
                <a:ea typeface="Figtree"/>
                <a:cs typeface="Figtree"/>
                <a:sym typeface="Figtree"/>
              </a:rPr>
              <a:t>MITOS</a:t>
            </a:r>
            <a:r>
              <a:rPr lang="id" sz="1600" b="1" i="0" u="none" strike="noStrike" cap="none">
                <a:solidFill>
                  <a:schemeClr val="lt1"/>
                </a:solidFill>
                <a:latin typeface="Figtree"/>
                <a:ea typeface="Figtree"/>
                <a:cs typeface="Figtree"/>
                <a:sym typeface="Figtree"/>
              </a:rPr>
              <a:t> atau </a:t>
            </a:r>
            <a:r>
              <a:rPr lang="id" sz="1600" b="1" i="0" u="none" strike="noStrike" cap="none">
                <a:solidFill>
                  <a:schemeClr val="accent4"/>
                </a:solidFill>
                <a:latin typeface="Figtree"/>
                <a:ea typeface="Figtree"/>
                <a:cs typeface="Figtree"/>
                <a:sym typeface="Figtree"/>
              </a:rPr>
              <a:t>FAKTA</a:t>
            </a:r>
            <a:endParaRPr sz="1600" b="1" i="0" u="none" strike="noStrike" cap="none">
              <a:solidFill>
                <a:schemeClr val="accent4"/>
              </a:solidFill>
              <a:latin typeface="Figtree"/>
              <a:ea typeface="Figtree"/>
              <a:cs typeface="Figtree"/>
              <a:sym typeface="Figtree"/>
            </a:endParaRPr>
          </a:p>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accent4"/>
                </a:solidFill>
                <a:latin typeface="Figtree"/>
                <a:ea typeface="Figtree"/>
                <a:cs typeface="Figtree"/>
                <a:sym typeface="Figtree"/>
              </a:rPr>
              <a:t>(Berdiri jika Memilih Mitos, Duduk jika Memilih FAKTA)</a:t>
            </a:r>
            <a:endParaRPr sz="1600" b="1" i="0" u="none" strike="noStrike" cap="none">
              <a:solidFill>
                <a:schemeClr val="accent4"/>
              </a:solidFill>
              <a:latin typeface="Figtree"/>
              <a:ea typeface="Figtree"/>
              <a:cs typeface="Figtree"/>
              <a:sym typeface="Figtree"/>
            </a:endParaRPr>
          </a:p>
        </p:txBody>
      </p:sp>
      <p:sp>
        <p:nvSpPr>
          <p:cNvPr id="393" name="Google Shape;393;p23"/>
          <p:cNvSpPr txBox="1"/>
          <p:nvPr/>
        </p:nvSpPr>
        <p:spPr>
          <a:xfrm>
            <a:off x="2787225" y="3083825"/>
            <a:ext cx="5861700" cy="3540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2000" b="0" i="0" u="none" strike="noStrike" cap="none">
                <a:solidFill>
                  <a:schemeClr val="lt1"/>
                </a:solidFill>
                <a:latin typeface="Figtree Medium"/>
                <a:ea typeface="Figtree Medium"/>
                <a:cs typeface="Figtree Medium"/>
                <a:sym typeface="Figtree Medium"/>
              </a:rPr>
              <a:t>Literasi hanya berkaitan dengan buku</a:t>
            </a:r>
            <a:endParaRPr sz="2000" b="0" i="0" u="none" strike="noStrike" cap="none">
              <a:solidFill>
                <a:schemeClr val="lt1"/>
              </a:solidFill>
              <a:latin typeface="Figtree Medium"/>
              <a:ea typeface="Figtree Medium"/>
              <a:cs typeface="Figtree Medium"/>
              <a:sym typeface="Figtree Medium"/>
            </a:endParaRPr>
          </a:p>
        </p:txBody>
      </p:sp>
      <p:sp>
        <p:nvSpPr>
          <p:cNvPr id="394" name="Google Shape;394;p23"/>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Mari Mencoba</a:t>
            </a:r>
            <a:endParaRPr sz="2200" b="1" i="0" u="none" strike="noStrike" cap="none">
              <a:solidFill>
                <a:srgbClr val="016BA3"/>
              </a:solidFill>
              <a:latin typeface="Figtree"/>
              <a:ea typeface="Figtree"/>
              <a:cs typeface="Figtree"/>
              <a:sym typeface="Figtree"/>
            </a:endParaRPr>
          </a:p>
        </p:txBody>
      </p:sp>
      <p:pic>
        <p:nvPicPr>
          <p:cNvPr id="395" name="Google Shape;395;p23" title="Tambahkan judul (20).png"/>
          <p:cNvPicPr preferRelativeResize="0"/>
          <p:nvPr/>
        </p:nvPicPr>
        <p:blipFill rotWithShape="1">
          <a:blip r:embed="rId3">
            <a:alphaModFix/>
          </a:blip>
          <a:srcRect l="22446" t="23250" r="27741" b="25460"/>
          <a:stretch/>
        </p:blipFill>
        <p:spPr>
          <a:xfrm rot="-558179">
            <a:off x="595356" y="974474"/>
            <a:ext cx="2481999" cy="31945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24"/>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24</a:t>
            </a:fld>
            <a:endParaRPr sz="700" b="1" i="0" u="none" strike="noStrike" cap="none">
              <a:solidFill>
                <a:srgbClr val="595959"/>
              </a:solidFill>
              <a:latin typeface="Figtree"/>
              <a:ea typeface="Figtree"/>
              <a:cs typeface="Figtree"/>
              <a:sym typeface="Figtree"/>
            </a:endParaRPr>
          </a:p>
        </p:txBody>
      </p:sp>
      <p:sp>
        <p:nvSpPr>
          <p:cNvPr id="401" name="Google Shape;401;p24"/>
          <p:cNvSpPr/>
          <p:nvPr/>
        </p:nvSpPr>
        <p:spPr>
          <a:xfrm>
            <a:off x="1739063" y="1873775"/>
            <a:ext cx="6447000" cy="1084500"/>
          </a:xfrm>
          <a:prstGeom prst="round1Rect">
            <a:avLst>
              <a:gd name="adj" fmla="val 16667"/>
            </a:avLst>
          </a:prstGeom>
          <a:solidFill>
            <a:srgbClr val="055BA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02" name="Google Shape;402;p24"/>
          <p:cNvSpPr/>
          <p:nvPr/>
        </p:nvSpPr>
        <p:spPr>
          <a:xfrm rot="10800000" flipH="1">
            <a:off x="1739063" y="2840225"/>
            <a:ext cx="6447000" cy="841200"/>
          </a:xfrm>
          <a:prstGeom prst="round1Rect">
            <a:avLst>
              <a:gd name="adj" fmla="val 16667"/>
            </a:avLst>
          </a:prstGeom>
          <a:solidFill>
            <a:srgbClr val="136BC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03" name="Google Shape;403;p24"/>
          <p:cNvSpPr txBox="1"/>
          <p:nvPr/>
        </p:nvSpPr>
        <p:spPr>
          <a:xfrm>
            <a:off x="2746200" y="2128175"/>
            <a:ext cx="5288400" cy="575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lt1"/>
                </a:solidFill>
                <a:latin typeface="Figtree"/>
                <a:ea typeface="Figtree"/>
                <a:cs typeface="Figtree"/>
                <a:sym typeface="Figtree"/>
              </a:rPr>
              <a:t>Tentukan apakah </a:t>
            </a:r>
            <a:r>
              <a:rPr lang="id" sz="1600" b="1" i="0" u="none" strike="noStrike" cap="none">
                <a:solidFill>
                  <a:schemeClr val="accent4"/>
                </a:solidFill>
                <a:latin typeface="Figtree"/>
                <a:ea typeface="Figtree"/>
                <a:cs typeface="Figtree"/>
                <a:sym typeface="Figtree"/>
              </a:rPr>
              <a:t>MITOS</a:t>
            </a:r>
            <a:r>
              <a:rPr lang="id" sz="1600" b="1" i="0" u="none" strike="noStrike" cap="none">
                <a:solidFill>
                  <a:schemeClr val="lt1"/>
                </a:solidFill>
                <a:latin typeface="Figtree"/>
                <a:ea typeface="Figtree"/>
                <a:cs typeface="Figtree"/>
                <a:sym typeface="Figtree"/>
              </a:rPr>
              <a:t> atau </a:t>
            </a:r>
            <a:r>
              <a:rPr lang="id" sz="1600" b="1" i="0" u="none" strike="noStrike" cap="none">
                <a:solidFill>
                  <a:schemeClr val="accent4"/>
                </a:solidFill>
                <a:latin typeface="Figtree"/>
                <a:ea typeface="Figtree"/>
                <a:cs typeface="Figtree"/>
                <a:sym typeface="Figtree"/>
              </a:rPr>
              <a:t>FAKTA</a:t>
            </a:r>
            <a:endParaRPr sz="1600" b="1" i="0" u="none" strike="noStrike" cap="none">
              <a:solidFill>
                <a:schemeClr val="accent4"/>
              </a:solidFill>
              <a:latin typeface="Figtree"/>
              <a:ea typeface="Figtree"/>
              <a:cs typeface="Figtree"/>
              <a:sym typeface="Figtree"/>
            </a:endParaRPr>
          </a:p>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accent4"/>
                </a:solidFill>
                <a:latin typeface="Figtree"/>
                <a:ea typeface="Figtree"/>
                <a:cs typeface="Figtree"/>
                <a:sym typeface="Figtree"/>
              </a:rPr>
              <a:t>(Berdiri jika Memilih Mitos, Duduk jika Memilih FAKTA)</a:t>
            </a:r>
            <a:endParaRPr sz="1600" b="1" i="0" u="none" strike="noStrike" cap="none">
              <a:solidFill>
                <a:schemeClr val="accent4"/>
              </a:solidFill>
              <a:latin typeface="Figtree"/>
              <a:ea typeface="Figtree"/>
              <a:cs typeface="Figtree"/>
              <a:sym typeface="Figtree"/>
            </a:endParaRPr>
          </a:p>
        </p:txBody>
      </p:sp>
      <p:sp>
        <p:nvSpPr>
          <p:cNvPr id="404" name="Google Shape;404;p24"/>
          <p:cNvSpPr txBox="1"/>
          <p:nvPr/>
        </p:nvSpPr>
        <p:spPr>
          <a:xfrm>
            <a:off x="2681975" y="3091475"/>
            <a:ext cx="6006900" cy="338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900" b="0" i="0" u="none" strike="noStrike" cap="none">
                <a:solidFill>
                  <a:schemeClr val="lt1"/>
                </a:solidFill>
                <a:latin typeface="Figtree Medium"/>
                <a:ea typeface="Figtree Medium"/>
                <a:cs typeface="Figtree Medium"/>
                <a:sym typeface="Figtree Medium"/>
              </a:rPr>
              <a:t>Literasi hanya berkaitan dengan buku</a:t>
            </a:r>
            <a:endParaRPr sz="1900" b="0" i="0" u="none" strike="noStrike" cap="none">
              <a:solidFill>
                <a:schemeClr val="lt1"/>
              </a:solidFill>
              <a:latin typeface="Figtree Medium"/>
              <a:ea typeface="Figtree Medium"/>
              <a:cs typeface="Figtree Medium"/>
              <a:sym typeface="Figtree Medium"/>
            </a:endParaRPr>
          </a:p>
        </p:txBody>
      </p:sp>
      <p:sp>
        <p:nvSpPr>
          <p:cNvPr id="405" name="Google Shape;405;p24"/>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Gim Interaktif</a:t>
            </a:r>
            <a:endParaRPr sz="2200" b="1" i="0" u="none" strike="noStrike" cap="none">
              <a:solidFill>
                <a:srgbClr val="016BA3"/>
              </a:solidFill>
              <a:latin typeface="Figtree"/>
              <a:ea typeface="Figtree"/>
              <a:cs typeface="Figtree"/>
              <a:sym typeface="Figtree"/>
            </a:endParaRPr>
          </a:p>
        </p:txBody>
      </p:sp>
      <p:pic>
        <p:nvPicPr>
          <p:cNvPr id="406" name="Google Shape;406;p24" title="Tambahkan judul (20).png"/>
          <p:cNvPicPr preferRelativeResize="0"/>
          <p:nvPr/>
        </p:nvPicPr>
        <p:blipFill rotWithShape="1">
          <a:blip r:embed="rId3">
            <a:alphaModFix/>
          </a:blip>
          <a:srcRect l="22446" t="23250" r="27741" b="25460"/>
          <a:stretch/>
        </p:blipFill>
        <p:spPr>
          <a:xfrm rot="-558179">
            <a:off x="595356" y="974474"/>
            <a:ext cx="2481999" cy="31945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25"/>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25</a:t>
            </a:fld>
            <a:endParaRPr sz="700" b="1" i="0" u="none" strike="noStrike" cap="none">
              <a:solidFill>
                <a:srgbClr val="595959"/>
              </a:solidFill>
              <a:latin typeface="Figtree"/>
              <a:ea typeface="Figtree"/>
              <a:cs typeface="Figtree"/>
              <a:sym typeface="Figtree"/>
            </a:endParaRPr>
          </a:p>
        </p:txBody>
      </p:sp>
      <p:sp>
        <p:nvSpPr>
          <p:cNvPr id="412" name="Google Shape;412;p25"/>
          <p:cNvSpPr/>
          <p:nvPr/>
        </p:nvSpPr>
        <p:spPr>
          <a:xfrm>
            <a:off x="1739063" y="1873775"/>
            <a:ext cx="6447000" cy="1084500"/>
          </a:xfrm>
          <a:prstGeom prst="round1Rect">
            <a:avLst>
              <a:gd name="adj" fmla="val 16667"/>
            </a:avLst>
          </a:prstGeom>
          <a:solidFill>
            <a:srgbClr val="055BA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13" name="Google Shape;413;p25"/>
          <p:cNvSpPr/>
          <p:nvPr/>
        </p:nvSpPr>
        <p:spPr>
          <a:xfrm rot="10800000" flipH="1">
            <a:off x="1739063" y="2840225"/>
            <a:ext cx="6447000" cy="841200"/>
          </a:xfrm>
          <a:prstGeom prst="round1Rect">
            <a:avLst>
              <a:gd name="adj" fmla="val 16667"/>
            </a:avLst>
          </a:prstGeom>
          <a:solidFill>
            <a:srgbClr val="136BC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14" name="Google Shape;414;p25"/>
          <p:cNvSpPr txBox="1"/>
          <p:nvPr/>
        </p:nvSpPr>
        <p:spPr>
          <a:xfrm>
            <a:off x="2746200" y="2128175"/>
            <a:ext cx="5288400" cy="575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lt1"/>
                </a:solidFill>
                <a:latin typeface="Figtree"/>
                <a:ea typeface="Figtree"/>
                <a:cs typeface="Figtree"/>
                <a:sym typeface="Figtree"/>
              </a:rPr>
              <a:t>Tentukan apakah </a:t>
            </a:r>
            <a:r>
              <a:rPr lang="id" sz="1600" b="1" i="0" u="none" strike="noStrike" cap="none">
                <a:solidFill>
                  <a:schemeClr val="accent4"/>
                </a:solidFill>
                <a:latin typeface="Figtree"/>
                <a:ea typeface="Figtree"/>
                <a:cs typeface="Figtree"/>
                <a:sym typeface="Figtree"/>
              </a:rPr>
              <a:t>MITOS</a:t>
            </a:r>
            <a:r>
              <a:rPr lang="id" sz="1600" b="1" i="0" u="none" strike="noStrike" cap="none">
                <a:solidFill>
                  <a:schemeClr val="lt1"/>
                </a:solidFill>
                <a:latin typeface="Figtree"/>
                <a:ea typeface="Figtree"/>
                <a:cs typeface="Figtree"/>
                <a:sym typeface="Figtree"/>
              </a:rPr>
              <a:t> atau </a:t>
            </a:r>
            <a:r>
              <a:rPr lang="id" sz="1600" b="1" i="0" u="none" strike="noStrike" cap="none">
                <a:solidFill>
                  <a:schemeClr val="accent4"/>
                </a:solidFill>
                <a:latin typeface="Figtree"/>
                <a:ea typeface="Figtree"/>
                <a:cs typeface="Figtree"/>
                <a:sym typeface="Figtree"/>
              </a:rPr>
              <a:t>FAKTA</a:t>
            </a:r>
            <a:endParaRPr sz="1600" b="1" i="0" u="none" strike="noStrike" cap="none">
              <a:solidFill>
                <a:schemeClr val="accent4"/>
              </a:solidFill>
              <a:latin typeface="Figtree"/>
              <a:ea typeface="Figtree"/>
              <a:cs typeface="Figtree"/>
              <a:sym typeface="Figtree"/>
            </a:endParaRPr>
          </a:p>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accent4"/>
                </a:solidFill>
                <a:latin typeface="Figtree"/>
                <a:ea typeface="Figtree"/>
                <a:cs typeface="Figtree"/>
                <a:sym typeface="Figtree"/>
              </a:rPr>
              <a:t>(Berdiri jika Memilih Mitos, Duduk jika Memilih FAKTA)</a:t>
            </a:r>
            <a:endParaRPr sz="1600" b="1" i="0" u="none" strike="noStrike" cap="none">
              <a:solidFill>
                <a:schemeClr val="accent4"/>
              </a:solidFill>
              <a:latin typeface="Figtree"/>
              <a:ea typeface="Figtree"/>
              <a:cs typeface="Figtree"/>
              <a:sym typeface="Figtree"/>
            </a:endParaRPr>
          </a:p>
        </p:txBody>
      </p:sp>
      <p:sp>
        <p:nvSpPr>
          <p:cNvPr id="415" name="Google Shape;415;p25"/>
          <p:cNvSpPr txBox="1"/>
          <p:nvPr/>
        </p:nvSpPr>
        <p:spPr>
          <a:xfrm>
            <a:off x="2681975" y="3091475"/>
            <a:ext cx="4515600" cy="338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900" b="0" i="0" u="none" strike="noStrike" cap="none">
                <a:solidFill>
                  <a:schemeClr val="lt1"/>
                </a:solidFill>
                <a:latin typeface="Figtree Medium"/>
                <a:ea typeface="Figtree Medium"/>
                <a:cs typeface="Figtree Medium"/>
                <a:sym typeface="Figtree Medium"/>
              </a:rPr>
              <a:t>Numerasi sama dengan matematika</a:t>
            </a:r>
            <a:endParaRPr sz="1900" b="0" i="0" u="none" strike="noStrike" cap="none">
              <a:solidFill>
                <a:schemeClr val="lt1"/>
              </a:solidFill>
              <a:latin typeface="Figtree Medium"/>
              <a:ea typeface="Figtree Medium"/>
              <a:cs typeface="Figtree Medium"/>
              <a:sym typeface="Figtree Medium"/>
            </a:endParaRPr>
          </a:p>
        </p:txBody>
      </p:sp>
      <p:sp>
        <p:nvSpPr>
          <p:cNvPr id="416" name="Google Shape;416;p25"/>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Gim Interaktif</a:t>
            </a:r>
            <a:endParaRPr sz="2200" b="1" i="0" u="none" strike="noStrike" cap="none">
              <a:solidFill>
                <a:srgbClr val="016BA3"/>
              </a:solidFill>
              <a:latin typeface="Figtree"/>
              <a:ea typeface="Figtree"/>
              <a:cs typeface="Figtree"/>
              <a:sym typeface="Figtree"/>
            </a:endParaRPr>
          </a:p>
        </p:txBody>
      </p:sp>
      <p:pic>
        <p:nvPicPr>
          <p:cNvPr id="417" name="Google Shape;417;p25" title="Tambahkan judul (20).png"/>
          <p:cNvPicPr preferRelativeResize="0"/>
          <p:nvPr/>
        </p:nvPicPr>
        <p:blipFill rotWithShape="1">
          <a:blip r:embed="rId3">
            <a:alphaModFix/>
          </a:blip>
          <a:srcRect l="22446" t="23250" r="27741" b="25460"/>
          <a:stretch/>
        </p:blipFill>
        <p:spPr>
          <a:xfrm rot="-558179">
            <a:off x="595356" y="974474"/>
            <a:ext cx="2481999" cy="31945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26"/>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26</a:t>
            </a:fld>
            <a:endParaRPr sz="700" b="1" i="0" u="none" strike="noStrike" cap="none">
              <a:solidFill>
                <a:srgbClr val="595959"/>
              </a:solidFill>
              <a:latin typeface="Figtree"/>
              <a:ea typeface="Figtree"/>
              <a:cs typeface="Figtree"/>
              <a:sym typeface="Figtree"/>
            </a:endParaRPr>
          </a:p>
        </p:txBody>
      </p:sp>
      <p:sp>
        <p:nvSpPr>
          <p:cNvPr id="423" name="Google Shape;423;p26"/>
          <p:cNvSpPr/>
          <p:nvPr/>
        </p:nvSpPr>
        <p:spPr>
          <a:xfrm>
            <a:off x="1739063" y="1873775"/>
            <a:ext cx="6447000" cy="1084500"/>
          </a:xfrm>
          <a:prstGeom prst="round1Rect">
            <a:avLst>
              <a:gd name="adj" fmla="val 16667"/>
            </a:avLst>
          </a:prstGeom>
          <a:solidFill>
            <a:srgbClr val="055BA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24" name="Google Shape;424;p26"/>
          <p:cNvSpPr/>
          <p:nvPr/>
        </p:nvSpPr>
        <p:spPr>
          <a:xfrm rot="10800000" flipH="1">
            <a:off x="1739063" y="2840225"/>
            <a:ext cx="6447000" cy="841200"/>
          </a:xfrm>
          <a:prstGeom prst="round1Rect">
            <a:avLst>
              <a:gd name="adj" fmla="val 16667"/>
            </a:avLst>
          </a:prstGeom>
          <a:solidFill>
            <a:srgbClr val="136BC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25" name="Google Shape;425;p26"/>
          <p:cNvSpPr txBox="1"/>
          <p:nvPr/>
        </p:nvSpPr>
        <p:spPr>
          <a:xfrm>
            <a:off x="2746200" y="2128175"/>
            <a:ext cx="5288400" cy="575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lt1"/>
                </a:solidFill>
                <a:latin typeface="Figtree"/>
                <a:ea typeface="Figtree"/>
                <a:cs typeface="Figtree"/>
                <a:sym typeface="Figtree"/>
              </a:rPr>
              <a:t>Tentukan apakah </a:t>
            </a:r>
            <a:r>
              <a:rPr lang="id" sz="1600" b="1" i="0" u="none" strike="noStrike" cap="none">
                <a:solidFill>
                  <a:schemeClr val="accent4"/>
                </a:solidFill>
                <a:latin typeface="Figtree"/>
                <a:ea typeface="Figtree"/>
                <a:cs typeface="Figtree"/>
                <a:sym typeface="Figtree"/>
              </a:rPr>
              <a:t>MITOS</a:t>
            </a:r>
            <a:r>
              <a:rPr lang="id" sz="1600" b="1" i="0" u="none" strike="noStrike" cap="none">
                <a:solidFill>
                  <a:schemeClr val="lt1"/>
                </a:solidFill>
                <a:latin typeface="Figtree"/>
                <a:ea typeface="Figtree"/>
                <a:cs typeface="Figtree"/>
                <a:sym typeface="Figtree"/>
              </a:rPr>
              <a:t> atau </a:t>
            </a:r>
            <a:r>
              <a:rPr lang="id" sz="1600" b="1" i="0" u="none" strike="noStrike" cap="none">
                <a:solidFill>
                  <a:schemeClr val="accent4"/>
                </a:solidFill>
                <a:latin typeface="Figtree"/>
                <a:ea typeface="Figtree"/>
                <a:cs typeface="Figtree"/>
                <a:sym typeface="Figtree"/>
              </a:rPr>
              <a:t>FAKTA</a:t>
            </a:r>
            <a:endParaRPr sz="1600" b="1" i="0" u="none" strike="noStrike" cap="none">
              <a:solidFill>
                <a:schemeClr val="accent4"/>
              </a:solidFill>
              <a:latin typeface="Figtree"/>
              <a:ea typeface="Figtree"/>
              <a:cs typeface="Figtree"/>
              <a:sym typeface="Figtree"/>
            </a:endParaRPr>
          </a:p>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accent4"/>
                </a:solidFill>
                <a:latin typeface="Figtree"/>
                <a:ea typeface="Figtree"/>
                <a:cs typeface="Figtree"/>
                <a:sym typeface="Figtree"/>
              </a:rPr>
              <a:t>(Berdiri jika Memilih Mitos, Duduk jika Memilih FAKTA)</a:t>
            </a:r>
            <a:endParaRPr sz="1600" b="1" i="0" u="none" strike="noStrike" cap="none">
              <a:solidFill>
                <a:schemeClr val="accent4"/>
              </a:solidFill>
              <a:latin typeface="Figtree"/>
              <a:ea typeface="Figtree"/>
              <a:cs typeface="Figtree"/>
              <a:sym typeface="Figtree"/>
            </a:endParaRPr>
          </a:p>
        </p:txBody>
      </p:sp>
      <p:sp>
        <p:nvSpPr>
          <p:cNvPr id="426" name="Google Shape;426;p26"/>
          <p:cNvSpPr txBox="1"/>
          <p:nvPr/>
        </p:nvSpPr>
        <p:spPr>
          <a:xfrm>
            <a:off x="2681975" y="3091475"/>
            <a:ext cx="4515600" cy="338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900" b="0" i="0" u="none" strike="noStrike" cap="none">
                <a:solidFill>
                  <a:schemeClr val="lt1"/>
                </a:solidFill>
                <a:latin typeface="Figtree Medium"/>
                <a:ea typeface="Figtree Medium"/>
                <a:cs typeface="Figtree Medium"/>
                <a:sym typeface="Figtree Medium"/>
              </a:rPr>
              <a:t>Numerasi hanya kemampuan berhitung</a:t>
            </a:r>
            <a:endParaRPr sz="1900" b="0" i="0" u="none" strike="noStrike" cap="none">
              <a:solidFill>
                <a:schemeClr val="lt1"/>
              </a:solidFill>
              <a:latin typeface="Figtree Medium"/>
              <a:ea typeface="Figtree Medium"/>
              <a:cs typeface="Figtree Medium"/>
              <a:sym typeface="Figtree Medium"/>
            </a:endParaRPr>
          </a:p>
        </p:txBody>
      </p:sp>
      <p:sp>
        <p:nvSpPr>
          <p:cNvPr id="427" name="Google Shape;427;p26"/>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Gim Interaktif</a:t>
            </a:r>
            <a:endParaRPr sz="2200" b="1" i="0" u="none" strike="noStrike" cap="none">
              <a:solidFill>
                <a:srgbClr val="016BA3"/>
              </a:solidFill>
              <a:latin typeface="Figtree"/>
              <a:ea typeface="Figtree"/>
              <a:cs typeface="Figtree"/>
              <a:sym typeface="Figtree"/>
            </a:endParaRPr>
          </a:p>
        </p:txBody>
      </p:sp>
      <p:pic>
        <p:nvPicPr>
          <p:cNvPr id="428" name="Google Shape;428;p26" title="Tambahkan judul (20).png"/>
          <p:cNvPicPr preferRelativeResize="0"/>
          <p:nvPr/>
        </p:nvPicPr>
        <p:blipFill rotWithShape="1">
          <a:blip r:embed="rId3">
            <a:alphaModFix/>
          </a:blip>
          <a:srcRect l="22446" t="23250" r="27741" b="25460"/>
          <a:stretch/>
        </p:blipFill>
        <p:spPr>
          <a:xfrm rot="-558179">
            <a:off x="595356" y="974474"/>
            <a:ext cx="2481999" cy="31945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27"/>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27</a:t>
            </a:fld>
            <a:endParaRPr sz="700" b="1" i="0" u="none" strike="noStrike" cap="none">
              <a:solidFill>
                <a:srgbClr val="595959"/>
              </a:solidFill>
              <a:latin typeface="Figtree"/>
              <a:ea typeface="Figtree"/>
              <a:cs typeface="Figtree"/>
              <a:sym typeface="Figtree"/>
            </a:endParaRPr>
          </a:p>
        </p:txBody>
      </p:sp>
      <p:sp>
        <p:nvSpPr>
          <p:cNvPr id="434" name="Google Shape;434;p27"/>
          <p:cNvSpPr/>
          <p:nvPr/>
        </p:nvSpPr>
        <p:spPr>
          <a:xfrm>
            <a:off x="1739063" y="1873775"/>
            <a:ext cx="6447000" cy="1084500"/>
          </a:xfrm>
          <a:prstGeom prst="round1Rect">
            <a:avLst>
              <a:gd name="adj" fmla="val 16667"/>
            </a:avLst>
          </a:prstGeom>
          <a:solidFill>
            <a:srgbClr val="055BA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35" name="Google Shape;435;p27"/>
          <p:cNvSpPr/>
          <p:nvPr/>
        </p:nvSpPr>
        <p:spPr>
          <a:xfrm rot="10800000" flipH="1">
            <a:off x="1739063" y="2840225"/>
            <a:ext cx="6447000" cy="841200"/>
          </a:xfrm>
          <a:prstGeom prst="round1Rect">
            <a:avLst>
              <a:gd name="adj" fmla="val 16667"/>
            </a:avLst>
          </a:prstGeom>
          <a:solidFill>
            <a:srgbClr val="136BC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36" name="Google Shape;436;p27"/>
          <p:cNvSpPr txBox="1"/>
          <p:nvPr/>
        </p:nvSpPr>
        <p:spPr>
          <a:xfrm>
            <a:off x="2746200" y="2128175"/>
            <a:ext cx="5288400" cy="575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lt1"/>
                </a:solidFill>
                <a:latin typeface="Figtree"/>
                <a:ea typeface="Figtree"/>
                <a:cs typeface="Figtree"/>
                <a:sym typeface="Figtree"/>
              </a:rPr>
              <a:t>Tentukan apakah </a:t>
            </a:r>
            <a:r>
              <a:rPr lang="id" sz="1600" b="1" i="0" u="none" strike="noStrike" cap="none">
                <a:solidFill>
                  <a:schemeClr val="accent4"/>
                </a:solidFill>
                <a:latin typeface="Figtree"/>
                <a:ea typeface="Figtree"/>
                <a:cs typeface="Figtree"/>
                <a:sym typeface="Figtree"/>
              </a:rPr>
              <a:t>MITOS</a:t>
            </a:r>
            <a:r>
              <a:rPr lang="id" sz="1600" b="1" i="0" u="none" strike="noStrike" cap="none">
                <a:solidFill>
                  <a:schemeClr val="lt1"/>
                </a:solidFill>
                <a:latin typeface="Figtree"/>
                <a:ea typeface="Figtree"/>
                <a:cs typeface="Figtree"/>
                <a:sym typeface="Figtree"/>
              </a:rPr>
              <a:t> atau </a:t>
            </a:r>
            <a:r>
              <a:rPr lang="id" sz="1600" b="1" i="0" u="none" strike="noStrike" cap="none">
                <a:solidFill>
                  <a:schemeClr val="accent4"/>
                </a:solidFill>
                <a:latin typeface="Figtree"/>
                <a:ea typeface="Figtree"/>
                <a:cs typeface="Figtree"/>
                <a:sym typeface="Figtree"/>
              </a:rPr>
              <a:t>FAKTA</a:t>
            </a:r>
            <a:endParaRPr sz="1600" b="1" i="0" u="none" strike="noStrike" cap="none">
              <a:solidFill>
                <a:schemeClr val="accent4"/>
              </a:solidFill>
              <a:latin typeface="Figtree"/>
              <a:ea typeface="Figtree"/>
              <a:cs typeface="Figtree"/>
              <a:sym typeface="Figtree"/>
            </a:endParaRPr>
          </a:p>
          <a:p>
            <a:pPr marL="0" marR="0" lvl="0" indent="0" algn="just" rtl="0">
              <a:lnSpc>
                <a:spcPct val="115000"/>
              </a:lnSpc>
              <a:spcBef>
                <a:spcPts val="0"/>
              </a:spcBef>
              <a:spcAft>
                <a:spcPts val="0"/>
              </a:spcAft>
              <a:buClr>
                <a:srgbClr val="000000"/>
              </a:buClr>
              <a:buSzPts val="2100"/>
              <a:buFont typeface="Arial"/>
              <a:buNone/>
            </a:pPr>
            <a:r>
              <a:rPr lang="id" sz="1600" b="1" i="0" u="none" strike="noStrike" cap="none">
                <a:solidFill>
                  <a:schemeClr val="accent4"/>
                </a:solidFill>
                <a:latin typeface="Figtree"/>
                <a:ea typeface="Figtree"/>
                <a:cs typeface="Figtree"/>
                <a:sym typeface="Figtree"/>
              </a:rPr>
              <a:t>(Berdiri jika Memilih Mitos, Duduk jika Memilih FAKTA)</a:t>
            </a:r>
            <a:endParaRPr sz="1600" b="1" i="0" u="none" strike="noStrike" cap="none">
              <a:solidFill>
                <a:schemeClr val="accent4"/>
              </a:solidFill>
              <a:latin typeface="Figtree"/>
              <a:ea typeface="Figtree"/>
              <a:cs typeface="Figtree"/>
              <a:sym typeface="Figtree"/>
            </a:endParaRPr>
          </a:p>
        </p:txBody>
      </p:sp>
      <p:sp>
        <p:nvSpPr>
          <p:cNvPr id="437" name="Google Shape;437;p27"/>
          <p:cNvSpPr txBox="1"/>
          <p:nvPr/>
        </p:nvSpPr>
        <p:spPr>
          <a:xfrm>
            <a:off x="2346850" y="3091475"/>
            <a:ext cx="5626800" cy="338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900" b="0" i="0" u="none" strike="noStrike" cap="none">
                <a:solidFill>
                  <a:schemeClr val="lt1"/>
                </a:solidFill>
                <a:latin typeface="Figtree Medium"/>
                <a:ea typeface="Figtree Medium"/>
                <a:cs typeface="Figtree Medium"/>
                <a:sym typeface="Figtree Medium"/>
              </a:rPr>
              <a:t>Numerasi hanya tanggung jawab guru matematika</a:t>
            </a:r>
            <a:endParaRPr sz="1900" b="0" i="0" u="none" strike="noStrike" cap="none">
              <a:solidFill>
                <a:schemeClr val="lt1"/>
              </a:solidFill>
              <a:latin typeface="Figtree Medium"/>
              <a:ea typeface="Figtree Medium"/>
              <a:cs typeface="Figtree Medium"/>
              <a:sym typeface="Figtree Medium"/>
            </a:endParaRPr>
          </a:p>
        </p:txBody>
      </p:sp>
      <p:sp>
        <p:nvSpPr>
          <p:cNvPr id="438" name="Google Shape;438;p27"/>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Gim Interaktif</a:t>
            </a:r>
            <a:endParaRPr sz="2200" b="1" i="0" u="none" strike="noStrike" cap="none">
              <a:solidFill>
                <a:srgbClr val="016BA3"/>
              </a:solidFill>
              <a:latin typeface="Figtree"/>
              <a:ea typeface="Figtree"/>
              <a:cs typeface="Figtree"/>
              <a:sym typeface="Figtree"/>
            </a:endParaRPr>
          </a:p>
        </p:txBody>
      </p:sp>
      <p:pic>
        <p:nvPicPr>
          <p:cNvPr id="439" name="Google Shape;439;p27" title="Tambahkan judul (20).png"/>
          <p:cNvPicPr preferRelativeResize="0"/>
          <p:nvPr/>
        </p:nvPicPr>
        <p:blipFill rotWithShape="1">
          <a:blip r:embed="rId3">
            <a:alphaModFix/>
          </a:blip>
          <a:srcRect l="22446" t="23250" r="27741" b="25460"/>
          <a:stretch/>
        </p:blipFill>
        <p:spPr>
          <a:xfrm rot="-558179">
            <a:off x="595356" y="974474"/>
            <a:ext cx="2481999" cy="31945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28"/>
          <p:cNvSpPr/>
          <p:nvPr/>
        </p:nvSpPr>
        <p:spPr>
          <a:xfrm>
            <a:off x="353500" y="1294275"/>
            <a:ext cx="8389800" cy="31836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45" name="Google Shape;445;p28"/>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28</a:t>
            </a:fld>
            <a:endParaRPr sz="700" b="1" i="0" u="none" strike="noStrike" cap="none">
              <a:solidFill>
                <a:srgbClr val="595959"/>
              </a:solidFill>
              <a:latin typeface="Figtree"/>
              <a:ea typeface="Figtree"/>
              <a:cs typeface="Figtree"/>
              <a:sym typeface="Figtree"/>
            </a:endParaRPr>
          </a:p>
        </p:txBody>
      </p:sp>
      <p:sp>
        <p:nvSpPr>
          <p:cNvPr id="446" name="Google Shape;446;p28"/>
          <p:cNvSpPr txBox="1"/>
          <p:nvPr/>
        </p:nvSpPr>
        <p:spPr>
          <a:xfrm>
            <a:off x="593333" y="2565172"/>
            <a:ext cx="5727900" cy="1293000"/>
          </a:xfrm>
          <a:prstGeom prst="rect">
            <a:avLst/>
          </a:prstGeom>
          <a:noFill/>
          <a:ln>
            <a:noFill/>
          </a:ln>
        </p:spPr>
        <p:txBody>
          <a:bodyPr spcFirstLastPara="1" wrap="square" lIns="45725" tIns="22850" rIns="45725" bIns="22850" anchor="t" anchorCtr="0">
            <a:spAutoFit/>
          </a:bodyPr>
          <a:lstStyle/>
          <a:p>
            <a:pPr marL="45720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Petunjuk kerja:</a:t>
            </a:r>
            <a:endParaRPr sz="1500" b="1" i="0" u="none" strike="noStrike" cap="none">
              <a:solidFill>
                <a:schemeClr val="accent4"/>
              </a:solidFill>
              <a:latin typeface="Figtree"/>
              <a:ea typeface="Figtree"/>
              <a:cs typeface="Figtree"/>
              <a:sym typeface="Figtree"/>
            </a:endParaRPr>
          </a:p>
          <a:p>
            <a:pPr marL="457200" marR="0" lvl="0" indent="0" algn="just" rtl="0">
              <a:lnSpc>
                <a:spcPct val="115000"/>
              </a:lnSpc>
              <a:spcBef>
                <a:spcPts val="0"/>
              </a:spcBef>
              <a:spcAft>
                <a:spcPts val="0"/>
              </a:spcAft>
              <a:buClr>
                <a:srgbClr val="000000"/>
              </a:buClr>
              <a:buSzPts val="1500"/>
              <a:buFont typeface="Arial"/>
              <a:buNone/>
            </a:pPr>
            <a:endParaRPr sz="1500" b="1" i="0" u="none" strike="noStrike" cap="none">
              <a:solidFill>
                <a:schemeClr val="lt1"/>
              </a:solidFill>
              <a:latin typeface="Figtree"/>
              <a:ea typeface="Figtree"/>
              <a:cs typeface="Figtree"/>
              <a:sym typeface="Figtree"/>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Peserta bekerja dalam kelompok</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eksplorasi informasi terkait</a:t>
            </a:r>
            <a:endParaRPr sz="1500" b="0" i="0" u="none" strike="noStrike" cap="none">
              <a:solidFill>
                <a:schemeClr val="lt1"/>
              </a:solidFill>
              <a:latin typeface="Figtree Medium"/>
              <a:ea typeface="Figtree Medium"/>
              <a:cs typeface="Figtree Medium"/>
              <a:sym typeface="Figtree Medium"/>
            </a:endParaRPr>
          </a:p>
          <a:p>
            <a:pPr marL="0" marR="0" lvl="0" indent="0" algn="just" rtl="0">
              <a:lnSpc>
                <a:spcPct val="115000"/>
              </a:lnSpc>
              <a:spcBef>
                <a:spcPts val="0"/>
              </a:spcBef>
              <a:spcAft>
                <a:spcPts val="0"/>
              </a:spcAft>
              <a:buClr>
                <a:srgbClr val="000000"/>
              </a:buClr>
              <a:buSzPts val="1200"/>
              <a:buFont typeface="Arial"/>
              <a:buNone/>
            </a:pPr>
            <a:endParaRPr sz="1200" b="0" i="0" u="none" strike="noStrike" cap="none">
              <a:solidFill>
                <a:schemeClr val="lt1"/>
              </a:solidFill>
              <a:latin typeface="Figtree Medium"/>
              <a:ea typeface="Figtree Medium"/>
              <a:cs typeface="Figtree Medium"/>
              <a:sym typeface="Figtree Medium"/>
            </a:endParaRPr>
          </a:p>
        </p:txBody>
      </p:sp>
      <p:sp>
        <p:nvSpPr>
          <p:cNvPr id="447" name="Google Shape;447;p28"/>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448" name="Google Shape;448;p28"/>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Diskusi Kelompok (10’)</a:t>
            </a:r>
            <a:endParaRPr/>
          </a:p>
        </p:txBody>
      </p:sp>
      <p:pic>
        <p:nvPicPr>
          <p:cNvPr id="449" name="Google Shape;449;p28" title="Tambahkan judul (36).png"/>
          <p:cNvPicPr preferRelativeResize="0"/>
          <p:nvPr/>
        </p:nvPicPr>
        <p:blipFill rotWithShape="1">
          <a:blip r:embed="rId3">
            <a:alphaModFix/>
          </a:blip>
          <a:srcRect l="17689" t="20612" r="17566" b="26994"/>
          <a:stretch/>
        </p:blipFill>
        <p:spPr>
          <a:xfrm>
            <a:off x="5900550" y="1601375"/>
            <a:ext cx="3027100" cy="3061851"/>
          </a:xfrm>
          <a:prstGeom prst="rect">
            <a:avLst/>
          </a:prstGeom>
          <a:noFill/>
          <a:ln>
            <a:noFill/>
          </a:ln>
        </p:spPr>
      </p:pic>
      <p:sp>
        <p:nvSpPr>
          <p:cNvPr id="450" name="Google Shape;450;p28"/>
          <p:cNvSpPr txBox="1"/>
          <p:nvPr/>
        </p:nvSpPr>
        <p:spPr>
          <a:xfrm>
            <a:off x="719500" y="1689572"/>
            <a:ext cx="5727900" cy="5427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Tugas:</a:t>
            </a:r>
            <a:r>
              <a:rPr lang="id" sz="1500" b="1" i="0" u="none" strike="noStrike" cap="none">
                <a:solidFill>
                  <a:schemeClr val="lt1"/>
                </a:solidFill>
                <a:latin typeface="Figtree"/>
                <a:ea typeface="Figtree"/>
                <a:cs typeface="Figtree"/>
                <a:sym typeface="Figtree"/>
              </a:rPr>
              <a:t> </a:t>
            </a:r>
            <a:r>
              <a:rPr lang="id" sz="1500" b="0" i="0" u="none" strike="noStrike" cap="none">
                <a:solidFill>
                  <a:schemeClr val="lt1"/>
                </a:solidFill>
                <a:latin typeface="Figtree Medium"/>
                <a:ea typeface="Figtree Medium"/>
                <a:cs typeface="Figtree Medium"/>
                <a:sym typeface="Figtree Medium"/>
              </a:rPr>
              <a:t>Mengidentifikasi mitos atau fakta terkait dengan literasi dan numerasi</a:t>
            </a:r>
            <a:endParaRPr sz="1500" b="0" i="0" u="none" strike="noStrike" cap="none">
              <a:solidFill>
                <a:schemeClr val="lt1"/>
              </a:solidFill>
              <a:latin typeface="Figtree Medium"/>
              <a:ea typeface="Figtree Medium"/>
              <a:cs typeface="Figtree Medium"/>
              <a:sym typeface="Figtree Medium"/>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29"/>
          <p:cNvSpPr/>
          <p:nvPr/>
        </p:nvSpPr>
        <p:spPr>
          <a:xfrm>
            <a:off x="353500" y="1294275"/>
            <a:ext cx="8389800" cy="31836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456" name="Google Shape;456;p29"/>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29</a:t>
            </a:fld>
            <a:endParaRPr sz="700" b="1" i="0" u="none" strike="noStrike" cap="none">
              <a:solidFill>
                <a:srgbClr val="595959"/>
              </a:solidFill>
              <a:latin typeface="Figtree"/>
              <a:ea typeface="Figtree"/>
              <a:cs typeface="Figtree"/>
              <a:sym typeface="Figtree"/>
            </a:endParaRPr>
          </a:p>
        </p:txBody>
      </p:sp>
      <p:sp>
        <p:nvSpPr>
          <p:cNvPr id="457" name="Google Shape;457;p29"/>
          <p:cNvSpPr txBox="1"/>
          <p:nvPr/>
        </p:nvSpPr>
        <p:spPr>
          <a:xfrm>
            <a:off x="540400" y="1780250"/>
            <a:ext cx="5466600" cy="2135700"/>
          </a:xfrm>
          <a:prstGeom prst="rect">
            <a:avLst/>
          </a:prstGeom>
          <a:noFill/>
          <a:ln>
            <a:noFill/>
          </a:ln>
        </p:spPr>
        <p:txBody>
          <a:bodyPr spcFirstLastPara="1" wrap="square" lIns="45725" tIns="22850" rIns="45725" bIns="22850" anchor="t" anchorCtr="0">
            <a:spAutoFit/>
          </a:bodyPr>
          <a:lstStyle/>
          <a:p>
            <a:pPr marL="45720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Petunjuk kerja:</a:t>
            </a:r>
            <a:endParaRPr sz="1500" b="1" i="0" u="none" strike="noStrike" cap="none">
              <a:solidFill>
                <a:schemeClr val="accent4"/>
              </a:solidFill>
              <a:latin typeface="Figtree"/>
              <a:ea typeface="Figtree"/>
              <a:cs typeface="Figtree"/>
              <a:sym typeface="Figtree"/>
            </a:endParaRPr>
          </a:p>
          <a:p>
            <a:pPr marL="457200" marR="0" lvl="0" indent="0" algn="just" rtl="0">
              <a:lnSpc>
                <a:spcPct val="115000"/>
              </a:lnSpc>
              <a:spcBef>
                <a:spcPts val="0"/>
              </a:spcBef>
              <a:spcAft>
                <a:spcPts val="0"/>
              </a:spcAft>
              <a:buClr>
                <a:srgbClr val="000000"/>
              </a:buClr>
              <a:buSzPts val="1500"/>
              <a:buFont typeface="Arial"/>
              <a:buNone/>
            </a:pPr>
            <a:endParaRPr sz="1500" b="1" i="0" u="none" strike="noStrike" cap="none">
              <a:solidFill>
                <a:schemeClr val="lt1"/>
              </a:solidFill>
              <a:latin typeface="Figtree"/>
              <a:ea typeface="Figtree"/>
              <a:cs typeface="Figtree"/>
              <a:sym typeface="Figtree"/>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1" i="0" u="none" strike="noStrike" cap="none">
                <a:solidFill>
                  <a:schemeClr val="accent4"/>
                </a:solidFill>
                <a:latin typeface="Figtree"/>
                <a:ea typeface="Figtree"/>
                <a:cs typeface="Figtree"/>
                <a:sym typeface="Figtree"/>
              </a:rPr>
              <a:t>Tuliskan</a:t>
            </a:r>
            <a:r>
              <a:rPr lang="id" sz="1500" b="0" i="0" u="none" strike="noStrike" cap="none">
                <a:solidFill>
                  <a:schemeClr val="lt1"/>
                </a:solidFill>
                <a:latin typeface="Figtree Medium"/>
                <a:ea typeface="Figtree Medium"/>
                <a:cs typeface="Figtree Medium"/>
                <a:sym typeface="Figtree Medium"/>
              </a:rPr>
              <a:t> satu miskonsepsi yang berhasil diluruskan setelah mengikuti pembelajaran.</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1" i="0" u="none" strike="noStrike" cap="none">
                <a:solidFill>
                  <a:schemeClr val="accent4"/>
                </a:solidFill>
                <a:latin typeface="Figtree"/>
                <a:ea typeface="Figtree"/>
                <a:cs typeface="Figtree"/>
                <a:sym typeface="Figtree"/>
              </a:rPr>
              <a:t>Sampaikan</a:t>
            </a:r>
            <a:r>
              <a:rPr lang="id" sz="1500" b="0" i="0" u="none" strike="noStrike" cap="none">
                <a:solidFill>
                  <a:schemeClr val="lt1"/>
                </a:solidFill>
                <a:latin typeface="Figtree Medium"/>
                <a:ea typeface="Figtree Medium"/>
                <a:cs typeface="Figtree Medium"/>
                <a:sym typeface="Figtree Medium"/>
              </a:rPr>
              <a:t> hasil refleksi terhadap pembelajaran yang telah diikuti.</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1" i="0" u="none" strike="noStrike" cap="none">
                <a:solidFill>
                  <a:schemeClr val="accent4"/>
                </a:solidFill>
                <a:latin typeface="Figtree"/>
                <a:ea typeface="Figtree"/>
                <a:cs typeface="Figtree"/>
                <a:sym typeface="Figtree"/>
              </a:rPr>
              <a:t>Susun</a:t>
            </a:r>
            <a:r>
              <a:rPr lang="id" sz="1500" b="0" i="0" u="none" strike="noStrike" cap="none">
                <a:solidFill>
                  <a:schemeClr val="lt1"/>
                </a:solidFill>
                <a:latin typeface="Figtree Medium"/>
                <a:ea typeface="Figtree Medium"/>
                <a:cs typeface="Figtree Medium"/>
                <a:sym typeface="Figtree Medium"/>
              </a:rPr>
              <a:t> komitmen untuk menerapkan hasil pembelajaran dalam praktik pembelajaran di kelas.</a:t>
            </a:r>
            <a:endParaRPr sz="1200" b="0" i="0" u="none" strike="noStrike" cap="none">
              <a:solidFill>
                <a:schemeClr val="lt1"/>
              </a:solidFill>
              <a:latin typeface="Figtree Medium"/>
              <a:ea typeface="Figtree Medium"/>
              <a:cs typeface="Figtree Medium"/>
              <a:sym typeface="Figtree Medium"/>
            </a:endParaRPr>
          </a:p>
        </p:txBody>
      </p:sp>
      <p:sp>
        <p:nvSpPr>
          <p:cNvPr id="458" name="Google Shape;458;p29"/>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459" name="Google Shape;459;p29"/>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Refleksi dan Penguatan (10’)</a:t>
            </a:r>
            <a:endParaRPr/>
          </a:p>
        </p:txBody>
      </p:sp>
      <p:pic>
        <p:nvPicPr>
          <p:cNvPr id="460" name="Google Shape;460;p29" title="Tambahkan judul (42).png"/>
          <p:cNvPicPr preferRelativeResize="0"/>
          <p:nvPr/>
        </p:nvPicPr>
        <p:blipFill rotWithShape="1">
          <a:blip r:embed="rId3">
            <a:alphaModFix/>
          </a:blip>
          <a:srcRect l="21761" t="25410" r="22612" b="30391"/>
          <a:stretch/>
        </p:blipFill>
        <p:spPr>
          <a:xfrm>
            <a:off x="5804051" y="1337150"/>
            <a:ext cx="3119024" cy="309784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30"/>
          <p:cNvSpPr/>
          <p:nvPr/>
        </p:nvSpPr>
        <p:spPr>
          <a:xfrm>
            <a:off x="0" y="-184425"/>
            <a:ext cx="9144000" cy="5898300"/>
          </a:xfrm>
          <a:prstGeom prst="roundRect">
            <a:avLst>
              <a:gd name="adj" fmla="val 0"/>
            </a:avLst>
          </a:prstGeom>
          <a:gradFill>
            <a:gsLst>
              <a:gs pos="0">
                <a:srgbClr val="0C5395"/>
              </a:gs>
              <a:gs pos="50000">
                <a:srgbClr val="1E91FF"/>
              </a:gs>
              <a:gs pos="100000">
                <a:srgbClr val="9AD7F4"/>
              </a:gs>
            </a:gsLst>
            <a:path path="circle">
              <a:fillToRect r="100000" b="100000"/>
            </a:path>
            <a:tileRect l="-100000" t="-100000"/>
          </a:gradFill>
          <a:ln>
            <a:noFill/>
          </a:ln>
        </p:spPr>
        <p:txBody>
          <a:bodyPr spcFirstLastPara="1" wrap="square" lIns="77600" tIns="77600" rIns="77600" bIns="77600" anchor="ctr" anchorCtr="0">
            <a:noAutofit/>
          </a:bodyPr>
          <a:lstStyle/>
          <a:p>
            <a:pPr marL="0" marR="0" lvl="0" indent="0" algn="ctr" rtl="0">
              <a:lnSpc>
                <a:spcPct val="100000"/>
              </a:lnSpc>
              <a:spcBef>
                <a:spcPts val="0"/>
              </a:spcBef>
              <a:spcAft>
                <a:spcPts val="0"/>
              </a:spcAft>
              <a:buClr>
                <a:srgbClr val="000000"/>
              </a:buClr>
              <a:buSzPts val="1188"/>
              <a:buFont typeface="Arial"/>
              <a:buNone/>
            </a:pPr>
            <a:endParaRPr sz="1188" b="0" i="0" u="none" strike="noStrike" cap="none">
              <a:solidFill>
                <a:srgbClr val="000000"/>
              </a:solidFill>
              <a:latin typeface="Figtree"/>
              <a:ea typeface="Figtree"/>
              <a:cs typeface="Figtree"/>
              <a:sym typeface="Figtree"/>
            </a:endParaRPr>
          </a:p>
        </p:txBody>
      </p:sp>
      <p:grpSp>
        <p:nvGrpSpPr>
          <p:cNvPr id="466" name="Google Shape;466;p30"/>
          <p:cNvGrpSpPr/>
          <p:nvPr/>
        </p:nvGrpSpPr>
        <p:grpSpPr>
          <a:xfrm>
            <a:off x="-4016775" y="-7902848"/>
            <a:ext cx="19289151" cy="20115434"/>
            <a:chOff x="0" y="-77012"/>
            <a:chExt cx="15412825" cy="16073059"/>
          </a:xfrm>
        </p:grpSpPr>
        <p:grpSp>
          <p:nvGrpSpPr>
            <p:cNvPr id="467" name="Google Shape;467;p30"/>
            <p:cNvGrpSpPr/>
            <p:nvPr/>
          </p:nvGrpSpPr>
          <p:grpSpPr>
            <a:xfrm>
              <a:off x="0" y="5280998"/>
              <a:ext cx="12144638" cy="10715049"/>
              <a:chOff x="3286" y="1675"/>
              <a:chExt cx="1094" cy="965"/>
            </a:xfrm>
          </p:grpSpPr>
          <p:sp>
            <p:nvSpPr>
              <p:cNvPr id="468" name="Google Shape;468;p30"/>
              <p:cNvSpPr/>
              <p:nvPr/>
            </p:nvSpPr>
            <p:spPr>
              <a:xfrm>
                <a:off x="3384" y="1685"/>
                <a:ext cx="910" cy="838"/>
              </a:xfrm>
              <a:custGeom>
                <a:avLst/>
                <a:gdLst/>
                <a:ahLst/>
                <a:cxnLst/>
                <a:rect l="l" t="t" r="r" b="b"/>
                <a:pathLst>
                  <a:path w="383" h="352" extrusionOk="0">
                    <a:moveTo>
                      <a:pt x="233" y="49"/>
                    </a:moveTo>
                    <a:cubicBezTo>
                      <a:pt x="226" y="49"/>
                      <a:pt x="219" y="50"/>
                      <a:pt x="212" y="51"/>
                    </a:cubicBezTo>
                    <a:cubicBezTo>
                      <a:pt x="191" y="53"/>
                      <a:pt x="170" y="60"/>
                      <a:pt x="151" y="70"/>
                    </a:cubicBezTo>
                    <a:cubicBezTo>
                      <a:pt x="163" y="67"/>
                      <a:pt x="175" y="66"/>
                      <a:pt x="187" y="66"/>
                    </a:cubicBezTo>
                    <a:cubicBezTo>
                      <a:pt x="185" y="66"/>
                      <a:pt x="188" y="66"/>
                      <a:pt x="189" y="66"/>
                    </a:cubicBezTo>
                    <a:cubicBezTo>
                      <a:pt x="192" y="66"/>
                      <a:pt x="195" y="67"/>
                      <a:pt x="198" y="67"/>
                    </a:cubicBezTo>
                    <a:cubicBezTo>
                      <a:pt x="207" y="68"/>
                      <a:pt x="216" y="71"/>
                      <a:pt x="225" y="74"/>
                    </a:cubicBezTo>
                    <a:cubicBezTo>
                      <a:pt x="242" y="81"/>
                      <a:pt x="257" y="91"/>
                      <a:pt x="270" y="102"/>
                    </a:cubicBezTo>
                    <a:cubicBezTo>
                      <a:pt x="291" y="119"/>
                      <a:pt x="309" y="139"/>
                      <a:pt x="319" y="164"/>
                    </a:cubicBezTo>
                    <a:cubicBezTo>
                      <a:pt x="325" y="176"/>
                      <a:pt x="327" y="189"/>
                      <a:pt x="328" y="202"/>
                    </a:cubicBezTo>
                    <a:cubicBezTo>
                      <a:pt x="328" y="201"/>
                      <a:pt x="328" y="201"/>
                      <a:pt x="328" y="201"/>
                    </a:cubicBezTo>
                    <a:cubicBezTo>
                      <a:pt x="328" y="229"/>
                      <a:pt x="318" y="255"/>
                      <a:pt x="303" y="278"/>
                    </a:cubicBezTo>
                    <a:cubicBezTo>
                      <a:pt x="287" y="300"/>
                      <a:pt x="268" y="319"/>
                      <a:pt x="245" y="333"/>
                    </a:cubicBezTo>
                    <a:cubicBezTo>
                      <a:pt x="229" y="342"/>
                      <a:pt x="211" y="348"/>
                      <a:pt x="192" y="350"/>
                    </a:cubicBezTo>
                    <a:cubicBezTo>
                      <a:pt x="194" y="351"/>
                      <a:pt x="197" y="351"/>
                      <a:pt x="199" y="351"/>
                    </a:cubicBezTo>
                    <a:cubicBezTo>
                      <a:pt x="199" y="351"/>
                      <a:pt x="199" y="351"/>
                      <a:pt x="199" y="351"/>
                    </a:cubicBezTo>
                    <a:cubicBezTo>
                      <a:pt x="204" y="352"/>
                      <a:pt x="210" y="352"/>
                      <a:pt x="215" y="352"/>
                    </a:cubicBezTo>
                    <a:cubicBezTo>
                      <a:pt x="227" y="352"/>
                      <a:pt x="240" y="351"/>
                      <a:pt x="253" y="347"/>
                    </a:cubicBezTo>
                    <a:cubicBezTo>
                      <a:pt x="272" y="342"/>
                      <a:pt x="290" y="333"/>
                      <a:pt x="306" y="322"/>
                    </a:cubicBezTo>
                    <a:cubicBezTo>
                      <a:pt x="335" y="302"/>
                      <a:pt x="358" y="273"/>
                      <a:pt x="371" y="241"/>
                    </a:cubicBezTo>
                    <a:cubicBezTo>
                      <a:pt x="378" y="223"/>
                      <a:pt x="383" y="202"/>
                      <a:pt x="382" y="183"/>
                    </a:cubicBezTo>
                    <a:cubicBezTo>
                      <a:pt x="382" y="183"/>
                      <a:pt x="382" y="183"/>
                      <a:pt x="382" y="183"/>
                    </a:cubicBezTo>
                    <a:cubicBezTo>
                      <a:pt x="382" y="183"/>
                      <a:pt x="382" y="183"/>
                      <a:pt x="382" y="183"/>
                    </a:cubicBezTo>
                    <a:cubicBezTo>
                      <a:pt x="382" y="183"/>
                      <a:pt x="382" y="183"/>
                      <a:pt x="382" y="183"/>
                    </a:cubicBezTo>
                    <a:cubicBezTo>
                      <a:pt x="382" y="183"/>
                      <a:pt x="382" y="183"/>
                      <a:pt x="382" y="183"/>
                    </a:cubicBezTo>
                    <a:cubicBezTo>
                      <a:pt x="383" y="143"/>
                      <a:pt x="362" y="106"/>
                      <a:pt x="332" y="82"/>
                    </a:cubicBezTo>
                    <a:cubicBezTo>
                      <a:pt x="304" y="60"/>
                      <a:pt x="268" y="49"/>
                      <a:pt x="233" y="49"/>
                    </a:cubicBezTo>
                    <a:moveTo>
                      <a:pt x="382" y="180"/>
                    </a:moveTo>
                    <a:cubicBezTo>
                      <a:pt x="382" y="180"/>
                      <a:pt x="382" y="181"/>
                      <a:pt x="382" y="183"/>
                    </a:cubicBezTo>
                    <a:cubicBezTo>
                      <a:pt x="382" y="183"/>
                      <a:pt x="382" y="183"/>
                      <a:pt x="382" y="183"/>
                    </a:cubicBezTo>
                    <a:cubicBezTo>
                      <a:pt x="382" y="183"/>
                      <a:pt x="382" y="183"/>
                      <a:pt x="382" y="183"/>
                    </a:cubicBezTo>
                    <a:cubicBezTo>
                      <a:pt x="382" y="183"/>
                      <a:pt x="382" y="184"/>
                      <a:pt x="382" y="184"/>
                    </a:cubicBezTo>
                    <a:cubicBezTo>
                      <a:pt x="382" y="184"/>
                      <a:pt x="382" y="183"/>
                      <a:pt x="382" y="182"/>
                    </a:cubicBezTo>
                    <a:cubicBezTo>
                      <a:pt x="382" y="181"/>
                      <a:pt x="382" y="180"/>
                      <a:pt x="382" y="180"/>
                    </a:cubicBezTo>
                    <a:moveTo>
                      <a:pt x="207" y="0"/>
                    </a:moveTo>
                    <a:cubicBezTo>
                      <a:pt x="204" y="0"/>
                      <a:pt x="202" y="0"/>
                      <a:pt x="200" y="0"/>
                    </a:cubicBezTo>
                    <a:cubicBezTo>
                      <a:pt x="200" y="0"/>
                      <a:pt x="200" y="0"/>
                      <a:pt x="200" y="0"/>
                    </a:cubicBezTo>
                    <a:cubicBezTo>
                      <a:pt x="200" y="0"/>
                      <a:pt x="200" y="0"/>
                      <a:pt x="200" y="0"/>
                    </a:cubicBezTo>
                    <a:cubicBezTo>
                      <a:pt x="200" y="0"/>
                      <a:pt x="199" y="0"/>
                      <a:pt x="199" y="0"/>
                    </a:cubicBezTo>
                    <a:cubicBezTo>
                      <a:pt x="136" y="6"/>
                      <a:pt x="75" y="36"/>
                      <a:pt x="30" y="80"/>
                    </a:cubicBezTo>
                    <a:cubicBezTo>
                      <a:pt x="19" y="91"/>
                      <a:pt x="9" y="102"/>
                      <a:pt x="0" y="115"/>
                    </a:cubicBezTo>
                    <a:cubicBezTo>
                      <a:pt x="17" y="94"/>
                      <a:pt x="37" y="76"/>
                      <a:pt x="59" y="60"/>
                    </a:cubicBezTo>
                    <a:cubicBezTo>
                      <a:pt x="85" y="41"/>
                      <a:pt x="113" y="24"/>
                      <a:pt x="143" y="14"/>
                    </a:cubicBezTo>
                    <a:cubicBezTo>
                      <a:pt x="164" y="6"/>
                      <a:pt x="185" y="1"/>
                      <a:pt x="207" y="0"/>
                    </a:cubicBez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69" name="Google Shape;469;p30"/>
              <p:cNvSpPr/>
              <p:nvPr/>
            </p:nvSpPr>
            <p:spPr>
              <a:xfrm>
                <a:off x="4147" y="2425"/>
                <a:ext cx="0" cy="0"/>
              </a:xfrm>
              <a:custGeom>
                <a:avLst/>
                <a:gdLst/>
                <a:ahLst/>
                <a:cxnLst/>
                <a:rect l="l" t="t" r="r" b="b"/>
                <a:pathLst>
                  <a:path w="120000" h="120000" extrusionOk="0">
                    <a:moveTo>
                      <a:pt x="0" y="0"/>
                    </a:moveTo>
                    <a:lnTo>
                      <a:pt x="0" y="0"/>
                    </a:lnTo>
                    <a:close/>
                    <a:moveTo>
                      <a:pt x="0" y="0"/>
                    </a:moveTo>
                    <a:lnTo>
                      <a:pt x="0" y="0"/>
                    </a:ln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0" name="Google Shape;470;p30"/>
              <p:cNvSpPr/>
              <p:nvPr/>
            </p:nvSpPr>
            <p:spPr>
              <a:xfrm>
                <a:off x="4147" y="2425"/>
                <a:ext cx="0" cy="0"/>
              </a:xfrm>
              <a:custGeom>
                <a:avLst/>
                <a:gdLst/>
                <a:ahLst/>
                <a:cxnLst/>
                <a:rect l="l" t="t" r="r" b="b"/>
                <a:pathLst>
                  <a:path w="120000" h="120000" extrusionOk="0">
                    <a:moveTo>
                      <a:pt x="0" y="0"/>
                    </a:moveTo>
                    <a:lnTo>
                      <a:pt x="0" y="0"/>
                    </a:lnTo>
                    <a:moveTo>
                      <a:pt x="0" y="0"/>
                    </a:moveTo>
                    <a:lnTo>
                      <a:pt x="0" y="0"/>
                    </a:ln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1" name="Google Shape;471;p30"/>
              <p:cNvSpPr/>
              <p:nvPr/>
            </p:nvSpPr>
            <p:spPr>
              <a:xfrm>
                <a:off x="3286" y="1675"/>
                <a:ext cx="1094" cy="965"/>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472" name="Google Shape;472;p30"/>
            <p:cNvSpPr/>
            <p:nvPr/>
          </p:nvSpPr>
          <p:spPr>
            <a:xfrm>
              <a:off x="1646032" y="2688184"/>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3" name="Google Shape;473;p30"/>
            <p:cNvSpPr/>
            <p:nvPr/>
          </p:nvSpPr>
          <p:spPr>
            <a:xfrm>
              <a:off x="3264300" y="-77012"/>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5882"/>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474" name="Google Shape;474;p30"/>
          <p:cNvSpPr txBox="1">
            <a:spLocks noGrp="1"/>
          </p:cNvSpPr>
          <p:nvPr>
            <p:ph type="ctrTitle"/>
          </p:nvPr>
        </p:nvSpPr>
        <p:spPr>
          <a:xfrm>
            <a:off x="457225" y="1680825"/>
            <a:ext cx="7668000" cy="21678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457200" lvl="0" indent="-425450" algn="l" rtl="0">
              <a:lnSpc>
                <a:spcPct val="100000"/>
              </a:lnSpc>
              <a:spcBef>
                <a:spcPts val="0"/>
              </a:spcBef>
              <a:spcAft>
                <a:spcPts val="0"/>
              </a:spcAft>
              <a:buClr>
                <a:srgbClr val="FDFCFC"/>
              </a:buClr>
              <a:buSzPts val="3100"/>
              <a:buFont typeface="Figtree ExtraBold"/>
              <a:buAutoNum type="arabicPeriod" startAt="3"/>
            </a:pPr>
            <a:r>
              <a:rPr lang="id" sz="3100">
                <a:solidFill>
                  <a:srgbClr val="FDFCFC"/>
                </a:solidFill>
                <a:latin typeface="Figtree ExtraBold"/>
                <a:ea typeface="Figtree ExtraBold"/>
                <a:cs typeface="Figtree ExtraBold"/>
                <a:sym typeface="Figtree ExtraBold"/>
              </a:rPr>
              <a:t>Strategi Penguatan Literasi dan Numerasi pada Lingkungan Fisik, Sosio-Afektif dan Akademik</a:t>
            </a:r>
            <a:endParaRPr sz="3100">
              <a:solidFill>
                <a:srgbClr val="FDFCFC"/>
              </a:solidFill>
              <a:latin typeface="Figtree ExtraBold"/>
              <a:ea typeface="Figtree ExtraBold"/>
              <a:cs typeface="Figtree ExtraBold"/>
              <a:sym typeface="Figtree ExtraBold"/>
            </a:endParaRPr>
          </a:p>
        </p:txBody>
      </p:sp>
      <p:pic>
        <p:nvPicPr>
          <p:cNvPr id="475" name="Google Shape;475;p30"/>
          <p:cNvPicPr preferRelativeResize="0"/>
          <p:nvPr/>
        </p:nvPicPr>
        <p:blipFill rotWithShape="1">
          <a:blip r:embed="rId3">
            <a:alphaModFix/>
          </a:blip>
          <a:srcRect/>
          <a:stretch/>
        </p:blipFill>
        <p:spPr>
          <a:xfrm>
            <a:off x="7569600" y="348575"/>
            <a:ext cx="1345802" cy="238575"/>
          </a:xfrm>
          <a:prstGeom prst="rect">
            <a:avLst/>
          </a:prstGeom>
          <a:noFill/>
          <a:ln>
            <a:noFill/>
          </a:ln>
        </p:spPr>
      </p:pic>
      <p:pic>
        <p:nvPicPr>
          <p:cNvPr id="476" name="Google Shape;476;p30"/>
          <p:cNvPicPr preferRelativeResize="0"/>
          <p:nvPr/>
        </p:nvPicPr>
        <p:blipFill rotWithShape="1">
          <a:blip r:embed="rId4">
            <a:alphaModFix/>
          </a:blip>
          <a:srcRect/>
          <a:stretch/>
        </p:blipFill>
        <p:spPr>
          <a:xfrm>
            <a:off x="228600" y="228600"/>
            <a:ext cx="2155351" cy="393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31"/>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31</a:t>
            </a:fld>
            <a:endParaRPr sz="700" b="1" i="0" u="none" strike="noStrike" cap="none">
              <a:solidFill>
                <a:srgbClr val="595959"/>
              </a:solidFill>
              <a:latin typeface="Figtree"/>
              <a:ea typeface="Figtree"/>
              <a:cs typeface="Figtree"/>
              <a:sym typeface="Figtree"/>
            </a:endParaRPr>
          </a:p>
        </p:txBody>
      </p:sp>
      <p:sp>
        <p:nvSpPr>
          <p:cNvPr id="482" name="Google Shape;482;p31"/>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Skenario KP 3</a:t>
            </a:r>
            <a:endParaRPr/>
          </a:p>
        </p:txBody>
      </p:sp>
      <p:sp>
        <p:nvSpPr>
          <p:cNvPr id="483" name="Google Shape;483;p31"/>
          <p:cNvSpPr/>
          <p:nvPr/>
        </p:nvSpPr>
        <p:spPr>
          <a:xfrm>
            <a:off x="774792" y="201710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484" name="Google Shape;484;p31"/>
          <p:cNvSpPr/>
          <p:nvPr/>
        </p:nvSpPr>
        <p:spPr>
          <a:xfrm>
            <a:off x="1956120" y="2375176"/>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485" name="Google Shape;485;p31"/>
          <p:cNvSpPr txBox="1"/>
          <p:nvPr/>
        </p:nvSpPr>
        <p:spPr>
          <a:xfrm>
            <a:off x="-200595" y="3213450"/>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Pendahuluan (5’)</a:t>
            </a:r>
            <a:endParaRPr sz="1200" b="1" i="0" u="none" strike="noStrike" cap="none">
              <a:solidFill>
                <a:srgbClr val="0C5395"/>
              </a:solidFill>
              <a:latin typeface="Arial"/>
              <a:ea typeface="Arial"/>
              <a:cs typeface="Arial"/>
              <a:sym typeface="Arial"/>
            </a:endParaRPr>
          </a:p>
        </p:txBody>
      </p:sp>
      <p:sp>
        <p:nvSpPr>
          <p:cNvPr id="486" name="Google Shape;486;p31"/>
          <p:cNvSpPr/>
          <p:nvPr/>
        </p:nvSpPr>
        <p:spPr>
          <a:xfrm>
            <a:off x="2411268" y="201710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487" name="Google Shape;487;p31"/>
          <p:cNvSpPr/>
          <p:nvPr/>
        </p:nvSpPr>
        <p:spPr>
          <a:xfrm>
            <a:off x="3607145" y="2375176"/>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488" name="Google Shape;488;p31"/>
          <p:cNvSpPr txBox="1"/>
          <p:nvPr/>
        </p:nvSpPr>
        <p:spPr>
          <a:xfrm>
            <a:off x="1406400" y="1424175"/>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Eksplorasi Materi (20’)</a:t>
            </a:r>
            <a:endParaRPr sz="1200" b="1" i="0" u="none" strike="noStrike" cap="none">
              <a:solidFill>
                <a:srgbClr val="0C5395"/>
              </a:solidFill>
              <a:latin typeface="Arial"/>
              <a:ea typeface="Arial"/>
              <a:cs typeface="Arial"/>
              <a:sym typeface="Arial"/>
            </a:endParaRPr>
          </a:p>
        </p:txBody>
      </p:sp>
      <p:sp>
        <p:nvSpPr>
          <p:cNvPr id="489" name="Google Shape;489;p31"/>
          <p:cNvSpPr/>
          <p:nvPr/>
        </p:nvSpPr>
        <p:spPr>
          <a:xfrm>
            <a:off x="4076853" y="202692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490" name="Google Shape;490;p31"/>
          <p:cNvSpPr/>
          <p:nvPr/>
        </p:nvSpPr>
        <p:spPr>
          <a:xfrm>
            <a:off x="5263606" y="2375171"/>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491" name="Google Shape;491;p31"/>
          <p:cNvSpPr txBox="1"/>
          <p:nvPr/>
        </p:nvSpPr>
        <p:spPr>
          <a:xfrm>
            <a:off x="3086723" y="3130345"/>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Diskusi Kelompok (40’)</a:t>
            </a:r>
            <a:endParaRPr sz="1200" b="1" i="0" u="none" strike="noStrike" cap="none">
              <a:solidFill>
                <a:srgbClr val="0C5395"/>
              </a:solidFill>
              <a:latin typeface="Arial"/>
              <a:ea typeface="Arial"/>
              <a:cs typeface="Arial"/>
              <a:sym typeface="Arial"/>
            </a:endParaRPr>
          </a:p>
        </p:txBody>
      </p:sp>
      <p:sp>
        <p:nvSpPr>
          <p:cNvPr id="492" name="Google Shape;492;p31"/>
          <p:cNvSpPr/>
          <p:nvPr/>
        </p:nvSpPr>
        <p:spPr>
          <a:xfrm>
            <a:off x="5724218" y="2026922"/>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493" name="Google Shape;493;p31"/>
          <p:cNvSpPr/>
          <p:nvPr/>
        </p:nvSpPr>
        <p:spPr>
          <a:xfrm>
            <a:off x="6914645" y="2375165"/>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494" name="Google Shape;494;p31"/>
          <p:cNvSpPr txBox="1"/>
          <p:nvPr/>
        </p:nvSpPr>
        <p:spPr>
          <a:xfrm>
            <a:off x="4719363" y="1341064"/>
            <a:ext cx="3000000" cy="5172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Presentasi dan </a:t>
            </a:r>
            <a:endParaRPr sz="1200" b="1" i="0" u="none" strike="noStrike" cap="none">
              <a:solidFill>
                <a:srgbClr val="0C5395"/>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Umpan Balik (20)</a:t>
            </a:r>
            <a:endParaRPr sz="1200" b="1" i="0" u="none" strike="noStrike" cap="none">
              <a:solidFill>
                <a:srgbClr val="0C5395"/>
              </a:solidFill>
              <a:latin typeface="Arial"/>
              <a:ea typeface="Arial"/>
              <a:cs typeface="Arial"/>
              <a:sym typeface="Arial"/>
            </a:endParaRPr>
          </a:p>
        </p:txBody>
      </p:sp>
      <p:sp>
        <p:nvSpPr>
          <p:cNvPr id="495" name="Google Shape;495;p31"/>
          <p:cNvSpPr/>
          <p:nvPr/>
        </p:nvSpPr>
        <p:spPr>
          <a:xfrm>
            <a:off x="7378893" y="2030070"/>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496" name="Google Shape;496;p31"/>
          <p:cNvSpPr txBox="1"/>
          <p:nvPr/>
        </p:nvSpPr>
        <p:spPr>
          <a:xfrm>
            <a:off x="6374038" y="3192162"/>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Penutup(5’)</a:t>
            </a:r>
            <a:endParaRPr sz="1200" b="1" i="0" u="none" strike="noStrike" cap="none">
              <a:solidFill>
                <a:srgbClr val="0C5395"/>
              </a:solidFill>
              <a:latin typeface="Arial"/>
              <a:ea typeface="Arial"/>
              <a:cs typeface="Arial"/>
              <a:sym typeface="Arial"/>
            </a:endParaRPr>
          </a:p>
        </p:txBody>
      </p:sp>
      <p:pic>
        <p:nvPicPr>
          <p:cNvPr id="497" name="Google Shape;497;p31" title="Tambahkan judul (34).png"/>
          <p:cNvPicPr preferRelativeResize="0"/>
          <p:nvPr/>
        </p:nvPicPr>
        <p:blipFill rotWithShape="1">
          <a:blip r:embed="rId3">
            <a:alphaModFix/>
          </a:blip>
          <a:srcRect l="15397" t="24127" r="16594" b="23820"/>
          <a:stretch/>
        </p:blipFill>
        <p:spPr>
          <a:xfrm>
            <a:off x="2284900" y="1940700"/>
            <a:ext cx="1257611" cy="1203174"/>
          </a:xfrm>
          <a:prstGeom prst="rect">
            <a:avLst/>
          </a:prstGeom>
          <a:noFill/>
          <a:ln>
            <a:noFill/>
          </a:ln>
        </p:spPr>
      </p:pic>
      <p:pic>
        <p:nvPicPr>
          <p:cNvPr id="498" name="Google Shape;498;p31" title="Tambahkan judul (32).png"/>
          <p:cNvPicPr preferRelativeResize="0"/>
          <p:nvPr/>
        </p:nvPicPr>
        <p:blipFill rotWithShape="1">
          <a:blip r:embed="rId4">
            <a:alphaModFix/>
          </a:blip>
          <a:srcRect t="13177" b="24257"/>
          <a:stretch/>
        </p:blipFill>
        <p:spPr>
          <a:xfrm>
            <a:off x="597175" y="1899550"/>
            <a:ext cx="1331000" cy="1040924"/>
          </a:xfrm>
          <a:prstGeom prst="rect">
            <a:avLst/>
          </a:prstGeom>
          <a:noFill/>
          <a:ln>
            <a:noFill/>
          </a:ln>
        </p:spPr>
      </p:pic>
      <p:pic>
        <p:nvPicPr>
          <p:cNvPr id="499" name="Google Shape;499;p31" title="Tambahkan judul (36).png"/>
          <p:cNvPicPr preferRelativeResize="0"/>
          <p:nvPr/>
        </p:nvPicPr>
        <p:blipFill rotWithShape="1">
          <a:blip r:embed="rId5">
            <a:alphaModFix/>
          </a:blip>
          <a:srcRect l="17689" t="20612" r="17566" b="26994"/>
          <a:stretch/>
        </p:blipFill>
        <p:spPr>
          <a:xfrm>
            <a:off x="3962312" y="1877597"/>
            <a:ext cx="1137251" cy="1150338"/>
          </a:xfrm>
          <a:prstGeom prst="rect">
            <a:avLst/>
          </a:prstGeom>
          <a:noFill/>
          <a:ln>
            <a:noFill/>
          </a:ln>
        </p:spPr>
      </p:pic>
      <p:pic>
        <p:nvPicPr>
          <p:cNvPr id="500" name="Google Shape;500;p31" title="Tambahkan judul (37).png"/>
          <p:cNvPicPr preferRelativeResize="0"/>
          <p:nvPr/>
        </p:nvPicPr>
        <p:blipFill rotWithShape="1">
          <a:blip r:embed="rId6">
            <a:alphaModFix/>
          </a:blip>
          <a:srcRect l="17435" t="28093" r="22714" b="30526"/>
          <a:stretch/>
        </p:blipFill>
        <p:spPr>
          <a:xfrm>
            <a:off x="5554646" y="2029347"/>
            <a:ext cx="1137275" cy="982844"/>
          </a:xfrm>
          <a:prstGeom prst="rect">
            <a:avLst/>
          </a:prstGeom>
          <a:noFill/>
          <a:ln>
            <a:noFill/>
          </a:ln>
        </p:spPr>
      </p:pic>
      <p:pic>
        <p:nvPicPr>
          <p:cNvPr id="501" name="Google Shape;501;p31" title="Tambahkan judul (43).png"/>
          <p:cNvPicPr preferRelativeResize="0"/>
          <p:nvPr/>
        </p:nvPicPr>
        <p:blipFill rotWithShape="1">
          <a:blip r:embed="rId7">
            <a:alphaModFix/>
          </a:blip>
          <a:srcRect l="22778" t="28386" r="27282" b="25948"/>
          <a:stretch/>
        </p:blipFill>
        <p:spPr>
          <a:xfrm rot="498487">
            <a:off x="7303767" y="1868814"/>
            <a:ext cx="1052653" cy="12031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32"/>
          <p:cNvSpPr/>
          <p:nvPr/>
        </p:nvSpPr>
        <p:spPr>
          <a:xfrm>
            <a:off x="353500" y="1294275"/>
            <a:ext cx="8389800" cy="31836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507" name="Google Shape;507;p32"/>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32</a:t>
            </a:fld>
            <a:endParaRPr sz="700" b="1" i="0" u="none" strike="noStrike" cap="none">
              <a:solidFill>
                <a:srgbClr val="595959"/>
              </a:solidFill>
              <a:latin typeface="Figtree"/>
              <a:ea typeface="Figtree"/>
              <a:cs typeface="Figtree"/>
              <a:sym typeface="Figtree"/>
            </a:endParaRPr>
          </a:p>
        </p:txBody>
      </p:sp>
      <p:sp>
        <p:nvSpPr>
          <p:cNvPr id="508" name="Google Shape;508;p32"/>
          <p:cNvSpPr txBox="1"/>
          <p:nvPr/>
        </p:nvSpPr>
        <p:spPr>
          <a:xfrm>
            <a:off x="612383" y="2239572"/>
            <a:ext cx="5727900" cy="1027500"/>
          </a:xfrm>
          <a:prstGeom prst="rect">
            <a:avLst/>
          </a:prstGeom>
          <a:noFill/>
          <a:ln>
            <a:noFill/>
          </a:ln>
        </p:spPr>
        <p:txBody>
          <a:bodyPr spcFirstLastPara="1" wrap="square" lIns="45725" tIns="22850" rIns="45725" bIns="22850" anchor="t" anchorCtr="0">
            <a:spAutoFit/>
          </a:bodyPr>
          <a:lstStyle/>
          <a:p>
            <a:pPr marL="457200" marR="0" lvl="0" indent="-323850" algn="just" rtl="0">
              <a:lnSpc>
                <a:spcPct val="115000"/>
              </a:lnSpc>
              <a:spcBef>
                <a:spcPts val="0"/>
              </a:spcBef>
              <a:spcAft>
                <a:spcPts val="0"/>
              </a:spcAft>
              <a:buClr>
                <a:schemeClr val="lt1"/>
              </a:buClr>
              <a:buSzPts val="1500"/>
              <a:buFont typeface="Figtree Medium"/>
              <a:buChar char="●"/>
            </a:pPr>
            <a:r>
              <a:rPr lang="id" sz="1500" b="1" i="0" u="none" strike="noStrike" cap="none">
                <a:solidFill>
                  <a:schemeClr val="lt1"/>
                </a:solidFill>
                <a:latin typeface="Figtree"/>
                <a:ea typeface="Figtree"/>
                <a:cs typeface="Figtree"/>
                <a:sym typeface="Figtree"/>
              </a:rPr>
              <a:t>Bagaimana strategi yang Anda terapkan dalam mengembangkan program penguatan literasi dan numerasi selama ini?</a:t>
            </a:r>
            <a:endParaRPr sz="1500" b="1" i="0" u="none" strike="noStrike" cap="none">
              <a:solidFill>
                <a:schemeClr val="lt1"/>
              </a:solidFill>
              <a:latin typeface="Figtree"/>
              <a:ea typeface="Figtree"/>
              <a:cs typeface="Figtree"/>
              <a:sym typeface="Figtree"/>
            </a:endParaRPr>
          </a:p>
          <a:p>
            <a:pPr marL="0" marR="0" lvl="0" indent="0" algn="just" rtl="0">
              <a:lnSpc>
                <a:spcPct val="115000"/>
              </a:lnSpc>
              <a:spcBef>
                <a:spcPts val="0"/>
              </a:spcBef>
              <a:spcAft>
                <a:spcPts val="0"/>
              </a:spcAft>
              <a:buClr>
                <a:srgbClr val="000000"/>
              </a:buClr>
              <a:buSzPts val="1200"/>
              <a:buFont typeface="Arial"/>
              <a:buNone/>
            </a:pPr>
            <a:endParaRPr sz="1200" b="0" i="0" u="none" strike="noStrike" cap="none">
              <a:solidFill>
                <a:schemeClr val="lt1"/>
              </a:solidFill>
              <a:latin typeface="Figtree Medium"/>
              <a:ea typeface="Figtree Medium"/>
              <a:cs typeface="Figtree Medium"/>
              <a:sym typeface="Figtree Medium"/>
            </a:endParaRPr>
          </a:p>
        </p:txBody>
      </p:sp>
      <p:sp>
        <p:nvSpPr>
          <p:cNvPr id="509" name="Google Shape;509;p32"/>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510" name="Google Shape;510;p32"/>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Curah Pendapat (5’)</a:t>
            </a:r>
            <a:endParaRPr/>
          </a:p>
        </p:txBody>
      </p:sp>
      <p:pic>
        <p:nvPicPr>
          <p:cNvPr id="511" name="Google Shape;511;p32" title="Tambahkan judul (36).png"/>
          <p:cNvPicPr preferRelativeResize="0"/>
          <p:nvPr/>
        </p:nvPicPr>
        <p:blipFill rotWithShape="1">
          <a:blip r:embed="rId3">
            <a:alphaModFix/>
          </a:blip>
          <a:srcRect l="17689" t="20612" r="17566" b="26994"/>
          <a:stretch/>
        </p:blipFill>
        <p:spPr>
          <a:xfrm>
            <a:off x="5900550" y="1601375"/>
            <a:ext cx="3027100" cy="306185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33"/>
          <p:cNvSpPr/>
          <p:nvPr/>
        </p:nvSpPr>
        <p:spPr>
          <a:xfrm>
            <a:off x="353500" y="1294275"/>
            <a:ext cx="8389800" cy="31836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517" name="Google Shape;517;p33"/>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33</a:t>
            </a:fld>
            <a:endParaRPr sz="700" b="1" i="0" u="none" strike="noStrike" cap="none">
              <a:solidFill>
                <a:srgbClr val="595959"/>
              </a:solidFill>
              <a:latin typeface="Figtree"/>
              <a:ea typeface="Figtree"/>
              <a:cs typeface="Figtree"/>
              <a:sym typeface="Figtree"/>
            </a:endParaRPr>
          </a:p>
        </p:txBody>
      </p:sp>
      <p:sp>
        <p:nvSpPr>
          <p:cNvPr id="518" name="Google Shape;518;p33"/>
          <p:cNvSpPr txBox="1"/>
          <p:nvPr/>
        </p:nvSpPr>
        <p:spPr>
          <a:xfrm>
            <a:off x="593333" y="2488972"/>
            <a:ext cx="5727900" cy="1870200"/>
          </a:xfrm>
          <a:prstGeom prst="rect">
            <a:avLst/>
          </a:prstGeom>
          <a:noFill/>
          <a:ln>
            <a:noFill/>
          </a:ln>
        </p:spPr>
        <p:txBody>
          <a:bodyPr spcFirstLastPara="1" wrap="square" lIns="45725" tIns="22850" rIns="45725" bIns="22850" anchor="t" anchorCtr="0">
            <a:spAutoFit/>
          </a:bodyPr>
          <a:lstStyle/>
          <a:p>
            <a:pPr marL="45720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Petunjuk kerja:</a:t>
            </a:r>
            <a:endParaRPr sz="1500" b="1" i="0" u="none" strike="noStrike" cap="none">
              <a:solidFill>
                <a:schemeClr val="accent4"/>
              </a:solidFill>
              <a:latin typeface="Figtree"/>
              <a:ea typeface="Figtree"/>
              <a:cs typeface="Figtree"/>
              <a:sym typeface="Figtree"/>
            </a:endParaRPr>
          </a:p>
          <a:p>
            <a:pPr marL="457200" marR="0" lvl="0" indent="0" algn="just" rtl="0">
              <a:lnSpc>
                <a:spcPct val="115000"/>
              </a:lnSpc>
              <a:spcBef>
                <a:spcPts val="0"/>
              </a:spcBef>
              <a:spcAft>
                <a:spcPts val="0"/>
              </a:spcAft>
              <a:buClr>
                <a:srgbClr val="000000"/>
              </a:buClr>
              <a:buSzPts val="1500"/>
              <a:buFont typeface="Arial"/>
              <a:buNone/>
            </a:pPr>
            <a:endParaRPr sz="1500" b="1" i="0" u="none" strike="noStrike" cap="none">
              <a:solidFill>
                <a:schemeClr val="lt1"/>
              </a:solidFill>
              <a:latin typeface="Figtree"/>
              <a:ea typeface="Figtree"/>
              <a:cs typeface="Figtree"/>
              <a:sym typeface="Figtree"/>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Peserta dibagi atas beberapa kelompok, tiap kelompok terdiri dari 4 sampai 5 orang.</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Telaahlah buku Panduan Penguatan Literasi dan Numerasi di Sekolah (Kemendikbud;2021).</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Tuliskan hasil telaah menggunakan LK 2 di kertas flipchart. </a:t>
            </a:r>
            <a:endParaRPr sz="1200" b="0" i="0" u="none" strike="noStrike" cap="none">
              <a:solidFill>
                <a:schemeClr val="lt1"/>
              </a:solidFill>
              <a:latin typeface="Figtree Medium"/>
              <a:ea typeface="Figtree Medium"/>
              <a:cs typeface="Figtree Medium"/>
              <a:sym typeface="Figtree Medium"/>
            </a:endParaRPr>
          </a:p>
        </p:txBody>
      </p:sp>
      <p:sp>
        <p:nvSpPr>
          <p:cNvPr id="519" name="Google Shape;519;p33"/>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520" name="Google Shape;520;p33"/>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Eksplorasi Materi (20’)</a:t>
            </a:r>
            <a:endParaRPr/>
          </a:p>
        </p:txBody>
      </p:sp>
      <p:sp>
        <p:nvSpPr>
          <p:cNvPr id="521" name="Google Shape;521;p33"/>
          <p:cNvSpPr txBox="1"/>
          <p:nvPr/>
        </p:nvSpPr>
        <p:spPr>
          <a:xfrm>
            <a:off x="719500" y="1613375"/>
            <a:ext cx="5601600" cy="808200"/>
          </a:xfrm>
          <a:prstGeom prst="rect">
            <a:avLst/>
          </a:prstGeom>
          <a:noFill/>
          <a:ln>
            <a:noFill/>
          </a:ln>
        </p:spPr>
        <p:txBody>
          <a:bodyPr spcFirstLastPara="1" wrap="square" lIns="45725" tIns="22850" rIns="45725" bIns="22850" anchor="t" anchorCtr="0">
            <a:spAutoFit/>
          </a:bodyPr>
          <a:lstStyle/>
          <a:p>
            <a:pPr marL="0" marR="0" lvl="0" indent="0" algn="l"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Tugas:</a:t>
            </a:r>
            <a:r>
              <a:rPr lang="id" sz="1500" b="1" i="0" u="none" strike="noStrike" cap="none">
                <a:solidFill>
                  <a:schemeClr val="lt1"/>
                </a:solidFill>
                <a:latin typeface="Figtree"/>
                <a:ea typeface="Figtree"/>
                <a:cs typeface="Figtree"/>
                <a:sym typeface="Figtree"/>
              </a:rPr>
              <a:t> </a:t>
            </a:r>
            <a:r>
              <a:rPr lang="id" sz="1500" b="0" i="0" u="none" strike="noStrike" cap="none">
                <a:solidFill>
                  <a:schemeClr val="lt1"/>
                </a:solidFill>
                <a:latin typeface="Figtree Medium"/>
                <a:ea typeface="Figtree Medium"/>
                <a:cs typeface="Figtree Medium"/>
                <a:sym typeface="Figtree Medium"/>
              </a:rPr>
              <a:t>Menelaah buku Panduan Penguatan Literasi dan Numerasi di Sekolah (Kemendikbud;2021) dan Bahan Ajar Penguatan Literasi dan Numerasi</a:t>
            </a:r>
            <a:endParaRPr sz="1500" b="0" i="0" u="none" strike="noStrike" cap="none">
              <a:solidFill>
                <a:schemeClr val="lt1"/>
              </a:solidFill>
              <a:latin typeface="Figtree Medium"/>
              <a:ea typeface="Figtree Medium"/>
              <a:cs typeface="Figtree Medium"/>
              <a:sym typeface="Figtree Medium"/>
            </a:endParaRPr>
          </a:p>
        </p:txBody>
      </p:sp>
      <p:pic>
        <p:nvPicPr>
          <p:cNvPr id="522" name="Google Shape;522;p33"/>
          <p:cNvPicPr preferRelativeResize="0"/>
          <p:nvPr/>
        </p:nvPicPr>
        <p:blipFill rotWithShape="1">
          <a:blip r:embed="rId3">
            <a:alphaModFix/>
          </a:blip>
          <a:srcRect/>
          <a:stretch/>
        </p:blipFill>
        <p:spPr>
          <a:xfrm>
            <a:off x="6514075" y="1903937"/>
            <a:ext cx="1688700" cy="242153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34"/>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34</a:t>
            </a:fld>
            <a:endParaRPr sz="700" b="1" i="0" u="none" strike="noStrike" cap="none">
              <a:solidFill>
                <a:srgbClr val="595959"/>
              </a:solidFill>
              <a:latin typeface="Figtree"/>
              <a:ea typeface="Figtree"/>
              <a:cs typeface="Figtree"/>
              <a:sym typeface="Figtree"/>
            </a:endParaRPr>
          </a:p>
        </p:txBody>
      </p:sp>
      <p:sp>
        <p:nvSpPr>
          <p:cNvPr id="528" name="Google Shape;528;p34"/>
          <p:cNvSpPr/>
          <p:nvPr/>
        </p:nvSpPr>
        <p:spPr>
          <a:xfrm>
            <a:off x="847646" y="2229371"/>
            <a:ext cx="3825600" cy="933000"/>
          </a:xfrm>
          <a:prstGeom prst="round1Rect">
            <a:avLst>
              <a:gd name="adj" fmla="val 16667"/>
            </a:avLst>
          </a:prstGeom>
          <a:gradFill>
            <a:gsLst>
              <a:gs pos="0">
                <a:srgbClr val="0C5395"/>
              </a:gs>
              <a:gs pos="100000">
                <a:srgbClr val="1E90FF"/>
              </a:gs>
            </a:gsLst>
            <a:lin ang="2700006" scaled="0"/>
          </a:gradFill>
          <a:ln>
            <a:noFill/>
          </a:ln>
        </p:spPr>
        <p:txBody>
          <a:bodyPr spcFirstLastPara="1" wrap="square" lIns="78675" tIns="78675" rIns="78675" bIns="78675" anchor="ctr" anchorCtr="0">
            <a:noAutofit/>
          </a:bodyPr>
          <a:lstStyle/>
          <a:p>
            <a:pPr marL="0" marR="0" lvl="0" indent="0" algn="ctr" rtl="0">
              <a:lnSpc>
                <a:spcPct val="100000"/>
              </a:lnSpc>
              <a:spcBef>
                <a:spcPts val="0"/>
              </a:spcBef>
              <a:spcAft>
                <a:spcPts val="0"/>
              </a:spcAft>
              <a:buClr>
                <a:srgbClr val="000000"/>
              </a:buClr>
              <a:buSzPts val="1205"/>
              <a:buFont typeface="Arial"/>
              <a:buNone/>
            </a:pPr>
            <a:endParaRPr sz="1205" b="0" i="0" u="none" strike="noStrike" cap="none">
              <a:solidFill>
                <a:srgbClr val="000000"/>
              </a:solidFill>
              <a:latin typeface="Figtree"/>
              <a:ea typeface="Figtree"/>
              <a:cs typeface="Figtree"/>
              <a:sym typeface="Figtree"/>
            </a:endParaRPr>
          </a:p>
        </p:txBody>
      </p:sp>
      <p:sp>
        <p:nvSpPr>
          <p:cNvPr id="529" name="Google Shape;529;p34"/>
          <p:cNvSpPr/>
          <p:nvPr/>
        </p:nvSpPr>
        <p:spPr>
          <a:xfrm rot="10800000" flipH="1">
            <a:off x="859738" y="3055059"/>
            <a:ext cx="3813300" cy="723600"/>
          </a:xfrm>
          <a:prstGeom prst="round1Rect">
            <a:avLst>
              <a:gd name="adj" fmla="val 16667"/>
            </a:avLst>
          </a:prstGeom>
          <a:gradFill>
            <a:gsLst>
              <a:gs pos="0">
                <a:srgbClr val="0C5395"/>
              </a:gs>
              <a:gs pos="100000">
                <a:srgbClr val="1E90FF"/>
              </a:gs>
            </a:gsLst>
            <a:lin ang="2700006" scaled="0"/>
          </a:gradFill>
          <a:ln>
            <a:noFill/>
          </a:ln>
        </p:spPr>
        <p:txBody>
          <a:bodyPr spcFirstLastPara="1" wrap="square" lIns="78675" tIns="78675" rIns="78675" bIns="78675" anchor="ctr" anchorCtr="0">
            <a:noAutofit/>
          </a:bodyPr>
          <a:lstStyle/>
          <a:p>
            <a:pPr marL="0" marR="0" lvl="0" indent="0" algn="ctr" rtl="0">
              <a:lnSpc>
                <a:spcPct val="100000"/>
              </a:lnSpc>
              <a:spcBef>
                <a:spcPts val="0"/>
              </a:spcBef>
              <a:spcAft>
                <a:spcPts val="0"/>
              </a:spcAft>
              <a:buClr>
                <a:srgbClr val="000000"/>
              </a:buClr>
              <a:buSzPts val="1205"/>
              <a:buFont typeface="Arial"/>
              <a:buNone/>
            </a:pPr>
            <a:endParaRPr sz="1205" b="0" i="0" u="none" strike="noStrike" cap="none">
              <a:solidFill>
                <a:srgbClr val="000000"/>
              </a:solidFill>
              <a:latin typeface="Figtree"/>
              <a:ea typeface="Figtree"/>
              <a:cs typeface="Figtree"/>
              <a:sym typeface="Figtree"/>
            </a:endParaRPr>
          </a:p>
        </p:txBody>
      </p:sp>
      <p:sp>
        <p:nvSpPr>
          <p:cNvPr id="530" name="Google Shape;530;p34"/>
          <p:cNvSpPr txBox="1"/>
          <p:nvPr/>
        </p:nvSpPr>
        <p:spPr>
          <a:xfrm>
            <a:off x="1577696" y="2435776"/>
            <a:ext cx="2796300" cy="416400"/>
          </a:xfrm>
          <a:prstGeom prst="rect">
            <a:avLst/>
          </a:prstGeom>
          <a:noFill/>
          <a:ln>
            <a:noFill/>
          </a:ln>
        </p:spPr>
        <p:txBody>
          <a:bodyPr spcFirstLastPara="1" wrap="square" lIns="39350" tIns="19650" rIns="39350" bIns="19650" anchor="t" anchorCtr="0">
            <a:spAutoFit/>
          </a:bodyPr>
          <a:lstStyle/>
          <a:p>
            <a:pPr marL="0" marR="0" lvl="0" indent="0" algn="ctr" rtl="0">
              <a:lnSpc>
                <a:spcPct val="115000"/>
              </a:lnSpc>
              <a:spcBef>
                <a:spcPts val="0"/>
              </a:spcBef>
              <a:spcAft>
                <a:spcPts val="0"/>
              </a:spcAft>
              <a:buClr>
                <a:srgbClr val="000000"/>
              </a:buClr>
              <a:buSzPts val="1807"/>
              <a:buFont typeface="Arial"/>
              <a:buNone/>
            </a:pPr>
            <a:r>
              <a:rPr lang="id" sz="2446" b="1" i="0" u="none" strike="noStrike" cap="none">
                <a:solidFill>
                  <a:schemeClr val="lt1"/>
                </a:solidFill>
                <a:latin typeface="Figtree"/>
                <a:ea typeface="Figtree"/>
                <a:cs typeface="Figtree"/>
                <a:sym typeface="Figtree"/>
              </a:rPr>
              <a:t>LK -2</a:t>
            </a:r>
            <a:endParaRPr sz="2446" b="1" i="0" u="none" strike="noStrike" cap="none">
              <a:solidFill>
                <a:schemeClr val="lt1"/>
              </a:solidFill>
              <a:latin typeface="Figtree"/>
              <a:ea typeface="Figtree"/>
              <a:cs typeface="Figtree"/>
              <a:sym typeface="Figtree"/>
            </a:endParaRPr>
          </a:p>
        </p:txBody>
      </p:sp>
      <p:sp>
        <p:nvSpPr>
          <p:cNvPr id="531" name="Google Shape;531;p34"/>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LK 2: Strategi Penguatan Literasi dan Numerasi</a:t>
            </a:r>
            <a:endParaRPr sz="2200" b="1" i="0" u="none" strike="noStrike" cap="none">
              <a:solidFill>
                <a:srgbClr val="016BA3"/>
              </a:solidFill>
              <a:latin typeface="Figtree"/>
              <a:ea typeface="Figtree"/>
              <a:cs typeface="Figtree"/>
              <a:sym typeface="Figtree"/>
            </a:endParaRPr>
          </a:p>
        </p:txBody>
      </p:sp>
      <p:pic>
        <p:nvPicPr>
          <p:cNvPr id="532" name="Google Shape;532;p34" title="Tambahkan judul (20).png"/>
          <p:cNvPicPr preferRelativeResize="0"/>
          <p:nvPr/>
        </p:nvPicPr>
        <p:blipFill rotWithShape="1">
          <a:blip r:embed="rId3">
            <a:alphaModFix/>
          </a:blip>
          <a:srcRect l="22446" t="23250" r="27741" b="25460"/>
          <a:stretch/>
        </p:blipFill>
        <p:spPr>
          <a:xfrm rot="-558179">
            <a:off x="-136408" y="1455609"/>
            <a:ext cx="2135513" cy="2748608"/>
          </a:xfrm>
          <a:prstGeom prst="rect">
            <a:avLst/>
          </a:prstGeom>
          <a:noFill/>
          <a:ln>
            <a:noFill/>
          </a:ln>
        </p:spPr>
      </p:pic>
      <p:sp>
        <p:nvSpPr>
          <p:cNvPr id="533" name="Google Shape;533;p34"/>
          <p:cNvSpPr/>
          <p:nvPr/>
        </p:nvSpPr>
        <p:spPr>
          <a:xfrm>
            <a:off x="4835375" y="1301100"/>
            <a:ext cx="3714000" cy="3311400"/>
          </a:xfrm>
          <a:prstGeom prst="roundRect">
            <a:avLst>
              <a:gd name="adj" fmla="val 16667"/>
            </a:avLst>
          </a:prstGeom>
          <a:noFill/>
          <a:ln w="28575"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534" name="Google Shape;534;p34"/>
          <p:cNvSpPr txBox="1"/>
          <p:nvPr/>
        </p:nvSpPr>
        <p:spPr>
          <a:xfrm>
            <a:off x="5253718" y="1361100"/>
            <a:ext cx="2877300" cy="801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id" sz="900" b="0" i="0" u="none" strike="noStrike" cap="none">
                <a:solidFill>
                  <a:srgbClr val="0C5395"/>
                </a:solidFill>
                <a:latin typeface="Figtree Medium"/>
                <a:ea typeface="Figtree Medium"/>
                <a:cs typeface="Figtree Medium"/>
                <a:sym typeface="Figtree Medium"/>
              </a:rPr>
              <a:t>Nama Kelompok: </a:t>
            </a: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r>
              <a:rPr lang="id" sz="900" b="0" i="0" u="none" strike="noStrike" cap="none">
                <a:solidFill>
                  <a:srgbClr val="0C5395"/>
                </a:solidFill>
                <a:latin typeface="Figtree Medium"/>
                <a:ea typeface="Figtree Medium"/>
                <a:cs typeface="Figtree Medium"/>
                <a:sym typeface="Figtree Medium"/>
              </a:rPr>
              <a:t>Anggota Kelompok :</a:t>
            </a: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r>
              <a:rPr lang="id" sz="900" b="1" i="0" u="none" strike="noStrike" cap="none">
                <a:solidFill>
                  <a:srgbClr val="0C5395"/>
                </a:solidFill>
                <a:latin typeface="Figtree"/>
                <a:ea typeface="Figtree"/>
                <a:cs typeface="Figtree"/>
                <a:sym typeface="Figtree"/>
              </a:rPr>
              <a:t>Tujuan</a:t>
            </a:r>
            <a:endParaRPr sz="900" b="1" i="0" u="none" strike="noStrike" cap="none">
              <a:solidFill>
                <a:srgbClr val="0C5395"/>
              </a:solidFill>
              <a:latin typeface="Figtree"/>
              <a:ea typeface="Figtree"/>
              <a:cs typeface="Figtree"/>
              <a:sym typeface="Figtree"/>
            </a:endParaRPr>
          </a:p>
          <a:p>
            <a:pPr marL="0" marR="0" lvl="0" indent="0" algn="l" rtl="0">
              <a:lnSpc>
                <a:spcPct val="100000"/>
              </a:lnSpc>
              <a:spcBef>
                <a:spcPts val="0"/>
              </a:spcBef>
              <a:spcAft>
                <a:spcPts val="0"/>
              </a:spcAft>
              <a:buClr>
                <a:srgbClr val="000000"/>
              </a:buClr>
              <a:buSzPts val="900"/>
              <a:buFont typeface="Arial"/>
              <a:buNone/>
            </a:pPr>
            <a:endParaRPr sz="900" b="1" i="0" u="none" strike="noStrike" cap="none">
              <a:solidFill>
                <a:srgbClr val="0C5395"/>
              </a:solidFill>
              <a:latin typeface="Figtree"/>
              <a:ea typeface="Figtree"/>
              <a:cs typeface="Figtree"/>
              <a:sym typeface="Figtree"/>
            </a:endParaRPr>
          </a:p>
          <a:p>
            <a:pPr marL="0" marR="0" lvl="0" indent="0" algn="l" rtl="0">
              <a:lnSpc>
                <a:spcPct val="100000"/>
              </a:lnSpc>
              <a:spcBef>
                <a:spcPts val="0"/>
              </a:spcBef>
              <a:spcAft>
                <a:spcPts val="0"/>
              </a:spcAft>
              <a:buClr>
                <a:srgbClr val="000000"/>
              </a:buClr>
              <a:buSzPts val="900"/>
              <a:buFont typeface="Arial"/>
              <a:buNone/>
            </a:pPr>
            <a:r>
              <a:rPr lang="id" sz="900" b="0" i="0" u="none" strike="noStrike" cap="none">
                <a:solidFill>
                  <a:srgbClr val="0C5395"/>
                </a:solidFill>
                <a:latin typeface="Figtree Medium"/>
                <a:ea typeface="Figtree Medium"/>
                <a:cs typeface="Figtree Medium"/>
                <a:sym typeface="Figtree Medium"/>
              </a:rPr>
              <a:t>Setelah menyelesaikan kegiatan ini peserta mampu:</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Menjelaskan konsep tiga strategi penguatan literasi dan numerasi.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Menganalisis penerapan strategi pembiasaan, pengembangan, dan pembelajaran di satuan pendidikan.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Merancang implementasi ketiga strategi sesuai dengan kondisi sekolah masing-masing. </a:t>
            </a: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900"/>
              <a:buFont typeface="Arial"/>
              <a:buNone/>
            </a:pPr>
            <a:r>
              <a:rPr lang="id" sz="900" b="1" i="0" u="none" strike="noStrike" cap="none">
                <a:solidFill>
                  <a:srgbClr val="0C5395"/>
                </a:solidFill>
                <a:latin typeface="Figtree"/>
                <a:ea typeface="Figtree"/>
                <a:cs typeface="Figtree"/>
                <a:sym typeface="Figtree"/>
              </a:rPr>
              <a:t>Petunjuk</a:t>
            </a:r>
            <a:endParaRPr sz="900" b="1" i="0" u="none" strike="noStrike" cap="none">
              <a:solidFill>
                <a:srgbClr val="0C5395"/>
              </a:solidFill>
              <a:latin typeface="Figtree"/>
              <a:ea typeface="Figtree"/>
              <a:cs typeface="Figtree"/>
              <a:sym typeface="Figtree"/>
            </a:endParaRPr>
          </a:p>
          <a:p>
            <a:pPr marL="0" marR="0" lvl="0" indent="0" algn="l" rtl="0">
              <a:lnSpc>
                <a:spcPct val="100000"/>
              </a:lnSpc>
              <a:spcBef>
                <a:spcPts val="0"/>
              </a:spcBef>
              <a:spcAft>
                <a:spcPts val="0"/>
              </a:spcAft>
              <a:buClr>
                <a:srgbClr val="000000"/>
              </a:buClr>
              <a:buSzPts val="900"/>
              <a:buFont typeface="Arial"/>
              <a:buNone/>
            </a:pPr>
            <a:endParaRPr sz="900" b="1" i="0" u="none" strike="noStrike" cap="none">
              <a:solidFill>
                <a:srgbClr val="0C5395"/>
              </a:solidFill>
              <a:latin typeface="Figtree"/>
              <a:ea typeface="Figtree"/>
              <a:cs typeface="Figtree"/>
              <a:sym typeface="Figtree"/>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Kerjakan secara berkelompok.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Diskusikan setiap strategi berdasarkan materi yang telah dipelajari.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Lengkapi tabel berikut. </a:t>
            </a:r>
            <a:endParaRPr sz="900" b="0" i="0" u="none" strike="noStrike" cap="none">
              <a:solidFill>
                <a:srgbClr val="0C5395"/>
              </a:solidFill>
              <a:latin typeface="Figtree Medium"/>
              <a:ea typeface="Figtree Medium"/>
              <a:cs typeface="Figtree Medium"/>
              <a:sym typeface="Figtree Medium"/>
            </a:endParaRPr>
          </a:p>
          <a:p>
            <a:pPr marL="457200" marR="0" lvl="0" indent="-285750" algn="l" rtl="0">
              <a:lnSpc>
                <a:spcPct val="100000"/>
              </a:lnSpc>
              <a:spcBef>
                <a:spcPts val="0"/>
              </a:spcBef>
              <a:spcAft>
                <a:spcPts val="0"/>
              </a:spcAft>
              <a:buClr>
                <a:srgbClr val="0C5395"/>
              </a:buClr>
              <a:buSzPts val="900"/>
              <a:buFont typeface="Figtree Medium"/>
              <a:buChar char="●"/>
            </a:pPr>
            <a:r>
              <a:rPr lang="id" sz="900" b="0" i="0" u="none" strike="noStrike" cap="none">
                <a:solidFill>
                  <a:srgbClr val="0C5395"/>
                </a:solidFill>
                <a:latin typeface="Figtree Medium"/>
                <a:ea typeface="Figtree Medium"/>
                <a:cs typeface="Figtree Medium"/>
                <a:sym typeface="Figtree Medium"/>
              </a:rPr>
              <a:t>Presentasikan hasil diskusi kelompok. </a:t>
            </a:r>
            <a:endParaRPr sz="900" b="0" i="0" u="none" strike="noStrike" cap="none">
              <a:solidFill>
                <a:srgbClr val="0C5395"/>
              </a:solidFill>
              <a:latin typeface="Figtree Medium"/>
              <a:ea typeface="Figtree Medium"/>
              <a:cs typeface="Figtree Medium"/>
              <a:sym typeface="Figtree Medium"/>
            </a:endParaRPr>
          </a:p>
        </p:txBody>
      </p:sp>
      <p:sp>
        <p:nvSpPr>
          <p:cNvPr id="535" name="Google Shape;535;p34"/>
          <p:cNvSpPr/>
          <p:nvPr/>
        </p:nvSpPr>
        <p:spPr>
          <a:xfrm>
            <a:off x="1754850" y="2920200"/>
            <a:ext cx="2442000" cy="456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id" sz="2000" b="1" i="0" u="sng" strike="noStrike" cap="none">
                <a:solidFill>
                  <a:schemeClr val="hlink"/>
                </a:solidFill>
                <a:latin typeface="Figtree"/>
                <a:ea typeface="Figtree"/>
                <a:cs typeface="Figtree"/>
                <a:sym typeface="Figtree"/>
                <a:hlinkClick r:id="rId4"/>
              </a:rPr>
              <a:t>Klik</a:t>
            </a:r>
            <a:endParaRPr sz="2000" b="1" i="0" u="none" strike="noStrike" cap="none">
              <a:solidFill>
                <a:srgbClr val="0C5395"/>
              </a:solidFill>
              <a:latin typeface="Figtree"/>
              <a:ea typeface="Figtree"/>
              <a:cs typeface="Figtree"/>
              <a:sym typeface="Figtree"/>
            </a:endParaRPr>
          </a:p>
        </p:txBody>
      </p:sp>
      <p:sp>
        <p:nvSpPr>
          <p:cNvPr id="536" name="Google Shape;536;p34"/>
          <p:cNvSpPr/>
          <p:nvPr/>
        </p:nvSpPr>
        <p:spPr>
          <a:xfrm>
            <a:off x="4925300" y="897175"/>
            <a:ext cx="3448200" cy="304800"/>
          </a:xfrm>
          <a:prstGeom prst="roundRect">
            <a:avLst>
              <a:gd name="adj" fmla="val 16667"/>
            </a:avLst>
          </a:prstGeom>
          <a:gradFill>
            <a:gsLst>
              <a:gs pos="0">
                <a:srgbClr val="0C5395"/>
              </a:gs>
              <a:gs pos="100000">
                <a:srgbClr val="1E90FF"/>
              </a:gs>
            </a:gsLst>
            <a:lin ang="2700006"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id" sz="1000" b="1" i="0" u="none" strike="noStrike" cap="none">
                <a:solidFill>
                  <a:schemeClr val="lt1"/>
                </a:solidFill>
                <a:latin typeface="Figtree"/>
                <a:ea typeface="Figtree"/>
                <a:cs typeface="Figtree"/>
                <a:sym typeface="Figtree"/>
              </a:rPr>
              <a:t>LEMBAR KERJA (LK)  2 STRATEGI PENGUATAN LITERASI DAN NUMERASI DI SATUAN PENDIDIKAN</a:t>
            </a:r>
            <a:endParaRPr sz="1000" b="1" i="0" u="none" strike="noStrike" cap="none">
              <a:solidFill>
                <a:schemeClr val="lt1"/>
              </a:solidFill>
              <a:latin typeface="Figtree"/>
              <a:ea typeface="Figtree"/>
              <a:cs typeface="Figtree"/>
              <a:sym typeface="Figtree"/>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35"/>
          <p:cNvSpPr/>
          <p:nvPr/>
        </p:nvSpPr>
        <p:spPr>
          <a:xfrm>
            <a:off x="344050" y="1941600"/>
            <a:ext cx="3324000" cy="12603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542" name="Google Shape;542;p35"/>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35</a:t>
            </a:fld>
            <a:endParaRPr sz="700" b="1" i="0" u="none" strike="noStrike" cap="none">
              <a:solidFill>
                <a:srgbClr val="595959"/>
              </a:solidFill>
              <a:latin typeface="Figtree"/>
              <a:ea typeface="Figtree"/>
              <a:cs typeface="Figtree"/>
              <a:sym typeface="Figtree"/>
            </a:endParaRPr>
          </a:p>
        </p:txBody>
      </p:sp>
      <p:sp>
        <p:nvSpPr>
          <p:cNvPr id="543" name="Google Shape;543;p35"/>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544" name="Google Shape;544;p35"/>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Diskusi Kelompok (40’)</a:t>
            </a:r>
            <a:endParaRPr/>
          </a:p>
        </p:txBody>
      </p:sp>
      <p:sp>
        <p:nvSpPr>
          <p:cNvPr id="545" name="Google Shape;545;p35"/>
          <p:cNvSpPr txBox="1"/>
          <p:nvPr/>
        </p:nvSpPr>
        <p:spPr>
          <a:xfrm>
            <a:off x="879400" y="2300400"/>
            <a:ext cx="2253300" cy="542700"/>
          </a:xfrm>
          <a:prstGeom prst="rect">
            <a:avLst/>
          </a:prstGeom>
          <a:noFill/>
          <a:ln>
            <a:noFill/>
          </a:ln>
        </p:spPr>
        <p:txBody>
          <a:bodyPr spcFirstLastPara="1" wrap="square" lIns="45725" tIns="22850" rIns="45725" bIns="22850" anchor="t" anchorCtr="0">
            <a:spAutoFit/>
          </a:bodyPr>
          <a:lstStyle/>
          <a:p>
            <a:pPr marL="0" marR="0" lvl="0" indent="0" algn="ctr" rtl="0">
              <a:lnSpc>
                <a:spcPct val="115000"/>
              </a:lnSpc>
              <a:spcBef>
                <a:spcPts val="0"/>
              </a:spcBef>
              <a:spcAft>
                <a:spcPts val="0"/>
              </a:spcAft>
              <a:buClr>
                <a:srgbClr val="000000"/>
              </a:buClr>
              <a:buSzPts val="1500"/>
              <a:buFont typeface="Arial"/>
              <a:buNone/>
            </a:pPr>
            <a:r>
              <a:rPr lang="id" sz="1500" b="1" i="0" u="none" strike="noStrike" cap="none">
                <a:solidFill>
                  <a:schemeClr val="lt1"/>
                </a:solidFill>
                <a:latin typeface="Figtree"/>
                <a:ea typeface="Figtree"/>
                <a:cs typeface="Figtree"/>
                <a:sym typeface="Figtree"/>
              </a:rPr>
              <a:t>Strategi Penguatan Literasi dan Numerasi </a:t>
            </a:r>
            <a:endParaRPr sz="1500" b="1" i="0" u="none" strike="noStrike" cap="none">
              <a:solidFill>
                <a:schemeClr val="lt1"/>
              </a:solidFill>
              <a:latin typeface="Figtree"/>
              <a:ea typeface="Figtree"/>
              <a:cs typeface="Figtree"/>
              <a:sym typeface="Figtree"/>
            </a:endParaRPr>
          </a:p>
        </p:txBody>
      </p:sp>
      <p:sp>
        <p:nvSpPr>
          <p:cNvPr id="546" name="Google Shape;546;p35"/>
          <p:cNvSpPr/>
          <p:nvPr/>
        </p:nvSpPr>
        <p:spPr>
          <a:xfrm>
            <a:off x="3915625" y="1969023"/>
            <a:ext cx="1154635" cy="1205458"/>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547" name="Google Shape;547;p35"/>
          <p:cNvSpPr/>
          <p:nvPr/>
        </p:nvSpPr>
        <p:spPr>
          <a:xfrm>
            <a:off x="5268200" y="1219713"/>
            <a:ext cx="3067200" cy="8001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4270C3"/>
              </a:solidFill>
              <a:latin typeface="Figtree"/>
              <a:ea typeface="Figtree"/>
              <a:cs typeface="Figtree"/>
              <a:sym typeface="Figtree"/>
            </a:endParaRPr>
          </a:p>
        </p:txBody>
      </p:sp>
      <p:pic>
        <p:nvPicPr>
          <p:cNvPr id="548" name="Google Shape;548;p35" descr="Pojok Baca SDN Rebono 2, Upaya Mahasiswa Unikama Tingkatkan Minat Baca  Siswa - Universitas PGRI Kanjuruhan Malang"/>
          <p:cNvPicPr preferRelativeResize="0"/>
          <p:nvPr/>
        </p:nvPicPr>
        <p:blipFill rotWithShape="1">
          <a:blip r:embed="rId3">
            <a:alphaModFix/>
          </a:blip>
          <a:srcRect/>
          <a:stretch/>
        </p:blipFill>
        <p:spPr>
          <a:xfrm>
            <a:off x="5268200" y="938938"/>
            <a:ext cx="904400" cy="1080875"/>
          </a:xfrm>
          <a:prstGeom prst="rect">
            <a:avLst/>
          </a:prstGeom>
          <a:noFill/>
          <a:ln w="28575" cap="flat" cmpd="sng">
            <a:solidFill>
              <a:srgbClr val="FDFCFC"/>
            </a:solidFill>
            <a:prstDash val="solid"/>
            <a:round/>
            <a:headEnd type="none" w="sm" len="sm"/>
            <a:tailEnd type="none" w="sm" len="sm"/>
          </a:ln>
        </p:spPr>
      </p:pic>
      <p:sp>
        <p:nvSpPr>
          <p:cNvPr id="549" name="Google Shape;549;p35"/>
          <p:cNvSpPr txBox="1"/>
          <p:nvPr/>
        </p:nvSpPr>
        <p:spPr>
          <a:xfrm>
            <a:off x="6172600" y="1481313"/>
            <a:ext cx="2253300" cy="276900"/>
          </a:xfrm>
          <a:prstGeom prst="rect">
            <a:avLst/>
          </a:prstGeom>
          <a:noFill/>
          <a:ln>
            <a:noFill/>
          </a:ln>
        </p:spPr>
        <p:txBody>
          <a:bodyPr spcFirstLastPara="1" wrap="square" lIns="45725" tIns="22850" rIns="45725" bIns="22850" anchor="t" anchorCtr="0">
            <a:spAutoFit/>
          </a:bodyPr>
          <a:lstStyle/>
          <a:p>
            <a:pPr marL="0" marR="0" lvl="0" indent="0" algn="ctr" rtl="0">
              <a:lnSpc>
                <a:spcPct val="115000"/>
              </a:lnSpc>
              <a:spcBef>
                <a:spcPts val="0"/>
              </a:spcBef>
              <a:spcAft>
                <a:spcPts val="0"/>
              </a:spcAft>
              <a:buClr>
                <a:srgbClr val="000000"/>
              </a:buClr>
              <a:buSzPts val="1500"/>
              <a:buFont typeface="Arial"/>
              <a:buNone/>
            </a:pPr>
            <a:r>
              <a:rPr lang="id" sz="1500" b="1" i="0" u="none" strike="noStrike" cap="none">
                <a:solidFill>
                  <a:schemeClr val="lt1"/>
                </a:solidFill>
                <a:latin typeface="Figtree"/>
                <a:ea typeface="Figtree"/>
                <a:cs typeface="Figtree"/>
                <a:sym typeface="Figtree"/>
              </a:rPr>
              <a:t>Lingkungan Fisik</a:t>
            </a:r>
            <a:endParaRPr sz="1500" b="1" i="0" u="none" strike="noStrike" cap="none">
              <a:solidFill>
                <a:schemeClr val="lt1"/>
              </a:solidFill>
              <a:latin typeface="Figtree"/>
              <a:ea typeface="Figtree"/>
              <a:cs typeface="Figtree"/>
              <a:sym typeface="Figtree"/>
            </a:endParaRPr>
          </a:p>
        </p:txBody>
      </p:sp>
      <p:sp>
        <p:nvSpPr>
          <p:cNvPr id="550" name="Google Shape;550;p35"/>
          <p:cNvSpPr/>
          <p:nvPr/>
        </p:nvSpPr>
        <p:spPr>
          <a:xfrm>
            <a:off x="5268200" y="2401125"/>
            <a:ext cx="3067200" cy="8001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4270C3"/>
              </a:solidFill>
              <a:latin typeface="Figtree"/>
              <a:ea typeface="Figtree"/>
              <a:cs typeface="Figtree"/>
              <a:sym typeface="Figtree"/>
            </a:endParaRPr>
          </a:p>
        </p:txBody>
      </p:sp>
      <p:sp>
        <p:nvSpPr>
          <p:cNvPr id="551" name="Google Shape;551;p35"/>
          <p:cNvSpPr txBox="1"/>
          <p:nvPr/>
        </p:nvSpPr>
        <p:spPr>
          <a:xfrm>
            <a:off x="6172600" y="2549488"/>
            <a:ext cx="2253300" cy="808200"/>
          </a:xfrm>
          <a:prstGeom prst="rect">
            <a:avLst/>
          </a:prstGeom>
          <a:noFill/>
          <a:ln>
            <a:noFill/>
          </a:ln>
        </p:spPr>
        <p:txBody>
          <a:bodyPr spcFirstLastPara="1" wrap="square" lIns="45725" tIns="22850" rIns="45725" bIns="22850" anchor="t" anchorCtr="0">
            <a:spAutoFit/>
          </a:bodyPr>
          <a:lstStyle/>
          <a:p>
            <a:pPr marL="0" marR="0" lvl="0" indent="0" algn="ctr" rtl="0">
              <a:lnSpc>
                <a:spcPct val="115000"/>
              </a:lnSpc>
              <a:spcBef>
                <a:spcPts val="0"/>
              </a:spcBef>
              <a:spcAft>
                <a:spcPts val="0"/>
              </a:spcAft>
              <a:buClr>
                <a:srgbClr val="000000"/>
              </a:buClr>
              <a:buSzPts val="1500"/>
              <a:buFont typeface="Arial"/>
              <a:buNone/>
            </a:pPr>
            <a:r>
              <a:rPr lang="id" sz="1500" b="1" i="0" u="none" strike="noStrike" cap="none">
                <a:solidFill>
                  <a:schemeClr val="lt1"/>
                </a:solidFill>
                <a:latin typeface="Figtree"/>
                <a:ea typeface="Figtree"/>
                <a:cs typeface="Figtree"/>
                <a:sym typeface="Figtree"/>
              </a:rPr>
              <a:t>Lingkungan Sosial Afektif</a:t>
            </a:r>
            <a:endParaRPr sz="1500" b="1" i="0" u="none" strike="noStrike" cap="none">
              <a:solidFill>
                <a:schemeClr val="lt1"/>
              </a:solidFill>
              <a:latin typeface="Figtree"/>
              <a:ea typeface="Figtree"/>
              <a:cs typeface="Figtree"/>
              <a:sym typeface="Figtree"/>
            </a:endParaRPr>
          </a:p>
          <a:p>
            <a:pPr marL="0" marR="0" lvl="0" indent="0" algn="ctr" rtl="0">
              <a:lnSpc>
                <a:spcPct val="115000"/>
              </a:lnSpc>
              <a:spcBef>
                <a:spcPts val="0"/>
              </a:spcBef>
              <a:spcAft>
                <a:spcPts val="0"/>
              </a:spcAft>
              <a:buClr>
                <a:srgbClr val="000000"/>
              </a:buClr>
              <a:buSzPts val="1500"/>
              <a:buFont typeface="Arial"/>
              <a:buNone/>
            </a:pPr>
            <a:endParaRPr sz="1500" b="1" i="0" u="none" strike="noStrike" cap="none">
              <a:solidFill>
                <a:schemeClr val="lt1"/>
              </a:solidFill>
              <a:latin typeface="Figtree"/>
              <a:ea typeface="Figtree"/>
              <a:cs typeface="Figtree"/>
              <a:sym typeface="Figtree"/>
            </a:endParaRPr>
          </a:p>
        </p:txBody>
      </p:sp>
      <p:sp>
        <p:nvSpPr>
          <p:cNvPr id="552" name="Google Shape;552;p35"/>
          <p:cNvSpPr/>
          <p:nvPr/>
        </p:nvSpPr>
        <p:spPr>
          <a:xfrm>
            <a:off x="5268200" y="3582538"/>
            <a:ext cx="3067200" cy="8001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4270C3"/>
              </a:solidFill>
              <a:latin typeface="Figtree"/>
              <a:ea typeface="Figtree"/>
              <a:cs typeface="Figtree"/>
              <a:sym typeface="Figtree"/>
            </a:endParaRPr>
          </a:p>
        </p:txBody>
      </p:sp>
      <p:pic>
        <p:nvPicPr>
          <p:cNvPr id="553" name="Google Shape;553;p35" descr="Pojok Baca SDN Rebono 2, Upaya Mahasiswa Unikama Tingkatkan Minat Baca  Siswa - Universitas PGRI Kanjuruhan Malang"/>
          <p:cNvPicPr preferRelativeResize="0"/>
          <p:nvPr/>
        </p:nvPicPr>
        <p:blipFill rotWithShape="1">
          <a:blip r:embed="rId3">
            <a:alphaModFix/>
          </a:blip>
          <a:srcRect/>
          <a:stretch/>
        </p:blipFill>
        <p:spPr>
          <a:xfrm>
            <a:off x="5268200" y="3301763"/>
            <a:ext cx="904400" cy="1080875"/>
          </a:xfrm>
          <a:prstGeom prst="rect">
            <a:avLst/>
          </a:prstGeom>
          <a:noFill/>
          <a:ln w="28575" cap="flat" cmpd="sng">
            <a:solidFill>
              <a:srgbClr val="FDFCFC"/>
            </a:solidFill>
            <a:prstDash val="solid"/>
            <a:round/>
            <a:headEnd type="none" w="sm" len="sm"/>
            <a:tailEnd type="none" w="sm" len="sm"/>
          </a:ln>
        </p:spPr>
      </p:pic>
      <p:sp>
        <p:nvSpPr>
          <p:cNvPr id="554" name="Google Shape;554;p35"/>
          <p:cNvSpPr txBox="1"/>
          <p:nvPr/>
        </p:nvSpPr>
        <p:spPr>
          <a:xfrm>
            <a:off x="6172600" y="3872000"/>
            <a:ext cx="2253300" cy="276900"/>
          </a:xfrm>
          <a:prstGeom prst="rect">
            <a:avLst/>
          </a:prstGeom>
          <a:noFill/>
          <a:ln>
            <a:noFill/>
          </a:ln>
        </p:spPr>
        <p:txBody>
          <a:bodyPr spcFirstLastPara="1" wrap="square" lIns="45725" tIns="22850" rIns="45725" bIns="22850" anchor="t" anchorCtr="0">
            <a:spAutoFit/>
          </a:bodyPr>
          <a:lstStyle/>
          <a:p>
            <a:pPr marL="0" marR="0" lvl="0" indent="0" algn="ctr" rtl="0">
              <a:lnSpc>
                <a:spcPct val="115000"/>
              </a:lnSpc>
              <a:spcBef>
                <a:spcPts val="0"/>
              </a:spcBef>
              <a:spcAft>
                <a:spcPts val="0"/>
              </a:spcAft>
              <a:buClr>
                <a:srgbClr val="000000"/>
              </a:buClr>
              <a:buSzPts val="1500"/>
              <a:buFont typeface="Arial"/>
              <a:buNone/>
            </a:pPr>
            <a:r>
              <a:rPr lang="id" sz="1500" b="1" i="0" u="none" strike="noStrike" cap="none">
                <a:solidFill>
                  <a:schemeClr val="lt1"/>
                </a:solidFill>
                <a:latin typeface="Figtree"/>
                <a:ea typeface="Figtree"/>
                <a:cs typeface="Figtree"/>
                <a:sym typeface="Figtree"/>
              </a:rPr>
              <a:t>Lingkungan Akademik</a:t>
            </a:r>
            <a:endParaRPr sz="1500" b="1" i="0" u="none" strike="noStrike" cap="none">
              <a:solidFill>
                <a:schemeClr val="lt1"/>
              </a:solidFill>
              <a:latin typeface="Figtree"/>
              <a:ea typeface="Figtree"/>
              <a:cs typeface="Figtree"/>
              <a:sym typeface="Figtree"/>
            </a:endParaRPr>
          </a:p>
        </p:txBody>
      </p:sp>
      <p:pic>
        <p:nvPicPr>
          <p:cNvPr id="555" name="Google Shape;555;p35"/>
          <p:cNvPicPr preferRelativeResize="0"/>
          <p:nvPr/>
        </p:nvPicPr>
        <p:blipFill rotWithShape="1">
          <a:blip r:embed="rId4">
            <a:alphaModFix/>
          </a:blip>
          <a:srcRect l="14734" r="33255"/>
          <a:stretch/>
        </p:blipFill>
        <p:spPr>
          <a:xfrm>
            <a:off x="5268200" y="2120363"/>
            <a:ext cx="904401" cy="1080850"/>
          </a:xfrm>
          <a:prstGeom prst="rect">
            <a:avLst/>
          </a:prstGeom>
          <a:noFill/>
          <a:ln w="28575" cap="flat" cmpd="sng">
            <a:solidFill>
              <a:schemeClr val="lt1"/>
            </a:solidFill>
            <a:prstDash val="solid"/>
            <a:round/>
            <a:headEnd type="none" w="sm" len="sm"/>
            <a:tailEnd type="none" w="sm" len="sm"/>
          </a:ln>
        </p:spPr>
      </p:pic>
      <p:pic>
        <p:nvPicPr>
          <p:cNvPr id="556" name="Google Shape;556;p35"/>
          <p:cNvPicPr preferRelativeResize="0"/>
          <p:nvPr/>
        </p:nvPicPr>
        <p:blipFill rotWithShape="1">
          <a:blip r:embed="rId5">
            <a:alphaModFix/>
          </a:blip>
          <a:srcRect l="16961" r="29617" b="11972"/>
          <a:stretch/>
        </p:blipFill>
        <p:spPr>
          <a:xfrm>
            <a:off x="5268200" y="3301750"/>
            <a:ext cx="904400" cy="12054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36"/>
          <p:cNvSpPr/>
          <p:nvPr/>
        </p:nvSpPr>
        <p:spPr>
          <a:xfrm>
            <a:off x="353500" y="1294275"/>
            <a:ext cx="8389800" cy="31836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562" name="Google Shape;562;p36"/>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36</a:t>
            </a:fld>
            <a:endParaRPr sz="700" b="1" i="0" u="none" strike="noStrike" cap="none">
              <a:solidFill>
                <a:srgbClr val="595959"/>
              </a:solidFill>
              <a:latin typeface="Figtree"/>
              <a:ea typeface="Figtree"/>
              <a:cs typeface="Figtree"/>
              <a:sym typeface="Figtree"/>
            </a:endParaRPr>
          </a:p>
        </p:txBody>
      </p:sp>
      <p:sp>
        <p:nvSpPr>
          <p:cNvPr id="563" name="Google Shape;563;p36"/>
          <p:cNvSpPr txBox="1"/>
          <p:nvPr/>
        </p:nvSpPr>
        <p:spPr>
          <a:xfrm>
            <a:off x="602858" y="2216472"/>
            <a:ext cx="5727900" cy="1339200"/>
          </a:xfrm>
          <a:prstGeom prst="rect">
            <a:avLst/>
          </a:prstGeom>
          <a:noFill/>
          <a:ln>
            <a:noFill/>
          </a:ln>
        </p:spPr>
        <p:txBody>
          <a:bodyPr spcFirstLastPara="1" wrap="square" lIns="45725" tIns="22850" rIns="45725" bIns="22850" anchor="t" anchorCtr="0">
            <a:spAutoFit/>
          </a:bodyPr>
          <a:lstStyle/>
          <a:p>
            <a:pPr marL="457200" marR="0" lvl="0" indent="0" algn="just" rtl="0">
              <a:lnSpc>
                <a:spcPct val="115000"/>
              </a:lnSpc>
              <a:spcBef>
                <a:spcPts val="0"/>
              </a:spcBef>
              <a:spcAft>
                <a:spcPts val="0"/>
              </a:spcAft>
              <a:buClr>
                <a:srgbClr val="000000"/>
              </a:buClr>
              <a:buSzPts val="1500"/>
              <a:buFont typeface="Arial"/>
              <a:buNone/>
            </a:pPr>
            <a:r>
              <a:rPr lang="id" sz="1500" b="1" i="0" u="none" strike="noStrike" cap="none">
                <a:solidFill>
                  <a:schemeClr val="accent4"/>
                </a:solidFill>
                <a:latin typeface="Figtree"/>
                <a:ea typeface="Figtree"/>
                <a:cs typeface="Figtree"/>
                <a:sym typeface="Figtree"/>
              </a:rPr>
              <a:t>Petunjuk kerja:</a:t>
            </a:r>
            <a:endParaRPr sz="1500" b="1" i="0" u="none" strike="noStrike" cap="none">
              <a:solidFill>
                <a:schemeClr val="accent4"/>
              </a:solidFill>
              <a:latin typeface="Figtree"/>
              <a:ea typeface="Figtree"/>
              <a:cs typeface="Figtree"/>
              <a:sym typeface="Figtree"/>
            </a:endParaRPr>
          </a:p>
          <a:p>
            <a:pPr marL="457200" marR="0" lvl="0" indent="0" algn="just" rtl="0">
              <a:lnSpc>
                <a:spcPct val="115000"/>
              </a:lnSpc>
              <a:spcBef>
                <a:spcPts val="0"/>
              </a:spcBef>
              <a:spcAft>
                <a:spcPts val="0"/>
              </a:spcAft>
              <a:buClr>
                <a:srgbClr val="000000"/>
              </a:buClr>
              <a:buSzPts val="1500"/>
              <a:buFont typeface="Arial"/>
              <a:buNone/>
            </a:pPr>
            <a:endParaRPr sz="1500" b="1" i="0" u="none" strike="noStrike" cap="none">
              <a:solidFill>
                <a:schemeClr val="lt1"/>
              </a:solidFill>
              <a:latin typeface="Figtree"/>
              <a:ea typeface="Figtree"/>
              <a:cs typeface="Figtree"/>
              <a:sym typeface="Figtree"/>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Tempelkan hasil diskusi di dinding.</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Lakukan diskusi klasikal menggunakan</a:t>
            </a:r>
            <a:endParaRPr sz="1500" b="0" i="0" u="none" strike="noStrike" cap="none">
              <a:solidFill>
                <a:schemeClr val="lt1"/>
              </a:solidFill>
              <a:latin typeface="Figtree Medium"/>
              <a:ea typeface="Figtree Medium"/>
              <a:cs typeface="Figtree Medium"/>
              <a:sym typeface="Figtree Medium"/>
            </a:endParaRPr>
          </a:p>
          <a:p>
            <a:pPr marL="457200" marR="0" lvl="0" indent="-323850" algn="just" rtl="0">
              <a:lnSpc>
                <a:spcPct val="115000"/>
              </a:lnSpc>
              <a:spcBef>
                <a:spcPts val="0"/>
              </a:spcBef>
              <a:spcAft>
                <a:spcPts val="0"/>
              </a:spcAft>
              <a:buClr>
                <a:schemeClr val="lt1"/>
              </a:buClr>
              <a:buSzPts val="1500"/>
              <a:buFont typeface="Figtree Medium"/>
              <a:buChar char="●"/>
            </a:pPr>
            <a:r>
              <a:rPr lang="id" sz="1500" b="0" i="0" u="none" strike="noStrike" cap="none">
                <a:solidFill>
                  <a:schemeClr val="lt1"/>
                </a:solidFill>
                <a:latin typeface="Figtree Medium"/>
                <a:ea typeface="Figtree Medium"/>
                <a:cs typeface="Figtree Medium"/>
                <a:sym typeface="Figtree Medium"/>
              </a:rPr>
              <a:t>metode window shopping.</a:t>
            </a:r>
            <a:endParaRPr sz="1500" b="0" i="0" u="none" strike="noStrike" cap="none">
              <a:solidFill>
                <a:schemeClr val="lt1"/>
              </a:solidFill>
              <a:latin typeface="Figtree Medium"/>
              <a:ea typeface="Figtree Medium"/>
              <a:cs typeface="Figtree Medium"/>
              <a:sym typeface="Figtree Medium"/>
            </a:endParaRPr>
          </a:p>
        </p:txBody>
      </p:sp>
      <p:sp>
        <p:nvSpPr>
          <p:cNvPr id="564" name="Google Shape;564;p36"/>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565" name="Google Shape;565;p36"/>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Presentasi (20’)</a:t>
            </a:r>
            <a:endParaRPr/>
          </a:p>
        </p:txBody>
      </p:sp>
      <p:pic>
        <p:nvPicPr>
          <p:cNvPr id="566" name="Google Shape;566;p36" title="Tambahkan judul (32).png"/>
          <p:cNvPicPr preferRelativeResize="0"/>
          <p:nvPr/>
        </p:nvPicPr>
        <p:blipFill rotWithShape="1">
          <a:blip r:embed="rId3">
            <a:alphaModFix/>
          </a:blip>
          <a:srcRect l="29972" t="13174" b="31357"/>
          <a:stretch/>
        </p:blipFill>
        <p:spPr>
          <a:xfrm>
            <a:off x="6328753" y="1455100"/>
            <a:ext cx="3052947" cy="302277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37"/>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37</a:t>
            </a:fld>
            <a:endParaRPr sz="700" b="1" i="0" u="none" strike="noStrike" cap="none">
              <a:solidFill>
                <a:srgbClr val="595959"/>
              </a:solidFill>
              <a:latin typeface="Figtree"/>
              <a:ea typeface="Figtree"/>
              <a:cs typeface="Figtree"/>
              <a:sym typeface="Figtree"/>
            </a:endParaRPr>
          </a:p>
        </p:txBody>
      </p:sp>
      <p:sp>
        <p:nvSpPr>
          <p:cNvPr id="572" name="Google Shape;572;p37"/>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rgbClr val="016BA3"/>
              </a:solidFill>
              <a:latin typeface="Figtree"/>
              <a:ea typeface="Figtree"/>
              <a:cs typeface="Figtree"/>
              <a:sym typeface="Figtree"/>
            </a:endParaRPr>
          </a:p>
        </p:txBody>
      </p:sp>
      <p:sp>
        <p:nvSpPr>
          <p:cNvPr id="573" name="Google Shape;573;p37"/>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Pesan Utama Modul</a:t>
            </a:r>
            <a:endParaRPr/>
          </a:p>
        </p:txBody>
      </p:sp>
      <p:sp>
        <p:nvSpPr>
          <p:cNvPr id="574" name="Google Shape;574;p37"/>
          <p:cNvSpPr/>
          <p:nvPr/>
        </p:nvSpPr>
        <p:spPr>
          <a:xfrm>
            <a:off x="204000" y="964950"/>
            <a:ext cx="8736000" cy="3213600"/>
          </a:xfrm>
          <a:prstGeom prst="roundRect">
            <a:avLst>
              <a:gd name="adj" fmla="val 5046"/>
            </a:avLst>
          </a:prstGeom>
          <a:solidFill>
            <a:srgbClr val="FFFFFF"/>
          </a:solidFill>
          <a:ln w="9525" cap="flat" cmpd="sng">
            <a:solidFill>
              <a:srgbClr val="EEEEE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10000"/>
              </a:lnSpc>
              <a:spcBef>
                <a:spcPts val="0"/>
              </a:spcBef>
              <a:spcAft>
                <a:spcPts val="0"/>
              </a:spcAft>
              <a:buClr>
                <a:srgbClr val="000000"/>
              </a:buClr>
              <a:buSzPts val="1200"/>
              <a:buFont typeface="Arial"/>
              <a:buNone/>
            </a:pPr>
            <a:endParaRPr sz="1200" b="0" i="0" u="none" strike="noStrike" cap="none">
              <a:solidFill>
                <a:srgbClr val="000000"/>
              </a:solidFill>
              <a:latin typeface="Montserrat Medium"/>
              <a:ea typeface="Montserrat Medium"/>
              <a:cs typeface="Montserrat Medium"/>
              <a:sym typeface="Montserrat Medium"/>
            </a:endParaRPr>
          </a:p>
        </p:txBody>
      </p:sp>
      <p:sp>
        <p:nvSpPr>
          <p:cNvPr id="575" name="Google Shape;575;p37"/>
          <p:cNvSpPr txBox="1"/>
          <p:nvPr/>
        </p:nvSpPr>
        <p:spPr>
          <a:xfrm>
            <a:off x="438744" y="1622294"/>
            <a:ext cx="267600" cy="562500"/>
          </a:xfrm>
          <a:prstGeom prst="rect">
            <a:avLst/>
          </a:prstGeom>
          <a:noFill/>
          <a:ln>
            <a:noFill/>
          </a:ln>
        </p:spPr>
        <p:txBody>
          <a:bodyPr spcFirstLastPara="1" wrap="square" lIns="90500" tIns="90500" rIns="90500" bIns="90500" anchor="ctr" anchorCtr="0">
            <a:normAutofit/>
          </a:bodyPr>
          <a:lstStyle/>
          <a:p>
            <a:pPr marL="0" marR="0" lvl="0" indent="0" algn="just" rtl="0">
              <a:lnSpc>
                <a:spcPct val="100000"/>
              </a:lnSpc>
              <a:spcBef>
                <a:spcPts val="0"/>
              </a:spcBef>
              <a:spcAft>
                <a:spcPts val="0"/>
              </a:spcAft>
              <a:buClr>
                <a:srgbClr val="000000"/>
              </a:buClr>
              <a:buSzPts val="1781"/>
              <a:buFont typeface="Arial"/>
              <a:buNone/>
            </a:pPr>
            <a:endParaRPr sz="1781" b="0" i="0" u="none" strike="noStrike" cap="none">
              <a:solidFill>
                <a:srgbClr val="0C5395"/>
              </a:solidFill>
              <a:latin typeface="Montserrat ExtraBold"/>
              <a:ea typeface="Montserrat ExtraBold"/>
              <a:cs typeface="Montserrat ExtraBold"/>
              <a:sym typeface="Montserrat ExtraBold"/>
            </a:endParaRPr>
          </a:p>
        </p:txBody>
      </p:sp>
      <p:sp>
        <p:nvSpPr>
          <p:cNvPr id="576" name="Google Shape;576;p37"/>
          <p:cNvSpPr txBox="1"/>
          <p:nvPr/>
        </p:nvSpPr>
        <p:spPr>
          <a:xfrm>
            <a:off x="454428" y="2790150"/>
            <a:ext cx="267600" cy="562500"/>
          </a:xfrm>
          <a:prstGeom prst="rect">
            <a:avLst/>
          </a:prstGeom>
          <a:noFill/>
          <a:ln>
            <a:noFill/>
          </a:ln>
        </p:spPr>
        <p:txBody>
          <a:bodyPr spcFirstLastPara="1" wrap="square" lIns="90500" tIns="90500" rIns="90500" bIns="90500" anchor="ctr" anchorCtr="0">
            <a:normAutofit/>
          </a:bodyPr>
          <a:lstStyle/>
          <a:p>
            <a:pPr marL="0" marR="0" lvl="0" indent="0" algn="just" rtl="0">
              <a:lnSpc>
                <a:spcPct val="100000"/>
              </a:lnSpc>
              <a:spcBef>
                <a:spcPts val="0"/>
              </a:spcBef>
              <a:spcAft>
                <a:spcPts val="0"/>
              </a:spcAft>
              <a:buClr>
                <a:srgbClr val="000000"/>
              </a:buClr>
              <a:buSzPts val="1781"/>
              <a:buFont typeface="Arial"/>
              <a:buNone/>
            </a:pPr>
            <a:endParaRPr sz="1781" b="0" i="0" u="none" strike="noStrike" cap="none">
              <a:solidFill>
                <a:srgbClr val="0C5395"/>
              </a:solidFill>
              <a:latin typeface="Montserrat ExtraBold"/>
              <a:ea typeface="Montserrat ExtraBold"/>
              <a:cs typeface="Montserrat ExtraBold"/>
              <a:sym typeface="Montserrat ExtraBold"/>
            </a:endParaRPr>
          </a:p>
        </p:txBody>
      </p:sp>
      <p:sp>
        <p:nvSpPr>
          <p:cNvPr id="577" name="Google Shape;577;p37"/>
          <p:cNvSpPr/>
          <p:nvPr/>
        </p:nvSpPr>
        <p:spPr>
          <a:xfrm>
            <a:off x="1734465" y="1102050"/>
            <a:ext cx="6534300" cy="5625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0500" tIns="90500" rIns="90500" bIns="90500" anchor="ctr" anchorCtr="0">
            <a:noAutofit/>
          </a:bodyPr>
          <a:lstStyle/>
          <a:p>
            <a:pPr marL="0" marR="0" lvl="0" indent="0" algn="ctr" rtl="0">
              <a:lnSpc>
                <a:spcPct val="100000"/>
              </a:lnSpc>
              <a:spcBef>
                <a:spcPts val="0"/>
              </a:spcBef>
              <a:spcAft>
                <a:spcPts val="0"/>
              </a:spcAft>
              <a:buClr>
                <a:srgbClr val="000000"/>
              </a:buClr>
              <a:buSzPts val="1385"/>
              <a:buFont typeface="Arial"/>
              <a:buNone/>
            </a:pPr>
            <a:endParaRPr sz="1385" b="0" i="0" u="none" strike="noStrike" cap="none">
              <a:solidFill>
                <a:srgbClr val="000000"/>
              </a:solidFill>
              <a:latin typeface="Arial"/>
              <a:ea typeface="Arial"/>
              <a:cs typeface="Arial"/>
              <a:sym typeface="Arial"/>
            </a:endParaRPr>
          </a:p>
        </p:txBody>
      </p:sp>
      <p:sp>
        <p:nvSpPr>
          <p:cNvPr id="578" name="Google Shape;578;p37"/>
          <p:cNvSpPr/>
          <p:nvPr/>
        </p:nvSpPr>
        <p:spPr>
          <a:xfrm>
            <a:off x="1914694" y="3435675"/>
            <a:ext cx="6354000" cy="5625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0500" tIns="90500" rIns="90500" bIns="90500" anchor="ctr" anchorCtr="0">
            <a:noAutofit/>
          </a:bodyPr>
          <a:lstStyle/>
          <a:p>
            <a:pPr marL="0" marR="0" lvl="0" indent="0" algn="ctr" rtl="0">
              <a:lnSpc>
                <a:spcPct val="100000"/>
              </a:lnSpc>
              <a:spcBef>
                <a:spcPts val="0"/>
              </a:spcBef>
              <a:spcAft>
                <a:spcPts val="0"/>
              </a:spcAft>
              <a:buClr>
                <a:srgbClr val="000000"/>
              </a:buClr>
              <a:buSzPts val="1385"/>
              <a:buFont typeface="Arial"/>
              <a:buNone/>
            </a:pPr>
            <a:endParaRPr sz="1385" b="0" i="0" u="none" strike="noStrike" cap="none">
              <a:solidFill>
                <a:srgbClr val="000000"/>
              </a:solidFill>
              <a:latin typeface="Arial"/>
              <a:ea typeface="Arial"/>
              <a:cs typeface="Arial"/>
              <a:sym typeface="Arial"/>
            </a:endParaRPr>
          </a:p>
        </p:txBody>
      </p:sp>
      <p:sp>
        <p:nvSpPr>
          <p:cNvPr id="579" name="Google Shape;579;p37"/>
          <p:cNvSpPr/>
          <p:nvPr/>
        </p:nvSpPr>
        <p:spPr>
          <a:xfrm>
            <a:off x="1600981" y="3483205"/>
            <a:ext cx="467100" cy="467100"/>
          </a:xfrm>
          <a:prstGeom prst="ellipse">
            <a:avLst/>
          </a:prstGeom>
          <a:solidFill>
            <a:srgbClr val="FFFFFF"/>
          </a:solidFill>
          <a:ln w="17925" cap="flat" cmpd="sng">
            <a:solidFill>
              <a:srgbClr val="0C5395"/>
            </a:solidFill>
            <a:prstDash val="solid"/>
            <a:round/>
            <a:headEnd type="none" w="sm" len="sm"/>
            <a:tailEnd type="none" w="sm" len="sm"/>
          </a:ln>
        </p:spPr>
        <p:txBody>
          <a:bodyPr spcFirstLastPara="1" wrap="square" lIns="85975" tIns="85975" rIns="85975" bIns="85975" anchor="ctr" anchorCtr="0">
            <a:noAutofit/>
          </a:bodyPr>
          <a:lstStyle/>
          <a:p>
            <a:pPr marL="0" marR="0" lvl="0" indent="0" algn="ctr" rtl="0">
              <a:lnSpc>
                <a:spcPct val="100000"/>
              </a:lnSpc>
              <a:spcBef>
                <a:spcPts val="0"/>
              </a:spcBef>
              <a:spcAft>
                <a:spcPts val="0"/>
              </a:spcAft>
              <a:buClr>
                <a:srgbClr val="000000"/>
              </a:buClr>
              <a:buSzPts val="1316"/>
              <a:buFont typeface="Arial"/>
              <a:buNone/>
            </a:pPr>
            <a:endParaRPr sz="1316" b="0" i="0" u="none" strike="noStrike" cap="none">
              <a:solidFill>
                <a:srgbClr val="000000"/>
              </a:solidFill>
              <a:latin typeface="Figtree"/>
              <a:ea typeface="Figtree"/>
              <a:cs typeface="Figtree"/>
              <a:sym typeface="Figtree"/>
            </a:endParaRPr>
          </a:p>
        </p:txBody>
      </p:sp>
      <p:sp>
        <p:nvSpPr>
          <p:cNvPr id="580" name="Google Shape;580;p37"/>
          <p:cNvSpPr txBox="1"/>
          <p:nvPr/>
        </p:nvSpPr>
        <p:spPr>
          <a:xfrm>
            <a:off x="2308078" y="3531706"/>
            <a:ext cx="5691900" cy="549600"/>
          </a:xfrm>
          <a:prstGeom prst="rect">
            <a:avLst/>
          </a:prstGeom>
          <a:noFill/>
          <a:ln>
            <a:noFill/>
          </a:ln>
        </p:spPr>
        <p:txBody>
          <a:bodyPr spcFirstLastPara="1" wrap="square" lIns="90500" tIns="90500" rIns="90500" bIns="90500" anchor="ctr" anchorCtr="0">
            <a:noAutofit/>
          </a:bodyPr>
          <a:lstStyle/>
          <a:p>
            <a:pPr marL="0" marR="0" lvl="0" indent="0" algn="l" rtl="0">
              <a:lnSpc>
                <a:spcPct val="110000"/>
              </a:lnSpc>
              <a:spcBef>
                <a:spcPts val="0"/>
              </a:spcBef>
              <a:spcAft>
                <a:spcPts val="0"/>
              </a:spcAft>
              <a:buClr>
                <a:srgbClr val="000000"/>
              </a:buClr>
              <a:buSzPts val="1088"/>
              <a:buFont typeface="Arial"/>
              <a:buNone/>
            </a:pPr>
            <a:r>
              <a:rPr lang="id" sz="1000" b="1" i="0" u="none" strike="noStrike" cap="none">
                <a:solidFill>
                  <a:srgbClr val="FFFFFF"/>
                </a:solidFill>
                <a:latin typeface="Figtree"/>
                <a:ea typeface="Figtree"/>
                <a:cs typeface="Figtree"/>
                <a:sym typeface="Figtree"/>
              </a:rPr>
              <a:t>Perubahan budaya literasi dan numerasi memerlukan komitmen, konsistensi, dan kolaborasi semua pihak secara berkelanjutan.</a:t>
            </a:r>
            <a:endParaRPr sz="1000" b="1" i="0" u="none" strike="noStrike" cap="none">
              <a:solidFill>
                <a:srgbClr val="FFFFFF"/>
              </a:solidFill>
              <a:latin typeface="Figtree"/>
              <a:ea typeface="Figtree"/>
              <a:cs typeface="Figtree"/>
              <a:sym typeface="Figtree"/>
            </a:endParaRPr>
          </a:p>
          <a:p>
            <a:pPr marL="0" marR="0" lvl="0" indent="0" algn="l" rtl="0">
              <a:lnSpc>
                <a:spcPct val="110000"/>
              </a:lnSpc>
              <a:spcBef>
                <a:spcPts val="0"/>
              </a:spcBef>
              <a:spcAft>
                <a:spcPts val="0"/>
              </a:spcAft>
              <a:buClr>
                <a:srgbClr val="000000"/>
              </a:buClr>
              <a:buSzPts val="1088"/>
              <a:buFont typeface="Arial"/>
              <a:buNone/>
            </a:pPr>
            <a:endParaRPr sz="1000" b="1" i="0" u="none" strike="noStrike" cap="none">
              <a:solidFill>
                <a:srgbClr val="FFFFFF"/>
              </a:solidFill>
              <a:latin typeface="Figtree"/>
              <a:ea typeface="Figtree"/>
              <a:cs typeface="Figtree"/>
              <a:sym typeface="Figtree"/>
            </a:endParaRPr>
          </a:p>
        </p:txBody>
      </p:sp>
      <p:sp>
        <p:nvSpPr>
          <p:cNvPr id="581" name="Google Shape;581;p37"/>
          <p:cNvSpPr/>
          <p:nvPr/>
        </p:nvSpPr>
        <p:spPr>
          <a:xfrm>
            <a:off x="1712190" y="3594193"/>
            <a:ext cx="244800" cy="244800"/>
          </a:xfrm>
          <a:prstGeom prst="ellipse">
            <a:avLst/>
          </a:prstGeom>
          <a:solidFill>
            <a:srgbClr val="0C5395"/>
          </a:solidFill>
          <a:ln>
            <a:noFill/>
          </a:ln>
        </p:spPr>
        <p:txBody>
          <a:bodyPr spcFirstLastPara="1" wrap="square" lIns="103200" tIns="103200" rIns="103200" bIns="103200" anchor="ctr" anchorCtr="0">
            <a:noAutofit/>
          </a:bodyPr>
          <a:lstStyle/>
          <a:p>
            <a:pPr marL="0" marR="0" lvl="0" indent="0" algn="ctr" rtl="0">
              <a:lnSpc>
                <a:spcPct val="100000"/>
              </a:lnSpc>
              <a:spcBef>
                <a:spcPts val="0"/>
              </a:spcBef>
              <a:spcAft>
                <a:spcPts val="0"/>
              </a:spcAft>
              <a:buClr>
                <a:srgbClr val="000000"/>
              </a:buClr>
              <a:buSzPts val="1581"/>
              <a:buFont typeface="Arial"/>
              <a:buNone/>
            </a:pPr>
            <a:endParaRPr sz="1581" b="0" i="0" u="none" strike="noStrike" cap="none">
              <a:solidFill>
                <a:srgbClr val="000000"/>
              </a:solidFill>
              <a:latin typeface="Figtree"/>
              <a:ea typeface="Figtree"/>
              <a:cs typeface="Figtree"/>
              <a:sym typeface="Figtree"/>
            </a:endParaRPr>
          </a:p>
        </p:txBody>
      </p:sp>
      <p:sp>
        <p:nvSpPr>
          <p:cNvPr id="582" name="Google Shape;582;p37"/>
          <p:cNvSpPr/>
          <p:nvPr/>
        </p:nvSpPr>
        <p:spPr>
          <a:xfrm>
            <a:off x="2221402" y="1882908"/>
            <a:ext cx="6019500" cy="5625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0500" tIns="90500" rIns="90500" bIns="90500" anchor="ctr" anchorCtr="0">
            <a:noAutofit/>
          </a:bodyPr>
          <a:lstStyle/>
          <a:p>
            <a:pPr marL="0" marR="0" lvl="0" indent="0" algn="ctr" rtl="0">
              <a:lnSpc>
                <a:spcPct val="100000"/>
              </a:lnSpc>
              <a:spcBef>
                <a:spcPts val="0"/>
              </a:spcBef>
              <a:spcAft>
                <a:spcPts val="0"/>
              </a:spcAft>
              <a:buClr>
                <a:srgbClr val="000000"/>
              </a:buClr>
              <a:buSzPts val="1385"/>
              <a:buFont typeface="Arial"/>
              <a:buNone/>
            </a:pPr>
            <a:endParaRPr sz="1385" b="0" i="0" u="none" strike="noStrike" cap="none">
              <a:solidFill>
                <a:srgbClr val="000000"/>
              </a:solidFill>
              <a:latin typeface="Arial"/>
              <a:ea typeface="Arial"/>
              <a:cs typeface="Arial"/>
              <a:sym typeface="Arial"/>
            </a:endParaRPr>
          </a:p>
        </p:txBody>
      </p:sp>
      <p:sp>
        <p:nvSpPr>
          <p:cNvPr id="583" name="Google Shape;583;p37"/>
          <p:cNvSpPr/>
          <p:nvPr/>
        </p:nvSpPr>
        <p:spPr>
          <a:xfrm>
            <a:off x="2249199" y="2647092"/>
            <a:ext cx="6019500" cy="5625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0500" tIns="90500" rIns="90500" bIns="90500" anchor="ctr" anchorCtr="0">
            <a:noAutofit/>
          </a:bodyPr>
          <a:lstStyle/>
          <a:p>
            <a:pPr marL="0" marR="0" lvl="0" indent="0" algn="ctr" rtl="0">
              <a:lnSpc>
                <a:spcPct val="100000"/>
              </a:lnSpc>
              <a:spcBef>
                <a:spcPts val="0"/>
              </a:spcBef>
              <a:spcAft>
                <a:spcPts val="0"/>
              </a:spcAft>
              <a:buClr>
                <a:srgbClr val="000000"/>
              </a:buClr>
              <a:buSzPts val="1385"/>
              <a:buFont typeface="Arial"/>
              <a:buNone/>
            </a:pPr>
            <a:endParaRPr sz="1385" b="0" i="0" u="none" strike="noStrike" cap="none">
              <a:solidFill>
                <a:srgbClr val="000000"/>
              </a:solidFill>
              <a:latin typeface="Arial"/>
              <a:ea typeface="Arial"/>
              <a:cs typeface="Arial"/>
              <a:sym typeface="Arial"/>
            </a:endParaRPr>
          </a:p>
        </p:txBody>
      </p:sp>
      <p:sp>
        <p:nvSpPr>
          <p:cNvPr id="584" name="Google Shape;584;p37"/>
          <p:cNvSpPr txBox="1"/>
          <p:nvPr/>
        </p:nvSpPr>
        <p:spPr>
          <a:xfrm>
            <a:off x="2814377" y="2740060"/>
            <a:ext cx="5567100" cy="549600"/>
          </a:xfrm>
          <a:prstGeom prst="rect">
            <a:avLst/>
          </a:prstGeom>
          <a:noFill/>
          <a:ln>
            <a:noFill/>
          </a:ln>
        </p:spPr>
        <p:txBody>
          <a:bodyPr spcFirstLastPara="1" wrap="square" lIns="90500" tIns="90500" rIns="90500" bIns="90500" anchor="ctr" anchorCtr="0">
            <a:noAutofit/>
          </a:bodyPr>
          <a:lstStyle/>
          <a:p>
            <a:pPr marL="0" marR="0" lvl="0" indent="0" algn="l" rtl="0">
              <a:lnSpc>
                <a:spcPct val="110000"/>
              </a:lnSpc>
              <a:spcBef>
                <a:spcPts val="0"/>
              </a:spcBef>
              <a:spcAft>
                <a:spcPts val="0"/>
              </a:spcAft>
              <a:buClr>
                <a:srgbClr val="000000"/>
              </a:buClr>
              <a:buSzPts val="1088"/>
              <a:buFont typeface="Arial"/>
              <a:buNone/>
            </a:pPr>
            <a:r>
              <a:rPr lang="id" sz="1000" b="1" i="0" u="none" strike="noStrike" cap="none">
                <a:solidFill>
                  <a:srgbClr val="FFFFFF"/>
                </a:solidFill>
                <a:latin typeface="Figtree"/>
                <a:ea typeface="Figtree"/>
                <a:cs typeface="Figtree"/>
                <a:sym typeface="Figtree"/>
              </a:rPr>
              <a:t>Keberhasilan penguatan literasi dan numerasi ditentukan oleh sinergi lingkungan fisik, sosio-afektif, dan akademik.</a:t>
            </a:r>
            <a:endParaRPr sz="1000" b="1" i="0" u="none" strike="noStrike" cap="none">
              <a:solidFill>
                <a:srgbClr val="FFFFFF"/>
              </a:solidFill>
              <a:latin typeface="Figtree"/>
              <a:ea typeface="Figtree"/>
              <a:cs typeface="Figtree"/>
              <a:sym typeface="Figtree"/>
            </a:endParaRPr>
          </a:p>
          <a:p>
            <a:pPr marL="0" marR="0" lvl="0" indent="0" algn="l" rtl="0">
              <a:lnSpc>
                <a:spcPct val="110000"/>
              </a:lnSpc>
              <a:spcBef>
                <a:spcPts val="0"/>
              </a:spcBef>
              <a:spcAft>
                <a:spcPts val="0"/>
              </a:spcAft>
              <a:buClr>
                <a:srgbClr val="000000"/>
              </a:buClr>
              <a:buSzPts val="1088"/>
              <a:buFont typeface="Arial"/>
              <a:buNone/>
            </a:pPr>
            <a:endParaRPr sz="1000" b="1" i="0" u="none" strike="noStrike" cap="none">
              <a:solidFill>
                <a:srgbClr val="FFFFFF"/>
              </a:solidFill>
              <a:latin typeface="Figtree"/>
              <a:ea typeface="Figtree"/>
              <a:cs typeface="Figtree"/>
              <a:sym typeface="Figtree"/>
            </a:endParaRPr>
          </a:p>
        </p:txBody>
      </p:sp>
      <p:sp>
        <p:nvSpPr>
          <p:cNvPr id="585" name="Google Shape;585;p37"/>
          <p:cNvSpPr/>
          <p:nvPr/>
        </p:nvSpPr>
        <p:spPr>
          <a:xfrm>
            <a:off x="2046578" y="2801307"/>
            <a:ext cx="244800" cy="244800"/>
          </a:xfrm>
          <a:prstGeom prst="ellipse">
            <a:avLst/>
          </a:prstGeom>
          <a:solidFill>
            <a:srgbClr val="0C5395"/>
          </a:solidFill>
          <a:ln>
            <a:noFill/>
          </a:ln>
        </p:spPr>
        <p:txBody>
          <a:bodyPr spcFirstLastPara="1" wrap="square" lIns="103200" tIns="103200" rIns="103200" bIns="103200" anchor="ctr" anchorCtr="0">
            <a:noAutofit/>
          </a:bodyPr>
          <a:lstStyle/>
          <a:p>
            <a:pPr marL="0" marR="0" lvl="0" indent="0" algn="ctr" rtl="0">
              <a:lnSpc>
                <a:spcPct val="100000"/>
              </a:lnSpc>
              <a:spcBef>
                <a:spcPts val="0"/>
              </a:spcBef>
              <a:spcAft>
                <a:spcPts val="0"/>
              </a:spcAft>
              <a:buClr>
                <a:srgbClr val="000000"/>
              </a:buClr>
              <a:buSzPts val="1581"/>
              <a:buFont typeface="Arial"/>
              <a:buNone/>
            </a:pPr>
            <a:endParaRPr sz="1581" b="0" i="0" u="none" strike="noStrike" cap="none">
              <a:solidFill>
                <a:srgbClr val="000000"/>
              </a:solidFill>
              <a:latin typeface="Figtree"/>
              <a:ea typeface="Figtree"/>
              <a:cs typeface="Figtree"/>
              <a:sym typeface="Figtree"/>
            </a:endParaRPr>
          </a:p>
        </p:txBody>
      </p:sp>
      <p:sp>
        <p:nvSpPr>
          <p:cNvPr id="586" name="Google Shape;586;p37"/>
          <p:cNvSpPr txBox="1"/>
          <p:nvPr/>
        </p:nvSpPr>
        <p:spPr>
          <a:xfrm>
            <a:off x="2805550" y="1974276"/>
            <a:ext cx="5516400" cy="549600"/>
          </a:xfrm>
          <a:prstGeom prst="rect">
            <a:avLst/>
          </a:prstGeom>
          <a:noFill/>
          <a:ln>
            <a:noFill/>
          </a:ln>
        </p:spPr>
        <p:txBody>
          <a:bodyPr spcFirstLastPara="1" wrap="square" lIns="90500" tIns="90500" rIns="90500" bIns="90500" anchor="ctr" anchorCtr="0">
            <a:noAutofit/>
          </a:bodyPr>
          <a:lstStyle/>
          <a:p>
            <a:pPr marL="0" marR="0" lvl="0" indent="0" algn="l" rtl="0">
              <a:lnSpc>
                <a:spcPct val="110000"/>
              </a:lnSpc>
              <a:spcBef>
                <a:spcPts val="0"/>
              </a:spcBef>
              <a:spcAft>
                <a:spcPts val="0"/>
              </a:spcAft>
              <a:buClr>
                <a:srgbClr val="000000"/>
              </a:buClr>
              <a:buSzPts val="1088"/>
              <a:buFont typeface="Arial"/>
              <a:buNone/>
            </a:pPr>
            <a:r>
              <a:rPr lang="id" sz="1000" b="1" i="0" u="none" strike="noStrike" cap="none">
                <a:solidFill>
                  <a:srgbClr val="FFFFFF"/>
                </a:solidFill>
                <a:latin typeface="Figtree"/>
                <a:ea typeface="Figtree"/>
                <a:cs typeface="Figtree"/>
                <a:sym typeface="Figtree"/>
              </a:rPr>
              <a:t>Penguatan literasi dan numerasi tidak hanya menjadi tanggung jawab guru mata pelajaran tertentu, tetapi seluruh warga sekolah.</a:t>
            </a:r>
            <a:endParaRPr sz="1000" b="1" i="0" u="none" strike="noStrike" cap="none">
              <a:solidFill>
                <a:srgbClr val="FFFFFF"/>
              </a:solidFill>
              <a:latin typeface="Figtree"/>
              <a:ea typeface="Figtree"/>
              <a:cs typeface="Figtree"/>
              <a:sym typeface="Figtree"/>
            </a:endParaRPr>
          </a:p>
          <a:p>
            <a:pPr marL="0" marR="0" lvl="0" indent="0" algn="l" rtl="0">
              <a:lnSpc>
                <a:spcPct val="110000"/>
              </a:lnSpc>
              <a:spcBef>
                <a:spcPts val="0"/>
              </a:spcBef>
              <a:spcAft>
                <a:spcPts val="0"/>
              </a:spcAft>
              <a:buClr>
                <a:srgbClr val="000000"/>
              </a:buClr>
              <a:buSzPts val="1088"/>
              <a:buFont typeface="Arial"/>
              <a:buNone/>
            </a:pPr>
            <a:endParaRPr sz="1000" b="1" i="0" u="none" strike="noStrike" cap="none">
              <a:solidFill>
                <a:srgbClr val="FFFFFF"/>
              </a:solidFill>
              <a:latin typeface="Figtree"/>
              <a:ea typeface="Figtree"/>
              <a:cs typeface="Figtree"/>
              <a:sym typeface="Figtree"/>
            </a:endParaRPr>
          </a:p>
        </p:txBody>
      </p:sp>
      <p:sp>
        <p:nvSpPr>
          <p:cNvPr id="587" name="Google Shape;587;p37"/>
          <p:cNvSpPr txBox="1"/>
          <p:nvPr/>
        </p:nvSpPr>
        <p:spPr>
          <a:xfrm>
            <a:off x="4021861" y="1684389"/>
            <a:ext cx="267600" cy="562500"/>
          </a:xfrm>
          <a:prstGeom prst="rect">
            <a:avLst/>
          </a:prstGeom>
          <a:noFill/>
          <a:ln>
            <a:noFill/>
          </a:ln>
        </p:spPr>
        <p:txBody>
          <a:bodyPr spcFirstLastPara="1" wrap="square" lIns="90500" tIns="90500" rIns="90500" bIns="90500" anchor="ctr" anchorCtr="0">
            <a:normAutofit/>
          </a:bodyPr>
          <a:lstStyle/>
          <a:p>
            <a:pPr marL="0" marR="0" lvl="0" indent="0" algn="just" rtl="0">
              <a:lnSpc>
                <a:spcPct val="100000"/>
              </a:lnSpc>
              <a:spcBef>
                <a:spcPts val="0"/>
              </a:spcBef>
              <a:spcAft>
                <a:spcPts val="0"/>
              </a:spcAft>
              <a:buClr>
                <a:srgbClr val="000000"/>
              </a:buClr>
              <a:buSzPts val="1781"/>
              <a:buFont typeface="Arial"/>
              <a:buNone/>
            </a:pPr>
            <a:endParaRPr sz="1781" b="0" i="0" u="none" strike="noStrike" cap="none">
              <a:solidFill>
                <a:srgbClr val="0C5395"/>
              </a:solidFill>
              <a:latin typeface="Montserrat ExtraBold"/>
              <a:ea typeface="Montserrat ExtraBold"/>
              <a:cs typeface="Montserrat ExtraBold"/>
              <a:sym typeface="Montserrat ExtraBold"/>
            </a:endParaRPr>
          </a:p>
        </p:txBody>
      </p:sp>
      <p:sp>
        <p:nvSpPr>
          <p:cNvPr id="588" name="Google Shape;588;p37"/>
          <p:cNvSpPr/>
          <p:nvPr/>
        </p:nvSpPr>
        <p:spPr>
          <a:xfrm>
            <a:off x="1434167" y="1012292"/>
            <a:ext cx="800700" cy="800700"/>
          </a:xfrm>
          <a:prstGeom prst="ellipse">
            <a:avLst/>
          </a:prstGeom>
          <a:solidFill>
            <a:srgbClr val="FFFFFF"/>
          </a:solidFill>
          <a:ln w="17925" cap="flat" cmpd="sng">
            <a:solidFill>
              <a:srgbClr val="0C5395"/>
            </a:solidFill>
            <a:prstDash val="solid"/>
            <a:round/>
            <a:headEnd type="none" w="sm" len="sm"/>
            <a:tailEnd type="none" w="sm" len="sm"/>
          </a:ln>
        </p:spPr>
        <p:txBody>
          <a:bodyPr spcFirstLastPara="1" wrap="square" lIns="85975" tIns="85975" rIns="85975" bIns="85975" anchor="ctr" anchorCtr="0">
            <a:noAutofit/>
          </a:bodyPr>
          <a:lstStyle/>
          <a:p>
            <a:pPr marL="0" marR="0" lvl="0" indent="0" algn="ctr" rtl="0">
              <a:lnSpc>
                <a:spcPct val="100000"/>
              </a:lnSpc>
              <a:spcBef>
                <a:spcPts val="0"/>
              </a:spcBef>
              <a:spcAft>
                <a:spcPts val="0"/>
              </a:spcAft>
              <a:buClr>
                <a:srgbClr val="000000"/>
              </a:buClr>
              <a:buSzPts val="1316"/>
              <a:buFont typeface="Arial"/>
              <a:buNone/>
            </a:pPr>
            <a:endParaRPr sz="1316" b="0" i="0" u="none" strike="noStrike" cap="none">
              <a:solidFill>
                <a:srgbClr val="000000"/>
              </a:solidFill>
              <a:latin typeface="Figtree"/>
              <a:ea typeface="Figtree"/>
              <a:cs typeface="Figtree"/>
              <a:sym typeface="Figtree"/>
            </a:endParaRPr>
          </a:p>
        </p:txBody>
      </p:sp>
      <p:sp>
        <p:nvSpPr>
          <p:cNvPr id="589" name="Google Shape;589;p37"/>
          <p:cNvSpPr txBox="1"/>
          <p:nvPr/>
        </p:nvSpPr>
        <p:spPr>
          <a:xfrm>
            <a:off x="2308150" y="1181643"/>
            <a:ext cx="5794500" cy="549600"/>
          </a:xfrm>
          <a:prstGeom prst="rect">
            <a:avLst/>
          </a:prstGeom>
          <a:noFill/>
          <a:ln>
            <a:noFill/>
          </a:ln>
        </p:spPr>
        <p:txBody>
          <a:bodyPr spcFirstLastPara="1" wrap="square" lIns="90500" tIns="90500" rIns="90500" bIns="90500" anchor="ctr" anchorCtr="0">
            <a:noAutofit/>
          </a:bodyPr>
          <a:lstStyle/>
          <a:p>
            <a:pPr marL="0" marR="0" lvl="0" indent="0" algn="just" rtl="0">
              <a:lnSpc>
                <a:spcPct val="110000"/>
              </a:lnSpc>
              <a:spcBef>
                <a:spcPts val="0"/>
              </a:spcBef>
              <a:spcAft>
                <a:spcPts val="0"/>
              </a:spcAft>
              <a:buClr>
                <a:srgbClr val="000000"/>
              </a:buClr>
              <a:buSzPts val="1088"/>
              <a:buFont typeface="Arial"/>
              <a:buNone/>
            </a:pPr>
            <a:r>
              <a:rPr lang="id" sz="1000" b="1" i="0" u="none" strike="noStrike" cap="none">
                <a:solidFill>
                  <a:srgbClr val="FFFFFF"/>
                </a:solidFill>
                <a:latin typeface="Figtree"/>
                <a:ea typeface="Figtree"/>
                <a:cs typeface="Figtree"/>
                <a:sym typeface="Figtree"/>
              </a:rPr>
              <a:t>Literasi dan numerasi merupakan kompetensi dasar yang harus dikembangkan pada seluruh peserta didik.</a:t>
            </a:r>
            <a:endParaRPr sz="1000" b="1" i="0" u="none" strike="noStrike" cap="none">
              <a:solidFill>
                <a:srgbClr val="FFFFFF"/>
              </a:solidFill>
              <a:latin typeface="Figtree"/>
              <a:ea typeface="Figtree"/>
              <a:cs typeface="Figtree"/>
              <a:sym typeface="Figtree"/>
            </a:endParaRPr>
          </a:p>
          <a:p>
            <a:pPr marL="0" marR="0" lvl="0" indent="0" algn="just" rtl="0">
              <a:lnSpc>
                <a:spcPct val="110000"/>
              </a:lnSpc>
              <a:spcBef>
                <a:spcPts val="0"/>
              </a:spcBef>
              <a:spcAft>
                <a:spcPts val="0"/>
              </a:spcAft>
              <a:buClr>
                <a:srgbClr val="000000"/>
              </a:buClr>
              <a:buSzPts val="1088"/>
              <a:buFont typeface="Arial"/>
              <a:buNone/>
            </a:pPr>
            <a:endParaRPr sz="1000" b="1" i="0" u="none" strike="noStrike" cap="none">
              <a:solidFill>
                <a:srgbClr val="FFFFFF"/>
              </a:solidFill>
              <a:latin typeface="Figtree"/>
              <a:ea typeface="Figtree"/>
              <a:cs typeface="Figtree"/>
              <a:sym typeface="Figtree"/>
            </a:endParaRPr>
          </a:p>
        </p:txBody>
      </p:sp>
      <p:sp>
        <p:nvSpPr>
          <p:cNvPr id="590" name="Google Shape;590;p37"/>
          <p:cNvSpPr/>
          <p:nvPr/>
        </p:nvSpPr>
        <p:spPr>
          <a:xfrm>
            <a:off x="213975" y="1687450"/>
            <a:ext cx="1776300" cy="1795800"/>
          </a:xfrm>
          <a:prstGeom prst="homePlate">
            <a:avLst>
              <a:gd name="adj" fmla="val 50000"/>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pic>
        <p:nvPicPr>
          <p:cNvPr id="591" name="Google Shape;591;p37" title="Tambahkan judul (5).png"/>
          <p:cNvPicPr preferRelativeResize="0"/>
          <p:nvPr/>
        </p:nvPicPr>
        <p:blipFill rotWithShape="1">
          <a:blip r:embed="rId3">
            <a:alphaModFix/>
          </a:blip>
          <a:srcRect l="31384" t="28442" r="15106" b="28268"/>
          <a:stretch/>
        </p:blipFill>
        <p:spPr>
          <a:xfrm>
            <a:off x="213975" y="1600488"/>
            <a:ext cx="1865500" cy="1886601"/>
          </a:xfrm>
          <a:prstGeom prst="rect">
            <a:avLst/>
          </a:prstGeom>
          <a:noFill/>
          <a:ln>
            <a:noFill/>
          </a:ln>
        </p:spPr>
      </p:pic>
      <p:sp>
        <p:nvSpPr>
          <p:cNvPr id="592" name="Google Shape;592;p37"/>
          <p:cNvSpPr/>
          <p:nvPr/>
        </p:nvSpPr>
        <p:spPr>
          <a:xfrm>
            <a:off x="2046567" y="1730175"/>
            <a:ext cx="800700" cy="800700"/>
          </a:xfrm>
          <a:prstGeom prst="ellipse">
            <a:avLst/>
          </a:prstGeom>
          <a:solidFill>
            <a:srgbClr val="FFFFFF"/>
          </a:solidFill>
          <a:ln w="17925" cap="flat" cmpd="sng">
            <a:solidFill>
              <a:srgbClr val="0C5395"/>
            </a:solidFill>
            <a:prstDash val="solid"/>
            <a:round/>
            <a:headEnd type="none" w="sm" len="sm"/>
            <a:tailEnd type="none" w="sm" len="sm"/>
          </a:ln>
        </p:spPr>
        <p:txBody>
          <a:bodyPr spcFirstLastPara="1" wrap="square" lIns="85975" tIns="85975" rIns="85975" bIns="85975" anchor="ctr" anchorCtr="0">
            <a:noAutofit/>
          </a:bodyPr>
          <a:lstStyle/>
          <a:p>
            <a:pPr marL="0" marR="0" lvl="0" indent="0" algn="ctr" rtl="0">
              <a:lnSpc>
                <a:spcPct val="100000"/>
              </a:lnSpc>
              <a:spcBef>
                <a:spcPts val="0"/>
              </a:spcBef>
              <a:spcAft>
                <a:spcPts val="0"/>
              </a:spcAft>
              <a:buClr>
                <a:srgbClr val="000000"/>
              </a:buClr>
              <a:buSzPts val="1316"/>
              <a:buFont typeface="Arial"/>
              <a:buNone/>
            </a:pPr>
            <a:endParaRPr sz="1316" b="0" i="0" u="none" strike="noStrike" cap="none">
              <a:solidFill>
                <a:srgbClr val="000000"/>
              </a:solidFill>
              <a:latin typeface="Figtree"/>
              <a:ea typeface="Figtree"/>
              <a:cs typeface="Figtree"/>
              <a:sym typeface="Figtree"/>
            </a:endParaRPr>
          </a:p>
        </p:txBody>
      </p:sp>
      <p:sp>
        <p:nvSpPr>
          <p:cNvPr id="593" name="Google Shape;593;p37"/>
          <p:cNvSpPr/>
          <p:nvPr/>
        </p:nvSpPr>
        <p:spPr>
          <a:xfrm>
            <a:off x="2046567" y="2570721"/>
            <a:ext cx="800700" cy="800700"/>
          </a:xfrm>
          <a:prstGeom prst="ellipse">
            <a:avLst/>
          </a:prstGeom>
          <a:solidFill>
            <a:srgbClr val="FFFFFF"/>
          </a:solidFill>
          <a:ln w="17925" cap="flat" cmpd="sng">
            <a:solidFill>
              <a:srgbClr val="0C5395"/>
            </a:solidFill>
            <a:prstDash val="solid"/>
            <a:round/>
            <a:headEnd type="none" w="sm" len="sm"/>
            <a:tailEnd type="none" w="sm" len="sm"/>
          </a:ln>
        </p:spPr>
        <p:txBody>
          <a:bodyPr spcFirstLastPara="1" wrap="square" lIns="85975" tIns="85975" rIns="85975" bIns="85975" anchor="ctr" anchorCtr="0">
            <a:noAutofit/>
          </a:bodyPr>
          <a:lstStyle/>
          <a:p>
            <a:pPr marL="0" marR="0" lvl="0" indent="0" algn="ctr" rtl="0">
              <a:lnSpc>
                <a:spcPct val="100000"/>
              </a:lnSpc>
              <a:spcBef>
                <a:spcPts val="0"/>
              </a:spcBef>
              <a:spcAft>
                <a:spcPts val="0"/>
              </a:spcAft>
              <a:buClr>
                <a:srgbClr val="000000"/>
              </a:buClr>
              <a:buSzPts val="1316"/>
              <a:buFont typeface="Arial"/>
              <a:buNone/>
            </a:pPr>
            <a:endParaRPr sz="1316" b="0" i="0" u="none" strike="noStrike" cap="none">
              <a:solidFill>
                <a:srgbClr val="000000"/>
              </a:solidFill>
              <a:latin typeface="Figtree"/>
              <a:ea typeface="Figtree"/>
              <a:cs typeface="Figtree"/>
              <a:sym typeface="Figtree"/>
            </a:endParaRPr>
          </a:p>
        </p:txBody>
      </p:sp>
      <p:sp>
        <p:nvSpPr>
          <p:cNvPr id="594" name="Google Shape;594;p37"/>
          <p:cNvSpPr/>
          <p:nvPr/>
        </p:nvSpPr>
        <p:spPr>
          <a:xfrm>
            <a:off x="1401742" y="3316255"/>
            <a:ext cx="800700" cy="800700"/>
          </a:xfrm>
          <a:prstGeom prst="ellipse">
            <a:avLst/>
          </a:prstGeom>
          <a:solidFill>
            <a:srgbClr val="FFFFFF"/>
          </a:solidFill>
          <a:ln w="17925" cap="flat" cmpd="sng">
            <a:solidFill>
              <a:srgbClr val="0C5395"/>
            </a:solidFill>
            <a:prstDash val="solid"/>
            <a:round/>
            <a:headEnd type="none" w="sm" len="sm"/>
            <a:tailEnd type="none" w="sm" len="sm"/>
          </a:ln>
        </p:spPr>
        <p:txBody>
          <a:bodyPr spcFirstLastPara="1" wrap="square" lIns="85975" tIns="85975" rIns="85975" bIns="85975" anchor="ctr" anchorCtr="0">
            <a:noAutofit/>
          </a:bodyPr>
          <a:lstStyle/>
          <a:p>
            <a:pPr marL="0" marR="0" lvl="0" indent="0" algn="ctr" rtl="0">
              <a:lnSpc>
                <a:spcPct val="100000"/>
              </a:lnSpc>
              <a:spcBef>
                <a:spcPts val="0"/>
              </a:spcBef>
              <a:spcAft>
                <a:spcPts val="0"/>
              </a:spcAft>
              <a:buClr>
                <a:srgbClr val="000000"/>
              </a:buClr>
              <a:buSzPts val="1316"/>
              <a:buFont typeface="Arial"/>
              <a:buNone/>
            </a:pPr>
            <a:endParaRPr sz="1316" b="0" i="0" u="none" strike="noStrike" cap="none">
              <a:solidFill>
                <a:srgbClr val="000000"/>
              </a:solidFill>
              <a:latin typeface="Figtree"/>
              <a:ea typeface="Figtree"/>
              <a:cs typeface="Figtree"/>
              <a:sym typeface="Figtree"/>
            </a:endParaRPr>
          </a:p>
        </p:txBody>
      </p:sp>
      <p:pic>
        <p:nvPicPr>
          <p:cNvPr id="595" name="Google Shape;595;p37" descr="Panduan Implementasi Kompetensi Literasi dan Numerasi untuk Guru Pendidikan  Dasar - Direktorat Guru Pendidikan Dasar"/>
          <p:cNvPicPr preferRelativeResize="0"/>
          <p:nvPr/>
        </p:nvPicPr>
        <p:blipFill rotWithShape="1">
          <a:blip r:embed="rId4">
            <a:alphaModFix/>
          </a:blip>
          <a:srcRect/>
          <a:stretch/>
        </p:blipFill>
        <p:spPr>
          <a:xfrm>
            <a:off x="1526800" y="1114984"/>
            <a:ext cx="615600" cy="588300"/>
          </a:xfrm>
          <a:prstGeom prst="ellipse">
            <a:avLst/>
          </a:prstGeom>
          <a:noFill/>
          <a:ln w="63500" cap="rnd" cmpd="sng">
            <a:solidFill>
              <a:srgbClr val="333333"/>
            </a:solidFill>
            <a:prstDash val="solid"/>
            <a:round/>
            <a:headEnd type="none" w="sm" len="sm"/>
            <a:tailEnd type="none" w="sm" len="sm"/>
          </a:ln>
          <a:effectLst>
            <a:outerShdw blurRad="381000" dist="292100" dir="5400000" sx="-80000" sy="-18000" rotWithShape="0">
              <a:srgbClr val="000000">
                <a:alpha val="21961"/>
              </a:srgbClr>
            </a:outerShdw>
          </a:effectLst>
        </p:spPr>
      </p:pic>
      <p:pic>
        <p:nvPicPr>
          <p:cNvPr id="596" name="Google Shape;596;p37"/>
          <p:cNvPicPr preferRelativeResize="0"/>
          <p:nvPr/>
        </p:nvPicPr>
        <p:blipFill rotWithShape="1">
          <a:blip r:embed="rId5">
            <a:alphaModFix/>
          </a:blip>
          <a:srcRect/>
          <a:stretch/>
        </p:blipFill>
        <p:spPr>
          <a:xfrm>
            <a:off x="2139125" y="1823650"/>
            <a:ext cx="615600" cy="621600"/>
          </a:xfrm>
          <a:prstGeom prst="ellipse">
            <a:avLst/>
          </a:prstGeom>
          <a:noFill/>
          <a:ln w="63500" cap="rnd" cmpd="sng">
            <a:solidFill>
              <a:srgbClr val="333333"/>
            </a:solidFill>
            <a:prstDash val="solid"/>
            <a:round/>
            <a:headEnd type="none" w="sm" len="sm"/>
            <a:tailEnd type="none" w="sm" len="sm"/>
          </a:ln>
          <a:effectLst>
            <a:outerShdw blurRad="381000" dist="292100" dir="5400000" sx="-80000" sy="-18000" rotWithShape="0">
              <a:srgbClr val="000000">
                <a:alpha val="21961"/>
              </a:srgbClr>
            </a:outerShdw>
          </a:effectLst>
        </p:spPr>
      </p:pic>
      <p:pic>
        <p:nvPicPr>
          <p:cNvPr id="597" name="Google Shape;597;p37"/>
          <p:cNvPicPr preferRelativeResize="0"/>
          <p:nvPr/>
        </p:nvPicPr>
        <p:blipFill rotWithShape="1">
          <a:blip r:embed="rId6">
            <a:alphaModFix/>
          </a:blip>
          <a:srcRect/>
          <a:stretch/>
        </p:blipFill>
        <p:spPr>
          <a:xfrm>
            <a:off x="2139125" y="2666121"/>
            <a:ext cx="615600" cy="609900"/>
          </a:xfrm>
          <a:prstGeom prst="ellipse">
            <a:avLst/>
          </a:prstGeom>
          <a:noFill/>
          <a:ln w="63500" cap="rnd" cmpd="sng">
            <a:solidFill>
              <a:srgbClr val="333333"/>
            </a:solidFill>
            <a:prstDash val="solid"/>
            <a:round/>
            <a:headEnd type="none" w="sm" len="sm"/>
            <a:tailEnd type="none" w="sm" len="sm"/>
          </a:ln>
          <a:effectLst>
            <a:outerShdw blurRad="381000" dist="292100" dir="5400000" sx="-80000" sy="-18000" rotWithShape="0">
              <a:srgbClr val="000000">
                <a:alpha val="21961"/>
              </a:srgbClr>
            </a:outerShdw>
          </a:effectLst>
        </p:spPr>
      </p:pic>
      <p:pic>
        <p:nvPicPr>
          <p:cNvPr id="598" name="Google Shape;598;p37"/>
          <p:cNvPicPr preferRelativeResize="0"/>
          <p:nvPr/>
        </p:nvPicPr>
        <p:blipFill rotWithShape="1">
          <a:blip r:embed="rId7">
            <a:alphaModFix/>
          </a:blip>
          <a:srcRect/>
          <a:stretch/>
        </p:blipFill>
        <p:spPr>
          <a:xfrm>
            <a:off x="1494300" y="3411275"/>
            <a:ext cx="615600" cy="607800"/>
          </a:xfrm>
          <a:prstGeom prst="ellipse">
            <a:avLst/>
          </a:prstGeom>
          <a:noFill/>
          <a:ln w="63500" cap="rnd" cmpd="sng">
            <a:solidFill>
              <a:srgbClr val="333333"/>
            </a:solidFill>
            <a:prstDash val="solid"/>
            <a:round/>
            <a:headEnd type="none" w="sm" len="sm"/>
            <a:tailEnd type="none" w="sm" len="sm"/>
          </a:ln>
          <a:effectLst>
            <a:outerShdw blurRad="381000" dist="292100" dir="5400000" sx="-80000" sy="-18000" rotWithShape="0">
              <a:srgbClr val="000000">
                <a:alpha val="21961"/>
              </a:srgbClr>
            </a:outerShdw>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38"/>
          <p:cNvSpPr/>
          <p:nvPr/>
        </p:nvSpPr>
        <p:spPr>
          <a:xfrm>
            <a:off x="0" y="-184425"/>
            <a:ext cx="9144000" cy="5898300"/>
          </a:xfrm>
          <a:prstGeom prst="roundRect">
            <a:avLst>
              <a:gd name="adj" fmla="val 0"/>
            </a:avLst>
          </a:prstGeom>
          <a:gradFill>
            <a:gsLst>
              <a:gs pos="0">
                <a:srgbClr val="0C5395"/>
              </a:gs>
              <a:gs pos="50000">
                <a:srgbClr val="1E91FF"/>
              </a:gs>
              <a:gs pos="100000">
                <a:srgbClr val="9AD7F4"/>
              </a:gs>
            </a:gsLst>
            <a:path path="circle">
              <a:fillToRect r="100000" b="100000"/>
            </a:path>
            <a:tileRect l="-100000" t="-100000"/>
          </a:gradFill>
          <a:ln>
            <a:noFill/>
          </a:ln>
        </p:spPr>
        <p:txBody>
          <a:bodyPr spcFirstLastPara="1" wrap="square" lIns="77600" tIns="77600" rIns="77600" bIns="77600" anchor="ctr" anchorCtr="0">
            <a:noAutofit/>
          </a:bodyPr>
          <a:lstStyle/>
          <a:p>
            <a:pPr marL="0" marR="0" lvl="0" indent="0" algn="ctr" rtl="0">
              <a:lnSpc>
                <a:spcPct val="100000"/>
              </a:lnSpc>
              <a:spcBef>
                <a:spcPts val="0"/>
              </a:spcBef>
              <a:spcAft>
                <a:spcPts val="0"/>
              </a:spcAft>
              <a:buClr>
                <a:srgbClr val="000000"/>
              </a:buClr>
              <a:buSzPts val="1188"/>
              <a:buFont typeface="Arial"/>
              <a:buNone/>
            </a:pPr>
            <a:endParaRPr sz="1188" b="0" i="0" u="none" strike="noStrike" cap="none">
              <a:solidFill>
                <a:srgbClr val="000000"/>
              </a:solidFill>
              <a:latin typeface="Figtree"/>
              <a:ea typeface="Figtree"/>
              <a:cs typeface="Figtree"/>
              <a:sym typeface="Figtree"/>
            </a:endParaRPr>
          </a:p>
        </p:txBody>
      </p:sp>
      <p:grpSp>
        <p:nvGrpSpPr>
          <p:cNvPr id="610" name="Google Shape;610;p38"/>
          <p:cNvGrpSpPr/>
          <p:nvPr/>
        </p:nvGrpSpPr>
        <p:grpSpPr>
          <a:xfrm>
            <a:off x="-4016775" y="-7902848"/>
            <a:ext cx="19289151" cy="20115434"/>
            <a:chOff x="0" y="-77012"/>
            <a:chExt cx="15412825" cy="16073059"/>
          </a:xfrm>
        </p:grpSpPr>
        <p:grpSp>
          <p:nvGrpSpPr>
            <p:cNvPr id="611" name="Google Shape;611;p38"/>
            <p:cNvGrpSpPr/>
            <p:nvPr/>
          </p:nvGrpSpPr>
          <p:grpSpPr>
            <a:xfrm>
              <a:off x="0" y="5280998"/>
              <a:ext cx="12144638" cy="10715049"/>
              <a:chOff x="3286" y="1675"/>
              <a:chExt cx="1094" cy="965"/>
            </a:xfrm>
          </p:grpSpPr>
          <p:sp>
            <p:nvSpPr>
              <p:cNvPr id="612" name="Google Shape;612;p38"/>
              <p:cNvSpPr/>
              <p:nvPr/>
            </p:nvSpPr>
            <p:spPr>
              <a:xfrm>
                <a:off x="3384" y="1685"/>
                <a:ext cx="910" cy="838"/>
              </a:xfrm>
              <a:custGeom>
                <a:avLst/>
                <a:gdLst/>
                <a:ahLst/>
                <a:cxnLst/>
                <a:rect l="l" t="t" r="r" b="b"/>
                <a:pathLst>
                  <a:path w="383" h="352" extrusionOk="0">
                    <a:moveTo>
                      <a:pt x="233" y="49"/>
                    </a:moveTo>
                    <a:cubicBezTo>
                      <a:pt x="226" y="49"/>
                      <a:pt x="219" y="50"/>
                      <a:pt x="212" y="51"/>
                    </a:cubicBezTo>
                    <a:cubicBezTo>
                      <a:pt x="191" y="53"/>
                      <a:pt x="170" y="60"/>
                      <a:pt x="151" y="70"/>
                    </a:cubicBezTo>
                    <a:cubicBezTo>
                      <a:pt x="163" y="67"/>
                      <a:pt x="175" y="66"/>
                      <a:pt x="187" y="66"/>
                    </a:cubicBezTo>
                    <a:cubicBezTo>
                      <a:pt x="185" y="66"/>
                      <a:pt x="188" y="66"/>
                      <a:pt x="189" y="66"/>
                    </a:cubicBezTo>
                    <a:cubicBezTo>
                      <a:pt x="192" y="66"/>
                      <a:pt x="195" y="67"/>
                      <a:pt x="198" y="67"/>
                    </a:cubicBezTo>
                    <a:cubicBezTo>
                      <a:pt x="207" y="68"/>
                      <a:pt x="216" y="71"/>
                      <a:pt x="225" y="74"/>
                    </a:cubicBezTo>
                    <a:cubicBezTo>
                      <a:pt x="242" y="81"/>
                      <a:pt x="257" y="91"/>
                      <a:pt x="270" y="102"/>
                    </a:cubicBezTo>
                    <a:cubicBezTo>
                      <a:pt x="291" y="119"/>
                      <a:pt x="309" y="139"/>
                      <a:pt x="319" y="164"/>
                    </a:cubicBezTo>
                    <a:cubicBezTo>
                      <a:pt x="325" y="176"/>
                      <a:pt x="327" y="189"/>
                      <a:pt x="328" y="202"/>
                    </a:cubicBezTo>
                    <a:cubicBezTo>
                      <a:pt x="328" y="201"/>
                      <a:pt x="328" y="201"/>
                      <a:pt x="328" y="201"/>
                    </a:cubicBezTo>
                    <a:cubicBezTo>
                      <a:pt x="328" y="229"/>
                      <a:pt x="318" y="255"/>
                      <a:pt x="303" y="278"/>
                    </a:cubicBezTo>
                    <a:cubicBezTo>
                      <a:pt x="287" y="300"/>
                      <a:pt x="268" y="319"/>
                      <a:pt x="245" y="333"/>
                    </a:cubicBezTo>
                    <a:cubicBezTo>
                      <a:pt x="229" y="342"/>
                      <a:pt x="211" y="348"/>
                      <a:pt x="192" y="350"/>
                    </a:cubicBezTo>
                    <a:cubicBezTo>
                      <a:pt x="194" y="351"/>
                      <a:pt x="197" y="351"/>
                      <a:pt x="199" y="351"/>
                    </a:cubicBezTo>
                    <a:cubicBezTo>
                      <a:pt x="199" y="351"/>
                      <a:pt x="199" y="351"/>
                      <a:pt x="199" y="351"/>
                    </a:cubicBezTo>
                    <a:cubicBezTo>
                      <a:pt x="204" y="352"/>
                      <a:pt x="210" y="352"/>
                      <a:pt x="215" y="352"/>
                    </a:cubicBezTo>
                    <a:cubicBezTo>
                      <a:pt x="227" y="352"/>
                      <a:pt x="240" y="351"/>
                      <a:pt x="253" y="347"/>
                    </a:cubicBezTo>
                    <a:cubicBezTo>
                      <a:pt x="272" y="342"/>
                      <a:pt x="290" y="333"/>
                      <a:pt x="306" y="322"/>
                    </a:cubicBezTo>
                    <a:cubicBezTo>
                      <a:pt x="335" y="302"/>
                      <a:pt x="358" y="273"/>
                      <a:pt x="371" y="241"/>
                    </a:cubicBezTo>
                    <a:cubicBezTo>
                      <a:pt x="378" y="223"/>
                      <a:pt x="383" y="202"/>
                      <a:pt x="382" y="183"/>
                    </a:cubicBezTo>
                    <a:cubicBezTo>
                      <a:pt x="382" y="183"/>
                      <a:pt x="382" y="183"/>
                      <a:pt x="382" y="183"/>
                    </a:cubicBezTo>
                    <a:cubicBezTo>
                      <a:pt x="382" y="183"/>
                      <a:pt x="382" y="183"/>
                      <a:pt x="382" y="183"/>
                    </a:cubicBezTo>
                    <a:cubicBezTo>
                      <a:pt x="382" y="183"/>
                      <a:pt x="382" y="183"/>
                      <a:pt x="382" y="183"/>
                    </a:cubicBezTo>
                    <a:cubicBezTo>
                      <a:pt x="382" y="183"/>
                      <a:pt x="382" y="183"/>
                      <a:pt x="382" y="183"/>
                    </a:cubicBezTo>
                    <a:cubicBezTo>
                      <a:pt x="383" y="143"/>
                      <a:pt x="362" y="106"/>
                      <a:pt x="332" y="82"/>
                    </a:cubicBezTo>
                    <a:cubicBezTo>
                      <a:pt x="304" y="60"/>
                      <a:pt x="268" y="49"/>
                      <a:pt x="233" y="49"/>
                    </a:cubicBezTo>
                    <a:moveTo>
                      <a:pt x="382" y="180"/>
                    </a:moveTo>
                    <a:cubicBezTo>
                      <a:pt x="382" y="180"/>
                      <a:pt x="382" y="181"/>
                      <a:pt x="382" y="183"/>
                    </a:cubicBezTo>
                    <a:cubicBezTo>
                      <a:pt x="382" y="183"/>
                      <a:pt x="382" y="183"/>
                      <a:pt x="382" y="183"/>
                    </a:cubicBezTo>
                    <a:cubicBezTo>
                      <a:pt x="382" y="183"/>
                      <a:pt x="382" y="183"/>
                      <a:pt x="382" y="183"/>
                    </a:cubicBezTo>
                    <a:cubicBezTo>
                      <a:pt x="382" y="183"/>
                      <a:pt x="382" y="184"/>
                      <a:pt x="382" y="184"/>
                    </a:cubicBezTo>
                    <a:cubicBezTo>
                      <a:pt x="382" y="184"/>
                      <a:pt x="382" y="183"/>
                      <a:pt x="382" y="182"/>
                    </a:cubicBezTo>
                    <a:cubicBezTo>
                      <a:pt x="382" y="181"/>
                      <a:pt x="382" y="180"/>
                      <a:pt x="382" y="180"/>
                    </a:cubicBezTo>
                    <a:moveTo>
                      <a:pt x="207" y="0"/>
                    </a:moveTo>
                    <a:cubicBezTo>
                      <a:pt x="204" y="0"/>
                      <a:pt x="202" y="0"/>
                      <a:pt x="200" y="0"/>
                    </a:cubicBezTo>
                    <a:cubicBezTo>
                      <a:pt x="200" y="0"/>
                      <a:pt x="200" y="0"/>
                      <a:pt x="200" y="0"/>
                    </a:cubicBezTo>
                    <a:cubicBezTo>
                      <a:pt x="200" y="0"/>
                      <a:pt x="200" y="0"/>
                      <a:pt x="200" y="0"/>
                    </a:cubicBezTo>
                    <a:cubicBezTo>
                      <a:pt x="200" y="0"/>
                      <a:pt x="199" y="0"/>
                      <a:pt x="199" y="0"/>
                    </a:cubicBezTo>
                    <a:cubicBezTo>
                      <a:pt x="136" y="6"/>
                      <a:pt x="75" y="36"/>
                      <a:pt x="30" y="80"/>
                    </a:cubicBezTo>
                    <a:cubicBezTo>
                      <a:pt x="19" y="91"/>
                      <a:pt x="9" y="102"/>
                      <a:pt x="0" y="115"/>
                    </a:cubicBezTo>
                    <a:cubicBezTo>
                      <a:pt x="17" y="94"/>
                      <a:pt x="37" y="76"/>
                      <a:pt x="59" y="60"/>
                    </a:cubicBezTo>
                    <a:cubicBezTo>
                      <a:pt x="85" y="41"/>
                      <a:pt x="113" y="24"/>
                      <a:pt x="143" y="14"/>
                    </a:cubicBezTo>
                    <a:cubicBezTo>
                      <a:pt x="164" y="6"/>
                      <a:pt x="185" y="1"/>
                      <a:pt x="207" y="0"/>
                    </a:cubicBez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3" name="Google Shape;613;p38"/>
              <p:cNvSpPr/>
              <p:nvPr/>
            </p:nvSpPr>
            <p:spPr>
              <a:xfrm>
                <a:off x="4147" y="2425"/>
                <a:ext cx="0" cy="0"/>
              </a:xfrm>
              <a:custGeom>
                <a:avLst/>
                <a:gdLst/>
                <a:ahLst/>
                <a:cxnLst/>
                <a:rect l="l" t="t" r="r" b="b"/>
                <a:pathLst>
                  <a:path w="120000" h="120000" extrusionOk="0">
                    <a:moveTo>
                      <a:pt x="0" y="0"/>
                    </a:moveTo>
                    <a:lnTo>
                      <a:pt x="0" y="0"/>
                    </a:lnTo>
                    <a:close/>
                    <a:moveTo>
                      <a:pt x="0" y="0"/>
                    </a:moveTo>
                    <a:lnTo>
                      <a:pt x="0" y="0"/>
                    </a:ln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4" name="Google Shape;614;p38"/>
              <p:cNvSpPr/>
              <p:nvPr/>
            </p:nvSpPr>
            <p:spPr>
              <a:xfrm>
                <a:off x="4147" y="2425"/>
                <a:ext cx="0" cy="0"/>
              </a:xfrm>
              <a:custGeom>
                <a:avLst/>
                <a:gdLst/>
                <a:ahLst/>
                <a:cxnLst/>
                <a:rect l="l" t="t" r="r" b="b"/>
                <a:pathLst>
                  <a:path w="120000" h="120000" extrusionOk="0">
                    <a:moveTo>
                      <a:pt x="0" y="0"/>
                    </a:moveTo>
                    <a:lnTo>
                      <a:pt x="0" y="0"/>
                    </a:lnTo>
                    <a:moveTo>
                      <a:pt x="0" y="0"/>
                    </a:moveTo>
                    <a:lnTo>
                      <a:pt x="0" y="0"/>
                    </a:ln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5" name="Google Shape;615;p38"/>
              <p:cNvSpPr/>
              <p:nvPr/>
            </p:nvSpPr>
            <p:spPr>
              <a:xfrm>
                <a:off x="3286" y="1675"/>
                <a:ext cx="1094" cy="965"/>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616" name="Google Shape;616;p38"/>
            <p:cNvSpPr/>
            <p:nvPr/>
          </p:nvSpPr>
          <p:spPr>
            <a:xfrm>
              <a:off x="1646032" y="2688184"/>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7" name="Google Shape;617;p38"/>
            <p:cNvSpPr/>
            <p:nvPr/>
          </p:nvSpPr>
          <p:spPr>
            <a:xfrm>
              <a:off x="3264300" y="-77012"/>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5882"/>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618" name="Google Shape;618;p38"/>
          <p:cNvSpPr txBox="1">
            <a:spLocks noGrp="1"/>
          </p:cNvSpPr>
          <p:nvPr>
            <p:ph type="ctrTitle"/>
          </p:nvPr>
        </p:nvSpPr>
        <p:spPr>
          <a:xfrm>
            <a:off x="457225" y="1680825"/>
            <a:ext cx="7668000" cy="21678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457200" lvl="0" indent="-425450" algn="l" rtl="0">
              <a:lnSpc>
                <a:spcPct val="100000"/>
              </a:lnSpc>
              <a:spcBef>
                <a:spcPts val="0"/>
              </a:spcBef>
              <a:spcAft>
                <a:spcPts val="0"/>
              </a:spcAft>
              <a:buClr>
                <a:srgbClr val="FDFCFC"/>
              </a:buClr>
              <a:buSzPts val="3100"/>
              <a:buFont typeface="Figtree ExtraBold"/>
              <a:buAutoNum type="arabicPeriod" startAt="4"/>
            </a:pPr>
            <a:r>
              <a:rPr lang="id" sz="3100">
                <a:solidFill>
                  <a:srgbClr val="FDFCFC"/>
                </a:solidFill>
                <a:latin typeface="Figtree ExtraBold"/>
                <a:ea typeface="Figtree ExtraBold"/>
                <a:cs typeface="Figtree ExtraBold"/>
                <a:sym typeface="Figtree ExtraBold"/>
              </a:rPr>
              <a:t>Analisis Capaian dan Kerangka Asesmen TKA</a:t>
            </a:r>
            <a:endParaRPr sz="3100">
              <a:solidFill>
                <a:srgbClr val="FDFCFC"/>
              </a:solidFill>
              <a:latin typeface="Figtree ExtraBold"/>
              <a:ea typeface="Figtree ExtraBold"/>
              <a:cs typeface="Figtree ExtraBold"/>
              <a:sym typeface="Figtree ExtraBold"/>
            </a:endParaRPr>
          </a:p>
        </p:txBody>
      </p:sp>
      <p:pic>
        <p:nvPicPr>
          <p:cNvPr id="619" name="Google Shape;619;p38"/>
          <p:cNvPicPr preferRelativeResize="0"/>
          <p:nvPr/>
        </p:nvPicPr>
        <p:blipFill rotWithShape="1">
          <a:blip r:embed="rId3">
            <a:alphaModFix/>
          </a:blip>
          <a:srcRect/>
          <a:stretch/>
        </p:blipFill>
        <p:spPr>
          <a:xfrm>
            <a:off x="7569600" y="348575"/>
            <a:ext cx="1345802" cy="238575"/>
          </a:xfrm>
          <a:prstGeom prst="rect">
            <a:avLst/>
          </a:prstGeom>
          <a:noFill/>
          <a:ln>
            <a:noFill/>
          </a:ln>
        </p:spPr>
      </p:pic>
      <p:pic>
        <p:nvPicPr>
          <p:cNvPr id="620" name="Google Shape;620;p38"/>
          <p:cNvPicPr preferRelativeResize="0"/>
          <p:nvPr/>
        </p:nvPicPr>
        <p:blipFill rotWithShape="1">
          <a:blip r:embed="rId4">
            <a:alphaModFix/>
          </a:blip>
          <a:srcRect/>
          <a:stretch/>
        </p:blipFill>
        <p:spPr>
          <a:xfrm>
            <a:off x="228600" y="228600"/>
            <a:ext cx="2155351" cy="3936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39"/>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39</a:t>
            </a:fld>
            <a:endParaRPr sz="700" b="1" i="0" u="none" strike="noStrike" cap="none">
              <a:solidFill>
                <a:srgbClr val="595959"/>
              </a:solidFill>
              <a:latin typeface="Figtree"/>
              <a:ea typeface="Figtree"/>
              <a:cs typeface="Figtree"/>
              <a:sym typeface="Figtree"/>
            </a:endParaRPr>
          </a:p>
        </p:txBody>
      </p:sp>
      <p:sp>
        <p:nvSpPr>
          <p:cNvPr id="626" name="Google Shape;626;p39"/>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Skenario KP 4</a:t>
            </a:r>
            <a:endParaRPr/>
          </a:p>
        </p:txBody>
      </p:sp>
      <p:sp>
        <p:nvSpPr>
          <p:cNvPr id="627" name="Google Shape;627;p39"/>
          <p:cNvSpPr/>
          <p:nvPr/>
        </p:nvSpPr>
        <p:spPr>
          <a:xfrm>
            <a:off x="774792" y="201710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628" name="Google Shape;628;p39"/>
          <p:cNvSpPr/>
          <p:nvPr/>
        </p:nvSpPr>
        <p:spPr>
          <a:xfrm>
            <a:off x="1956120" y="2375176"/>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629" name="Google Shape;629;p39"/>
          <p:cNvSpPr txBox="1"/>
          <p:nvPr/>
        </p:nvSpPr>
        <p:spPr>
          <a:xfrm>
            <a:off x="-200595" y="3213450"/>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Pendahuluan (5’)</a:t>
            </a:r>
            <a:endParaRPr sz="1200" b="1" i="0" u="none" strike="noStrike" cap="none">
              <a:solidFill>
                <a:srgbClr val="0C5395"/>
              </a:solidFill>
              <a:latin typeface="Arial"/>
              <a:ea typeface="Arial"/>
              <a:cs typeface="Arial"/>
              <a:sym typeface="Arial"/>
            </a:endParaRPr>
          </a:p>
        </p:txBody>
      </p:sp>
      <p:sp>
        <p:nvSpPr>
          <p:cNvPr id="630" name="Google Shape;630;p39"/>
          <p:cNvSpPr/>
          <p:nvPr/>
        </p:nvSpPr>
        <p:spPr>
          <a:xfrm>
            <a:off x="2411268" y="201710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631" name="Google Shape;631;p39"/>
          <p:cNvSpPr/>
          <p:nvPr/>
        </p:nvSpPr>
        <p:spPr>
          <a:xfrm>
            <a:off x="3607145" y="2375176"/>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632" name="Google Shape;632;p39"/>
          <p:cNvSpPr txBox="1"/>
          <p:nvPr/>
        </p:nvSpPr>
        <p:spPr>
          <a:xfrm>
            <a:off x="1406400" y="1424175"/>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Eksplorasi Materi (25’)</a:t>
            </a:r>
            <a:endParaRPr sz="1200" b="1" i="0" u="none" strike="noStrike" cap="none">
              <a:solidFill>
                <a:srgbClr val="0C5395"/>
              </a:solidFill>
              <a:latin typeface="Arial"/>
              <a:ea typeface="Arial"/>
              <a:cs typeface="Arial"/>
              <a:sym typeface="Arial"/>
            </a:endParaRPr>
          </a:p>
        </p:txBody>
      </p:sp>
      <p:sp>
        <p:nvSpPr>
          <p:cNvPr id="633" name="Google Shape;633;p39"/>
          <p:cNvSpPr/>
          <p:nvPr/>
        </p:nvSpPr>
        <p:spPr>
          <a:xfrm>
            <a:off x="4076853" y="202692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634" name="Google Shape;634;p39"/>
          <p:cNvSpPr/>
          <p:nvPr/>
        </p:nvSpPr>
        <p:spPr>
          <a:xfrm>
            <a:off x="5263606" y="2375171"/>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635" name="Google Shape;635;p39"/>
          <p:cNvSpPr txBox="1"/>
          <p:nvPr/>
        </p:nvSpPr>
        <p:spPr>
          <a:xfrm>
            <a:off x="3086723" y="3130345"/>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Kerja Kelompok (45’)</a:t>
            </a:r>
            <a:endParaRPr sz="1200" b="1" i="0" u="none" strike="noStrike" cap="none">
              <a:solidFill>
                <a:srgbClr val="0C5395"/>
              </a:solidFill>
              <a:latin typeface="Arial"/>
              <a:ea typeface="Arial"/>
              <a:cs typeface="Arial"/>
              <a:sym typeface="Arial"/>
            </a:endParaRPr>
          </a:p>
        </p:txBody>
      </p:sp>
      <p:sp>
        <p:nvSpPr>
          <p:cNvPr id="636" name="Google Shape;636;p39"/>
          <p:cNvSpPr/>
          <p:nvPr/>
        </p:nvSpPr>
        <p:spPr>
          <a:xfrm>
            <a:off x="5724218" y="2026922"/>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637" name="Google Shape;637;p39"/>
          <p:cNvSpPr/>
          <p:nvPr/>
        </p:nvSpPr>
        <p:spPr>
          <a:xfrm>
            <a:off x="6914645" y="2375165"/>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638" name="Google Shape;638;p39"/>
          <p:cNvSpPr txBox="1"/>
          <p:nvPr/>
        </p:nvSpPr>
        <p:spPr>
          <a:xfrm>
            <a:off x="4719363" y="1341064"/>
            <a:ext cx="3000000" cy="6834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Gallery Walk dan </a:t>
            </a:r>
            <a:endParaRPr sz="1200" b="1" i="0" u="none" strike="noStrike" cap="none">
              <a:solidFill>
                <a:srgbClr val="0C5395"/>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Umpan Balik (30’)</a:t>
            </a:r>
            <a:endParaRPr sz="1200" b="1" i="0" u="none" strike="noStrike" cap="none">
              <a:solidFill>
                <a:srgbClr val="0C5395"/>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200"/>
              <a:buFont typeface="Arial"/>
              <a:buNone/>
            </a:pPr>
            <a:endParaRPr sz="1200" b="1" i="0" u="none" strike="noStrike" cap="none">
              <a:solidFill>
                <a:srgbClr val="0C5395"/>
              </a:solidFill>
              <a:latin typeface="Arial"/>
              <a:ea typeface="Arial"/>
              <a:cs typeface="Arial"/>
              <a:sym typeface="Arial"/>
            </a:endParaRPr>
          </a:p>
        </p:txBody>
      </p:sp>
      <p:sp>
        <p:nvSpPr>
          <p:cNvPr id="639" name="Google Shape;639;p39"/>
          <p:cNvSpPr/>
          <p:nvPr/>
        </p:nvSpPr>
        <p:spPr>
          <a:xfrm>
            <a:off x="7378893" y="2030070"/>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640" name="Google Shape;640;p39"/>
          <p:cNvSpPr txBox="1"/>
          <p:nvPr/>
        </p:nvSpPr>
        <p:spPr>
          <a:xfrm>
            <a:off x="6374038" y="3192162"/>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Penutup(10’)</a:t>
            </a:r>
            <a:endParaRPr sz="1200" b="1" i="0" u="none" strike="noStrike" cap="none">
              <a:solidFill>
                <a:srgbClr val="0C5395"/>
              </a:solidFill>
              <a:latin typeface="Arial"/>
              <a:ea typeface="Arial"/>
              <a:cs typeface="Arial"/>
              <a:sym typeface="Arial"/>
            </a:endParaRPr>
          </a:p>
        </p:txBody>
      </p:sp>
      <p:pic>
        <p:nvPicPr>
          <p:cNvPr id="641" name="Google Shape;641;p39" title="Tambahkan judul (34).png"/>
          <p:cNvPicPr preferRelativeResize="0"/>
          <p:nvPr/>
        </p:nvPicPr>
        <p:blipFill rotWithShape="1">
          <a:blip r:embed="rId3">
            <a:alphaModFix/>
          </a:blip>
          <a:srcRect l="15397" t="24127" r="16594" b="23820"/>
          <a:stretch/>
        </p:blipFill>
        <p:spPr>
          <a:xfrm>
            <a:off x="2284900" y="1940700"/>
            <a:ext cx="1257611" cy="1203174"/>
          </a:xfrm>
          <a:prstGeom prst="rect">
            <a:avLst/>
          </a:prstGeom>
          <a:noFill/>
          <a:ln>
            <a:noFill/>
          </a:ln>
        </p:spPr>
      </p:pic>
      <p:pic>
        <p:nvPicPr>
          <p:cNvPr id="642" name="Google Shape;642;p39" title="Tambahkan judul (32).png"/>
          <p:cNvPicPr preferRelativeResize="0"/>
          <p:nvPr/>
        </p:nvPicPr>
        <p:blipFill rotWithShape="1">
          <a:blip r:embed="rId4">
            <a:alphaModFix/>
          </a:blip>
          <a:srcRect t="13177" b="24257"/>
          <a:stretch/>
        </p:blipFill>
        <p:spPr>
          <a:xfrm>
            <a:off x="597175" y="1899550"/>
            <a:ext cx="1331000" cy="1040924"/>
          </a:xfrm>
          <a:prstGeom prst="rect">
            <a:avLst/>
          </a:prstGeom>
          <a:noFill/>
          <a:ln>
            <a:noFill/>
          </a:ln>
        </p:spPr>
      </p:pic>
      <p:pic>
        <p:nvPicPr>
          <p:cNvPr id="643" name="Google Shape;643;p39" title="Tambahkan judul (36).png"/>
          <p:cNvPicPr preferRelativeResize="0"/>
          <p:nvPr/>
        </p:nvPicPr>
        <p:blipFill rotWithShape="1">
          <a:blip r:embed="rId5">
            <a:alphaModFix/>
          </a:blip>
          <a:srcRect l="17689" t="20612" r="17566" b="26994"/>
          <a:stretch/>
        </p:blipFill>
        <p:spPr>
          <a:xfrm>
            <a:off x="3962312" y="1877597"/>
            <a:ext cx="1137251" cy="1150338"/>
          </a:xfrm>
          <a:prstGeom prst="rect">
            <a:avLst/>
          </a:prstGeom>
          <a:noFill/>
          <a:ln>
            <a:noFill/>
          </a:ln>
        </p:spPr>
      </p:pic>
      <p:pic>
        <p:nvPicPr>
          <p:cNvPr id="644" name="Google Shape;644;p39" title="Tambahkan judul (37).png"/>
          <p:cNvPicPr preferRelativeResize="0"/>
          <p:nvPr/>
        </p:nvPicPr>
        <p:blipFill rotWithShape="1">
          <a:blip r:embed="rId6">
            <a:alphaModFix/>
          </a:blip>
          <a:srcRect l="17435" t="28093" r="22714" b="30526"/>
          <a:stretch/>
        </p:blipFill>
        <p:spPr>
          <a:xfrm>
            <a:off x="5554646" y="2029347"/>
            <a:ext cx="1137275" cy="982844"/>
          </a:xfrm>
          <a:prstGeom prst="rect">
            <a:avLst/>
          </a:prstGeom>
          <a:noFill/>
          <a:ln>
            <a:noFill/>
          </a:ln>
        </p:spPr>
      </p:pic>
      <p:pic>
        <p:nvPicPr>
          <p:cNvPr id="645" name="Google Shape;645;p39" title="Tambahkan judul (43).png"/>
          <p:cNvPicPr preferRelativeResize="0"/>
          <p:nvPr/>
        </p:nvPicPr>
        <p:blipFill rotWithShape="1">
          <a:blip r:embed="rId7">
            <a:alphaModFix/>
          </a:blip>
          <a:srcRect l="22778" t="28386" r="27282" b="25948"/>
          <a:stretch/>
        </p:blipFill>
        <p:spPr>
          <a:xfrm rot="498487">
            <a:off x="7303767" y="1868814"/>
            <a:ext cx="1052653" cy="12031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40"/>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40</a:t>
            </a:fld>
            <a:endParaRPr sz="700" b="1" i="0" u="none" strike="noStrike" cap="none">
              <a:solidFill>
                <a:srgbClr val="595959"/>
              </a:solidFill>
              <a:latin typeface="Figtree"/>
              <a:ea typeface="Figtree"/>
              <a:cs typeface="Figtree"/>
              <a:sym typeface="Figtree"/>
            </a:endParaRPr>
          </a:p>
        </p:txBody>
      </p:sp>
      <p:sp>
        <p:nvSpPr>
          <p:cNvPr id="651" name="Google Shape;651;p40"/>
          <p:cNvSpPr/>
          <p:nvPr/>
        </p:nvSpPr>
        <p:spPr>
          <a:xfrm>
            <a:off x="613500" y="1353875"/>
            <a:ext cx="7917000" cy="626700"/>
          </a:xfrm>
          <a:prstGeom prst="roundRect">
            <a:avLst>
              <a:gd name="adj" fmla="val 16667"/>
            </a:avLst>
          </a:prstGeom>
          <a:gradFill>
            <a:gsLst>
              <a:gs pos="0">
                <a:srgbClr val="0C5395"/>
              </a:gs>
              <a:gs pos="100000">
                <a:srgbClr val="1E90FF"/>
              </a:gs>
            </a:gsLst>
            <a:lin ang="2698631" scaled="0"/>
          </a:gradFill>
          <a:ln>
            <a:noFill/>
          </a:ln>
        </p:spPr>
        <p:txBody>
          <a:bodyPr spcFirstLastPara="1" wrap="square" lIns="86900" tIns="86900" rIns="86900" bIns="86900" anchor="ctr" anchorCtr="0">
            <a:noAutofit/>
          </a:bodyPr>
          <a:lstStyle/>
          <a:p>
            <a:pPr marL="0" marR="0" lvl="0" indent="0" algn="ctr" rtl="0">
              <a:lnSpc>
                <a:spcPct val="100000"/>
              </a:lnSpc>
              <a:spcBef>
                <a:spcPts val="0"/>
              </a:spcBef>
              <a:spcAft>
                <a:spcPts val="0"/>
              </a:spcAft>
              <a:buClr>
                <a:srgbClr val="000000"/>
              </a:buClr>
              <a:buSzPts val="1931"/>
              <a:buFont typeface="Arial"/>
              <a:buNone/>
            </a:pPr>
            <a:r>
              <a:rPr lang="id" sz="1931" b="1" i="0" u="none" strike="noStrike" cap="none">
                <a:solidFill>
                  <a:schemeClr val="lt1"/>
                </a:solidFill>
                <a:latin typeface="Figtree"/>
                <a:ea typeface="Figtree"/>
                <a:cs typeface="Figtree"/>
                <a:sym typeface="Figtree"/>
              </a:rPr>
              <a:t>Pertanyaan pemantik:</a:t>
            </a:r>
            <a:endParaRPr sz="1931" b="1" i="0" u="none" strike="noStrike" cap="none">
              <a:solidFill>
                <a:schemeClr val="lt1"/>
              </a:solidFill>
              <a:latin typeface="Figtree"/>
              <a:ea typeface="Figtree"/>
              <a:cs typeface="Figtree"/>
              <a:sym typeface="Figtree"/>
            </a:endParaRPr>
          </a:p>
        </p:txBody>
      </p:sp>
      <p:sp>
        <p:nvSpPr>
          <p:cNvPr id="652" name="Google Shape;652;p40"/>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Pendahuluan</a:t>
            </a:r>
            <a:endParaRPr sz="2200" b="1" i="0" u="none" strike="noStrike" cap="none">
              <a:solidFill>
                <a:srgbClr val="016BA3"/>
              </a:solidFill>
              <a:latin typeface="Figtree"/>
              <a:ea typeface="Figtree"/>
              <a:cs typeface="Figtree"/>
              <a:sym typeface="Figtree"/>
            </a:endParaRPr>
          </a:p>
        </p:txBody>
      </p:sp>
      <p:sp>
        <p:nvSpPr>
          <p:cNvPr id="653" name="Google Shape;653;p40"/>
          <p:cNvSpPr/>
          <p:nvPr/>
        </p:nvSpPr>
        <p:spPr>
          <a:xfrm>
            <a:off x="756688" y="2176663"/>
            <a:ext cx="7828800" cy="461700"/>
          </a:xfrm>
          <a:prstGeom prst="roundRect">
            <a:avLst>
              <a:gd name="adj" fmla="val 9789"/>
            </a:avLst>
          </a:prstGeom>
          <a:gradFill>
            <a:gsLst>
              <a:gs pos="0">
                <a:srgbClr val="0C5395"/>
              </a:gs>
              <a:gs pos="100000">
                <a:srgbClr val="1E90FF"/>
              </a:gs>
            </a:gsLst>
            <a:lin ang="2698631" scaled="0"/>
          </a:gradFill>
          <a:ln>
            <a:noFill/>
          </a:ln>
        </p:spPr>
        <p:txBody>
          <a:bodyPr spcFirstLastPara="1" wrap="square" lIns="70000" tIns="70000" rIns="70000" bIns="70000" anchor="ctr" anchorCtr="0">
            <a:noAutofit/>
          </a:bodyPr>
          <a:lstStyle/>
          <a:p>
            <a:pPr marL="0" marR="0" lvl="0" indent="0" algn="ctr" rtl="0">
              <a:lnSpc>
                <a:spcPct val="100000"/>
              </a:lnSpc>
              <a:spcBef>
                <a:spcPts val="0"/>
              </a:spcBef>
              <a:spcAft>
                <a:spcPts val="0"/>
              </a:spcAft>
              <a:buClr>
                <a:srgbClr val="000000"/>
              </a:buClr>
              <a:buSzPts val="1072"/>
              <a:buFont typeface="Arial"/>
              <a:buNone/>
            </a:pPr>
            <a:endParaRPr sz="1072" b="0" i="0" u="none" strike="noStrike" cap="none">
              <a:solidFill>
                <a:srgbClr val="000000"/>
              </a:solidFill>
              <a:latin typeface="Figtree"/>
              <a:ea typeface="Figtree"/>
              <a:cs typeface="Figtree"/>
              <a:sym typeface="Figtree"/>
            </a:endParaRPr>
          </a:p>
        </p:txBody>
      </p:sp>
      <p:sp>
        <p:nvSpPr>
          <p:cNvPr id="654" name="Google Shape;654;p40"/>
          <p:cNvSpPr txBox="1"/>
          <p:nvPr/>
        </p:nvSpPr>
        <p:spPr>
          <a:xfrm>
            <a:off x="1028038" y="2176663"/>
            <a:ext cx="7286100" cy="646500"/>
          </a:xfrm>
          <a:prstGeom prst="rect">
            <a:avLst/>
          </a:prstGeom>
          <a:noFill/>
          <a:ln>
            <a:noFill/>
          </a:ln>
        </p:spPr>
        <p:txBody>
          <a:bodyPr spcFirstLastPara="1" wrap="square" lIns="70000" tIns="70000" rIns="70000" bIns="70000" anchor="t" anchorCtr="0">
            <a:spAutoFit/>
          </a:bodyPr>
          <a:lstStyle/>
          <a:p>
            <a:pPr marL="0" marR="0" lvl="0" indent="0" algn="l" rtl="0">
              <a:lnSpc>
                <a:spcPct val="110000"/>
              </a:lnSpc>
              <a:spcBef>
                <a:spcPts val="0"/>
              </a:spcBef>
              <a:spcAft>
                <a:spcPts val="0"/>
              </a:spcAft>
              <a:buClr>
                <a:srgbClr val="000000"/>
              </a:buClr>
              <a:buSzPts val="1025"/>
              <a:buFont typeface="Arial"/>
              <a:buNone/>
            </a:pPr>
            <a:r>
              <a:rPr lang="id" sz="1025" b="1" i="0" u="none" strike="noStrike" cap="none">
                <a:solidFill>
                  <a:srgbClr val="FFFFFF"/>
                </a:solidFill>
                <a:latin typeface="Figtree"/>
                <a:ea typeface="Figtree"/>
                <a:cs typeface="Figtree"/>
                <a:sym typeface="Figtree"/>
              </a:rPr>
              <a:t>Bagaimana capaian TKA sekolah Bapak/Ibu?</a:t>
            </a:r>
            <a:endParaRPr sz="1025" b="1" i="0" u="none" strike="noStrike" cap="none">
              <a:solidFill>
                <a:srgbClr val="FFFFFF"/>
              </a:solidFill>
              <a:latin typeface="Figtree"/>
              <a:ea typeface="Figtree"/>
              <a:cs typeface="Figtree"/>
              <a:sym typeface="Figtree"/>
            </a:endParaRPr>
          </a:p>
          <a:p>
            <a:pPr marL="0" marR="0" lvl="0" indent="0" algn="l" rtl="0">
              <a:lnSpc>
                <a:spcPct val="110000"/>
              </a:lnSpc>
              <a:spcBef>
                <a:spcPts val="0"/>
              </a:spcBef>
              <a:spcAft>
                <a:spcPts val="0"/>
              </a:spcAft>
              <a:buClr>
                <a:srgbClr val="000000"/>
              </a:buClr>
              <a:buSzPts val="1025"/>
              <a:buFont typeface="Arial"/>
              <a:buNone/>
            </a:pPr>
            <a:r>
              <a:rPr lang="id" sz="1025" b="1" i="0" u="none" strike="noStrike" cap="none">
                <a:solidFill>
                  <a:srgbClr val="FFFFFF"/>
                </a:solidFill>
                <a:latin typeface="Figtree"/>
                <a:ea typeface="Figtree"/>
                <a:cs typeface="Figtree"/>
                <a:sym typeface="Figtree"/>
              </a:rPr>
              <a:t>(Jika sekolah belum pernah berpartisipasi, mohon sampaikan kendala atau penyebab utamanya) </a:t>
            </a:r>
            <a:endParaRPr sz="1025" b="1" i="0" u="none" strike="noStrike" cap="none">
              <a:solidFill>
                <a:srgbClr val="FFFFFF"/>
              </a:solidFill>
              <a:latin typeface="Figtree"/>
              <a:ea typeface="Figtree"/>
              <a:cs typeface="Figtree"/>
              <a:sym typeface="Figtree"/>
            </a:endParaRPr>
          </a:p>
          <a:p>
            <a:pPr marL="0" marR="0" lvl="0" indent="0" algn="l" rtl="0">
              <a:lnSpc>
                <a:spcPct val="110000"/>
              </a:lnSpc>
              <a:spcBef>
                <a:spcPts val="0"/>
              </a:spcBef>
              <a:spcAft>
                <a:spcPts val="0"/>
              </a:spcAft>
              <a:buClr>
                <a:srgbClr val="000000"/>
              </a:buClr>
              <a:buSzPts val="1025"/>
              <a:buFont typeface="Arial"/>
              <a:buNone/>
            </a:pPr>
            <a:endParaRPr sz="1025" b="1" i="0" u="none" strike="noStrike" cap="none">
              <a:solidFill>
                <a:srgbClr val="FFFFFF"/>
              </a:solidFill>
              <a:latin typeface="Figtree"/>
              <a:ea typeface="Figtree"/>
              <a:cs typeface="Figtree"/>
              <a:sym typeface="Figtree"/>
            </a:endParaRPr>
          </a:p>
        </p:txBody>
      </p:sp>
      <p:sp>
        <p:nvSpPr>
          <p:cNvPr id="655" name="Google Shape;655;p40"/>
          <p:cNvSpPr/>
          <p:nvPr/>
        </p:nvSpPr>
        <p:spPr>
          <a:xfrm>
            <a:off x="558501" y="2205151"/>
            <a:ext cx="393600" cy="393600"/>
          </a:xfrm>
          <a:prstGeom prst="ellipse">
            <a:avLst/>
          </a:prstGeom>
          <a:solidFill>
            <a:srgbClr val="055BA4"/>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id" sz="1400" b="1" i="0" u="none" strike="noStrike" cap="none">
                <a:solidFill>
                  <a:schemeClr val="lt1"/>
                </a:solidFill>
                <a:latin typeface="Figtree"/>
                <a:ea typeface="Figtree"/>
                <a:cs typeface="Figtree"/>
                <a:sym typeface="Figtree"/>
              </a:rPr>
              <a:t>1</a:t>
            </a:r>
            <a:endParaRPr sz="1400" b="1" i="0" u="none" strike="noStrike" cap="none">
              <a:solidFill>
                <a:schemeClr val="lt1"/>
              </a:solidFill>
              <a:latin typeface="Figtree"/>
              <a:ea typeface="Figtree"/>
              <a:cs typeface="Figtree"/>
              <a:sym typeface="Figtree"/>
            </a:endParaRPr>
          </a:p>
        </p:txBody>
      </p:sp>
      <p:sp>
        <p:nvSpPr>
          <p:cNvPr id="656" name="Google Shape;656;p40"/>
          <p:cNvSpPr/>
          <p:nvPr/>
        </p:nvSpPr>
        <p:spPr>
          <a:xfrm>
            <a:off x="756697" y="2707888"/>
            <a:ext cx="7828800" cy="461700"/>
          </a:xfrm>
          <a:prstGeom prst="roundRect">
            <a:avLst>
              <a:gd name="adj" fmla="val 9789"/>
            </a:avLst>
          </a:prstGeom>
          <a:gradFill>
            <a:gsLst>
              <a:gs pos="0">
                <a:srgbClr val="0C5395"/>
              </a:gs>
              <a:gs pos="100000">
                <a:srgbClr val="1E90FF"/>
              </a:gs>
            </a:gsLst>
            <a:lin ang="2698631" scaled="0"/>
          </a:gradFill>
          <a:ln>
            <a:noFill/>
          </a:ln>
        </p:spPr>
        <p:txBody>
          <a:bodyPr spcFirstLastPara="1" wrap="square" lIns="70000" tIns="70000" rIns="70000" bIns="70000" anchor="ctr" anchorCtr="0">
            <a:noAutofit/>
          </a:bodyPr>
          <a:lstStyle/>
          <a:p>
            <a:pPr marL="0" marR="0" lvl="0" indent="0" algn="ctr" rtl="0">
              <a:lnSpc>
                <a:spcPct val="100000"/>
              </a:lnSpc>
              <a:spcBef>
                <a:spcPts val="0"/>
              </a:spcBef>
              <a:spcAft>
                <a:spcPts val="0"/>
              </a:spcAft>
              <a:buClr>
                <a:srgbClr val="000000"/>
              </a:buClr>
              <a:buSzPts val="1072"/>
              <a:buFont typeface="Arial"/>
              <a:buNone/>
            </a:pPr>
            <a:endParaRPr sz="1072" b="0" i="0" u="none" strike="noStrike" cap="none">
              <a:solidFill>
                <a:srgbClr val="000000"/>
              </a:solidFill>
              <a:latin typeface="Figtree"/>
              <a:ea typeface="Figtree"/>
              <a:cs typeface="Figtree"/>
              <a:sym typeface="Figtree"/>
            </a:endParaRPr>
          </a:p>
        </p:txBody>
      </p:sp>
      <p:sp>
        <p:nvSpPr>
          <p:cNvPr id="657" name="Google Shape;657;p40"/>
          <p:cNvSpPr txBox="1"/>
          <p:nvPr/>
        </p:nvSpPr>
        <p:spPr>
          <a:xfrm>
            <a:off x="1036948" y="2702346"/>
            <a:ext cx="7286100" cy="472800"/>
          </a:xfrm>
          <a:prstGeom prst="rect">
            <a:avLst/>
          </a:prstGeom>
          <a:noFill/>
          <a:ln>
            <a:noFill/>
          </a:ln>
        </p:spPr>
        <p:txBody>
          <a:bodyPr spcFirstLastPara="1" wrap="square" lIns="70000" tIns="70000" rIns="70000" bIns="70000" anchor="t" anchorCtr="0">
            <a:spAutoFit/>
          </a:bodyPr>
          <a:lstStyle/>
          <a:p>
            <a:pPr marL="0" marR="0" lvl="0" indent="0" algn="l" rtl="0">
              <a:lnSpc>
                <a:spcPct val="110000"/>
              </a:lnSpc>
              <a:spcBef>
                <a:spcPts val="0"/>
              </a:spcBef>
              <a:spcAft>
                <a:spcPts val="0"/>
              </a:spcAft>
              <a:buClr>
                <a:srgbClr val="000000"/>
              </a:buClr>
              <a:buSzPts val="1025"/>
              <a:buFont typeface="Arial"/>
              <a:buNone/>
            </a:pPr>
            <a:r>
              <a:rPr lang="id" sz="1025" b="1" i="0" u="none" strike="noStrike" cap="none">
                <a:solidFill>
                  <a:srgbClr val="FFFFFF"/>
                </a:solidFill>
                <a:latin typeface="Figtree"/>
                <a:ea typeface="Figtree"/>
                <a:cs typeface="Figtree"/>
                <a:sym typeface="Figtree"/>
              </a:rPr>
              <a:t>Dari pengalaman pelaksanaan TKA, sebutkan 3 kendala terbesar yang   muncul dari sisi peserta didik, pendidik, maupun infrastruktur teknis!</a:t>
            </a:r>
            <a:endParaRPr sz="1025" b="1" i="0" u="none" strike="noStrike" cap="none">
              <a:solidFill>
                <a:srgbClr val="FFC000"/>
              </a:solidFill>
              <a:latin typeface="Figtree"/>
              <a:ea typeface="Figtree"/>
              <a:cs typeface="Figtree"/>
              <a:sym typeface="Figtree"/>
            </a:endParaRPr>
          </a:p>
        </p:txBody>
      </p:sp>
      <p:sp>
        <p:nvSpPr>
          <p:cNvPr id="658" name="Google Shape;658;p40"/>
          <p:cNvSpPr/>
          <p:nvPr/>
        </p:nvSpPr>
        <p:spPr>
          <a:xfrm>
            <a:off x="756697" y="3239113"/>
            <a:ext cx="7828800" cy="461700"/>
          </a:xfrm>
          <a:prstGeom prst="roundRect">
            <a:avLst>
              <a:gd name="adj" fmla="val 9789"/>
            </a:avLst>
          </a:prstGeom>
          <a:gradFill>
            <a:gsLst>
              <a:gs pos="0">
                <a:srgbClr val="0C5395"/>
              </a:gs>
              <a:gs pos="100000">
                <a:srgbClr val="1E90FF"/>
              </a:gs>
            </a:gsLst>
            <a:lin ang="2698631" scaled="0"/>
          </a:gradFill>
          <a:ln>
            <a:noFill/>
          </a:ln>
        </p:spPr>
        <p:txBody>
          <a:bodyPr spcFirstLastPara="1" wrap="square" lIns="70000" tIns="70000" rIns="70000" bIns="70000" anchor="ctr" anchorCtr="0">
            <a:noAutofit/>
          </a:bodyPr>
          <a:lstStyle/>
          <a:p>
            <a:pPr marL="0" marR="0" lvl="0" indent="0" algn="ctr" rtl="0">
              <a:lnSpc>
                <a:spcPct val="100000"/>
              </a:lnSpc>
              <a:spcBef>
                <a:spcPts val="0"/>
              </a:spcBef>
              <a:spcAft>
                <a:spcPts val="0"/>
              </a:spcAft>
              <a:buClr>
                <a:srgbClr val="000000"/>
              </a:buClr>
              <a:buSzPts val="1072"/>
              <a:buFont typeface="Arial"/>
              <a:buNone/>
            </a:pPr>
            <a:endParaRPr sz="1072" b="0" i="0" u="none" strike="noStrike" cap="none">
              <a:solidFill>
                <a:srgbClr val="000000"/>
              </a:solidFill>
              <a:latin typeface="Figtree"/>
              <a:ea typeface="Figtree"/>
              <a:cs typeface="Figtree"/>
              <a:sym typeface="Figtree"/>
            </a:endParaRPr>
          </a:p>
        </p:txBody>
      </p:sp>
      <p:sp>
        <p:nvSpPr>
          <p:cNvPr id="659" name="Google Shape;659;p40"/>
          <p:cNvSpPr txBox="1"/>
          <p:nvPr/>
        </p:nvSpPr>
        <p:spPr>
          <a:xfrm>
            <a:off x="1045948" y="3233925"/>
            <a:ext cx="7268100" cy="472800"/>
          </a:xfrm>
          <a:prstGeom prst="rect">
            <a:avLst/>
          </a:prstGeom>
          <a:noFill/>
          <a:ln>
            <a:noFill/>
          </a:ln>
        </p:spPr>
        <p:txBody>
          <a:bodyPr spcFirstLastPara="1" wrap="square" lIns="70000" tIns="70000" rIns="70000" bIns="70000" anchor="t" anchorCtr="0">
            <a:spAutoFit/>
          </a:bodyPr>
          <a:lstStyle/>
          <a:p>
            <a:pPr marL="0" marR="0" lvl="0" indent="0" algn="l" rtl="0">
              <a:lnSpc>
                <a:spcPct val="110000"/>
              </a:lnSpc>
              <a:spcBef>
                <a:spcPts val="0"/>
              </a:spcBef>
              <a:spcAft>
                <a:spcPts val="0"/>
              </a:spcAft>
              <a:buClr>
                <a:srgbClr val="000000"/>
              </a:buClr>
              <a:buSzPts val="1025"/>
              <a:buFont typeface="Arial"/>
              <a:buNone/>
            </a:pPr>
            <a:r>
              <a:rPr lang="id" sz="1025" b="1" i="0" u="none" strike="noStrike" cap="none">
                <a:solidFill>
                  <a:srgbClr val="FFFFFF"/>
                </a:solidFill>
                <a:latin typeface="Figtree"/>
                <a:ea typeface="Figtree"/>
                <a:cs typeface="Figtree"/>
                <a:sym typeface="Figtree"/>
              </a:rPr>
              <a:t>Berdasarkan kendala yang pernah dialami, ide baru atau solusi apa yang ingin Bapak/Ibu coba terapkan agar TKA tahun akan datang lebih efektif?</a:t>
            </a:r>
            <a:endParaRPr sz="1025" b="1" i="0" u="none" strike="noStrike" cap="none">
              <a:solidFill>
                <a:srgbClr val="FFC000"/>
              </a:solidFill>
              <a:latin typeface="Figtree"/>
              <a:ea typeface="Figtree"/>
              <a:cs typeface="Figtree"/>
              <a:sym typeface="Figtree"/>
            </a:endParaRPr>
          </a:p>
        </p:txBody>
      </p:sp>
      <p:sp>
        <p:nvSpPr>
          <p:cNvPr id="660" name="Google Shape;660;p40"/>
          <p:cNvSpPr/>
          <p:nvPr/>
        </p:nvSpPr>
        <p:spPr>
          <a:xfrm>
            <a:off x="558501" y="2741926"/>
            <a:ext cx="393600" cy="393600"/>
          </a:xfrm>
          <a:prstGeom prst="ellipse">
            <a:avLst/>
          </a:prstGeom>
          <a:solidFill>
            <a:srgbClr val="055BA4"/>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id" sz="1400" b="1" i="0" u="none" strike="noStrike" cap="none">
                <a:solidFill>
                  <a:schemeClr val="lt1"/>
                </a:solidFill>
                <a:latin typeface="Figtree"/>
                <a:ea typeface="Figtree"/>
                <a:cs typeface="Figtree"/>
                <a:sym typeface="Figtree"/>
              </a:rPr>
              <a:t>2</a:t>
            </a:r>
            <a:endParaRPr sz="1400" b="1" i="0" u="none" strike="noStrike" cap="none">
              <a:solidFill>
                <a:schemeClr val="lt1"/>
              </a:solidFill>
              <a:latin typeface="Figtree"/>
              <a:ea typeface="Figtree"/>
              <a:cs typeface="Figtree"/>
              <a:sym typeface="Figtree"/>
            </a:endParaRPr>
          </a:p>
        </p:txBody>
      </p:sp>
      <p:sp>
        <p:nvSpPr>
          <p:cNvPr id="661" name="Google Shape;661;p40"/>
          <p:cNvSpPr/>
          <p:nvPr/>
        </p:nvSpPr>
        <p:spPr>
          <a:xfrm>
            <a:off x="558501" y="3273151"/>
            <a:ext cx="393600" cy="393600"/>
          </a:xfrm>
          <a:prstGeom prst="ellipse">
            <a:avLst/>
          </a:prstGeom>
          <a:solidFill>
            <a:srgbClr val="055BA4"/>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id" sz="1400" b="1" i="0" u="none" strike="noStrike" cap="none">
                <a:solidFill>
                  <a:schemeClr val="lt1"/>
                </a:solidFill>
                <a:latin typeface="Figtree"/>
                <a:ea typeface="Figtree"/>
                <a:cs typeface="Figtree"/>
                <a:sym typeface="Figtree"/>
              </a:rPr>
              <a:t>3</a:t>
            </a:r>
            <a:endParaRPr sz="1400" b="1" i="0" u="none" strike="noStrike" cap="none">
              <a:solidFill>
                <a:schemeClr val="lt1"/>
              </a:solidFill>
              <a:latin typeface="Figtree"/>
              <a:ea typeface="Figtree"/>
              <a:cs typeface="Figtree"/>
              <a:sym typeface="Figtree"/>
            </a:endParaRPr>
          </a:p>
        </p:txBody>
      </p:sp>
      <p:sp>
        <p:nvSpPr>
          <p:cNvPr id="662" name="Google Shape;662;p40"/>
          <p:cNvSpPr/>
          <p:nvPr/>
        </p:nvSpPr>
        <p:spPr>
          <a:xfrm>
            <a:off x="652350" y="1405672"/>
            <a:ext cx="299700" cy="299700"/>
          </a:xfrm>
          <a:prstGeom prst="ellipse">
            <a:avLst/>
          </a:prstGeom>
          <a:solidFill>
            <a:srgbClr val="FFC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663" name="Google Shape;663;p40"/>
          <p:cNvSpPr txBox="1"/>
          <p:nvPr/>
        </p:nvSpPr>
        <p:spPr>
          <a:xfrm>
            <a:off x="756700" y="3765504"/>
            <a:ext cx="7354800" cy="796200"/>
          </a:xfrm>
          <a:prstGeom prst="rect">
            <a:avLst/>
          </a:prstGeom>
          <a:noFill/>
          <a:ln>
            <a:noFill/>
          </a:ln>
        </p:spPr>
        <p:txBody>
          <a:bodyPr spcFirstLastPara="1" wrap="square" lIns="86900" tIns="86900" rIns="86900" bIns="869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id" sz="1100" b="0" i="0" u="none" strike="noStrike" cap="none">
                <a:solidFill>
                  <a:srgbClr val="000000"/>
                </a:solidFill>
                <a:latin typeface="Figtree Medium"/>
                <a:ea typeface="Figtree Medium"/>
                <a:cs typeface="Figtree Medium"/>
                <a:sym typeface="Figtree Medium"/>
              </a:rPr>
              <a:t>Fasilitator meminta dua wakil peserta merangkum semua jawaban dan menyampaikannya secara lisan.</a:t>
            </a:r>
            <a:endParaRPr sz="1100" b="0" i="0" u="none" strike="noStrike" cap="none">
              <a:solidFill>
                <a:srgbClr val="000000"/>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1100"/>
              <a:buFont typeface="Arial"/>
              <a:buNone/>
            </a:pPr>
            <a:r>
              <a:rPr lang="id" sz="1100" b="0" i="0" u="none" strike="noStrike" cap="none">
                <a:solidFill>
                  <a:srgbClr val="000000"/>
                </a:solidFill>
                <a:latin typeface="Figtree Medium"/>
                <a:ea typeface="Figtree Medium"/>
                <a:cs typeface="Figtree Medium"/>
                <a:sym typeface="Figtree Medium"/>
              </a:rPr>
              <a:t>Keterangan: bisa menggunakan sticky notes dan kertas plano atau lisan.</a:t>
            </a:r>
            <a:endParaRPr sz="1100" b="0" i="0" u="none" strike="noStrike" cap="none">
              <a:solidFill>
                <a:srgbClr val="000000"/>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Figtree Medium"/>
              <a:ea typeface="Figtree Medium"/>
              <a:cs typeface="Figtree Medium"/>
              <a:sym typeface="Figtree Medium"/>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41"/>
          <p:cNvSpPr/>
          <p:nvPr/>
        </p:nvSpPr>
        <p:spPr>
          <a:xfrm>
            <a:off x="0" y="-184425"/>
            <a:ext cx="9144000" cy="5898300"/>
          </a:xfrm>
          <a:prstGeom prst="roundRect">
            <a:avLst>
              <a:gd name="adj" fmla="val 0"/>
            </a:avLst>
          </a:prstGeom>
          <a:gradFill>
            <a:gsLst>
              <a:gs pos="0">
                <a:srgbClr val="0C5395"/>
              </a:gs>
              <a:gs pos="50000">
                <a:srgbClr val="1E91FF"/>
              </a:gs>
              <a:gs pos="100000">
                <a:srgbClr val="9AD7F4"/>
              </a:gs>
            </a:gsLst>
            <a:path path="circle">
              <a:fillToRect r="100000" b="100000"/>
            </a:path>
            <a:tileRect l="-100000" t="-100000"/>
          </a:gradFill>
          <a:ln>
            <a:noFill/>
          </a:ln>
        </p:spPr>
        <p:txBody>
          <a:bodyPr spcFirstLastPara="1" wrap="square" lIns="77600" tIns="77600" rIns="77600" bIns="77600" anchor="ctr" anchorCtr="0">
            <a:noAutofit/>
          </a:bodyPr>
          <a:lstStyle/>
          <a:p>
            <a:pPr marL="0" marR="0" lvl="0" indent="0" algn="ctr" rtl="0">
              <a:lnSpc>
                <a:spcPct val="100000"/>
              </a:lnSpc>
              <a:spcBef>
                <a:spcPts val="0"/>
              </a:spcBef>
              <a:spcAft>
                <a:spcPts val="0"/>
              </a:spcAft>
              <a:buClr>
                <a:srgbClr val="000000"/>
              </a:buClr>
              <a:buSzPts val="1188"/>
              <a:buFont typeface="Arial"/>
              <a:buNone/>
            </a:pPr>
            <a:endParaRPr sz="1188" b="0" i="0" u="none" strike="noStrike" cap="none">
              <a:solidFill>
                <a:srgbClr val="000000"/>
              </a:solidFill>
              <a:latin typeface="Figtree"/>
              <a:ea typeface="Figtree"/>
              <a:cs typeface="Figtree"/>
              <a:sym typeface="Figtree"/>
            </a:endParaRPr>
          </a:p>
        </p:txBody>
      </p:sp>
      <p:grpSp>
        <p:nvGrpSpPr>
          <p:cNvPr id="669" name="Google Shape;669;p41"/>
          <p:cNvGrpSpPr/>
          <p:nvPr/>
        </p:nvGrpSpPr>
        <p:grpSpPr>
          <a:xfrm>
            <a:off x="-4016775" y="-7902848"/>
            <a:ext cx="19289151" cy="20115434"/>
            <a:chOff x="0" y="-77012"/>
            <a:chExt cx="15412825" cy="16073059"/>
          </a:xfrm>
        </p:grpSpPr>
        <p:grpSp>
          <p:nvGrpSpPr>
            <p:cNvPr id="670" name="Google Shape;670;p41"/>
            <p:cNvGrpSpPr/>
            <p:nvPr/>
          </p:nvGrpSpPr>
          <p:grpSpPr>
            <a:xfrm>
              <a:off x="0" y="5280998"/>
              <a:ext cx="12144638" cy="10715049"/>
              <a:chOff x="3286" y="1675"/>
              <a:chExt cx="1094" cy="965"/>
            </a:xfrm>
          </p:grpSpPr>
          <p:sp>
            <p:nvSpPr>
              <p:cNvPr id="671" name="Google Shape;671;p41"/>
              <p:cNvSpPr/>
              <p:nvPr/>
            </p:nvSpPr>
            <p:spPr>
              <a:xfrm>
                <a:off x="3384" y="1685"/>
                <a:ext cx="910" cy="838"/>
              </a:xfrm>
              <a:custGeom>
                <a:avLst/>
                <a:gdLst/>
                <a:ahLst/>
                <a:cxnLst/>
                <a:rect l="l" t="t" r="r" b="b"/>
                <a:pathLst>
                  <a:path w="383" h="352" extrusionOk="0">
                    <a:moveTo>
                      <a:pt x="233" y="49"/>
                    </a:moveTo>
                    <a:cubicBezTo>
                      <a:pt x="226" y="49"/>
                      <a:pt x="219" y="50"/>
                      <a:pt x="212" y="51"/>
                    </a:cubicBezTo>
                    <a:cubicBezTo>
                      <a:pt x="191" y="53"/>
                      <a:pt x="170" y="60"/>
                      <a:pt x="151" y="70"/>
                    </a:cubicBezTo>
                    <a:cubicBezTo>
                      <a:pt x="163" y="67"/>
                      <a:pt x="175" y="66"/>
                      <a:pt x="187" y="66"/>
                    </a:cubicBezTo>
                    <a:cubicBezTo>
                      <a:pt x="185" y="66"/>
                      <a:pt x="188" y="66"/>
                      <a:pt x="189" y="66"/>
                    </a:cubicBezTo>
                    <a:cubicBezTo>
                      <a:pt x="192" y="66"/>
                      <a:pt x="195" y="67"/>
                      <a:pt x="198" y="67"/>
                    </a:cubicBezTo>
                    <a:cubicBezTo>
                      <a:pt x="207" y="68"/>
                      <a:pt x="216" y="71"/>
                      <a:pt x="225" y="74"/>
                    </a:cubicBezTo>
                    <a:cubicBezTo>
                      <a:pt x="242" y="81"/>
                      <a:pt x="257" y="91"/>
                      <a:pt x="270" y="102"/>
                    </a:cubicBezTo>
                    <a:cubicBezTo>
                      <a:pt x="291" y="119"/>
                      <a:pt x="309" y="139"/>
                      <a:pt x="319" y="164"/>
                    </a:cubicBezTo>
                    <a:cubicBezTo>
                      <a:pt x="325" y="176"/>
                      <a:pt x="327" y="189"/>
                      <a:pt x="328" y="202"/>
                    </a:cubicBezTo>
                    <a:cubicBezTo>
                      <a:pt x="328" y="201"/>
                      <a:pt x="328" y="201"/>
                      <a:pt x="328" y="201"/>
                    </a:cubicBezTo>
                    <a:cubicBezTo>
                      <a:pt x="328" y="229"/>
                      <a:pt x="318" y="255"/>
                      <a:pt x="303" y="278"/>
                    </a:cubicBezTo>
                    <a:cubicBezTo>
                      <a:pt x="287" y="300"/>
                      <a:pt x="268" y="319"/>
                      <a:pt x="245" y="333"/>
                    </a:cubicBezTo>
                    <a:cubicBezTo>
                      <a:pt x="229" y="342"/>
                      <a:pt x="211" y="348"/>
                      <a:pt x="192" y="350"/>
                    </a:cubicBezTo>
                    <a:cubicBezTo>
                      <a:pt x="194" y="351"/>
                      <a:pt x="197" y="351"/>
                      <a:pt x="199" y="351"/>
                    </a:cubicBezTo>
                    <a:cubicBezTo>
                      <a:pt x="199" y="351"/>
                      <a:pt x="199" y="351"/>
                      <a:pt x="199" y="351"/>
                    </a:cubicBezTo>
                    <a:cubicBezTo>
                      <a:pt x="204" y="352"/>
                      <a:pt x="210" y="352"/>
                      <a:pt x="215" y="352"/>
                    </a:cubicBezTo>
                    <a:cubicBezTo>
                      <a:pt x="227" y="352"/>
                      <a:pt x="240" y="351"/>
                      <a:pt x="253" y="347"/>
                    </a:cubicBezTo>
                    <a:cubicBezTo>
                      <a:pt x="272" y="342"/>
                      <a:pt x="290" y="333"/>
                      <a:pt x="306" y="322"/>
                    </a:cubicBezTo>
                    <a:cubicBezTo>
                      <a:pt x="335" y="302"/>
                      <a:pt x="358" y="273"/>
                      <a:pt x="371" y="241"/>
                    </a:cubicBezTo>
                    <a:cubicBezTo>
                      <a:pt x="378" y="223"/>
                      <a:pt x="383" y="202"/>
                      <a:pt x="382" y="183"/>
                    </a:cubicBezTo>
                    <a:cubicBezTo>
                      <a:pt x="382" y="183"/>
                      <a:pt x="382" y="183"/>
                      <a:pt x="382" y="183"/>
                    </a:cubicBezTo>
                    <a:cubicBezTo>
                      <a:pt x="382" y="183"/>
                      <a:pt x="382" y="183"/>
                      <a:pt x="382" y="183"/>
                    </a:cubicBezTo>
                    <a:cubicBezTo>
                      <a:pt x="382" y="183"/>
                      <a:pt x="382" y="183"/>
                      <a:pt x="382" y="183"/>
                    </a:cubicBezTo>
                    <a:cubicBezTo>
                      <a:pt x="382" y="183"/>
                      <a:pt x="382" y="183"/>
                      <a:pt x="382" y="183"/>
                    </a:cubicBezTo>
                    <a:cubicBezTo>
                      <a:pt x="383" y="143"/>
                      <a:pt x="362" y="106"/>
                      <a:pt x="332" y="82"/>
                    </a:cubicBezTo>
                    <a:cubicBezTo>
                      <a:pt x="304" y="60"/>
                      <a:pt x="268" y="49"/>
                      <a:pt x="233" y="49"/>
                    </a:cubicBezTo>
                    <a:moveTo>
                      <a:pt x="382" y="180"/>
                    </a:moveTo>
                    <a:cubicBezTo>
                      <a:pt x="382" y="180"/>
                      <a:pt x="382" y="181"/>
                      <a:pt x="382" y="183"/>
                    </a:cubicBezTo>
                    <a:cubicBezTo>
                      <a:pt x="382" y="183"/>
                      <a:pt x="382" y="183"/>
                      <a:pt x="382" y="183"/>
                    </a:cubicBezTo>
                    <a:cubicBezTo>
                      <a:pt x="382" y="183"/>
                      <a:pt x="382" y="183"/>
                      <a:pt x="382" y="183"/>
                    </a:cubicBezTo>
                    <a:cubicBezTo>
                      <a:pt x="382" y="183"/>
                      <a:pt x="382" y="184"/>
                      <a:pt x="382" y="184"/>
                    </a:cubicBezTo>
                    <a:cubicBezTo>
                      <a:pt x="382" y="184"/>
                      <a:pt x="382" y="183"/>
                      <a:pt x="382" y="182"/>
                    </a:cubicBezTo>
                    <a:cubicBezTo>
                      <a:pt x="382" y="181"/>
                      <a:pt x="382" y="180"/>
                      <a:pt x="382" y="180"/>
                    </a:cubicBezTo>
                    <a:moveTo>
                      <a:pt x="207" y="0"/>
                    </a:moveTo>
                    <a:cubicBezTo>
                      <a:pt x="204" y="0"/>
                      <a:pt x="202" y="0"/>
                      <a:pt x="200" y="0"/>
                    </a:cubicBezTo>
                    <a:cubicBezTo>
                      <a:pt x="200" y="0"/>
                      <a:pt x="200" y="0"/>
                      <a:pt x="200" y="0"/>
                    </a:cubicBezTo>
                    <a:cubicBezTo>
                      <a:pt x="200" y="0"/>
                      <a:pt x="200" y="0"/>
                      <a:pt x="200" y="0"/>
                    </a:cubicBezTo>
                    <a:cubicBezTo>
                      <a:pt x="200" y="0"/>
                      <a:pt x="199" y="0"/>
                      <a:pt x="199" y="0"/>
                    </a:cubicBezTo>
                    <a:cubicBezTo>
                      <a:pt x="136" y="6"/>
                      <a:pt x="75" y="36"/>
                      <a:pt x="30" y="80"/>
                    </a:cubicBezTo>
                    <a:cubicBezTo>
                      <a:pt x="19" y="91"/>
                      <a:pt x="9" y="102"/>
                      <a:pt x="0" y="115"/>
                    </a:cubicBezTo>
                    <a:cubicBezTo>
                      <a:pt x="17" y="94"/>
                      <a:pt x="37" y="76"/>
                      <a:pt x="59" y="60"/>
                    </a:cubicBezTo>
                    <a:cubicBezTo>
                      <a:pt x="85" y="41"/>
                      <a:pt x="113" y="24"/>
                      <a:pt x="143" y="14"/>
                    </a:cubicBezTo>
                    <a:cubicBezTo>
                      <a:pt x="164" y="6"/>
                      <a:pt x="185" y="1"/>
                      <a:pt x="207" y="0"/>
                    </a:cubicBez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2" name="Google Shape;672;p41"/>
              <p:cNvSpPr/>
              <p:nvPr/>
            </p:nvSpPr>
            <p:spPr>
              <a:xfrm>
                <a:off x="4147" y="2425"/>
                <a:ext cx="0" cy="0"/>
              </a:xfrm>
              <a:custGeom>
                <a:avLst/>
                <a:gdLst/>
                <a:ahLst/>
                <a:cxnLst/>
                <a:rect l="l" t="t" r="r" b="b"/>
                <a:pathLst>
                  <a:path w="120000" h="120000" extrusionOk="0">
                    <a:moveTo>
                      <a:pt x="0" y="0"/>
                    </a:moveTo>
                    <a:lnTo>
                      <a:pt x="0" y="0"/>
                    </a:lnTo>
                    <a:close/>
                    <a:moveTo>
                      <a:pt x="0" y="0"/>
                    </a:moveTo>
                    <a:lnTo>
                      <a:pt x="0" y="0"/>
                    </a:ln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3" name="Google Shape;673;p41"/>
              <p:cNvSpPr/>
              <p:nvPr/>
            </p:nvSpPr>
            <p:spPr>
              <a:xfrm>
                <a:off x="4147" y="2425"/>
                <a:ext cx="0" cy="0"/>
              </a:xfrm>
              <a:custGeom>
                <a:avLst/>
                <a:gdLst/>
                <a:ahLst/>
                <a:cxnLst/>
                <a:rect l="l" t="t" r="r" b="b"/>
                <a:pathLst>
                  <a:path w="120000" h="120000" extrusionOk="0">
                    <a:moveTo>
                      <a:pt x="0" y="0"/>
                    </a:moveTo>
                    <a:lnTo>
                      <a:pt x="0" y="0"/>
                    </a:lnTo>
                    <a:moveTo>
                      <a:pt x="0" y="0"/>
                    </a:moveTo>
                    <a:lnTo>
                      <a:pt x="0" y="0"/>
                    </a:ln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4" name="Google Shape;674;p41"/>
              <p:cNvSpPr/>
              <p:nvPr/>
            </p:nvSpPr>
            <p:spPr>
              <a:xfrm>
                <a:off x="3286" y="1675"/>
                <a:ext cx="1094" cy="965"/>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675" name="Google Shape;675;p41"/>
            <p:cNvSpPr/>
            <p:nvPr/>
          </p:nvSpPr>
          <p:spPr>
            <a:xfrm>
              <a:off x="1646032" y="2688184"/>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6" name="Google Shape;676;p41"/>
            <p:cNvSpPr/>
            <p:nvPr/>
          </p:nvSpPr>
          <p:spPr>
            <a:xfrm>
              <a:off x="3264300" y="-77012"/>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5882"/>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677" name="Google Shape;677;p41"/>
          <p:cNvSpPr txBox="1">
            <a:spLocks noGrp="1"/>
          </p:cNvSpPr>
          <p:nvPr>
            <p:ph type="ctrTitle"/>
          </p:nvPr>
        </p:nvSpPr>
        <p:spPr>
          <a:xfrm>
            <a:off x="457225" y="1680825"/>
            <a:ext cx="7668000" cy="21678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457200" lvl="0" indent="-425450" algn="l" rtl="0">
              <a:lnSpc>
                <a:spcPct val="100000"/>
              </a:lnSpc>
              <a:spcBef>
                <a:spcPts val="0"/>
              </a:spcBef>
              <a:spcAft>
                <a:spcPts val="0"/>
              </a:spcAft>
              <a:buClr>
                <a:srgbClr val="FDFCFC"/>
              </a:buClr>
              <a:buSzPts val="3100"/>
              <a:buFont typeface="Figtree ExtraBold"/>
              <a:buAutoNum type="alphaUcPeriod"/>
            </a:pPr>
            <a:r>
              <a:rPr lang="id" sz="3100">
                <a:solidFill>
                  <a:srgbClr val="FDFCFC"/>
                </a:solidFill>
                <a:latin typeface="Figtree ExtraBold"/>
                <a:ea typeface="Figtree ExtraBold"/>
                <a:cs typeface="Figtree ExtraBold"/>
                <a:sym typeface="Figtree ExtraBold"/>
              </a:rPr>
              <a:t>AYO COBA TKA</a:t>
            </a:r>
            <a:endParaRPr sz="3100">
              <a:solidFill>
                <a:srgbClr val="FDFCFC"/>
              </a:solidFill>
              <a:latin typeface="Figtree ExtraBold"/>
              <a:ea typeface="Figtree ExtraBold"/>
              <a:cs typeface="Figtree ExtraBold"/>
              <a:sym typeface="Figtree ExtraBold"/>
            </a:endParaRPr>
          </a:p>
          <a:p>
            <a:pPr marL="457200" lvl="0" indent="0" algn="l" rtl="0">
              <a:lnSpc>
                <a:spcPct val="100000"/>
              </a:lnSpc>
              <a:spcBef>
                <a:spcPts val="0"/>
              </a:spcBef>
              <a:spcAft>
                <a:spcPts val="0"/>
              </a:spcAft>
              <a:buSzPts val="5200"/>
              <a:buNone/>
            </a:pPr>
            <a:r>
              <a:rPr lang="id" sz="3100">
                <a:solidFill>
                  <a:srgbClr val="FDFCFC"/>
                </a:solidFill>
                <a:latin typeface="Figtree ExtraBold"/>
                <a:ea typeface="Figtree ExtraBold"/>
                <a:cs typeface="Figtree ExtraBold"/>
                <a:sym typeface="Figtree ExtraBold"/>
              </a:rPr>
              <a:t>Mengenal Soal TKA</a:t>
            </a:r>
            <a:endParaRPr sz="3100">
              <a:solidFill>
                <a:srgbClr val="FDFCFC"/>
              </a:solidFill>
              <a:latin typeface="Figtree ExtraBold"/>
              <a:ea typeface="Figtree ExtraBold"/>
              <a:cs typeface="Figtree ExtraBold"/>
              <a:sym typeface="Figtree ExtraBold"/>
            </a:endParaRPr>
          </a:p>
        </p:txBody>
      </p:sp>
      <p:pic>
        <p:nvPicPr>
          <p:cNvPr id="678" name="Google Shape;678;p41"/>
          <p:cNvPicPr preferRelativeResize="0"/>
          <p:nvPr/>
        </p:nvPicPr>
        <p:blipFill rotWithShape="1">
          <a:blip r:embed="rId3">
            <a:alphaModFix/>
          </a:blip>
          <a:srcRect/>
          <a:stretch/>
        </p:blipFill>
        <p:spPr>
          <a:xfrm>
            <a:off x="7569600" y="348575"/>
            <a:ext cx="1345802" cy="238575"/>
          </a:xfrm>
          <a:prstGeom prst="rect">
            <a:avLst/>
          </a:prstGeom>
          <a:noFill/>
          <a:ln>
            <a:noFill/>
          </a:ln>
        </p:spPr>
      </p:pic>
      <p:pic>
        <p:nvPicPr>
          <p:cNvPr id="679" name="Google Shape;679;p41"/>
          <p:cNvPicPr preferRelativeResize="0"/>
          <p:nvPr/>
        </p:nvPicPr>
        <p:blipFill rotWithShape="1">
          <a:blip r:embed="rId4">
            <a:alphaModFix/>
          </a:blip>
          <a:srcRect/>
          <a:stretch/>
        </p:blipFill>
        <p:spPr>
          <a:xfrm>
            <a:off x="228600" y="228600"/>
            <a:ext cx="2155351" cy="3936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42"/>
          <p:cNvSpPr/>
          <p:nvPr/>
        </p:nvSpPr>
        <p:spPr>
          <a:xfrm>
            <a:off x="752400" y="994950"/>
            <a:ext cx="7895100" cy="34290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pic>
        <p:nvPicPr>
          <p:cNvPr id="685" name="Google Shape;685;p42" title="Tambahkan judul (20).png"/>
          <p:cNvPicPr preferRelativeResize="0"/>
          <p:nvPr/>
        </p:nvPicPr>
        <p:blipFill rotWithShape="1">
          <a:blip r:embed="rId3">
            <a:alphaModFix amt="19000"/>
          </a:blip>
          <a:srcRect l="22446" t="23250" r="27741" b="25460"/>
          <a:stretch/>
        </p:blipFill>
        <p:spPr>
          <a:xfrm rot="-858873">
            <a:off x="6896036" y="2128843"/>
            <a:ext cx="1886979" cy="2428692"/>
          </a:xfrm>
          <a:prstGeom prst="rect">
            <a:avLst/>
          </a:prstGeom>
          <a:noFill/>
          <a:ln>
            <a:noFill/>
          </a:ln>
        </p:spPr>
      </p:pic>
      <p:sp>
        <p:nvSpPr>
          <p:cNvPr id="686" name="Google Shape;686;p42"/>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42</a:t>
            </a:fld>
            <a:endParaRPr sz="700" b="1" i="0" u="none" strike="noStrike" cap="none">
              <a:solidFill>
                <a:srgbClr val="595959"/>
              </a:solidFill>
              <a:latin typeface="Figtree"/>
              <a:ea typeface="Figtree"/>
              <a:cs typeface="Figtree"/>
              <a:sym typeface="Figtree"/>
            </a:endParaRPr>
          </a:p>
        </p:txBody>
      </p:sp>
      <p:sp>
        <p:nvSpPr>
          <p:cNvPr id="687" name="Google Shape;687;p42"/>
          <p:cNvSpPr txBox="1"/>
          <p:nvPr/>
        </p:nvSpPr>
        <p:spPr>
          <a:xfrm>
            <a:off x="3112475" y="1191825"/>
            <a:ext cx="4625100" cy="3136200"/>
          </a:xfrm>
          <a:prstGeom prst="rect">
            <a:avLst/>
          </a:prstGeom>
          <a:noFill/>
          <a:ln>
            <a:noFill/>
          </a:ln>
        </p:spPr>
        <p:txBody>
          <a:bodyPr spcFirstLastPara="1" wrap="square" lIns="45725" tIns="22850" rIns="45725" bIns="22850" anchor="t" anchorCtr="0">
            <a:spAutoFit/>
          </a:bodyPr>
          <a:lstStyle/>
          <a:p>
            <a:pPr marL="0" marR="0" lvl="0" indent="0" algn="l" rtl="0">
              <a:lnSpc>
                <a:spcPct val="115000"/>
              </a:lnSpc>
              <a:spcBef>
                <a:spcPts val="0"/>
              </a:spcBef>
              <a:spcAft>
                <a:spcPts val="0"/>
              </a:spcAft>
              <a:buClr>
                <a:srgbClr val="000000"/>
              </a:buClr>
              <a:buSzPts val="2100"/>
              <a:buFont typeface="Arial"/>
              <a:buNone/>
            </a:pPr>
            <a:r>
              <a:rPr lang="id" sz="1100" b="0" i="0" u="none" strike="noStrike" cap="none">
                <a:solidFill>
                  <a:schemeClr val="lt1"/>
                </a:solidFill>
                <a:latin typeface="Figtree Medium"/>
                <a:ea typeface="Figtree Medium"/>
                <a:cs typeface="Figtree Medium"/>
                <a:sym typeface="Figtree Medium"/>
              </a:rPr>
              <a:t>Fasilitator meminta peserta untuk mengerjakan simulasi soal TKA pada bagian </a:t>
            </a:r>
            <a:r>
              <a:rPr lang="id" sz="1100" b="1" i="0" u="none" strike="noStrike" cap="none">
                <a:solidFill>
                  <a:schemeClr val="lt1"/>
                </a:solidFill>
                <a:latin typeface="Figtree"/>
                <a:ea typeface="Figtree"/>
                <a:cs typeface="Figtree"/>
                <a:sym typeface="Figtree"/>
              </a:rPr>
              <a:t>Ayo Coba TKA </a:t>
            </a:r>
            <a:r>
              <a:rPr lang="id" sz="1100" b="0" i="0" u="none" strike="noStrike" cap="none">
                <a:solidFill>
                  <a:schemeClr val="lt1"/>
                </a:solidFill>
                <a:latin typeface="Figtree Medium"/>
                <a:ea typeface="Figtree Medium"/>
                <a:cs typeface="Figtree Medium"/>
                <a:sym typeface="Figtree Medium"/>
              </a:rPr>
              <a:t>sesuai dengan mata pelajarannya masing-masing selama 10 menit. (</a:t>
            </a:r>
            <a:r>
              <a:rPr lang="id" sz="1100" b="0" i="0" u="sng" strike="noStrike" cap="none">
                <a:solidFill>
                  <a:schemeClr val="hlink"/>
                </a:solidFill>
                <a:latin typeface="Figtree Medium"/>
                <a:ea typeface="Figtree Medium"/>
                <a:cs typeface="Figtree Medium"/>
                <a:sym typeface="Figtree Medium"/>
                <a:hlinkClick r:id="rId4"/>
              </a:rPr>
              <a:t>https://pusmendik.kemendikdasmen.go.id/tka/simulasi_tka</a:t>
            </a:r>
            <a:r>
              <a:rPr lang="id" sz="1100" b="0" i="0" u="none" strike="noStrike" cap="none">
                <a:solidFill>
                  <a:schemeClr val="lt1"/>
                </a:solidFill>
                <a:latin typeface="Figtree Medium"/>
                <a:ea typeface="Figtree Medium"/>
                <a:cs typeface="Figtree Medium"/>
                <a:sym typeface="Figtree Medium"/>
              </a:rPr>
              <a:t>) </a:t>
            </a:r>
            <a:endParaRPr sz="1100" b="0" i="0" u="none" strike="noStrike" cap="none">
              <a:solidFill>
                <a:schemeClr val="lt1"/>
              </a:solidFill>
              <a:latin typeface="Figtree Medium"/>
              <a:ea typeface="Figtree Medium"/>
              <a:cs typeface="Figtree Medium"/>
              <a:sym typeface="Figtree Medium"/>
            </a:endParaRPr>
          </a:p>
          <a:p>
            <a:pPr marL="0" marR="0" lvl="0" indent="0" algn="l" rtl="0">
              <a:lnSpc>
                <a:spcPct val="115000"/>
              </a:lnSpc>
              <a:spcBef>
                <a:spcPts val="0"/>
              </a:spcBef>
              <a:spcAft>
                <a:spcPts val="0"/>
              </a:spcAft>
              <a:buClr>
                <a:srgbClr val="000000"/>
              </a:buClr>
              <a:buSzPts val="2100"/>
              <a:buFont typeface="Arial"/>
              <a:buNone/>
            </a:pPr>
            <a:endParaRPr sz="1100" b="0" i="0" u="none" strike="noStrike" cap="none">
              <a:solidFill>
                <a:schemeClr val="lt1"/>
              </a:solidFill>
              <a:latin typeface="Figtree Medium"/>
              <a:ea typeface="Figtree Medium"/>
              <a:cs typeface="Figtree Medium"/>
              <a:sym typeface="Figtree Medium"/>
            </a:endParaRPr>
          </a:p>
          <a:p>
            <a:pPr marL="0" marR="0" lvl="0" indent="0" algn="l" rtl="0">
              <a:lnSpc>
                <a:spcPct val="115000"/>
              </a:lnSpc>
              <a:spcBef>
                <a:spcPts val="0"/>
              </a:spcBef>
              <a:spcAft>
                <a:spcPts val="0"/>
              </a:spcAft>
              <a:buClr>
                <a:srgbClr val="000000"/>
              </a:buClr>
              <a:buSzPts val="2100"/>
              <a:buFont typeface="Arial"/>
              <a:buNone/>
            </a:pPr>
            <a:r>
              <a:rPr lang="id" sz="1100" b="0" i="0" u="none" strike="noStrike" cap="none">
                <a:solidFill>
                  <a:schemeClr val="lt1"/>
                </a:solidFill>
                <a:latin typeface="Figtree Medium"/>
                <a:ea typeface="Figtree Medium"/>
                <a:cs typeface="Figtree Medium"/>
                <a:sym typeface="Figtree Medium"/>
              </a:rPr>
              <a:t>Pertanyaan reflektif</a:t>
            </a:r>
            <a:endParaRPr sz="1100" b="0" i="0" u="none" strike="noStrike" cap="none">
              <a:solidFill>
                <a:schemeClr val="lt1"/>
              </a:solidFill>
              <a:latin typeface="Figtree Medium"/>
              <a:ea typeface="Figtree Medium"/>
              <a:cs typeface="Figtree Medium"/>
              <a:sym typeface="Figtree Medium"/>
            </a:endParaRPr>
          </a:p>
          <a:p>
            <a:pPr marL="457200" marR="0" lvl="0" indent="-298450" algn="l" rtl="0">
              <a:lnSpc>
                <a:spcPct val="115000"/>
              </a:lnSpc>
              <a:spcBef>
                <a:spcPts val="0"/>
              </a:spcBef>
              <a:spcAft>
                <a:spcPts val="0"/>
              </a:spcAft>
              <a:buClr>
                <a:schemeClr val="lt1"/>
              </a:buClr>
              <a:buSzPts val="1100"/>
              <a:buFont typeface="Figtree Medium"/>
              <a:buChar char="●"/>
            </a:pPr>
            <a:r>
              <a:rPr lang="id" sz="1100" b="0" i="0" u="none" strike="noStrike" cap="none">
                <a:solidFill>
                  <a:schemeClr val="lt1"/>
                </a:solidFill>
                <a:latin typeface="Figtree Medium"/>
                <a:ea typeface="Figtree Medium"/>
                <a:cs typeface="Figtree Medium"/>
                <a:sym typeface="Figtree Medium"/>
              </a:rPr>
              <a:t>Berdasarkan simulasi tadi, apa yang paling berpotensi membuat siswa Bapak/Ibu kesulitan? Jelaskan mengapa.</a:t>
            </a:r>
            <a:endParaRPr sz="1100" b="0" i="0" u="none" strike="noStrike" cap="none">
              <a:solidFill>
                <a:schemeClr val="lt1"/>
              </a:solidFill>
              <a:latin typeface="Figtree Medium"/>
              <a:ea typeface="Figtree Medium"/>
              <a:cs typeface="Figtree Medium"/>
              <a:sym typeface="Figtree Medium"/>
            </a:endParaRPr>
          </a:p>
          <a:p>
            <a:pPr marL="457200" marR="0" lvl="0" indent="-298450" algn="l" rtl="0">
              <a:lnSpc>
                <a:spcPct val="115000"/>
              </a:lnSpc>
              <a:spcBef>
                <a:spcPts val="0"/>
              </a:spcBef>
              <a:spcAft>
                <a:spcPts val="0"/>
              </a:spcAft>
              <a:buClr>
                <a:schemeClr val="lt1"/>
              </a:buClr>
              <a:buSzPts val="1100"/>
              <a:buFont typeface="Figtree Medium"/>
              <a:buChar char="●"/>
            </a:pPr>
            <a:r>
              <a:rPr lang="id" sz="1100" b="0" i="0" u="none" strike="noStrike" cap="none">
                <a:solidFill>
                  <a:schemeClr val="lt1"/>
                </a:solidFill>
                <a:latin typeface="Figtree Medium"/>
                <a:ea typeface="Figtree Medium"/>
                <a:cs typeface="Figtree Medium"/>
                <a:sym typeface="Figtree Medium"/>
              </a:rPr>
              <a:t>Menurut Bapak/Ibu, seberapa besar pengaruh kemampuan murid  membaca teks/data  terhadap kemampuan  menjawab soal TKA?</a:t>
            </a:r>
            <a:endParaRPr sz="1100" b="0" i="0" u="none" strike="noStrike" cap="none">
              <a:solidFill>
                <a:schemeClr val="lt1"/>
              </a:solidFill>
              <a:latin typeface="Figtree Medium"/>
              <a:ea typeface="Figtree Medium"/>
              <a:cs typeface="Figtree Medium"/>
              <a:sym typeface="Figtree Medium"/>
            </a:endParaRPr>
          </a:p>
          <a:p>
            <a:pPr marL="457200" marR="0" lvl="0" indent="-298450" algn="l" rtl="0">
              <a:lnSpc>
                <a:spcPct val="115000"/>
              </a:lnSpc>
              <a:spcBef>
                <a:spcPts val="0"/>
              </a:spcBef>
              <a:spcAft>
                <a:spcPts val="0"/>
              </a:spcAft>
              <a:buClr>
                <a:schemeClr val="lt1"/>
              </a:buClr>
              <a:buSzPts val="1100"/>
              <a:buFont typeface="Figtree Medium"/>
              <a:buChar char="●"/>
            </a:pPr>
            <a:r>
              <a:rPr lang="id" sz="1100" b="0" i="0" u="none" strike="noStrike" cap="none">
                <a:solidFill>
                  <a:schemeClr val="lt1"/>
                </a:solidFill>
                <a:latin typeface="Figtree Medium"/>
                <a:ea typeface="Figtree Medium"/>
                <a:cs typeface="Figtree Medium"/>
                <a:sym typeface="Figtree Medium"/>
              </a:rPr>
              <a:t>Apa yang sudah Bapak/Ibu lakukan dalam mempersiapkan siswa untuk menghadapi TKA?</a:t>
            </a:r>
            <a:endParaRPr sz="1100" b="0" i="0" u="none" strike="noStrike" cap="none">
              <a:solidFill>
                <a:schemeClr val="lt1"/>
              </a:solidFill>
              <a:latin typeface="Figtree Medium"/>
              <a:ea typeface="Figtree Medium"/>
              <a:cs typeface="Figtree Medium"/>
              <a:sym typeface="Figtree Medium"/>
            </a:endParaRPr>
          </a:p>
          <a:p>
            <a:pPr marL="0" marR="0" lvl="0" indent="0" algn="l" rtl="0">
              <a:lnSpc>
                <a:spcPct val="115000"/>
              </a:lnSpc>
              <a:spcBef>
                <a:spcPts val="0"/>
              </a:spcBef>
              <a:spcAft>
                <a:spcPts val="0"/>
              </a:spcAft>
              <a:buClr>
                <a:srgbClr val="000000"/>
              </a:buClr>
              <a:buSzPts val="2100"/>
              <a:buFont typeface="Arial"/>
              <a:buNone/>
            </a:pPr>
            <a:endParaRPr sz="1100" b="0" i="0" u="none" strike="noStrike" cap="none">
              <a:solidFill>
                <a:schemeClr val="lt1"/>
              </a:solidFill>
              <a:latin typeface="Figtree Medium"/>
              <a:ea typeface="Figtree Medium"/>
              <a:cs typeface="Figtree Medium"/>
              <a:sym typeface="Figtree Medium"/>
            </a:endParaRPr>
          </a:p>
          <a:p>
            <a:pPr marL="0" marR="0" lvl="0" indent="0" algn="l" rtl="0">
              <a:lnSpc>
                <a:spcPct val="115000"/>
              </a:lnSpc>
              <a:spcBef>
                <a:spcPts val="0"/>
              </a:spcBef>
              <a:spcAft>
                <a:spcPts val="0"/>
              </a:spcAft>
              <a:buClr>
                <a:srgbClr val="000000"/>
              </a:buClr>
              <a:buSzPts val="2100"/>
              <a:buFont typeface="Arial"/>
              <a:buNone/>
            </a:pPr>
            <a:r>
              <a:rPr lang="id" sz="1100" b="0" i="0" u="none" strike="noStrike" cap="none">
                <a:solidFill>
                  <a:schemeClr val="lt1"/>
                </a:solidFill>
                <a:latin typeface="Figtree Medium"/>
                <a:ea typeface="Figtree Medium"/>
                <a:cs typeface="Figtree Medium"/>
                <a:sym typeface="Figtree Medium"/>
              </a:rPr>
              <a:t>Catatan: Semua peserta menuliskan jawaban di sticky note, fasilitator meminta perwakilan peserta untuk menjawab setiap soal (opsional)</a:t>
            </a:r>
            <a:endParaRPr sz="1100" b="0" i="0" u="none" strike="noStrike" cap="none">
              <a:solidFill>
                <a:schemeClr val="lt1"/>
              </a:solidFill>
              <a:latin typeface="Figtree Medium"/>
              <a:ea typeface="Figtree Medium"/>
              <a:cs typeface="Figtree Medium"/>
              <a:sym typeface="Figtree Medium"/>
            </a:endParaRPr>
          </a:p>
          <a:p>
            <a:pPr marL="0" marR="0" lvl="0" indent="0" algn="l" rtl="0">
              <a:lnSpc>
                <a:spcPct val="115000"/>
              </a:lnSpc>
              <a:spcBef>
                <a:spcPts val="0"/>
              </a:spcBef>
              <a:spcAft>
                <a:spcPts val="0"/>
              </a:spcAft>
              <a:buClr>
                <a:srgbClr val="000000"/>
              </a:buClr>
              <a:buSzPts val="2100"/>
              <a:buFont typeface="Arial"/>
              <a:buNone/>
            </a:pPr>
            <a:endParaRPr sz="1100" b="0" i="0" u="none" strike="noStrike" cap="none">
              <a:solidFill>
                <a:schemeClr val="lt1"/>
              </a:solidFill>
              <a:latin typeface="Figtree Medium"/>
              <a:ea typeface="Figtree Medium"/>
              <a:cs typeface="Figtree Medium"/>
              <a:sym typeface="Figtree Medium"/>
            </a:endParaRPr>
          </a:p>
        </p:txBody>
      </p:sp>
      <p:sp>
        <p:nvSpPr>
          <p:cNvPr id="688" name="Google Shape;688;p42"/>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Ayo Coba TKA!</a:t>
            </a:r>
            <a:endParaRPr sz="2200" b="1" i="0" u="none" strike="noStrike" cap="none">
              <a:solidFill>
                <a:srgbClr val="016BA3"/>
              </a:solidFill>
              <a:latin typeface="Figtree"/>
              <a:ea typeface="Figtree"/>
              <a:cs typeface="Figtree"/>
              <a:sym typeface="Figtree"/>
            </a:endParaRPr>
          </a:p>
        </p:txBody>
      </p:sp>
      <p:pic>
        <p:nvPicPr>
          <p:cNvPr id="689" name="Google Shape;689;p42" title="WhatsApp Image 2026-05-15 at 12.37.23.jpeg"/>
          <p:cNvPicPr preferRelativeResize="0"/>
          <p:nvPr/>
        </p:nvPicPr>
        <p:blipFill rotWithShape="1">
          <a:blip r:embed="rId5">
            <a:alphaModFix/>
          </a:blip>
          <a:srcRect/>
          <a:stretch/>
        </p:blipFill>
        <p:spPr>
          <a:xfrm>
            <a:off x="971525" y="1403075"/>
            <a:ext cx="2086200" cy="233736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43"/>
          <p:cNvSpPr/>
          <p:nvPr/>
        </p:nvSpPr>
        <p:spPr>
          <a:xfrm>
            <a:off x="0" y="-184425"/>
            <a:ext cx="9144000" cy="5898300"/>
          </a:xfrm>
          <a:prstGeom prst="roundRect">
            <a:avLst>
              <a:gd name="adj" fmla="val 0"/>
            </a:avLst>
          </a:prstGeom>
          <a:gradFill>
            <a:gsLst>
              <a:gs pos="0">
                <a:srgbClr val="0C5395"/>
              </a:gs>
              <a:gs pos="50000">
                <a:srgbClr val="1E91FF"/>
              </a:gs>
              <a:gs pos="100000">
                <a:srgbClr val="9AD7F4"/>
              </a:gs>
            </a:gsLst>
            <a:path path="circle">
              <a:fillToRect r="100000" b="100000"/>
            </a:path>
            <a:tileRect l="-100000" t="-100000"/>
          </a:gradFill>
          <a:ln>
            <a:noFill/>
          </a:ln>
        </p:spPr>
        <p:txBody>
          <a:bodyPr spcFirstLastPara="1" wrap="square" lIns="77600" tIns="77600" rIns="77600" bIns="77600" anchor="ctr" anchorCtr="0">
            <a:noAutofit/>
          </a:bodyPr>
          <a:lstStyle/>
          <a:p>
            <a:pPr marL="0" marR="0" lvl="0" indent="0" algn="ctr" rtl="0">
              <a:lnSpc>
                <a:spcPct val="100000"/>
              </a:lnSpc>
              <a:spcBef>
                <a:spcPts val="0"/>
              </a:spcBef>
              <a:spcAft>
                <a:spcPts val="0"/>
              </a:spcAft>
              <a:buClr>
                <a:srgbClr val="000000"/>
              </a:buClr>
              <a:buSzPts val="1188"/>
              <a:buFont typeface="Arial"/>
              <a:buNone/>
            </a:pPr>
            <a:endParaRPr sz="1188" b="0" i="0" u="none" strike="noStrike" cap="none">
              <a:solidFill>
                <a:srgbClr val="000000"/>
              </a:solidFill>
              <a:latin typeface="Figtree"/>
              <a:ea typeface="Figtree"/>
              <a:cs typeface="Figtree"/>
              <a:sym typeface="Figtree"/>
            </a:endParaRPr>
          </a:p>
        </p:txBody>
      </p:sp>
      <p:grpSp>
        <p:nvGrpSpPr>
          <p:cNvPr id="695" name="Google Shape;695;p43"/>
          <p:cNvGrpSpPr/>
          <p:nvPr/>
        </p:nvGrpSpPr>
        <p:grpSpPr>
          <a:xfrm>
            <a:off x="-4016775" y="-7902848"/>
            <a:ext cx="19289151" cy="20115434"/>
            <a:chOff x="0" y="-77012"/>
            <a:chExt cx="15412825" cy="16073059"/>
          </a:xfrm>
        </p:grpSpPr>
        <p:grpSp>
          <p:nvGrpSpPr>
            <p:cNvPr id="696" name="Google Shape;696;p43"/>
            <p:cNvGrpSpPr/>
            <p:nvPr/>
          </p:nvGrpSpPr>
          <p:grpSpPr>
            <a:xfrm>
              <a:off x="0" y="5280998"/>
              <a:ext cx="12144638" cy="10715049"/>
              <a:chOff x="3286" y="1675"/>
              <a:chExt cx="1094" cy="965"/>
            </a:xfrm>
          </p:grpSpPr>
          <p:sp>
            <p:nvSpPr>
              <p:cNvPr id="697" name="Google Shape;697;p43"/>
              <p:cNvSpPr/>
              <p:nvPr/>
            </p:nvSpPr>
            <p:spPr>
              <a:xfrm>
                <a:off x="3384" y="1685"/>
                <a:ext cx="910" cy="838"/>
              </a:xfrm>
              <a:custGeom>
                <a:avLst/>
                <a:gdLst/>
                <a:ahLst/>
                <a:cxnLst/>
                <a:rect l="l" t="t" r="r" b="b"/>
                <a:pathLst>
                  <a:path w="383" h="352" extrusionOk="0">
                    <a:moveTo>
                      <a:pt x="233" y="49"/>
                    </a:moveTo>
                    <a:cubicBezTo>
                      <a:pt x="226" y="49"/>
                      <a:pt x="219" y="50"/>
                      <a:pt x="212" y="51"/>
                    </a:cubicBezTo>
                    <a:cubicBezTo>
                      <a:pt x="191" y="53"/>
                      <a:pt x="170" y="60"/>
                      <a:pt x="151" y="70"/>
                    </a:cubicBezTo>
                    <a:cubicBezTo>
                      <a:pt x="163" y="67"/>
                      <a:pt x="175" y="66"/>
                      <a:pt x="187" y="66"/>
                    </a:cubicBezTo>
                    <a:cubicBezTo>
                      <a:pt x="185" y="66"/>
                      <a:pt x="188" y="66"/>
                      <a:pt x="189" y="66"/>
                    </a:cubicBezTo>
                    <a:cubicBezTo>
                      <a:pt x="192" y="66"/>
                      <a:pt x="195" y="67"/>
                      <a:pt x="198" y="67"/>
                    </a:cubicBezTo>
                    <a:cubicBezTo>
                      <a:pt x="207" y="68"/>
                      <a:pt x="216" y="71"/>
                      <a:pt x="225" y="74"/>
                    </a:cubicBezTo>
                    <a:cubicBezTo>
                      <a:pt x="242" y="81"/>
                      <a:pt x="257" y="91"/>
                      <a:pt x="270" y="102"/>
                    </a:cubicBezTo>
                    <a:cubicBezTo>
                      <a:pt x="291" y="119"/>
                      <a:pt x="309" y="139"/>
                      <a:pt x="319" y="164"/>
                    </a:cubicBezTo>
                    <a:cubicBezTo>
                      <a:pt x="325" y="176"/>
                      <a:pt x="327" y="189"/>
                      <a:pt x="328" y="202"/>
                    </a:cubicBezTo>
                    <a:cubicBezTo>
                      <a:pt x="328" y="201"/>
                      <a:pt x="328" y="201"/>
                      <a:pt x="328" y="201"/>
                    </a:cubicBezTo>
                    <a:cubicBezTo>
                      <a:pt x="328" y="229"/>
                      <a:pt x="318" y="255"/>
                      <a:pt x="303" y="278"/>
                    </a:cubicBezTo>
                    <a:cubicBezTo>
                      <a:pt x="287" y="300"/>
                      <a:pt x="268" y="319"/>
                      <a:pt x="245" y="333"/>
                    </a:cubicBezTo>
                    <a:cubicBezTo>
                      <a:pt x="229" y="342"/>
                      <a:pt x="211" y="348"/>
                      <a:pt x="192" y="350"/>
                    </a:cubicBezTo>
                    <a:cubicBezTo>
                      <a:pt x="194" y="351"/>
                      <a:pt x="197" y="351"/>
                      <a:pt x="199" y="351"/>
                    </a:cubicBezTo>
                    <a:cubicBezTo>
                      <a:pt x="199" y="351"/>
                      <a:pt x="199" y="351"/>
                      <a:pt x="199" y="351"/>
                    </a:cubicBezTo>
                    <a:cubicBezTo>
                      <a:pt x="204" y="352"/>
                      <a:pt x="210" y="352"/>
                      <a:pt x="215" y="352"/>
                    </a:cubicBezTo>
                    <a:cubicBezTo>
                      <a:pt x="227" y="352"/>
                      <a:pt x="240" y="351"/>
                      <a:pt x="253" y="347"/>
                    </a:cubicBezTo>
                    <a:cubicBezTo>
                      <a:pt x="272" y="342"/>
                      <a:pt x="290" y="333"/>
                      <a:pt x="306" y="322"/>
                    </a:cubicBezTo>
                    <a:cubicBezTo>
                      <a:pt x="335" y="302"/>
                      <a:pt x="358" y="273"/>
                      <a:pt x="371" y="241"/>
                    </a:cubicBezTo>
                    <a:cubicBezTo>
                      <a:pt x="378" y="223"/>
                      <a:pt x="383" y="202"/>
                      <a:pt x="382" y="183"/>
                    </a:cubicBezTo>
                    <a:cubicBezTo>
                      <a:pt x="382" y="183"/>
                      <a:pt x="382" y="183"/>
                      <a:pt x="382" y="183"/>
                    </a:cubicBezTo>
                    <a:cubicBezTo>
                      <a:pt x="382" y="183"/>
                      <a:pt x="382" y="183"/>
                      <a:pt x="382" y="183"/>
                    </a:cubicBezTo>
                    <a:cubicBezTo>
                      <a:pt x="382" y="183"/>
                      <a:pt x="382" y="183"/>
                      <a:pt x="382" y="183"/>
                    </a:cubicBezTo>
                    <a:cubicBezTo>
                      <a:pt x="382" y="183"/>
                      <a:pt x="382" y="183"/>
                      <a:pt x="382" y="183"/>
                    </a:cubicBezTo>
                    <a:cubicBezTo>
                      <a:pt x="383" y="143"/>
                      <a:pt x="362" y="106"/>
                      <a:pt x="332" y="82"/>
                    </a:cubicBezTo>
                    <a:cubicBezTo>
                      <a:pt x="304" y="60"/>
                      <a:pt x="268" y="49"/>
                      <a:pt x="233" y="49"/>
                    </a:cubicBezTo>
                    <a:moveTo>
                      <a:pt x="382" y="180"/>
                    </a:moveTo>
                    <a:cubicBezTo>
                      <a:pt x="382" y="180"/>
                      <a:pt x="382" y="181"/>
                      <a:pt x="382" y="183"/>
                    </a:cubicBezTo>
                    <a:cubicBezTo>
                      <a:pt x="382" y="183"/>
                      <a:pt x="382" y="183"/>
                      <a:pt x="382" y="183"/>
                    </a:cubicBezTo>
                    <a:cubicBezTo>
                      <a:pt x="382" y="183"/>
                      <a:pt x="382" y="183"/>
                      <a:pt x="382" y="183"/>
                    </a:cubicBezTo>
                    <a:cubicBezTo>
                      <a:pt x="382" y="183"/>
                      <a:pt x="382" y="184"/>
                      <a:pt x="382" y="184"/>
                    </a:cubicBezTo>
                    <a:cubicBezTo>
                      <a:pt x="382" y="184"/>
                      <a:pt x="382" y="183"/>
                      <a:pt x="382" y="182"/>
                    </a:cubicBezTo>
                    <a:cubicBezTo>
                      <a:pt x="382" y="181"/>
                      <a:pt x="382" y="180"/>
                      <a:pt x="382" y="180"/>
                    </a:cubicBezTo>
                    <a:moveTo>
                      <a:pt x="207" y="0"/>
                    </a:moveTo>
                    <a:cubicBezTo>
                      <a:pt x="204" y="0"/>
                      <a:pt x="202" y="0"/>
                      <a:pt x="200" y="0"/>
                    </a:cubicBezTo>
                    <a:cubicBezTo>
                      <a:pt x="200" y="0"/>
                      <a:pt x="200" y="0"/>
                      <a:pt x="200" y="0"/>
                    </a:cubicBezTo>
                    <a:cubicBezTo>
                      <a:pt x="200" y="0"/>
                      <a:pt x="200" y="0"/>
                      <a:pt x="200" y="0"/>
                    </a:cubicBezTo>
                    <a:cubicBezTo>
                      <a:pt x="200" y="0"/>
                      <a:pt x="199" y="0"/>
                      <a:pt x="199" y="0"/>
                    </a:cubicBezTo>
                    <a:cubicBezTo>
                      <a:pt x="136" y="6"/>
                      <a:pt x="75" y="36"/>
                      <a:pt x="30" y="80"/>
                    </a:cubicBezTo>
                    <a:cubicBezTo>
                      <a:pt x="19" y="91"/>
                      <a:pt x="9" y="102"/>
                      <a:pt x="0" y="115"/>
                    </a:cubicBezTo>
                    <a:cubicBezTo>
                      <a:pt x="17" y="94"/>
                      <a:pt x="37" y="76"/>
                      <a:pt x="59" y="60"/>
                    </a:cubicBezTo>
                    <a:cubicBezTo>
                      <a:pt x="85" y="41"/>
                      <a:pt x="113" y="24"/>
                      <a:pt x="143" y="14"/>
                    </a:cubicBezTo>
                    <a:cubicBezTo>
                      <a:pt x="164" y="6"/>
                      <a:pt x="185" y="1"/>
                      <a:pt x="207" y="0"/>
                    </a:cubicBez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98" name="Google Shape;698;p43"/>
              <p:cNvSpPr/>
              <p:nvPr/>
            </p:nvSpPr>
            <p:spPr>
              <a:xfrm>
                <a:off x="4147" y="2425"/>
                <a:ext cx="0" cy="0"/>
              </a:xfrm>
              <a:custGeom>
                <a:avLst/>
                <a:gdLst/>
                <a:ahLst/>
                <a:cxnLst/>
                <a:rect l="l" t="t" r="r" b="b"/>
                <a:pathLst>
                  <a:path w="120000" h="120000" extrusionOk="0">
                    <a:moveTo>
                      <a:pt x="0" y="0"/>
                    </a:moveTo>
                    <a:lnTo>
                      <a:pt x="0" y="0"/>
                    </a:lnTo>
                    <a:close/>
                    <a:moveTo>
                      <a:pt x="0" y="0"/>
                    </a:moveTo>
                    <a:lnTo>
                      <a:pt x="0" y="0"/>
                    </a:ln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99" name="Google Shape;699;p43"/>
              <p:cNvSpPr/>
              <p:nvPr/>
            </p:nvSpPr>
            <p:spPr>
              <a:xfrm>
                <a:off x="4147" y="2425"/>
                <a:ext cx="0" cy="0"/>
              </a:xfrm>
              <a:custGeom>
                <a:avLst/>
                <a:gdLst/>
                <a:ahLst/>
                <a:cxnLst/>
                <a:rect l="l" t="t" r="r" b="b"/>
                <a:pathLst>
                  <a:path w="120000" h="120000" extrusionOk="0">
                    <a:moveTo>
                      <a:pt x="0" y="0"/>
                    </a:moveTo>
                    <a:lnTo>
                      <a:pt x="0" y="0"/>
                    </a:lnTo>
                    <a:moveTo>
                      <a:pt x="0" y="0"/>
                    </a:moveTo>
                    <a:lnTo>
                      <a:pt x="0" y="0"/>
                    </a:ln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00" name="Google Shape;700;p43"/>
              <p:cNvSpPr/>
              <p:nvPr/>
            </p:nvSpPr>
            <p:spPr>
              <a:xfrm>
                <a:off x="3286" y="1675"/>
                <a:ext cx="1094" cy="965"/>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701" name="Google Shape;701;p43"/>
            <p:cNvSpPr/>
            <p:nvPr/>
          </p:nvSpPr>
          <p:spPr>
            <a:xfrm>
              <a:off x="1646032" y="2688184"/>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02" name="Google Shape;702;p43"/>
            <p:cNvSpPr/>
            <p:nvPr/>
          </p:nvSpPr>
          <p:spPr>
            <a:xfrm>
              <a:off x="3264300" y="-77012"/>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5882"/>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703" name="Google Shape;703;p43"/>
          <p:cNvSpPr txBox="1">
            <a:spLocks noGrp="1"/>
          </p:cNvSpPr>
          <p:nvPr>
            <p:ph type="ctrTitle"/>
          </p:nvPr>
        </p:nvSpPr>
        <p:spPr>
          <a:xfrm>
            <a:off x="457225" y="1680825"/>
            <a:ext cx="7668000" cy="21678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457200" lvl="0" indent="-425450" algn="l" rtl="0">
              <a:lnSpc>
                <a:spcPct val="100000"/>
              </a:lnSpc>
              <a:spcBef>
                <a:spcPts val="0"/>
              </a:spcBef>
              <a:spcAft>
                <a:spcPts val="0"/>
              </a:spcAft>
              <a:buClr>
                <a:srgbClr val="FDFCFC"/>
              </a:buClr>
              <a:buSzPts val="3100"/>
              <a:buFont typeface="Figtree ExtraBold"/>
              <a:buAutoNum type="alphaUcPeriod" startAt="2"/>
            </a:pPr>
            <a:r>
              <a:rPr lang="id" sz="3100">
                <a:solidFill>
                  <a:srgbClr val="FDFCFC"/>
                </a:solidFill>
                <a:latin typeface="Figtree ExtraBold"/>
                <a:ea typeface="Figtree ExtraBold"/>
                <a:cs typeface="Figtree ExtraBold"/>
                <a:sym typeface="Figtree ExtraBold"/>
              </a:rPr>
              <a:t>ANALISIS KERANGKA ASESMEN;LITERASI DAN NUMERASI</a:t>
            </a:r>
            <a:endParaRPr sz="3100">
              <a:solidFill>
                <a:srgbClr val="FDFCFC"/>
              </a:solidFill>
              <a:latin typeface="Figtree ExtraBold"/>
              <a:ea typeface="Figtree ExtraBold"/>
              <a:cs typeface="Figtree ExtraBold"/>
              <a:sym typeface="Figtree ExtraBold"/>
            </a:endParaRPr>
          </a:p>
        </p:txBody>
      </p:sp>
      <p:pic>
        <p:nvPicPr>
          <p:cNvPr id="704" name="Google Shape;704;p43"/>
          <p:cNvPicPr preferRelativeResize="0"/>
          <p:nvPr/>
        </p:nvPicPr>
        <p:blipFill rotWithShape="1">
          <a:blip r:embed="rId3">
            <a:alphaModFix/>
          </a:blip>
          <a:srcRect/>
          <a:stretch/>
        </p:blipFill>
        <p:spPr>
          <a:xfrm>
            <a:off x="7569600" y="348575"/>
            <a:ext cx="1345802" cy="238575"/>
          </a:xfrm>
          <a:prstGeom prst="rect">
            <a:avLst/>
          </a:prstGeom>
          <a:noFill/>
          <a:ln>
            <a:noFill/>
          </a:ln>
        </p:spPr>
      </p:pic>
      <p:pic>
        <p:nvPicPr>
          <p:cNvPr id="705" name="Google Shape;705;p43"/>
          <p:cNvPicPr preferRelativeResize="0"/>
          <p:nvPr/>
        </p:nvPicPr>
        <p:blipFill rotWithShape="1">
          <a:blip r:embed="rId4">
            <a:alphaModFix/>
          </a:blip>
          <a:srcRect/>
          <a:stretch/>
        </p:blipFill>
        <p:spPr>
          <a:xfrm>
            <a:off x="228600" y="228600"/>
            <a:ext cx="2155351" cy="3936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44"/>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44</a:t>
            </a:fld>
            <a:endParaRPr sz="700" b="1" i="0" u="none" strike="noStrike" cap="none">
              <a:solidFill>
                <a:srgbClr val="595959"/>
              </a:solidFill>
              <a:latin typeface="Figtree"/>
              <a:ea typeface="Figtree"/>
              <a:cs typeface="Figtree"/>
              <a:sym typeface="Figtree"/>
            </a:endParaRPr>
          </a:p>
        </p:txBody>
      </p:sp>
      <p:sp>
        <p:nvSpPr>
          <p:cNvPr id="711" name="Google Shape;711;p44"/>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Kerangka Asesmen TKA</a:t>
            </a:r>
            <a:endParaRPr sz="2200" b="1" i="0" u="none" strike="noStrike" cap="none">
              <a:solidFill>
                <a:srgbClr val="016BA3"/>
              </a:solidFill>
              <a:latin typeface="Figtree"/>
              <a:ea typeface="Figtree"/>
              <a:cs typeface="Figtree"/>
              <a:sym typeface="Figtree"/>
            </a:endParaRPr>
          </a:p>
        </p:txBody>
      </p:sp>
      <p:sp>
        <p:nvSpPr>
          <p:cNvPr id="712" name="Google Shape;712;p44"/>
          <p:cNvSpPr/>
          <p:nvPr/>
        </p:nvSpPr>
        <p:spPr>
          <a:xfrm rot="-5400000">
            <a:off x="4096098" y="-2103750"/>
            <a:ext cx="1040100" cy="7639800"/>
          </a:xfrm>
          <a:prstGeom prst="roundRect">
            <a:avLst>
              <a:gd name="adj" fmla="val 4479"/>
            </a:avLst>
          </a:prstGeom>
          <a:solidFill>
            <a:srgbClr val="FDFCFC"/>
          </a:solidFill>
          <a:ln w="19950" cap="flat" cmpd="sng">
            <a:solidFill>
              <a:srgbClr val="0C5395"/>
            </a:solidFill>
            <a:prstDash val="solid"/>
            <a:round/>
            <a:headEnd type="none" w="sm" len="sm"/>
            <a:tailEnd type="none" w="sm" len="sm"/>
          </a:ln>
        </p:spPr>
        <p:txBody>
          <a:bodyPr spcFirstLastPara="1" wrap="square" lIns="76775" tIns="76775" rIns="76775" bIns="76775" anchor="ctr" anchorCtr="0">
            <a:noAutofit/>
          </a:bodyPr>
          <a:lstStyle/>
          <a:p>
            <a:pPr marL="0" marR="0" lvl="0" indent="0" algn="ctr" rtl="0">
              <a:lnSpc>
                <a:spcPct val="100000"/>
              </a:lnSpc>
              <a:spcBef>
                <a:spcPts val="0"/>
              </a:spcBef>
              <a:spcAft>
                <a:spcPts val="0"/>
              </a:spcAft>
              <a:buClr>
                <a:srgbClr val="000000"/>
              </a:buClr>
              <a:buSzPts val="1176"/>
              <a:buFont typeface="Arial"/>
              <a:buNone/>
            </a:pPr>
            <a:endParaRPr sz="1176" b="0" i="0" u="none" strike="noStrike" cap="none">
              <a:solidFill>
                <a:srgbClr val="000000"/>
              </a:solidFill>
              <a:latin typeface="Figtree"/>
              <a:ea typeface="Figtree"/>
              <a:cs typeface="Figtree"/>
              <a:sym typeface="Figtree"/>
            </a:endParaRPr>
          </a:p>
        </p:txBody>
      </p:sp>
      <p:sp>
        <p:nvSpPr>
          <p:cNvPr id="713" name="Google Shape;713;p44"/>
          <p:cNvSpPr/>
          <p:nvPr/>
        </p:nvSpPr>
        <p:spPr>
          <a:xfrm rot="-5400000">
            <a:off x="687833" y="1295689"/>
            <a:ext cx="1056325" cy="839491"/>
          </a:xfrm>
          <a:prstGeom prst="flowChartOffpageConnector">
            <a:avLst/>
          </a:prstGeom>
          <a:gradFill>
            <a:gsLst>
              <a:gs pos="0">
                <a:srgbClr val="0C5395"/>
              </a:gs>
              <a:gs pos="100000">
                <a:srgbClr val="1E90FF"/>
              </a:gs>
            </a:gsLst>
            <a:lin ang="2700006" scaled="0"/>
          </a:gradFill>
          <a:ln>
            <a:noFill/>
          </a:ln>
        </p:spPr>
        <p:txBody>
          <a:bodyPr spcFirstLastPara="1" wrap="square" lIns="95850" tIns="95850" rIns="95850" bIns="95850" anchor="ctr" anchorCtr="0">
            <a:noAutofit/>
          </a:bodyPr>
          <a:lstStyle/>
          <a:p>
            <a:pPr marL="0" marR="0" lvl="0" indent="0" algn="ctr" rtl="0">
              <a:lnSpc>
                <a:spcPct val="100000"/>
              </a:lnSpc>
              <a:spcBef>
                <a:spcPts val="0"/>
              </a:spcBef>
              <a:spcAft>
                <a:spcPts val="0"/>
              </a:spcAft>
              <a:buClr>
                <a:srgbClr val="000000"/>
              </a:buClr>
              <a:buSzPts val="1467"/>
              <a:buFont typeface="Arial"/>
              <a:buNone/>
            </a:pPr>
            <a:endParaRPr sz="1467" b="0" i="0" u="none" strike="noStrike" cap="none">
              <a:solidFill>
                <a:srgbClr val="000000"/>
              </a:solidFill>
              <a:latin typeface="Figtree"/>
              <a:ea typeface="Figtree"/>
              <a:cs typeface="Figtree"/>
              <a:sym typeface="Figtree"/>
            </a:endParaRPr>
          </a:p>
        </p:txBody>
      </p:sp>
      <p:sp>
        <p:nvSpPr>
          <p:cNvPr id="714" name="Google Shape;714;p44"/>
          <p:cNvSpPr txBox="1"/>
          <p:nvPr/>
        </p:nvSpPr>
        <p:spPr>
          <a:xfrm>
            <a:off x="1627394" y="1241025"/>
            <a:ext cx="6459300" cy="1036500"/>
          </a:xfrm>
          <a:prstGeom prst="rect">
            <a:avLst/>
          </a:prstGeom>
          <a:noFill/>
          <a:ln>
            <a:noFill/>
          </a:ln>
        </p:spPr>
        <p:txBody>
          <a:bodyPr spcFirstLastPara="1" wrap="square" lIns="76775" tIns="76775" rIns="76775" bIns="76775" anchor="t" anchorCtr="0">
            <a:spAutoFit/>
          </a:bodyPr>
          <a:lstStyle/>
          <a:p>
            <a:pPr marL="0" marR="0" lvl="0" indent="0" algn="l" rtl="0">
              <a:lnSpc>
                <a:spcPct val="110000"/>
              </a:lnSpc>
              <a:spcBef>
                <a:spcPts val="0"/>
              </a:spcBef>
              <a:spcAft>
                <a:spcPts val="0"/>
              </a:spcAft>
              <a:buClr>
                <a:srgbClr val="000000"/>
              </a:buClr>
              <a:buSzPts val="1120"/>
              <a:buFont typeface="Arial"/>
              <a:buNone/>
            </a:pPr>
            <a:r>
              <a:rPr lang="id" sz="1120" b="0" i="0" u="none" strike="noStrike" cap="none">
                <a:solidFill>
                  <a:srgbClr val="016BA3"/>
                </a:solidFill>
                <a:latin typeface="Figtree Medium"/>
                <a:ea typeface="Figtree Medium"/>
                <a:cs typeface="Figtree Medium"/>
                <a:sym typeface="Figtree Medium"/>
              </a:rPr>
              <a:t>Fasilitator menampilkan Perkaban </a:t>
            </a:r>
            <a:r>
              <a:rPr lang="id" sz="1120" b="1" i="0" u="none" strike="noStrike" cap="none">
                <a:solidFill>
                  <a:srgbClr val="016BA3"/>
                </a:solidFill>
                <a:latin typeface="Figtree"/>
                <a:ea typeface="Figtree"/>
                <a:cs typeface="Figtree"/>
                <a:sym typeface="Figtree"/>
              </a:rPr>
              <a:t>No. 45 Tahun 2025 tentang Kerangka Asesmen TKA SMA-MA dan (</a:t>
            </a:r>
            <a:r>
              <a:rPr lang="id" sz="1120" b="1" i="0" u="sng" strike="noStrike" cap="none">
                <a:solidFill>
                  <a:schemeClr val="hlink"/>
                </a:solidFill>
                <a:latin typeface="Figtree"/>
                <a:ea typeface="Figtree"/>
                <a:cs typeface="Figtree"/>
                <a:sym typeface="Figtree"/>
                <a:hlinkClick r:id="rId3"/>
              </a:rPr>
              <a:t>https://pusmendik.kemendikdasmen.go.id/pdf/file-175</a:t>
            </a:r>
            <a:r>
              <a:rPr lang="id" sz="1120" b="1" i="0" u="none" strike="noStrike" cap="none">
                <a:solidFill>
                  <a:srgbClr val="016BA3"/>
                </a:solidFill>
                <a:latin typeface="Figtree"/>
                <a:ea typeface="Figtree"/>
                <a:cs typeface="Figtree"/>
                <a:sym typeface="Figtree"/>
              </a:rPr>
              <a:t>) </a:t>
            </a:r>
            <a:endParaRPr sz="1120" b="1" i="0" u="none" strike="noStrike" cap="none">
              <a:solidFill>
                <a:srgbClr val="016BA3"/>
              </a:solidFill>
              <a:latin typeface="Figtree"/>
              <a:ea typeface="Figtree"/>
              <a:cs typeface="Figtree"/>
              <a:sym typeface="Figtree"/>
            </a:endParaRPr>
          </a:p>
          <a:p>
            <a:pPr marL="457200" marR="0" lvl="0" indent="-293358" algn="l" rtl="0">
              <a:lnSpc>
                <a:spcPct val="110000"/>
              </a:lnSpc>
              <a:spcBef>
                <a:spcPts val="0"/>
              </a:spcBef>
              <a:spcAft>
                <a:spcPts val="0"/>
              </a:spcAft>
              <a:buClr>
                <a:schemeClr val="dk1"/>
              </a:buClr>
              <a:buSzPts val="1020"/>
              <a:buFont typeface="Figtree Medium"/>
              <a:buChar char="●"/>
            </a:pPr>
            <a:r>
              <a:rPr lang="id" sz="1020" b="0" i="0" u="none" strike="noStrike" cap="none">
                <a:solidFill>
                  <a:schemeClr val="dk1"/>
                </a:solidFill>
                <a:latin typeface="Figtree Medium"/>
                <a:ea typeface="Figtree Medium"/>
                <a:cs typeface="Figtree Medium"/>
                <a:sym typeface="Figtree Medium"/>
              </a:rPr>
              <a:t>Bahasa Indonesia halaman 9 - contoh soal halaman 90 </a:t>
            </a:r>
            <a:endParaRPr sz="1020" b="0" i="0" u="none" strike="noStrike" cap="none">
              <a:solidFill>
                <a:schemeClr val="dk1"/>
              </a:solidFill>
              <a:latin typeface="Figtree Medium"/>
              <a:ea typeface="Figtree Medium"/>
              <a:cs typeface="Figtree Medium"/>
              <a:sym typeface="Figtree Medium"/>
            </a:endParaRPr>
          </a:p>
          <a:p>
            <a:pPr marL="457200" marR="0" lvl="0" indent="-293358" algn="l" rtl="0">
              <a:lnSpc>
                <a:spcPct val="110000"/>
              </a:lnSpc>
              <a:spcBef>
                <a:spcPts val="0"/>
              </a:spcBef>
              <a:spcAft>
                <a:spcPts val="0"/>
              </a:spcAft>
              <a:buClr>
                <a:schemeClr val="dk1"/>
              </a:buClr>
              <a:buSzPts val="1020"/>
              <a:buFont typeface="Figtree Medium"/>
              <a:buChar char="●"/>
            </a:pPr>
            <a:r>
              <a:rPr lang="id" sz="1020" b="0" i="0" u="none" strike="noStrike" cap="none">
                <a:solidFill>
                  <a:schemeClr val="dk1"/>
                </a:solidFill>
                <a:latin typeface="Figtree Medium"/>
                <a:ea typeface="Figtree Medium"/>
                <a:cs typeface="Figtree Medium"/>
                <a:sym typeface="Figtree Medium"/>
              </a:rPr>
              <a:t>Matematika halaman 11 - contoh soal halaman 98</a:t>
            </a:r>
            <a:endParaRPr sz="1020" b="0" i="0" u="none" strike="noStrike" cap="none">
              <a:solidFill>
                <a:schemeClr val="dk1"/>
              </a:solidFill>
              <a:latin typeface="Figtree Medium"/>
              <a:ea typeface="Figtree Medium"/>
              <a:cs typeface="Figtree Medium"/>
              <a:sym typeface="Figtree Medium"/>
            </a:endParaRPr>
          </a:p>
          <a:p>
            <a:pPr marL="457200" marR="0" lvl="0" indent="-293358" algn="l" rtl="0">
              <a:lnSpc>
                <a:spcPct val="110000"/>
              </a:lnSpc>
              <a:spcBef>
                <a:spcPts val="0"/>
              </a:spcBef>
              <a:spcAft>
                <a:spcPts val="0"/>
              </a:spcAft>
              <a:buClr>
                <a:schemeClr val="dk1"/>
              </a:buClr>
              <a:buSzPts val="1020"/>
              <a:buFont typeface="Figtree Medium"/>
              <a:buChar char="●"/>
            </a:pPr>
            <a:r>
              <a:rPr lang="id" sz="1020" b="0" i="0" u="none" strike="noStrike" cap="none">
                <a:solidFill>
                  <a:schemeClr val="dk1"/>
                </a:solidFill>
                <a:latin typeface="Figtree Medium"/>
                <a:ea typeface="Figtree Medium"/>
                <a:cs typeface="Figtree Medium"/>
                <a:sym typeface="Figtree Medium"/>
              </a:rPr>
              <a:t>Bahasa Inggris halaman 18 - contoh soal halaman 103</a:t>
            </a:r>
            <a:endParaRPr sz="1020" b="0" i="0" u="none" strike="noStrike" cap="none">
              <a:solidFill>
                <a:schemeClr val="dk1"/>
              </a:solidFill>
              <a:latin typeface="Figtree Medium"/>
              <a:ea typeface="Figtree Medium"/>
              <a:cs typeface="Figtree Medium"/>
              <a:sym typeface="Figtree Medium"/>
            </a:endParaRPr>
          </a:p>
        </p:txBody>
      </p:sp>
      <p:sp>
        <p:nvSpPr>
          <p:cNvPr id="715" name="Google Shape;715;p44"/>
          <p:cNvSpPr/>
          <p:nvPr/>
        </p:nvSpPr>
        <p:spPr>
          <a:xfrm rot="-5400000">
            <a:off x="4111827" y="-966150"/>
            <a:ext cx="1040100" cy="7650300"/>
          </a:xfrm>
          <a:prstGeom prst="roundRect">
            <a:avLst>
              <a:gd name="adj" fmla="val 4479"/>
            </a:avLst>
          </a:prstGeom>
          <a:solidFill>
            <a:srgbClr val="FDFCFC"/>
          </a:solidFill>
          <a:ln w="19950" cap="flat" cmpd="sng">
            <a:solidFill>
              <a:srgbClr val="0C5395"/>
            </a:solidFill>
            <a:prstDash val="solid"/>
            <a:round/>
            <a:headEnd type="none" w="sm" len="sm"/>
            <a:tailEnd type="none" w="sm" len="sm"/>
          </a:ln>
        </p:spPr>
        <p:txBody>
          <a:bodyPr spcFirstLastPara="1" wrap="square" lIns="76775" tIns="76775" rIns="76775" bIns="76775" anchor="ctr" anchorCtr="0">
            <a:noAutofit/>
          </a:bodyPr>
          <a:lstStyle/>
          <a:p>
            <a:pPr marL="0" marR="0" lvl="0" indent="0" algn="ctr" rtl="0">
              <a:lnSpc>
                <a:spcPct val="100000"/>
              </a:lnSpc>
              <a:spcBef>
                <a:spcPts val="0"/>
              </a:spcBef>
              <a:spcAft>
                <a:spcPts val="0"/>
              </a:spcAft>
              <a:buClr>
                <a:srgbClr val="000000"/>
              </a:buClr>
              <a:buSzPts val="1176"/>
              <a:buFont typeface="Arial"/>
              <a:buNone/>
            </a:pPr>
            <a:endParaRPr sz="1176" b="0" i="0" u="none" strike="noStrike" cap="none">
              <a:solidFill>
                <a:srgbClr val="000000"/>
              </a:solidFill>
              <a:latin typeface="Figtree"/>
              <a:ea typeface="Figtree"/>
              <a:cs typeface="Figtree"/>
              <a:sym typeface="Figtree"/>
            </a:endParaRPr>
          </a:p>
        </p:txBody>
      </p:sp>
      <p:sp>
        <p:nvSpPr>
          <p:cNvPr id="716" name="Google Shape;716;p44"/>
          <p:cNvSpPr/>
          <p:nvPr/>
        </p:nvSpPr>
        <p:spPr>
          <a:xfrm rot="-5400000">
            <a:off x="694807" y="2438540"/>
            <a:ext cx="1056325" cy="839491"/>
          </a:xfrm>
          <a:prstGeom prst="flowChartOffpageConnector">
            <a:avLst/>
          </a:prstGeom>
          <a:gradFill>
            <a:gsLst>
              <a:gs pos="0">
                <a:srgbClr val="0C5395"/>
              </a:gs>
              <a:gs pos="100000">
                <a:srgbClr val="1E90FF"/>
              </a:gs>
            </a:gsLst>
            <a:lin ang="2700006" scaled="0"/>
          </a:gradFill>
          <a:ln>
            <a:noFill/>
          </a:ln>
        </p:spPr>
        <p:txBody>
          <a:bodyPr spcFirstLastPara="1" wrap="square" lIns="95850" tIns="95850" rIns="95850" bIns="95850" anchor="ctr" anchorCtr="0">
            <a:noAutofit/>
          </a:bodyPr>
          <a:lstStyle/>
          <a:p>
            <a:pPr marL="0" marR="0" lvl="0" indent="0" algn="ctr" rtl="0">
              <a:lnSpc>
                <a:spcPct val="100000"/>
              </a:lnSpc>
              <a:spcBef>
                <a:spcPts val="0"/>
              </a:spcBef>
              <a:spcAft>
                <a:spcPts val="0"/>
              </a:spcAft>
              <a:buClr>
                <a:srgbClr val="000000"/>
              </a:buClr>
              <a:buSzPts val="1467"/>
              <a:buFont typeface="Arial"/>
              <a:buNone/>
            </a:pPr>
            <a:endParaRPr sz="1467" b="0" i="0" u="none" strike="noStrike" cap="none">
              <a:solidFill>
                <a:srgbClr val="000000"/>
              </a:solidFill>
              <a:latin typeface="Figtree"/>
              <a:ea typeface="Figtree"/>
              <a:cs typeface="Figtree"/>
              <a:sym typeface="Figtree"/>
            </a:endParaRPr>
          </a:p>
        </p:txBody>
      </p:sp>
      <p:sp>
        <p:nvSpPr>
          <p:cNvPr id="717" name="Google Shape;717;p44"/>
          <p:cNvSpPr/>
          <p:nvPr/>
        </p:nvSpPr>
        <p:spPr>
          <a:xfrm rot="-5400000">
            <a:off x="4111845" y="166175"/>
            <a:ext cx="1040100" cy="7671300"/>
          </a:xfrm>
          <a:prstGeom prst="roundRect">
            <a:avLst>
              <a:gd name="adj" fmla="val 4479"/>
            </a:avLst>
          </a:prstGeom>
          <a:solidFill>
            <a:srgbClr val="FDFCFC"/>
          </a:solidFill>
          <a:ln w="19950" cap="flat" cmpd="sng">
            <a:solidFill>
              <a:srgbClr val="0C5395"/>
            </a:solidFill>
            <a:prstDash val="solid"/>
            <a:round/>
            <a:headEnd type="none" w="sm" len="sm"/>
            <a:tailEnd type="none" w="sm" len="sm"/>
          </a:ln>
        </p:spPr>
        <p:txBody>
          <a:bodyPr spcFirstLastPara="1" wrap="square" lIns="76775" tIns="76775" rIns="76775" bIns="76775" anchor="ctr" anchorCtr="0">
            <a:noAutofit/>
          </a:bodyPr>
          <a:lstStyle/>
          <a:p>
            <a:pPr marL="0" marR="0" lvl="0" indent="0" algn="ctr" rtl="0">
              <a:lnSpc>
                <a:spcPct val="100000"/>
              </a:lnSpc>
              <a:spcBef>
                <a:spcPts val="0"/>
              </a:spcBef>
              <a:spcAft>
                <a:spcPts val="0"/>
              </a:spcAft>
              <a:buClr>
                <a:srgbClr val="000000"/>
              </a:buClr>
              <a:buSzPts val="1176"/>
              <a:buFont typeface="Arial"/>
              <a:buNone/>
            </a:pPr>
            <a:endParaRPr sz="1176" b="0" i="0" u="none" strike="noStrike" cap="none">
              <a:solidFill>
                <a:srgbClr val="000000"/>
              </a:solidFill>
              <a:latin typeface="Figtree"/>
              <a:ea typeface="Figtree"/>
              <a:cs typeface="Figtree"/>
              <a:sym typeface="Figtree"/>
            </a:endParaRPr>
          </a:p>
        </p:txBody>
      </p:sp>
      <p:sp>
        <p:nvSpPr>
          <p:cNvPr id="718" name="Google Shape;718;p44"/>
          <p:cNvSpPr/>
          <p:nvPr/>
        </p:nvSpPr>
        <p:spPr>
          <a:xfrm rot="-5400000">
            <a:off x="687843" y="3581374"/>
            <a:ext cx="1056325" cy="839491"/>
          </a:xfrm>
          <a:prstGeom prst="flowChartOffpageConnector">
            <a:avLst/>
          </a:prstGeom>
          <a:gradFill>
            <a:gsLst>
              <a:gs pos="0">
                <a:srgbClr val="0C5395"/>
              </a:gs>
              <a:gs pos="100000">
                <a:srgbClr val="1E90FF"/>
              </a:gs>
            </a:gsLst>
            <a:lin ang="2700006" scaled="0"/>
          </a:gradFill>
          <a:ln>
            <a:noFill/>
          </a:ln>
        </p:spPr>
        <p:txBody>
          <a:bodyPr spcFirstLastPara="1" wrap="square" lIns="95850" tIns="95850" rIns="95850" bIns="95850" anchor="ctr" anchorCtr="0">
            <a:noAutofit/>
          </a:bodyPr>
          <a:lstStyle/>
          <a:p>
            <a:pPr marL="0" marR="0" lvl="0" indent="0" algn="ctr" rtl="0">
              <a:lnSpc>
                <a:spcPct val="100000"/>
              </a:lnSpc>
              <a:spcBef>
                <a:spcPts val="0"/>
              </a:spcBef>
              <a:spcAft>
                <a:spcPts val="0"/>
              </a:spcAft>
              <a:buClr>
                <a:srgbClr val="000000"/>
              </a:buClr>
              <a:buSzPts val="1467"/>
              <a:buFont typeface="Arial"/>
              <a:buNone/>
            </a:pPr>
            <a:endParaRPr sz="1467" b="0" i="0" u="none" strike="noStrike" cap="none">
              <a:solidFill>
                <a:srgbClr val="000000"/>
              </a:solidFill>
              <a:latin typeface="Figtree"/>
              <a:ea typeface="Figtree"/>
              <a:cs typeface="Figtree"/>
              <a:sym typeface="Figtree"/>
            </a:endParaRPr>
          </a:p>
        </p:txBody>
      </p:sp>
      <p:sp>
        <p:nvSpPr>
          <p:cNvPr id="719" name="Google Shape;719;p44"/>
          <p:cNvSpPr txBox="1"/>
          <p:nvPr/>
        </p:nvSpPr>
        <p:spPr>
          <a:xfrm>
            <a:off x="945655" y="1338997"/>
            <a:ext cx="463200" cy="718800"/>
          </a:xfrm>
          <a:prstGeom prst="rect">
            <a:avLst/>
          </a:prstGeom>
          <a:noFill/>
          <a:ln>
            <a:noFill/>
          </a:ln>
        </p:spPr>
        <p:txBody>
          <a:bodyPr spcFirstLastPara="1" wrap="square" lIns="114775" tIns="114775" rIns="114775" bIns="114775" anchor="ctr" anchorCtr="0">
            <a:normAutofit/>
          </a:bodyPr>
          <a:lstStyle/>
          <a:p>
            <a:pPr marL="0" marR="0" lvl="0" indent="0" algn="l" rtl="0">
              <a:lnSpc>
                <a:spcPct val="100000"/>
              </a:lnSpc>
              <a:spcBef>
                <a:spcPts val="0"/>
              </a:spcBef>
              <a:spcAft>
                <a:spcPts val="0"/>
              </a:spcAft>
              <a:buClr>
                <a:srgbClr val="000000"/>
              </a:buClr>
              <a:buSzPts val="2762"/>
              <a:buFont typeface="Arial"/>
              <a:buNone/>
            </a:pPr>
            <a:r>
              <a:rPr lang="id" sz="2762" b="1" i="0" u="none" strike="noStrike" cap="none">
                <a:solidFill>
                  <a:schemeClr val="lt1"/>
                </a:solidFill>
                <a:latin typeface="Figtree"/>
                <a:ea typeface="Figtree"/>
                <a:cs typeface="Figtree"/>
                <a:sym typeface="Figtree"/>
              </a:rPr>
              <a:t>1</a:t>
            </a:r>
            <a:endParaRPr sz="2762" b="1" i="0" u="none" strike="noStrike" cap="none">
              <a:solidFill>
                <a:schemeClr val="lt1"/>
              </a:solidFill>
              <a:latin typeface="Figtree"/>
              <a:ea typeface="Figtree"/>
              <a:cs typeface="Figtree"/>
              <a:sym typeface="Figtree"/>
            </a:endParaRPr>
          </a:p>
        </p:txBody>
      </p:sp>
      <p:sp>
        <p:nvSpPr>
          <p:cNvPr id="720" name="Google Shape;720;p44"/>
          <p:cNvSpPr txBox="1"/>
          <p:nvPr/>
        </p:nvSpPr>
        <p:spPr>
          <a:xfrm>
            <a:off x="945655" y="2512198"/>
            <a:ext cx="463200" cy="718800"/>
          </a:xfrm>
          <a:prstGeom prst="rect">
            <a:avLst/>
          </a:prstGeom>
          <a:noFill/>
          <a:ln>
            <a:noFill/>
          </a:ln>
        </p:spPr>
        <p:txBody>
          <a:bodyPr spcFirstLastPara="1" wrap="square" lIns="114775" tIns="114775" rIns="114775" bIns="114775" anchor="ctr" anchorCtr="0">
            <a:normAutofit/>
          </a:bodyPr>
          <a:lstStyle/>
          <a:p>
            <a:pPr marL="0" marR="0" lvl="0" indent="0" algn="l" rtl="0">
              <a:lnSpc>
                <a:spcPct val="100000"/>
              </a:lnSpc>
              <a:spcBef>
                <a:spcPts val="0"/>
              </a:spcBef>
              <a:spcAft>
                <a:spcPts val="0"/>
              </a:spcAft>
              <a:buClr>
                <a:srgbClr val="000000"/>
              </a:buClr>
              <a:buSzPts val="2762"/>
              <a:buFont typeface="Arial"/>
              <a:buNone/>
            </a:pPr>
            <a:r>
              <a:rPr lang="id" sz="2762" b="1" i="0" u="none" strike="noStrike" cap="none">
                <a:solidFill>
                  <a:schemeClr val="lt1"/>
                </a:solidFill>
                <a:latin typeface="Figtree"/>
                <a:ea typeface="Figtree"/>
                <a:cs typeface="Figtree"/>
                <a:sym typeface="Figtree"/>
              </a:rPr>
              <a:t>2</a:t>
            </a:r>
            <a:endParaRPr sz="2762" b="1" i="0" u="none" strike="noStrike" cap="none">
              <a:solidFill>
                <a:schemeClr val="lt1"/>
              </a:solidFill>
              <a:latin typeface="Figtree"/>
              <a:ea typeface="Figtree"/>
              <a:cs typeface="Figtree"/>
              <a:sym typeface="Figtree"/>
            </a:endParaRPr>
          </a:p>
        </p:txBody>
      </p:sp>
      <p:sp>
        <p:nvSpPr>
          <p:cNvPr id="721" name="Google Shape;721;p44"/>
          <p:cNvSpPr txBox="1"/>
          <p:nvPr/>
        </p:nvSpPr>
        <p:spPr>
          <a:xfrm>
            <a:off x="984382" y="3642342"/>
            <a:ext cx="463200" cy="718800"/>
          </a:xfrm>
          <a:prstGeom prst="rect">
            <a:avLst/>
          </a:prstGeom>
          <a:noFill/>
          <a:ln>
            <a:noFill/>
          </a:ln>
        </p:spPr>
        <p:txBody>
          <a:bodyPr spcFirstLastPara="1" wrap="square" lIns="114775" tIns="114775" rIns="114775" bIns="114775" anchor="ctr" anchorCtr="0">
            <a:normAutofit/>
          </a:bodyPr>
          <a:lstStyle/>
          <a:p>
            <a:pPr marL="0" marR="0" lvl="0" indent="0" algn="l" rtl="0">
              <a:lnSpc>
                <a:spcPct val="100000"/>
              </a:lnSpc>
              <a:spcBef>
                <a:spcPts val="0"/>
              </a:spcBef>
              <a:spcAft>
                <a:spcPts val="0"/>
              </a:spcAft>
              <a:buClr>
                <a:srgbClr val="000000"/>
              </a:buClr>
              <a:buSzPts val="2762"/>
              <a:buFont typeface="Arial"/>
              <a:buNone/>
            </a:pPr>
            <a:r>
              <a:rPr lang="id" sz="2762" b="1" i="0" u="none" strike="noStrike" cap="none">
                <a:solidFill>
                  <a:schemeClr val="lt1"/>
                </a:solidFill>
                <a:latin typeface="Figtree"/>
                <a:ea typeface="Figtree"/>
                <a:cs typeface="Figtree"/>
                <a:sym typeface="Figtree"/>
              </a:rPr>
              <a:t>3</a:t>
            </a:r>
            <a:endParaRPr sz="2762" b="1" i="0" u="none" strike="noStrike" cap="none">
              <a:solidFill>
                <a:schemeClr val="lt1"/>
              </a:solidFill>
              <a:latin typeface="Figtree"/>
              <a:ea typeface="Figtree"/>
              <a:cs typeface="Figtree"/>
              <a:sym typeface="Figtree"/>
            </a:endParaRPr>
          </a:p>
        </p:txBody>
      </p:sp>
      <p:sp>
        <p:nvSpPr>
          <p:cNvPr id="722" name="Google Shape;722;p44"/>
          <p:cNvSpPr txBox="1"/>
          <p:nvPr/>
        </p:nvSpPr>
        <p:spPr>
          <a:xfrm>
            <a:off x="1627410" y="2422575"/>
            <a:ext cx="6459300" cy="864000"/>
          </a:xfrm>
          <a:prstGeom prst="rect">
            <a:avLst/>
          </a:prstGeom>
          <a:noFill/>
          <a:ln>
            <a:noFill/>
          </a:ln>
        </p:spPr>
        <p:txBody>
          <a:bodyPr spcFirstLastPara="1" wrap="square" lIns="76775" tIns="76775" rIns="76775" bIns="76775" anchor="t" anchorCtr="0">
            <a:spAutoFit/>
          </a:bodyPr>
          <a:lstStyle/>
          <a:p>
            <a:pPr marL="0" marR="0" lvl="0" indent="0" algn="l" rtl="0">
              <a:lnSpc>
                <a:spcPct val="110000"/>
              </a:lnSpc>
              <a:spcBef>
                <a:spcPts val="0"/>
              </a:spcBef>
              <a:spcAft>
                <a:spcPts val="0"/>
              </a:spcAft>
              <a:buClr>
                <a:srgbClr val="000000"/>
              </a:buClr>
              <a:buSzPts val="1120"/>
              <a:buFont typeface="Arial"/>
              <a:buNone/>
            </a:pPr>
            <a:r>
              <a:rPr lang="id" sz="1120" b="1" i="0" u="none" strike="noStrike" cap="none">
                <a:solidFill>
                  <a:srgbClr val="016BA3"/>
                </a:solidFill>
                <a:latin typeface="Figtree"/>
                <a:ea typeface="Figtree"/>
                <a:cs typeface="Figtree"/>
                <a:sym typeface="Figtree"/>
              </a:rPr>
              <a:t>Perkaban No. 47 Tahun 2025 tentang Kerangka Asesmen TKA SD-MI dan SMP-MTS (</a:t>
            </a:r>
            <a:r>
              <a:rPr lang="id" sz="1120" b="1" i="0" u="sng" strike="noStrike" cap="none">
                <a:solidFill>
                  <a:schemeClr val="hlink"/>
                </a:solidFill>
                <a:latin typeface="Figtree"/>
                <a:ea typeface="Figtree"/>
                <a:cs typeface="Figtree"/>
                <a:sym typeface="Figtree"/>
                <a:hlinkClick r:id="rId4"/>
              </a:rPr>
              <a:t>https://pusmendik.kemendikdasmen.go.id/pdf/file-178)</a:t>
            </a:r>
            <a:endParaRPr sz="1120" b="1" i="0" u="none" strike="noStrike" cap="none">
              <a:solidFill>
                <a:srgbClr val="016BA3"/>
              </a:solidFill>
              <a:latin typeface="Figtree"/>
              <a:ea typeface="Figtree"/>
              <a:cs typeface="Figtree"/>
              <a:sym typeface="Figtree"/>
            </a:endParaRPr>
          </a:p>
          <a:p>
            <a:pPr marL="457200" marR="0" lvl="0" indent="-293358" algn="l" rtl="0">
              <a:lnSpc>
                <a:spcPct val="110000"/>
              </a:lnSpc>
              <a:spcBef>
                <a:spcPts val="0"/>
              </a:spcBef>
              <a:spcAft>
                <a:spcPts val="0"/>
              </a:spcAft>
              <a:buClr>
                <a:schemeClr val="dk1"/>
              </a:buClr>
              <a:buSzPts val="1020"/>
              <a:buFont typeface="Figtree Medium"/>
              <a:buChar char="●"/>
            </a:pPr>
            <a:r>
              <a:rPr lang="id" sz="1020" b="0" i="0" u="none" strike="noStrike" cap="none">
                <a:solidFill>
                  <a:schemeClr val="dk1"/>
                </a:solidFill>
                <a:latin typeface="Figtree Medium"/>
                <a:ea typeface="Figtree Medium"/>
                <a:cs typeface="Figtree Medium"/>
                <a:sym typeface="Figtree Medium"/>
              </a:rPr>
              <a:t>Bahasa Indonesia halaman 8 - contoh soal halaman 25</a:t>
            </a:r>
            <a:endParaRPr sz="1020" b="0" i="0" u="none" strike="noStrike" cap="none">
              <a:solidFill>
                <a:schemeClr val="dk1"/>
              </a:solidFill>
              <a:latin typeface="Figtree Medium"/>
              <a:ea typeface="Figtree Medium"/>
              <a:cs typeface="Figtree Medium"/>
              <a:sym typeface="Figtree Medium"/>
            </a:endParaRPr>
          </a:p>
          <a:p>
            <a:pPr marL="457200" marR="0" lvl="0" indent="-293358" algn="l" rtl="0">
              <a:lnSpc>
                <a:spcPct val="110000"/>
              </a:lnSpc>
              <a:spcBef>
                <a:spcPts val="0"/>
              </a:spcBef>
              <a:spcAft>
                <a:spcPts val="0"/>
              </a:spcAft>
              <a:buClr>
                <a:schemeClr val="dk1"/>
              </a:buClr>
              <a:buSzPts val="1020"/>
              <a:buFont typeface="Figtree Medium"/>
              <a:buChar char="●"/>
            </a:pPr>
            <a:r>
              <a:rPr lang="id" sz="1020" b="0" i="0" u="none" strike="noStrike" cap="none">
                <a:solidFill>
                  <a:schemeClr val="dk1"/>
                </a:solidFill>
                <a:latin typeface="Figtree Medium"/>
                <a:ea typeface="Figtree Medium"/>
                <a:cs typeface="Figtree Medium"/>
                <a:sym typeface="Figtree Medium"/>
              </a:rPr>
              <a:t>Matematika halaman 11 - contoh soal halaman 31</a:t>
            </a:r>
            <a:endParaRPr sz="1020" b="0" i="0" u="none" strike="noStrike" cap="none">
              <a:solidFill>
                <a:schemeClr val="dk1"/>
              </a:solidFill>
              <a:latin typeface="Figtree Medium"/>
              <a:ea typeface="Figtree Medium"/>
              <a:cs typeface="Figtree Medium"/>
              <a:sym typeface="Figtree Medium"/>
            </a:endParaRPr>
          </a:p>
        </p:txBody>
      </p:sp>
      <p:sp>
        <p:nvSpPr>
          <p:cNvPr id="723" name="Google Shape;723;p44"/>
          <p:cNvSpPr txBox="1"/>
          <p:nvPr/>
        </p:nvSpPr>
        <p:spPr>
          <a:xfrm>
            <a:off x="1627410" y="3542900"/>
            <a:ext cx="6459300" cy="864000"/>
          </a:xfrm>
          <a:prstGeom prst="rect">
            <a:avLst/>
          </a:prstGeom>
          <a:noFill/>
          <a:ln>
            <a:noFill/>
          </a:ln>
        </p:spPr>
        <p:txBody>
          <a:bodyPr spcFirstLastPara="1" wrap="square" lIns="76775" tIns="76775" rIns="76775" bIns="76775" anchor="t" anchorCtr="0">
            <a:spAutoFit/>
          </a:bodyPr>
          <a:lstStyle/>
          <a:p>
            <a:pPr marL="0" marR="0" lvl="0" indent="0" algn="l" rtl="0">
              <a:lnSpc>
                <a:spcPct val="110000"/>
              </a:lnSpc>
              <a:spcBef>
                <a:spcPts val="0"/>
              </a:spcBef>
              <a:spcAft>
                <a:spcPts val="0"/>
              </a:spcAft>
              <a:buClr>
                <a:srgbClr val="000000"/>
              </a:buClr>
              <a:buSzPts val="1120"/>
              <a:buFont typeface="Arial"/>
              <a:buNone/>
            </a:pPr>
            <a:r>
              <a:rPr lang="id" sz="1120" b="1" i="0" u="none" strike="noStrike" cap="none">
                <a:solidFill>
                  <a:srgbClr val="016BA3"/>
                </a:solidFill>
                <a:latin typeface="Figtree"/>
                <a:ea typeface="Figtree"/>
                <a:cs typeface="Figtree"/>
                <a:sym typeface="Figtree"/>
              </a:rPr>
              <a:t>Dapat juga mengakses tautan (</a:t>
            </a:r>
            <a:r>
              <a:rPr lang="id" sz="1120" b="1" i="0" u="sng" strike="noStrike" cap="none">
                <a:solidFill>
                  <a:schemeClr val="hlink"/>
                </a:solidFill>
                <a:latin typeface="Figtree"/>
                <a:ea typeface="Figtree"/>
                <a:cs typeface="Figtree"/>
                <a:sym typeface="Figtree"/>
                <a:hlinkClick r:id="rId5"/>
              </a:rPr>
              <a:t>https://pusmendik.kemendikdasmen.go.id/tka/</a:t>
            </a:r>
            <a:r>
              <a:rPr lang="id" sz="1120" b="1" i="0" u="none" strike="noStrike" cap="none">
                <a:solidFill>
                  <a:srgbClr val="016BA3"/>
                </a:solidFill>
                <a:latin typeface="Figtree"/>
                <a:ea typeface="Figtree"/>
                <a:cs typeface="Figtree"/>
                <a:sym typeface="Figtree"/>
              </a:rPr>
              <a:t>)</a:t>
            </a:r>
            <a:endParaRPr sz="1120" b="1" i="0" u="none" strike="noStrike" cap="none">
              <a:solidFill>
                <a:srgbClr val="016BA3"/>
              </a:solidFill>
              <a:latin typeface="Figtree"/>
              <a:ea typeface="Figtree"/>
              <a:cs typeface="Figtree"/>
              <a:sym typeface="Figtree"/>
            </a:endParaRPr>
          </a:p>
          <a:p>
            <a:pPr marL="0" marR="0" lvl="0" indent="0" algn="l" rtl="0">
              <a:lnSpc>
                <a:spcPct val="110000"/>
              </a:lnSpc>
              <a:spcBef>
                <a:spcPts val="0"/>
              </a:spcBef>
              <a:spcAft>
                <a:spcPts val="0"/>
              </a:spcAft>
              <a:buClr>
                <a:srgbClr val="000000"/>
              </a:buClr>
              <a:buSzPts val="1120"/>
              <a:buFont typeface="Arial"/>
              <a:buNone/>
            </a:pPr>
            <a:r>
              <a:rPr lang="id" sz="1120" b="1" i="0" u="none" strike="noStrike" cap="none">
                <a:solidFill>
                  <a:srgbClr val="016BA3"/>
                </a:solidFill>
                <a:latin typeface="Figtree"/>
                <a:ea typeface="Figtree"/>
                <a:cs typeface="Figtree"/>
                <a:sym typeface="Figtree"/>
              </a:rPr>
              <a:t> </a:t>
            </a:r>
            <a:r>
              <a:rPr lang="id" sz="1120" b="0" i="0" u="none" strike="noStrike" cap="none">
                <a:solidFill>
                  <a:srgbClr val="016BA3"/>
                </a:solidFill>
                <a:latin typeface="Figtree Medium"/>
                <a:ea typeface="Figtree Medium"/>
                <a:cs typeface="Figtree Medium"/>
                <a:sym typeface="Figtree Medium"/>
              </a:rPr>
              <a:t>Peserta diminta untuk mengeksplorasi </a:t>
            </a:r>
            <a:r>
              <a:rPr lang="id" sz="1120" b="1" i="0" u="none" strike="noStrike" cap="none">
                <a:solidFill>
                  <a:srgbClr val="016BA3"/>
                </a:solidFill>
                <a:latin typeface="Figtree"/>
                <a:ea typeface="Figtree"/>
                <a:cs typeface="Figtree"/>
                <a:sym typeface="Figtree"/>
              </a:rPr>
              <a:t>Kerangka Asesmen TKA </a:t>
            </a:r>
            <a:r>
              <a:rPr lang="id" sz="1120" b="0" i="0" u="none" strike="noStrike" cap="none">
                <a:solidFill>
                  <a:srgbClr val="016BA3"/>
                </a:solidFill>
                <a:latin typeface="Figtree Medium"/>
                <a:ea typeface="Figtree Medium"/>
                <a:cs typeface="Figtree Medium"/>
                <a:sym typeface="Figtree Medium"/>
              </a:rPr>
              <a:t>yang terdiri dari:</a:t>
            </a:r>
            <a:endParaRPr sz="1120" b="0" i="0" u="none" strike="noStrike" cap="none">
              <a:solidFill>
                <a:srgbClr val="016BA3"/>
              </a:solidFill>
              <a:latin typeface="Figtree Medium"/>
              <a:ea typeface="Figtree Medium"/>
              <a:cs typeface="Figtree Medium"/>
              <a:sym typeface="Figtree Medium"/>
            </a:endParaRPr>
          </a:p>
          <a:p>
            <a:pPr marL="457200" marR="0" lvl="0" indent="-293358" algn="l" rtl="0">
              <a:lnSpc>
                <a:spcPct val="110000"/>
              </a:lnSpc>
              <a:spcBef>
                <a:spcPts val="0"/>
              </a:spcBef>
              <a:spcAft>
                <a:spcPts val="0"/>
              </a:spcAft>
              <a:buClr>
                <a:schemeClr val="dk1"/>
              </a:buClr>
              <a:buSzPts val="1020"/>
              <a:buFont typeface="Figtree Medium"/>
              <a:buChar char="●"/>
            </a:pPr>
            <a:r>
              <a:rPr lang="id" sz="1020" b="0" i="0" u="none" strike="noStrike" cap="none">
                <a:solidFill>
                  <a:schemeClr val="dk1"/>
                </a:solidFill>
                <a:latin typeface="Figtree Medium"/>
                <a:ea typeface="Figtree Medium"/>
                <a:cs typeface="Figtree Medium"/>
                <a:sym typeface="Figtree Medium"/>
              </a:rPr>
              <a:t>Definisi, muatan, kompetensi, dan matriks asesmen</a:t>
            </a:r>
            <a:endParaRPr sz="1020" b="0" i="0" u="none" strike="noStrike" cap="none">
              <a:solidFill>
                <a:schemeClr val="dk1"/>
              </a:solidFill>
              <a:latin typeface="Figtree Medium"/>
              <a:ea typeface="Figtree Medium"/>
              <a:cs typeface="Figtree Medium"/>
              <a:sym typeface="Figtree Medium"/>
            </a:endParaRPr>
          </a:p>
          <a:p>
            <a:pPr marL="457200" marR="0" lvl="0" indent="-293358" algn="l" rtl="0">
              <a:lnSpc>
                <a:spcPct val="110000"/>
              </a:lnSpc>
              <a:spcBef>
                <a:spcPts val="0"/>
              </a:spcBef>
              <a:spcAft>
                <a:spcPts val="0"/>
              </a:spcAft>
              <a:buClr>
                <a:schemeClr val="dk1"/>
              </a:buClr>
              <a:buSzPts val="1020"/>
              <a:buFont typeface="Figtree Medium"/>
              <a:buChar char="●"/>
            </a:pPr>
            <a:r>
              <a:rPr lang="id" sz="1020" b="0" i="0" u="none" strike="noStrike" cap="none">
                <a:solidFill>
                  <a:schemeClr val="dk1"/>
                </a:solidFill>
                <a:latin typeface="Figtree Medium"/>
                <a:ea typeface="Figtree Medium"/>
                <a:cs typeface="Figtree Medium"/>
                <a:sym typeface="Figtree Medium"/>
              </a:rPr>
              <a:t>Contoh soal TKA dari Laman/Dashboard</a:t>
            </a:r>
            <a:endParaRPr sz="1020" b="0" i="0" u="none" strike="noStrike" cap="none">
              <a:solidFill>
                <a:schemeClr val="dk1"/>
              </a:solidFill>
              <a:latin typeface="Figtree Medium"/>
              <a:ea typeface="Figtree Medium"/>
              <a:cs typeface="Figtree Medium"/>
              <a:sym typeface="Figtree Medium"/>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p45"/>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45</a:t>
            </a:fld>
            <a:endParaRPr sz="700" b="1" i="0" u="none" strike="noStrike" cap="none">
              <a:solidFill>
                <a:srgbClr val="595959"/>
              </a:solidFill>
              <a:latin typeface="Figtree"/>
              <a:ea typeface="Figtree"/>
              <a:cs typeface="Figtree"/>
              <a:sym typeface="Figtree"/>
            </a:endParaRPr>
          </a:p>
        </p:txBody>
      </p:sp>
      <p:sp>
        <p:nvSpPr>
          <p:cNvPr id="729" name="Google Shape;729;p45"/>
          <p:cNvSpPr txBox="1"/>
          <p:nvPr/>
        </p:nvSpPr>
        <p:spPr>
          <a:xfrm>
            <a:off x="892950" y="85650"/>
            <a:ext cx="6530400" cy="572700"/>
          </a:xfrm>
          <a:prstGeom prst="rect">
            <a:avLst/>
          </a:prstGeom>
          <a:noFill/>
          <a:ln>
            <a:noFill/>
          </a:ln>
        </p:spPr>
        <p:txBody>
          <a:bodyPr spcFirstLastPara="1" wrap="square" lIns="91425" tIns="91425" rIns="91425" bIns="91425" anchor="ctr" anchorCtr="0">
            <a:normAutofit fontScale="85000"/>
          </a:bodyPr>
          <a:lstStyle/>
          <a:p>
            <a:pPr marL="0" marR="0" lvl="0" indent="0" algn="l" rtl="0">
              <a:lnSpc>
                <a:spcPct val="100000"/>
              </a:lnSpc>
              <a:spcBef>
                <a:spcPts val="0"/>
              </a:spcBef>
              <a:spcAft>
                <a:spcPts val="0"/>
              </a:spcAft>
              <a:buClr>
                <a:srgbClr val="000000"/>
              </a:buClr>
              <a:buSzPct val="100000"/>
              <a:buFont typeface="Arial"/>
              <a:buNone/>
            </a:pPr>
            <a:r>
              <a:rPr lang="id" sz="2200" b="1" i="0" u="none" strike="noStrike" cap="none">
                <a:solidFill>
                  <a:srgbClr val="016BA3"/>
                </a:solidFill>
                <a:latin typeface="Figtree"/>
                <a:ea typeface="Figtree"/>
                <a:cs typeface="Figtree"/>
                <a:sym typeface="Figtree"/>
              </a:rPr>
              <a:t>Bedah Capaian Kompetensi ( Hasil TKA di laman TKA)</a:t>
            </a:r>
            <a:endParaRPr sz="2200" b="1" i="0" u="none" strike="noStrike" cap="none">
              <a:solidFill>
                <a:srgbClr val="016BA3"/>
              </a:solidFill>
              <a:latin typeface="Figtree"/>
              <a:ea typeface="Figtree"/>
              <a:cs typeface="Figtree"/>
              <a:sym typeface="Figtree"/>
            </a:endParaRPr>
          </a:p>
        </p:txBody>
      </p:sp>
      <p:sp>
        <p:nvSpPr>
          <p:cNvPr id="730" name="Google Shape;730;p45"/>
          <p:cNvSpPr/>
          <p:nvPr/>
        </p:nvSpPr>
        <p:spPr>
          <a:xfrm rot="-5400000">
            <a:off x="2730824" y="-1235900"/>
            <a:ext cx="1040100" cy="5819400"/>
          </a:xfrm>
          <a:prstGeom prst="roundRect">
            <a:avLst>
              <a:gd name="adj" fmla="val 4479"/>
            </a:avLst>
          </a:prstGeom>
          <a:solidFill>
            <a:srgbClr val="FDFCFC"/>
          </a:solidFill>
          <a:ln w="19950" cap="flat" cmpd="sng">
            <a:solidFill>
              <a:srgbClr val="0C5395"/>
            </a:solidFill>
            <a:prstDash val="solid"/>
            <a:round/>
            <a:headEnd type="none" w="sm" len="sm"/>
            <a:tailEnd type="none" w="sm" len="sm"/>
          </a:ln>
        </p:spPr>
        <p:txBody>
          <a:bodyPr spcFirstLastPara="1" wrap="square" lIns="76775" tIns="76775" rIns="76775" bIns="76775" anchor="ctr" anchorCtr="0">
            <a:noAutofit/>
          </a:bodyPr>
          <a:lstStyle/>
          <a:p>
            <a:pPr marL="0" marR="0" lvl="0" indent="0" algn="ctr" rtl="0">
              <a:lnSpc>
                <a:spcPct val="100000"/>
              </a:lnSpc>
              <a:spcBef>
                <a:spcPts val="0"/>
              </a:spcBef>
              <a:spcAft>
                <a:spcPts val="0"/>
              </a:spcAft>
              <a:buClr>
                <a:srgbClr val="000000"/>
              </a:buClr>
              <a:buSzPts val="1176"/>
              <a:buFont typeface="Arial"/>
              <a:buNone/>
            </a:pPr>
            <a:endParaRPr sz="1176" b="0" i="0" u="none" strike="noStrike" cap="none">
              <a:solidFill>
                <a:srgbClr val="000000"/>
              </a:solidFill>
              <a:latin typeface="Figtree"/>
              <a:ea typeface="Figtree"/>
              <a:cs typeface="Figtree"/>
              <a:sym typeface="Figtree"/>
            </a:endParaRPr>
          </a:p>
        </p:txBody>
      </p:sp>
      <p:sp>
        <p:nvSpPr>
          <p:cNvPr id="731" name="Google Shape;731;p45"/>
          <p:cNvSpPr/>
          <p:nvPr/>
        </p:nvSpPr>
        <p:spPr>
          <a:xfrm rot="-5400000">
            <a:off x="232758" y="1253339"/>
            <a:ext cx="1056325" cy="839491"/>
          </a:xfrm>
          <a:prstGeom prst="flowChartOffpageConnector">
            <a:avLst/>
          </a:prstGeom>
          <a:gradFill>
            <a:gsLst>
              <a:gs pos="0">
                <a:srgbClr val="0C5395"/>
              </a:gs>
              <a:gs pos="100000">
                <a:srgbClr val="1E90FF"/>
              </a:gs>
            </a:gsLst>
            <a:lin ang="2700006" scaled="0"/>
          </a:gradFill>
          <a:ln>
            <a:noFill/>
          </a:ln>
        </p:spPr>
        <p:txBody>
          <a:bodyPr spcFirstLastPara="1" wrap="square" lIns="95850" tIns="95850" rIns="95850" bIns="95850" anchor="ctr" anchorCtr="0">
            <a:noAutofit/>
          </a:bodyPr>
          <a:lstStyle/>
          <a:p>
            <a:pPr marL="0" marR="0" lvl="0" indent="0" algn="ctr" rtl="0">
              <a:lnSpc>
                <a:spcPct val="100000"/>
              </a:lnSpc>
              <a:spcBef>
                <a:spcPts val="0"/>
              </a:spcBef>
              <a:spcAft>
                <a:spcPts val="0"/>
              </a:spcAft>
              <a:buClr>
                <a:srgbClr val="000000"/>
              </a:buClr>
              <a:buSzPts val="1467"/>
              <a:buFont typeface="Arial"/>
              <a:buNone/>
            </a:pPr>
            <a:endParaRPr sz="1467" b="0" i="0" u="none" strike="noStrike" cap="none">
              <a:solidFill>
                <a:srgbClr val="000000"/>
              </a:solidFill>
              <a:latin typeface="Figtree"/>
              <a:ea typeface="Figtree"/>
              <a:cs typeface="Figtree"/>
              <a:sym typeface="Figtree"/>
            </a:endParaRPr>
          </a:p>
        </p:txBody>
      </p:sp>
      <p:sp>
        <p:nvSpPr>
          <p:cNvPr id="732" name="Google Shape;732;p45"/>
          <p:cNvSpPr txBox="1"/>
          <p:nvPr/>
        </p:nvSpPr>
        <p:spPr>
          <a:xfrm>
            <a:off x="1172323" y="1415200"/>
            <a:ext cx="4681200" cy="517200"/>
          </a:xfrm>
          <a:prstGeom prst="rect">
            <a:avLst/>
          </a:prstGeom>
          <a:noFill/>
          <a:ln>
            <a:noFill/>
          </a:ln>
        </p:spPr>
        <p:txBody>
          <a:bodyPr spcFirstLastPara="1" wrap="square" lIns="76775" tIns="76775" rIns="76775" bIns="76775" anchor="t" anchorCtr="0">
            <a:spAutoFit/>
          </a:bodyPr>
          <a:lstStyle/>
          <a:p>
            <a:pPr marL="0" marR="0" lvl="0" indent="0" algn="l" rtl="0">
              <a:lnSpc>
                <a:spcPct val="110000"/>
              </a:lnSpc>
              <a:spcBef>
                <a:spcPts val="0"/>
              </a:spcBef>
              <a:spcAft>
                <a:spcPts val="0"/>
              </a:spcAft>
              <a:buClr>
                <a:srgbClr val="000000"/>
              </a:buClr>
              <a:buSzPts val="1120"/>
              <a:buFont typeface="Arial"/>
              <a:buNone/>
            </a:pPr>
            <a:r>
              <a:rPr lang="id" sz="1120" b="0" i="0" u="none" strike="noStrike" cap="none">
                <a:solidFill>
                  <a:schemeClr val="dk1"/>
                </a:solidFill>
                <a:latin typeface="Figtree Medium"/>
                <a:ea typeface="Figtree Medium"/>
                <a:cs typeface="Figtree Medium"/>
                <a:sym typeface="Figtree Medium"/>
              </a:rPr>
              <a:t>Pertanyaan pemantik, “Bagaimana caranya kita mengetahui capaian kompetensi/indikator untuk setiap mata pelajaran?”</a:t>
            </a:r>
            <a:endParaRPr sz="1120" b="0" i="0" u="none" strike="noStrike" cap="none">
              <a:solidFill>
                <a:schemeClr val="dk1"/>
              </a:solidFill>
              <a:latin typeface="Figtree Medium"/>
              <a:ea typeface="Figtree Medium"/>
              <a:cs typeface="Figtree Medium"/>
              <a:sym typeface="Figtree Medium"/>
            </a:endParaRPr>
          </a:p>
        </p:txBody>
      </p:sp>
      <p:sp>
        <p:nvSpPr>
          <p:cNvPr id="733" name="Google Shape;733;p45"/>
          <p:cNvSpPr/>
          <p:nvPr/>
        </p:nvSpPr>
        <p:spPr>
          <a:xfrm rot="-5400000">
            <a:off x="2736050" y="-87800"/>
            <a:ext cx="1040100" cy="5808900"/>
          </a:xfrm>
          <a:prstGeom prst="roundRect">
            <a:avLst>
              <a:gd name="adj" fmla="val 4479"/>
            </a:avLst>
          </a:prstGeom>
          <a:solidFill>
            <a:srgbClr val="FDFCFC"/>
          </a:solidFill>
          <a:ln w="19950" cap="flat" cmpd="sng">
            <a:solidFill>
              <a:srgbClr val="0C5395"/>
            </a:solidFill>
            <a:prstDash val="solid"/>
            <a:round/>
            <a:headEnd type="none" w="sm" len="sm"/>
            <a:tailEnd type="none" w="sm" len="sm"/>
          </a:ln>
        </p:spPr>
        <p:txBody>
          <a:bodyPr spcFirstLastPara="1" wrap="square" lIns="76775" tIns="76775" rIns="76775" bIns="76775" anchor="ctr" anchorCtr="0">
            <a:noAutofit/>
          </a:bodyPr>
          <a:lstStyle/>
          <a:p>
            <a:pPr marL="0" marR="0" lvl="0" indent="0" algn="ctr" rtl="0">
              <a:lnSpc>
                <a:spcPct val="100000"/>
              </a:lnSpc>
              <a:spcBef>
                <a:spcPts val="0"/>
              </a:spcBef>
              <a:spcAft>
                <a:spcPts val="0"/>
              </a:spcAft>
              <a:buClr>
                <a:srgbClr val="000000"/>
              </a:buClr>
              <a:buSzPts val="1176"/>
              <a:buFont typeface="Arial"/>
              <a:buNone/>
            </a:pPr>
            <a:endParaRPr sz="1176" b="0" i="0" u="none" strike="noStrike" cap="none">
              <a:solidFill>
                <a:srgbClr val="000000"/>
              </a:solidFill>
              <a:latin typeface="Figtree"/>
              <a:ea typeface="Figtree"/>
              <a:cs typeface="Figtree"/>
              <a:sym typeface="Figtree"/>
            </a:endParaRPr>
          </a:p>
        </p:txBody>
      </p:sp>
      <p:sp>
        <p:nvSpPr>
          <p:cNvPr id="734" name="Google Shape;734;p45"/>
          <p:cNvSpPr/>
          <p:nvPr/>
        </p:nvSpPr>
        <p:spPr>
          <a:xfrm rot="-5400000">
            <a:off x="239732" y="2396190"/>
            <a:ext cx="1056325" cy="839491"/>
          </a:xfrm>
          <a:prstGeom prst="flowChartOffpageConnector">
            <a:avLst/>
          </a:prstGeom>
          <a:gradFill>
            <a:gsLst>
              <a:gs pos="0">
                <a:srgbClr val="0C5395"/>
              </a:gs>
              <a:gs pos="100000">
                <a:srgbClr val="1E90FF"/>
              </a:gs>
            </a:gsLst>
            <a:lin ang="2700006" scaled="0"/>
          </a:gradFill>
          <a:ln>
            <a:noFill/>
          </a:ln>
        </p:spPr>
        <p:txBody>
          <a:bodyPr spcFirstLastPara="1" wrap="square" lIns="95850" tIns="95850" rIns="95850" bIns="95850" anchor="ctr" anchorCtr="0">
            <a:noAutofit/>
          </a:bodyPr>
          <a:lstStyle/>
          <a:p>
            <a:pPr marL="0" marR="0" lvl="0" indent="0" algn="ctr" rtl="0">
              <a:lnSpc>
                <a:spcPct val="100000"/>
              </a:lnSpc>
              <a:spcBef>
                <a:spcPts val="0"/>
              </a:spcBef>
              <a:spcAft>
                <a:spcPts val="0"/>
              </a:spcAft>
              <a:buClr>
                <a:srgbClr val="000000"/>
              </a:buClr>
              <a:buSzPts val="1467"/>
              <a:buFont typeface="Arial"/>
              <a:buNone/>
            </a:pPr>
            <a:endParaRPr sz="1467" b="0" i="0" u="none" strike="noStrike" cap="none">
              <a:solidFill>
                <a:srgbClr val="000000"/>
              </a:solidFill>
              <a:latin typeface="Figtree"/>
              <a:ea typeface="Figtree"/>
              <a:cs typeface="Figtree"/>
              <a:sym typeface="Figtree"/>
            </a:endParaRPr>
          </a:p>
        </p:txBody>
      </p:sp>
      <p:sp>
        <p:nvSpPr>
          <p:cNvPr id="735" name="Google Shape;735;p45"/>
          <p:cNvSpPr/>
          <p:nvPr/>
        </p:nvSpPr>
        <p:spPr>
          <a:xfrm rot="-5400000">
            <a:off x="2725574" y="1055025"/>
            <a:ext cx="1040100" cy="5808900"/>
          </a:xfrm>
          <a:prstGeom prst="roundRect">
            <a:avLst>
              <a:gd name="adj" fmla="val 4479"/>
            </a:avLst>
          </a:prstGeom>
          <a:solidFill>
            <a:srgbClr val="FDFCFC"/>
          </a:solidFill>
          <a:ln w="19950" cap="flat" cmpd="sng">
            <a:solidFill>
              <a:srgbClr val="0C5395"/>
            </a:solidFill>
            <a:prstDash val="solid"/>
            <a:round/>
            <a:headEnd type="none" w="sm" len="sm"/>
            <a:tailEnd type="none" w="sm" len="sm"/>
          </a:ln>
        </p:spPr>
        <p:txBody>
          <a:bodyPr spcFirstLastPara="1" wrap="square" lIns="76775" tIns="76775" rIns="76775" bIns="76775" anchor="ctr" anchorCtr="0">
            <a:noAutofit/>
          </a:bodyPr>
          <a:lstStyle/>
          <a:p>
            <a:pPr marL="0" marR="0" lvl="0" indent="0" algn="ctr" rtl="0">
              <a:lnSpc>
                <a:spcPct val="100000"/>
              </a:lnSpc>
              <a:spcBef>
                <a:spcPts val="0"/>
              </a:spcBef>
              <a:spcAft>
                <a:spcPts val="0"/>
              </a:spcAft>
              <a:buClr>
                <a:srgbClr val="000000"/>
              </a:buClr>
              <a:buSzPts val="1176"/>
              <a:buFont typeface="Arial"/>
              <a:buNone/>
            </a:pPr>
            <a:endParaRPr sz="1176" b="0" i="0" u="none" strike="noStrike" cap="none">
              <a:solidFill>
                <a:srgbClr val="000000"/>
              </a:solidFill>
              <a:latin typeface="Figtree"/>
              <a:ea typeface="Figtree"/>
              <a:cs typeface="Figtree"/>
              <a:sym typeface="Figtree"/>
            </a:endParaRPr>
          </a:p>
        </p:txBody>
      </p:sp>
      <p:sp>
        <p:nvSpPr>
          <p:cNvPr id="736" name="Google Shape;736;p45"/>
          <p:cNvSpPr/>
          <p:nvPr/>
        </p:nvSpPr>
        <p:spPr>
          <a:xfrm rot="-5400000">
            <a:off x="232768" y="3539024"/>
            <a:ext cx="1056325" cy="839491"/>
          </a:xfrm>
          <a:prstGeom prst="flowChartOffpageConnector">
            <a:avLst/>
          </a:prstGeom>
          <a:gradFill>
            <a:gsLst>
              <a:gs pos="0">
                <a:srgbClr val="0C5395"/>
              </a:gs>
              <a:gs pos="100000">
                <a:srgbClr val="1E90FF"/>
              </a:gs>
            </a:gsLst>
            <a:lin ang="2700006" scaled="0"/>
          </a:gradFill>
          <a:ln>
            <a:noFill/>
          </a:ln>
        </p:spPr>
        <p:txBody>
          <a:bodyPr spcFirstLastPara="1" wrap="square" lIns="95850" tIns="95850" rIns="95850" bIns="95850" anchor="ctr" anchorCtr="0">
            <a:noAutofit/>
          </a:bodyPr>
          <a:lstStyle/>
          <a:p>
            <a:pPr marL="0" marR="0" lvl="0" indent="0" algn="ctr" rtl="0">
              <a:lnSpc>
                <a:spcPct val="100000"/>
              </a:lnSpc>
              <a:spcBef>
                <a:spcPts val="0"/>
              </a:spcBef>
              <a:spcAft>
                <a:spcPts val="0"/>
              </a:spcAft>
              <a:buClr>
                <a:srgbClr val="000000"/>
              </a:buClr>
              <a:buSzPts val="1467"/>
              <a:buFont typeface="Arial"/>
              <a:buNone/>
            </a:pPr>
            <a:endParaRPr sz="1467" b="0" i="0" u="none" strike="noStrike" cap="none">
              <a:solidFill>
                <a:srgbClr val="000000"/>
              </a:solidFill>
              <a:latin typeface="Figtree"/>
              <a:ea typeface="Figtree"/>
              <a:cs typeface="Figtree"/>
              <a:sym typeface="Figtree"/>
            </a:endParaRPr>
          </a:p>
        </p:txBody>
      </p:sp>
      <p:sp>
        <p:nvSpPr>
          <p:cNvPr id="737" name="Google Shape;737;p45"/>
          <p:cNvSpPr txBox="1"/>
          <p:nvPr/>
        </p:nvSpPr>
        <p:spPr>
          <a:xfrm>
            <a:off x="490580" y="1296647"/>
            <a:ext cx="463200" cy="718800"/>
          </a:xfrm>
          <a:prstGeom prst="rect">
            <a:avLst/>
          </a:prstGeom>
          <a:noFill/>
          <a:ln>
            <a:noFill/>
          </a:ln>
        </p:spPr>
        <p:txBody>
          <a:bodyPr spcFirstLastPara="1" wrap="square" lIns="114775" tIns="114775" rIns="114775" bIns="114775" anchor="ctr" anchorCtr="0">
            <a:normAutofit/>
          </a:bodyPr>
          <a:lstStyle/>
          <a:p>
            <a:pPr marL="0" marR="0" lvl="0" indent="0" algn="l" rtl="0">
              <a:lnSpc>
                <a:spcPct val="100000"/>
              </a:lnSpc>
              <a:spcBef>
                <a:spcPts val="0"/>
              </a:spcBef>
              <a:spcAft>
                <a:spcPts val="0"/>
              </a:spcAft>
              <a:buClr>
                <a:srgbClr val="000000"/>
              </a:buClr>
              <a:buSzPts val="2762"/>
              <a:buFont typeface="Arial"/>
              <a:buNone/>
            </a:pPr>
            <a:r>
              <a:rPr lang="id" sz="2762" b="1" i="0" u="none" strike="noStrike" cap="none">
                <a:solidFill>
                  <a:schemeClr val="lt1"/>
                </a:solidFill>
                <a:latin typeface="Figtree"/>
                <a:ea typeface="Figtree"/>
                <a:cs typeface="Figtree"/>
                <a:sym typeface="Figtree"/>
              </a:rPr>
              <a:t>1</a:t>
            </a:r>
            <a:endParaRPr sz="2762" b="1" i="0" u="none" strike="noStrike" cap="none">
              <a:solidFill>
                <a:schemeClr val="lt1"/>
              </a:solidFill>
              <a:latin typeface="Figtree"/>
              <a:ea typeface="Figtree"/>
              <a:cs typeface="Figtree"/>
              <a:sym typeface="Figtree"/>
            </a:endParaRPr>
          </a:p>
        </p:txBody>
      </p:sp>
      <p:sp>
        <p:nvSpPr>
          <p:cNvPr id="738" name="Google Shape;738;p45"/>
          <p:cNvSpPr txBox="1"/>
          <p:nvPr/>
        </p:nvSpPr>
        <p:spPr>
          <a:xfrm>
            <a:off x="490580" y="2469848"/>
            <a:ext cx="463200" cy="718800"/>
          </a:xfrm>
          <a:prstGeom prst="rect">
            <a:avLst/>
          </a:prstGeom>
          <a:noFill/>
          <a:ln>
            <a:noFill/>
          </a:ln>
        </p:spPr>
        <p:txBody>
          <a:bodyPr spcFirstLastPara="1" wrap="square" lIns="114775" tIns="114775" rIns="114775" bIns="114775" anchor="ctr" anchorCtr="0">
            <a:normAutofit/>
          </a:bodyPr>
          <a:lstStyle/>
          <a:p>
            <a:pPr marL="0" marR="0" lvl="0" indent="0" algn="l" rtl="0">
              <a:lnSpc>
                <a:spcPct val="100000"/>
              </a:lnSpc>
              <a:spcBef>
                <a:spcPts val="0"/>
              </a:spcBef>
              <a:spcAft>
                <a:spcPts val="0"/>
              </a:spcAft>
              <a:buClr>
                <a:srgbClr val="000000"/>
              </a:buClr>
              <a:buSzPts val="2762"/>
              <a:buFont typeface="Arial"/>
              <a:buNone/>
            </a:pPr>
            <a:r>
              <a:rPr lang="id" sz="2762" b="1" i="0" u="none" strike="noStrike" cap="none">
                <a:solidFill>
                  <a:schemeClr val="lt1"/>
                </a:solidFill>
                <a:latin typeface="Figtree"/>
                <a:ea typeface="Figtree"/>
                <a:cs typeface="Figtree"/>
                <a:sym typeface="Figtree"/>
              </a:rPr>
              <a:t>2</a:t>
            </a:r>
            <a:endParaRPr sz="2762" b="1" i="0" u="none" strike="noStrike" cap="none">
              <a:solidFill>
                <a:schemeClr val="lt1"/>
              </a:solidFill>
              <a:latin typeface="Figtree"/>
              <a:ea typeface="Figtree"/>
              <a:cs typeface="Figtree"/>
              <a:sym typeface="Figtree"/>
            </a:endParaRPr>
          </a:p>
        </p:txBody>
      </p:sp>
      <p:sp>
        <p:nvSpPr>
          <p:cNvPr id="739" name="Google Shape;739;p45"/>
          <p:cNvSpPr txBox="1"/>
          <p:nvPr/>
        </p:nvSpPr>
        <p:spPr>
          <a:xfrm>
            <a:off x="529307" y="3599992"/>
            <a:ext cx="463200" cy="718800"/>
          </a:xfrm>
          <a:prstGeom prst="rect">
            <a:avLst/>
          </a:prstGeom>
          <a:noFill/>
          <a:ln>
            <a:noFill/>
          </a:ln>
        </p:spPr>
        <p:txBody>
          <a:bodyPr spcFirstLastPara="1" wrap="square" lIns="114775" tIns="114775" rIns="114775" bIns="114775" anchor="ctr" anchorCtr="0">
            <a:normAutofit/>
          </a:bodyPr>
          <a:lstStyle/>
          <a:p>
            <a:pPr marL="0" marR="0" lvl="0" indent="0" algn="l" rtl="0">
              <a:lnSpc>
                <a:spcPct val="100000"/>
              </a:lnSpc>
              <a:spcBef>
                <a:spcPts val="0"/>
              </a:spcBef>
              <a:spcAft>
                <a:spcPts val="0"/>
              </a:spcAft>
              <a:buClr>
                <a:srgbClr val="000000"/>
              </a:buClr>
              <a:buSzPts val="2762"/>
              <a:buFont typeface="Arial"/>
              <a:buNone/>
            </a:pPr>
            <a:r>
              <a:rPr lang="id" sz="2762" b="1" i="0" u="none" strike="noStrike" cap="none">
                <a:solidFill>
                  <a:schemeClr val="lt1"/>
                </a:solidFill>
                <a:latin typeface="Figtree"/>
                <a:ea typeface="Figtree"/>
                <a:cs typeface="Figtree"/>
                <a:sym typeface="Figtree"/>
              </a:rPr>
              <a:t>3</a:t>
            </a:r>
            <a:endParaRPr sz="2762" b="1" i="0" u="none" strike="noStrike" cap="none">
              <a:solidFill>
                <a:schemeClr val="lt1"/>
              </a:solidFill>
              <a:latin typeface="Figtree"/>
              <a:ea typeface="Figtree"/>
              <a:cs typeface="Figtree"/>
              <a:sym typeface="Figtree"/>
            </a:endParaRPr>
          </a:p>
        </p:txBody>
      </p:sp>
      <p:sp>
        <p:nvSpPr>
          <p:cNvPr id="740" name="Google Shape;740;p45"/>
          <p:cNvSpPr txBox="1"/>
          <p:nvPr/>
        </p:nvSpPr>
        <p:spPr>
          <a:xfrm>
            <a:off x="1198728" y="2529400"/>
            <a:ext cx="4628400" cy="706800"/>
          </a:xfrm>
          <a:prstGeom prst="rect">
            <a:avLst/>
          </a:prstGeom>
          <a:noFill/>
          <a:ln>
            <a:noFill/>
          </a:ln>
        </p:spPr>
        <p:txBody>
          <a:bodyPr spcFirstLastPara="1" wrap="square" lIns="76775" tIns="76775" rIns="76775" bIns="76775" anchor="t" anchorCtr="0">
            <a:spAutoFit/>
          </a:bodyPr>
          <a:lstStyle/>
          <a:p>
            <a:pPr marL="0" marR="0" lvl="0" indent="0" algn="l" rtl="0">
              <a:lnSpc>
                <a:spcPct val="110000"/>
              </a:lnSpc>
              <a:spcBef>
                <a:spcPts val="0"/>
              </a:spcBef>
              <a:spcAft>
                <a:spcPts val="0"/>
              </a:spcAft>
              <a:buClr>
                <a:srgbClr val="000000"/>
              </a:buClr>
              <a:buSzPts val="1120"/>
              <a:buFont typeface="Arial"/>
              <a:buNone/>
            </a:pPr>
            <a:r>
              <a:rPr lang="id" sz="1120" b="0" i="0" u="none" strike="noStrike" cap="none">
                <a:solidFill>
                  <a:schemeClr val="dk1"/>
                </a:solidFill>
                <a:latin typeface="Figtree Medium"/>
                <a:ea typeface="Figtree Medium"/>
                <a:cs typeface="Figtree Medium"/>
                <a:sym typeface="Figtree Medium"/>
              </a:rPr>
              <a:t>Data capaian per kompetensi/indikator melalui laman TKA </a:t>
            </a:r>
            <a:r>
              <a:rPr lang="id" sz="1120" b="1" i="0" u="none" strike="noStrike" cap="none">
                <a:solidFill>
                  <a:srgbClr val="016BA3"/>
                </a:solidFill>
                <a:latin typeface="Figtree"/>
                <a:ea typeface="Figtree"/>
                <a:cs typeface="Figtree"/>
                <a:sym typeface="Figtree"/>
              </a:rPr>
              <a:t>(</a:t>
            </a:r>
            <a:r>
              <a:rPr lang="id" sz="1120" b="1" i="0" u="sng" strike="noStrike" cap="none">
                <a:solidFill>
                  <a:schemeClr val="hlink"/>
                </a:solidFill>
                <a:latin typeface="Figtree"/>
                <a:ea typeface="Figtree"/>
                <a:cs typeface="Figtree"/>
                <a:sym typeface="Figtree"/>
                <a:hlinkClick r:id="rId3"/>
              </a:rPr>
              <a:t>https://tka.kemendikdasmen.go.id/hasiltka/daya-serap</a:t>
            </a:r>
            <a:r>
              <a:rPr lang="id" sz="1120" b="1" i="0" u="none" strike="noStrike" cap="none">
                <a:solidFill>
                  <a:srgbClr val="016BA3"/>
                </a:solidFill>
                <a:latin typeface="Figtree"/>
                <a:ea typeface="Figtree"/>
                <a:cs typeface="Figtree"/>
                <a:sym typeface="Figtree"/>
              </a:rPr>
              <a:t>)</a:t>
            </a:r>
            <a:endParaRPr sz="1120" b="1" i="0" u="none" strike="noStrike" cap="none">
              <a:solidFill>
                <a:srgbClr val="016BA3"/>
              </a:solidFill>
              <a:latin typeface="Figtree"/>
              <a:ea typeface="Figtree"/>
              <a:cs typeface="Figtree"/>
              <a:sym typeface="Figtree"/>
            </a:endParaRPr>
          </a:p>
          <a:p>
            <a:pPr marL="0" marR="0" lvl="0" indent="0" algn="l" rtl="0">
              <a:lnSpc>
                <a:spcPct val="110000"/>
              </a:lnSpc>
              <a:spcBef>
                <a:spcPts val="0"/>
              </a:spcBef>
              <a:spcAft>
                <a:spcPts val="0"/>
              </a:spcAft>
              <a:buClr>
                <a:srgbClr val="000000"/>
              </a:buClr>
              <a:buSzPts val="1120"/>
              <a:buFont typeface="Arial"/>
              <a:buNone/>
            </a:pPr>
            <a:endParaRPr sz="1120" b="1" i="0" u="none" strike="noStrike" cap="none">
              <a:solidFill>
                <a:srgbClr val="016BA3"/>
              </a:solidFill>
              <a:latin typeface="Figtree"/>
              <a:ea typeface="Figtree"/>
              <a:cs typeface="Figtree"/>
              <a:sym typeface="Figtree"/>
            </a:endParaRPr>
          </a:p>
        </p:txBody>
      </p:sp>
      <p:sp>
        <p:nvSpPr>
          <p:cNvPr id="741" name="Google Shape;741;p45"/>
          <p:cNvSpPr txBox="1"/>
          <p:nvPr/>
        </p:nvSpPr>
        <p:spPr>
          <a:xfrm>
            <a:off x="1172328" y="3500550"/>
            <a:ext cx="4533000" cy="896400"/>
          </a:xfrm>
          <a:prstGeom prst="rect">
            <a:avLst/>
          </a:prstGeom>
          <a:noFill/>
          <a:ln>
            <a:noFill/>
          </a:ln>
        </p:spPr>
        <p:txBody>
          <a:bodyPr spcFirstLastPara="1" wrap="square" lIns="76775" tIns="76775" rIns="76775" bIns="76775" anchor="t" anchorCtr="0">
            <a:spAutoFit/>
          </a:bodyPr>
          <a:lstStyle/>
          <a:p>
            <a:pPr marL="0" marR="0" lvl="0" indent="0" algn="l" rtl="0">
              <a:lnSpc>
                <a:spcPct val="110000"/>
              </a:lnSpc>
              <a:spcBef>
                <a:spcPts val="0"/>
              </a:spcBef>
              <a:spcAft>
                <a:spcPts val="0"/>
              </a:spcAft>
              <a:buClr>
                <a:srgbClr val="000000"/>
              </a:buClr>
              <a:buSzPts val="1120"/>
              <a:buFont typeface="Arial"/>
              <a:buNone/>
            </a:pPr>
            <a:r>
              <a:rPr lang="id" sz="1120" b="0" i="0" u="none" strike="noStrike" cap="none">
                <a:solidFill>
                  <a:schemeClr val="dk1"/>
                </a:solidFill>
                <a:latin typeface="Figtree Medium"/>
                <a:ea typeface="Figtree Medium"/>
                <a:cs typeface="Figtree Medium"/>
                <a:sym typeface="Figtree Medium"/>
              </a:rPr>
              <a:t>Peserta  dalam kelompok berdasarkan mata pelajaran atau rumpun mengidentifikasi kompetensi/indikator terendah dan menganalisis penyebabnya.</a:t>
            </a:r>
            <a:endParaRPr sz="1120" b="0" i="0" u="none" strike="noStrike" cap="none">
              <a:solidFill>
                <a:schemeClr val="dk1"/>
              </a:solidFill>
              <a:latin typeface="Figtree Medium"/>
              <a:ea typeface="Figtree Medium"/>
              <a:cs typeface="Figtree Medium"/>
              <a:sym typeface="Figtree Medium"/>
            </a:endParaRPr>
          </a:p>
          <a:p>
            <a:pPr marL="0" marR="0" lvl="0" indent="0" algn="l" rtl="0">
              <a:lnSpc>
                <a:spcPct val="110000"/>
              </a:lnSpc>
              <a:spcBef>
                <a:spcPts val="0"/>
              </a:spcBef>
              <a:spcAft>
                <a:spcPts val="0"/>
              </a:spcAft>
              <a:buClr>
                <a:srgbClr val="000000"/>
              </a:buClr>
              <a:buSzPts val="1120"/>
              <a:buFont typeface="Arial"/>
              <a:buNone/>
            </a:pPr>
            <a:endParaRPr sz="1120" b="0" i="0" u="none" strike="noStrike" cap="none">
              <a:solidFill>
                <a:schemeClr val="dk1"/>
              </a:solidFill>
              <a:latin typeface="Figtree Medium"/>
              <a:ea typeface="Figtree Medium"/>
              <a:cs typeface="Figtree Medium"/>
              <a:sym typeface="Figtree Medium"/>
            </a:endParaRPr>
          </a:p>
        </p:txBody>
      </p:sp>
      <p:pic>
        <p:nvPicPr>
          <p:cNvPr id="742" name="Google Shape;742;p45" title="qr-KUidm.png"/>
          <p:cNvPicPr preferRelativeResize="0"/>
          <p:nvPr/>
        </p:nvPicPr>
        <p:blipFill rotWithShape="1">
          <a:blip r:embed="rId4">
            <a:alphaModFix/>
          </a:blip>
          <a:srcRect/>
          <a:stretch/>
        </p:blipFill>
        <p:spPr>
          <a:xfrm>
            <a:off x="6402125" y="1365475"/>
            <a:ext cx="2507725" cy="25077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sp>
        <p:nvSpPr>
          <p:cNvPr id="747" name="Google Shape;747;p46"/>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46</a:t>
            </a:fld>
            <a:endParaRPr sz="700" b="1" i="0" u="none" strike="noStrike" cap="none">
              <a:solidFill>
                <a:srgbClr val="595959"/>
              </a:solidFill>
              <a:latin typeface="Figtree"/>
              <a:ea typeface="Figtree"/>
              <a:cs typeface="Figtree"/>
              <a:sym typeface="Figtree"/>
            </a:endParaRPr>
          </a:p>
        </p:txBody>
      </p:sp>
      <p:sp>
        <p:nvSpPr>
          <p:cNvPr id="748" name="Google Shape;748;p46"/>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Bedah Capaian Kompetensi ( Hasil TKA)</a:t>
            </a:r>
            <a:endParaRPr sz="2200" b="1" i="0" u="none" strike="noStrike" cap="none">
              <a:solidFill>
                <a:srgbClr val="016BA3"/>
              </a:solidFill>
              <a:latin typeface="Figtree"/>
              <a:ea typeface="Figtree"/>
              <a:cs typeface="Figtree"/>
              <a:sym typeface="Figtree"/>
            </a:endParaRPr>
          </a:p>
        </p:txBody>
      </p:sp>
      <p:sp>
        <p:nvSpPr>
          <p:cNvPr id="749" name="Google Shape;749;p46"/>
          <p:cNvSpPr/>
          <p:nvPr/>
        </p:nvSpPr>
        <p:spPr>
          <a:xfrm rot="-5400000">
            <a:off x="3809300" y="-1817075"/>
            <a:ext cx="1613700" cy="7639800"/>
          </a:xfrm>
          <a:prstGeom prst="roundRect">
            <a:avLst>
              <a:gd name="adj" fmla="val 4479"/>
            </a:avLst>
          </a:prstGeom>
          <a:solidFill>
            <a:srgbClr val="FDFCFC"/>
          </a:solidFill>
          <a:ln w="19950" cap="flat" cmpd="sng">
            <a:solidFill>
              <a:srgbClr val="0C5395"/>
            </a:solidFill>
            <a:prstDash val="solid"/>
            <a:round/>
            <a:headEnd type="none" w="sm" len="sm"/>
            <a:tailEnd type="none" w="sm" len="sm"/>
          </a:ln>
        </p:spPr>
        <p:txBody>
          <a:bodyPr spcFirstLastPara="1" wrap="square" lIns="76775" tIns="76775" rIns="76775" bIns="76775" anchor="ctr" anchorCtr="0">
            <a:noAutofit/>
          </a:bodyPr>
          <a:lstStyle/>
          <a:p>
            <a:pPr marL="0" marR="0" lvl="0" indent="0" algn="ctr" rtl="0">
              <a:lnSpc>
                <a:spcPct val="100000"/>
              </a:lnSpc>
              <a:spcBef>
                <a:spcPts val="0"/>
              </a:spcBef>
              <a:spcAft>
                <a:spcPts val="0"/>
              </a:spcAft>
              <a:buClr>
                <a:srgbClr val="000000"/>
              </a:buClr>
              <a:buSzPts val="1176"/>
              <a:buFont typeface="Arial"/>
              <a:buNone/>
            </a:pPr>
            <a:endParaRPr sz="1176" b="0" i="0" u="none" strike="noStrike" cap="none">
              <a:solidFill>
                <a:srgbClr val="000000"/>
              </a:solidFill>
              <a:latin typeface="Figtree"/>
              <a:ea typeface="Figtree"/>
              <a:cs typeface="Figtree"/>
              <a:sym typeface="Figtree"/>
            </a:endParaRPr>
          </a:p>
        </p:txBody>
      </p:sp>
      <p:sp>
        <p:nvSpPr>
          <p:cNvPr id="750" name="Google Shape;750;p46"/>
          <p:cNvSpPr/>
          <p:nvPr/>
        </p:nvSpPr>
        <p:spPr>
          <a:xfrm rot="-5400000">
            <a:off x="380963" y="1564613"/>
            <a:ext cx="1632125" cy="877450"/>
          </a:xfrm>
          <a:prstGeom prst="flowChartOffpageConnector">
            <a:avLst/>
          </a:prstGeom>
          <a:gradFill>
            <a:gsLst>
              <a:gs pos="0">
                <a:srgbClr val="0C5395"/>
              </a:gs>
              <a:gs pos="100000">
                <a:srgbClr val="1E90FF"/>
              </a:gs>
            </a:gsLst>
            <a:lin ang="2700006" scaled="0"/>
          </a:gradFill>
          <a:ln>
            <a:noFill/>
          </a:ln>
        </p:spPr>
        <p:txBody>
          <a:bodyPr spcFirstLastPara="1" wrap="square" lIns="95850" tIns="95850" rIns="95850" bIns="95850" anchor="ctr" anchorCtr="0">
            <a:noAutofit/>
          </a:bodyPr>
          <a:lstStyle/>
          <a:p>
            <a:pPr marL="0" marR="0" lvl="0" indent="0" algn="ctr" rtl="0">
              <a:lnSpc>
                <a:spcPct val="100000"/>
              </a:lnSpc>
              <a:spcBef>
                <a:spcPts val="0"/>
              </a:spcBef>
              <a:spcAft>
                <a:spcPts val="0"/>
              </a:spcAft>
              <a:buClr>
                <a:srgbClr val="000000"/>
              </a:buClr>
              <a:buSzPts val="1467"/>
              <a:buFont typeface="Arial"/>
              <a:buNone/>
            </a:pPr>
            <a:endParaRPr sz="1467" b="0" i="0" u="none" strike="noStrike" cap="none">
              <a:solidFill>
                <a:srgbClr val="000000"/>
              </a:solidFill>
              <a:latin typeface="Figtree"/>
              <a:ea typeface="Figtree"/>
              <a:cs typeface="Figtree"/>
              <a:sym typeface="Figtree"/>
            </a:endParaRPr>
          </a:p>
        </p:txBody>
      </p:sp>
      <p:sp>
        <p:nvSpPr>
          <p:cNvPr id="751" name="Google Shape;751;p46"/>
          <p:cNvSpPr txBox="1"/>
          <p:nvPr/>
        </p:nvSpPr>
        <p:spPr>
          <a:xfrm>
            <a:off x="1627394" y="1241025"/>
            <a:ext cx="6459300" cy="1420800"/>
          </a:xfrm>
          <a:prstGeom prst="rect">
            <a:avLst/>
          </a:prstGeom>
          <a:noFill/>
          <a:ln>
            <a:noFill/>
          </a:ln>
        </p:spPr>
        <p:txBody>
          <a:bodyPr spcFirstLastPara="1" wrap="square" lIns="76775" tIns="76775" rIns="76775" bIns="76775" anchor="t" anchorCtr="0">
            <a:spAutoFit/>
          </a:bodyPr>
          <a:lstStyle/>
          <a:p>
            <a:pPr marL="0" marR="0" lvl="0" indent="0" algn="l" rtl="0">
              <a:lnSpc>
                <a:spcPct val="110000"/>
              </a:lnSpc>
              <a:spcBef>
                <a:spcPts val="0"/>
              </a:spcBef>
              <a:spcAft>
                <a:spcPts val="0"/>
              </a:spcAft>
              <a:buClr>
                <a:srgbClr val="000000"/>
              </a:buClr>
              <a:buSzPts val="1120"/>
              <a:buFont typeface="Arial"/>
              <a:buNone/>
            </a:pPr>
            <a:r>
              <a:rPr lang="id" sz="1120" b="1" i="0" u="none" strike="noStrike" cap="none">
                <a:solidFill>
                  <a:srgbClr val="016BA3"/>
                </a:solidFill>
                <a:latin typeface="Figtree"/>
                <a:ea typeface="Figtree"/>
                <a:cs typeface="Figtree"/>
                <a:sym typeface="Figtree"/>
              </a:rPr>
              <a:t>Diskusi kelompok:</a:t>
            </a:r>
            <a:endParaRPr sz="1120" b="1" i="0" u="none" strike="noStrike" cap="none">
              <a:solidFill>
                <a:srgbClr val="016BA3"/>
              </a:solidFill>
              <a:latin typeface="Figtree"/>
              <a:ea typeface="Figtree"/>
              <a:cs typeface="Figtree"/>
              <a:sym typeface="Figtree"/>
            </a:endParaRPr>
          </a:p>
          <a:p>
            <a:pPr marL="457200" marR="0" lvl="0" indent="-280658" algn="l" rtl="0">
              <a:lnSpc>
                <a:spcPct val="110000"/>
              </a:lnSpc>
              <a:spcBef>
                <a:spcPts val="0"/>
              </a:spcBef>
              <a:spcAft>
                <a:spcPts val="0"/>
              </a:spcAft>
              <a:buClr>
                <a:schemeClr val="dk1"/>
              </a:buClr>
              <a:buSzPts val="820"/>
              <a:buFont typeface="Figtree Medium"/>
              <a:buChar char="●"/>
            </a:pPr>
            <a:r>
              <a:rPr lang="id" sz="920" b="0" i="0" u="none" strike="noStrike" cap="none">
                <a:solidFill>
                  <a:schemeClr val="dk1"/>
                </a:solidFill>
                <a:latin typeface="Figtree Medium"/>
                <a:ea typeface="Figtree Medium"/>
                <a:cs typeface="Figtree Medium"/>
                <a:sym typeface="Figtree Medium"/>
              </a:rPr>
              <a:t>"Dari data Hasil TKA, kompetensi/indikator mana yang capaiannya paling rendah?"</a:t>
            </a:r>
            <a:endParaRPr sz="920" b="0" i="0" u="none" strike="noStrike" cap="none">
              <a:solidFill>
                <a:schemeClr val="dk1"/>
              </a:solidFill>
              <a:latin typeface="Figtree Medium"/>
              <a:ea typeface="Figtree Medium"/>
              <a:cs typeface="Figtree Medium"/>
              <a:sym typeface="Figtree Medium"/>
            </a:endParaRPr>
          </a:p>
          <a:p>
            <a:pPr marL="457200" marR="0" lvl="0" indent="-280658" algn="l" rtl="0">
              <a:lnSpc>
                <a:spcPct val="110000"/>
              </a:lnSpc>
              <a:spcBef>
                <a:spcPts val="0"/>
              </a:spcBef>
              <a:spcAft>
                <a:spcPts val="0"/>
              </a:spcAft>
              <a:buClr>
                <a:schemeClr val="dk1"/>
              </a:buClr>
              <a:buSzPts val="820"/>
              <a:buFont typeface="Figtree Medium"/>
              <a:buChar char="●"/>
            </a:pPr>
            <a:r>
              <a:rPr lang="id" sz="920" b="0" i="0" u="none" strike="noStrike" cap="none">
                <a:solidFill>
                  <a:schemeClr val="dk1"/>
                </a:solidFill>
                <a:latin typeface="Figtree Medium"/>
                <a:ea typeface="Figtree Medium"/>
                <a:cs typeface="Figtree Medium"/>
                <a:sym typeface="Figtree Medium"/>
              </a:rPr>
              <a:t>"Mengapa menurut Bapak/Ibu siswa lemah di kompetensi tersebut?"</a:t>
            </a:r>
            <a:endParaRPr sz="920" b="0" i="0" u="none" strike="noStrike" cap="none">
              <a:solidFill>
                <a:schemeClr val="dk1"/>
              </a:solidFill>
              <a:latin typeface="Figtree Medium"/>
              <a:ea typeface="Figtree Medium"/>
              <a:cs typeface="Figtree Medium"/>
              <a:sym typeface="Figtree Medium"/>
            </a:endParaRPr>
          </a:p>
          <a:p>
            <a:pPr marL="457200" marR="0" lvl="0" indent="457200" algn="l" rtl="0">
              <a:lnSpc>
                <a:spcPct val="110000"/>
              </a:lnSpc>
              <a:spcBef>
                <a:spcPts val="0"/>
              </a:spcBef>
              <a:spcAft>
                <a:spcPts val="0"/>
              </a:spcAft>
              <a:buClr>
                <a:srgbClr val="000000"/>
              </a:buClr>
              <a:buSzPts val="920"/>
              <a:buFont typeface="Arial"/>
              <a:buNone/>
            </a:pPr>
            <a:r>
              <a:rPr lang="id" sz="920" b="0" i="0" u="none" strike="noStrike" cap="none">
                <a:solidFill>
                  <a:schemeClr val="dk1"/>
                </a:solidFill>
                <a:latin typeface="Figtree Medium"/>
                <a:ea typeface="Figtree Medium"/>
                <a:cs typeface="Figtree Medium"/>
                <a:sym typeface="Figtree Medium"/>
              </a:rPr>
              <a:t>Jarang diajarkan?</a:t>
            </a:r>
            <a:endParaRPr sz="920" b="0" i="0" u="none" strike="noStrike" cap="none">
              <a:solidFill>
                <a:schemeClr val="dk1"/>
              </a:solidFill>
              <a:latin typeface="Figtree Medium"/>
              <a:ea typeface="Figtree Medium"/>
              <a:cs typeface="Figtree Medium"/>
              <a:sym typeface="Figtree Medium"/>
            </a:endParaRPr>
          </a:p>
          <a:p>
            <a:pPr marL="457200" marR="0" lvl="0" indent="457200" algn="l" rtl="0">
              <a:lnSpc>
                <a:spcPct val="110000"/>
              </a:lnSpc>
              <a:spcBef>
                <a:spcPts val="0"/>
              </a:spcBef>
              <a:spcAft>
                <a:spcPts val="0"/>
              </a:spcAft>
              <a:buClr>
                <a:srgbClr val="000000"/>
              </a:buClr>
              <a:buSzPts val="920"/>
              <a:buFont typeface="Arial"/>
              <a:buNone/>
            </a:pPr>
            <a:r>
              <a:rPr lang="id" sz="920" b="0" i="0" u="none" strike="noStrike" cap="none">
                <a:solidFill>
                  <a:schemeClr val="dk1"/>
                </a:solidFill>
                <a:latin typeface="Figtree Medium"/>
                <a:ea typeface="Figtree Medium"/>
                <a:cs typeface="Figtree Medium"/>
                <a:sym typeface="Figtree Medium"/>
              </a:rPr>
              <a:t>Cara mengajarnya kurang tepat?</a:t>
            </a:r>
            <a:endParaRPr sz="920" b="0" i="0" u="none" strike="noStrike" cap="none">
              <a:solidFill>
                <a:schemeClr val="dk1"/>
              </a:solidFill>
              <a:latin typeface="Figtree Medium"/>
              <a:ea typeface="Figtree Medium"/>
              <a:cs typeface="Figtree Medium"/>
              <a:sym typeface="Figtree Medium"/>
            </a:endParaRPr>
          </a:p>
          <a:p>
            <a:pPr marL="457200" marR="0" lvl="0" indent="457200" algn="l" rtl="0">
              <a:lnSpc>
                <a:spcPct val="110000"/>
              </a:lnSpc>
              <a:spcBef>
                <a:spcPts val="0"/>
              </a:spcBef>
              <a:spcAft>
                <a:spcPts val="0"/>
              </a:spcAft>
              <a:buClr>
                <a:srgbClr val="000000"/>
              </a:buClr>
              <a:buSzPts val="920"/>
              <a:buFont typeface="Arial"/>
              <a:buNone/>
            </a:pPr>
            <a:r>
              <a:rPr lang="id" sz="920" b="0" i="0" u="none" strike="noStrike" cap="none">
                <a:solidFill>
                  <a:schemeClr val="dk1"/>
                </a:solidFill>
                <a:latin typeface="Figtree Medium"/>
                <a:ea typeface="Figtree Medium"/>
                <a:cs typeface="Figtree Medium"/>
                <a:sym typeface="Figtree Medium"/>
              </a:rPr>
              <a:t>Murid tidak terbiasa dengan tipe soal?</a:t>
            </a:r>
            <a:endParaRPr sz="920" b="0" i="0" u="none" strike="noStrike" cap="none">
              <a:solidFill>
                <a:schemeClr val="dk1"/>
              </a:solidFill>
              <a:latin typeface="Figtree Medium"/>
              <a:ea typeface="Figtree Medium"/>
              <a:cs typeface="Figtree Medium"/>
              <a:sym typeface="Figtree Medium"/>
            </a:endParaRPr>
          </a:p>
          <a:p>
            <a:pPr marL="457200" marR="0" lvl="0" indent="-280658" algn="l" rtl="0">
              <a:lnSpc>
                <a:spcPct val="110000"/>
              </a:lnSpc>
              <a:spcBef>
                <a:spcPts val="0"/>
              </a:spcBef>
              <a:spcAft>
                <a:spcPts val="0"/>
              </a:spcAft>
              <a:buClr>
                <a:schemeClr val="dk1"/>
              </a:buClr>
              <a:buSzPts val="820"/>
              <a:buFont typeface="Figtree Medium"/>
              <a:buChar char="●"/>
            </a:pPr>
            <a:r>
              <a:rPr lang="id" sz="920" b="0" i="0" u="none" strike="noStrike" cap="none">
                <a:solidFill>
                  <a:schemeClr val="dk1"/>
                </a:solidFill>
                <a:latin typeface="Figtree Medium"/>
                <a:ea typeface="Figtree Medium"/>
                <a:cs typeface="Figtree Medium"/>
                <a:sym typeface="Figtree Medium"/>
              </a:rPr>
              <a:t>"Apa bukti konkret yang kita lihat di kelas yang mendukung analisis ini?"</a:t>
            </a:r>
            <a:endParaRPr sz="920" b="0" i="0" u="none" strike="noStrike" cap="none">
              <a:solidFill>
                <a:schemeClr val="dk1"/>
              </a:solidFill>
              <a:latin typeface="Figtree Medium"/>
              <a:ea typeface="Figtree Medium"/>
              <a:cs typeface="Figtree Medium"/>
              <a:sym typeface="Figtree Medium"/>
            </a:endParaRPr>
          </a:p>
          <a:p>
            <a:pPr marL="457200" marR="0" lvl="0" indent="-280658" algn="l" rtl="0">
              <a:lnSpc>
                <a:spcPct val="110000"/>
              </a:lnSpc>
              <a:spcBef>
                <a:spcPts val="0"/>
              </a:spcBef>
              <a:spcAft>
                <a:spcPts val="0"/>
              </a:spcAft>
              <a:buClr>
                <a:schemeClr val="dk1"/>
              </a:buClr>
              <a:buSzPts val="820"/>
              <a:buFont typeface="Figtree Medium"/>
              <a:buChar char="●"/>
            </a:pPr>
            <a:r>
              <a:rPr lang="id" sz="920" b="0" i="0" u="none" strike="noStrike" cap="none">
                <a:solidFill>
                  <a:schemeClr val="dk1"/>
                </a:solidFill>
                <a:latin typeface="Figtree Medium"/>
                <a:ea typeface="Figtree Medium"/>
                <a:cs typeface="Figtree Medium"/>
                <a:sym typeface="Figtree Medium"/>
              </a:rPr>
              <a:t>"Jika kita boleh mengubah satu hal dalam pembelajaran dan penilaian kita, apa yang paling berdampak?”</a:t>
            </a:r>
            <a:endParaRPr sz="1120" b="0" i="0" u="none" strike="noStrike" cap="none">
              <a:solidFill>
                <a:srgbClr val="016BA3"/>
              </a:solidFill>
              <a:latin typeface="Figtree Medium"/>
              <a:ea typeface="Figtree Medium"/>
              <a:cs typeface="Figtree Medium"/>
              <a:sym typeface="Figtree Medium"/>
            </a:endParaRPr>
          </a:p>
        </p:txBody>
      </p:sp>
      <p:sp>
        <p:nvSpPr>
          <p:cNvPr id="752" name="Google Shape;752;p46"/>
          <p:cNvSpPr/>
          <p:nvPr/>
        </p:nvSpPr>
        <p:spPr>
          <a:xfrm rot="-5400000">
            <a:off x="4251300" y="-558825"/>
            <a:ext cx="658500" cy="7636800"/>
          </a:xfrm>
          <a:prstGeom prst="roundRect">
            <a:avLst>
              <a:gd name="adj" fmla="val 4479"/>
            </a:avLst>
          </a:prstGeom>
          <a:solidFill>
            <a:srgbClr val="FDFCFC"/>
          </a:solidFill>
          <a:ln w="19950" cap="flat" cmpd="sng">
            <a:solidFill>
              <a:srgbClr val="0C5395"/>
            </a:solidFill>
            <a:prstDash val="solid"/>
            <a:round/>
            <a:headEnd type="none" w="sm" len="sm"/>
            <a:tailEnd type="none" w="sm" len="sm"/>
          </a:ln>
        </p:spPr>
        <p:txBody>
          <a:bodyPr spcFirstLastPara="1" wrap="square" lIns="76775" tIns="76775" rIns="76775" bIns="76775" anchor="ctr" anchorCtr="0">
            <a:noAutofit/>
          </a:bodyPr>
          <a:lstStyle/>
          <a:p>
            <a:pPr marL="0" marR="0" lvl="0" indent="0" algn="ctr" rtl="0">
              <a:lnSpc>
                <a:spcPct val="100000"/>
              </a:lnSpc>
              <a:spcBef>
                <a:spcPts val="0"/>
              </a:spcBef>
              <a:spcAft>
                <a:spcPts val="0"/>
              </a:spcAft>
              <a:buClr>
                <a:srgbClr val="000000"/>
              </a:buClr>
              <a:buSzPts val="1176"/>
              <a:buFont typeface="Arial"/>
              <a:buNone/>
            </a:pPr>
            <a:endParaRPr sz="1176" b="0" i="0" u="none" strike="noStrike" cap="none">
              <a:solidFill>
                <a:srgbClr val="000000"/>
              </a:solidFill>
              <a:latin typeface="Figtree"/>
              <a:ea typeface="Figtree"/>
              <a:cs typeface="Figtree"/>
              <a:sym typeface="Figtree"/>
            </a:endParaRPr>
          </a:p>
        </p:txBody>
      </p:sp>
      <p:sp>
        <p:nvSpPr>
          <p:cNvPr id="753" name="Google Shape;753;p46"/>
          <p:cNvSpPr/>
          <p:nvPr/>
        </p:nvSpPr>
        <p:spPr>
          <a:xfrm rot="-5400000">
            <a:off x="827475" y="2840475"/>
            <a:ext cx="676225" cy="838025"/>
          </a:xfrm>
          <a:prstGeom prst="flowChartOffpageConnector">
            <a:avLst/>
          </a:prstGeom>
          <a:gradFill>
            <a:gsLst>
              <a:gs pos="0">
                <a:srgbClr val="0C5395"/>
              </a:gs>
              <a:gs pos="100000">
                <a:srgbClr val="1E90FF"/>
              </a:gs>
            </a:gsLst>
            <a:lin ang="2700006" scaled="0"/>
          </a:gradFill>
          <a:ln>
            <a:noFill/>
          </a:ln>
        </p:spPr>
        <p:txBody>
          <a:bodyPr spcFirstLastPara="1" wrap="square" lIns="95850" tIns="95850" rIns="95850" bIns="95850" anchor="ctr" anchorCtr="0">
            <a:noAutofit/>
          </a:bodyPr>
          <a:lstStyle/>
          <a:p>
            <a:pPr marL="0" marR="0" lvl="0" indent="0" algn="ctr" rtl="0">
              <a:lnSpc>
                <a:spcPct val="100000"/>
              </a:lnSpc>
              <a:spcBef>
                <a:spcPts val="0"/>
              </a:spcBef>
              <a:spcAft>
                <a:spcPts val="0"/>
              </a:spcAft>
              <a:buClr>
                <a:srgbClr val="000000"/>
              </a:buClr>
              <a:buSzPts val="1467"/>
              <a:buFont typeface="Arial"/>
              <a:buNone/>
            </a:pPr>
            <a:endParaRPr sz="1467" b="0" i="0" u="none" strike="noStrike" cap="none">
              <a:solidFill>
                <a:srgbClr val="000000"/>
              </a:solidFill>
              <a:latin typeface="Figtree"/>
              <a:ea typeface="Figtree"/>
              <a:cs typeface="Figtree"/>
              <a:sym typeface="Figtree"/>
            </a:endParaRPr>
          </a:p>
        </p:txBody>
      </p:sp>
      <p:sp>
        <p:nvSpPr>
          <p:cNvPr id="754" name="Google Shape;754;p46"/>
          <p:cNvSpPr txBox="1"/>
          <p:nvPr/>
        </p:nvSpPr>
        <p:spPr>
          <a:xfrm>
            <a:off x="929442" y="1643422"/>
            <a:ext cx="463200" cy="718800"/>
          </a:xfrm>
          <a:prstGeom prst="rect">
            <a:avLst/>
          </a:prstGeom>
          <a:noFill/>
          <a:ln>
            <a:noFill/>
          </a:ln>
        </p:spPr>
        <p:txBody>
          <a:bodyPr spcFirstLastPara="1" wrap="square" lIns="114775" tIns="114775" rIns="114775" bIns="114775" anchor="ctr" anchorCtr="0">
            <a:normAutofit/>
          </a:bodyPr>
          <a:lstStyle/>
          <a:p>
            <a:pPr marL="0" marR="0" lvl="0" indent="0" algn="l" rtl="0">
              <a:lnSpc>
                <a:spcPct val="100000"/>
              </a:lnSpc>
              <a:spcBef>
                <a:spcPts val="0"/>
              </a:spcBef>
              <a:spcAft>
                <a:spcPts val="0"/>
              </a:spcAft>
              <a:buClr>
                <a:srgbClr val="000000"/>
              </a:buClr>
              <a:buSzPts val="2762"/>
              <a:buFont typeface="Arial"/>
              <a:buNone/>
            </a:pPr>
            <a:r>
              <a:rPr lang="id" sz="2762" b="1" i="0" u="none" strike="noStrike" cap="none">
                <a:solidFill>
                  <a:schemeClr val="lt1"/>
                </a:solidFill>
                <a:latin typeface="Figtree"/>
                <a:ea typeface="Figtree"/>
                <a:cs typeface="Figtree"/>
                <a:sym typeface="Figtree"/>
              </a:rPr>
              <a:t>4</a:t>
            </a:r>
            <a:endParaRPr sz="2762" b="1" i="0" u="none" strike="noStrike" cap="none">
              <a:solidFill>
                <a:schemeClr val="lt1"/>
              </a:solidFill>
              <a:latin typeface="Figtree"/>
              <a:ea typeface="Figtree"/>
              <a:cs typeface="Figtree"/>
              <a:sym typeface="Figtree"/>
            </a:endParaRPr>
          </a:p>
        </p:txBody>
      </p:sp>
      <p:sp>
        <p:nvSpPr>
          <p:cNvPr id="755" name="Google Shape;755;p46"/>
          <p:cNvSpPr txBox="1"/>
          <p:nvPr/>
        </p:nvSpPr>
        <p:spPr>
          <a:xfrm>
            <a:off x="892955" y="2900173"/>
            <a:ext cx="463200" cy="718800"/>
          </a:xfrm>
          <a:prstGeom prst="rect">
            <a:avLst/>
          </a:prstGeom>
          <a:noFill/>
          <a:ln>
            <a:noFill/>
          </a:ln>
        </p:spPr>
        <p:txBody>
          <a:bodyPr spcFirstLastPara="1" wrap="square" lIns="114775" tIns="114775" rIns="114775" bIns="114775" anchor="ctr" anchorCtr="0">
            <a:normAutofit/>
          </a:bodyPr>
          <a:lstStyle/>
          <a:p>
            <a:pPr marL="0" marR="0" lvl="0" indent="0" algn="l" rtl="0">
              <a:lnSpc>
                <a:spcPct val="100000"/>
              </a:lnSpc>
              <a:spcBef>
                <a:spcPts val="0"/>
              </a:spcBef>
              <a:spcAft>
                <a:spcPts val="0"/>
              </a:spcAft>
              <a:buClr>
                <a:srgbClr val="000000"/>
              </a:buClr>
              <a:buSzPts val="2762"/>
              <a:buFont typeface="Arial"/>
              <a:buNone/>
            </a:pPr>
            <a:r>
              <a:rPr lang="id" sz="2762" b="1" i="0" u="none" strike="noStrike" cap="none">
                <a:solidFill>
                  <a:schemeClr val="lt1"/>
                </a:solidFill>
                <a:latin typeface="Figtree"/>
                <a:ea typeface="Figtree"/>
                <a:cs typeface="Figtree"/>
                <a:sym typeface="Figtree"/>
              </a:rPr>
              <a:t>5</a:t>
            </a:r>
            <a:endParaRPr sz="2762" b="1" i="0" u="none" strike="noStrike" cap="none">
              <a:solidFill>
                <a:schemeClr val="lt1"/>
              </a:solidFill>
              <a:latin typeface="Figtree"/>
              <a:ea typeface="Figtree"/>
              <a:cs typeface="Figtree"/>
              <a:sym typeface="Figtree"/>
            </a:endParaRPr>
          </a:p>
        </p:txBody>
      </p:sp>
      <p:sp>
        <p:nvSpPr>
          <p:cNvPr id="756" name="Google Shape;756;p46"/>
          <p:cNvSpPr txBox="1"/>
          <p:nvPr/>
        </p:nvSpPr>
        <p:spPr>
          <a:xfrm>
            <a:off x="1684160" y="3095775"/>
            <a:ext cx="6459300" cy="327600"/>
          </a:xfrm>
          <a:prstGeom prst="rect">
            <a:avLst/>
          </a:prstGeom>
          <a:noFill/>
          <a:ln>
            <a:noFill/>
          </a:ln>
        </p:spPr>
        <p:txBody>
          <a:bodyPr spcFirstLastPara="1" wrap="square" lIns="76775" tIns="76775" rIns="76775" bIns="76775" anchor="t" anchorCtr="0">
            <a:spAutoFit/>
          </a:bodyPr>
          <a:lstStyle/>
          <a:p>
            <a:pPr marL="0" marR="0" lvl="0" indent="0" algn="l" rtl="0">
              <a:lnSpc>
                <a:spcPct val="110000"/>
              </a:lnSpc>
              <a:spcBef>
                <a:spcPts val="0"/>
              </a:spcBef>
              <a:spcAft>
                <a:spcPts val="0"/>
              </a:spcAft>
              <a:buClr>
                <a:srgbClr val="000000"/>
              </a:buClr>
              <a:buSzPts val="1120"/>
              <a:buFont typeface="Arial"/>
              <a:buNone/>
            </a:pPr>
            <a:r>
              <a:rPr lang="id" sz="1120" b="0" i="0" u="none" strike="noStrike" cap="none">
                <a:solidFill>
                  <a:schemeClr val="dk1"/>
                </a:solidFill>
                <a:latin typeface="Figtree Medium"/>
                <a:ea typeface="Figtree Medium"/>
                <a:cs typeface="Figtree Medium"/>
                <a:sym typeface="Figtree Medium"/>
              </a:rPr>
              <a:t>Setiap kelompok presentasi 3 menit</a:t>
            </a:r>
            <a:endParaRPr sz="1020" b="0" i="0" u="none" strike="noStrike" cap="none">
              <a:solidFill>
                <a:schemeClr val="dk1"/>
              </a:solidFill>
              <a:latin typeface="Figtree Medium"/>
              <a:ea typeface="Figtree Medium"/>
              <a:cs typeface="Figtree Medium"/>
              <a:sym typeface="Figtree Medium"/>
            </a:endParaRPr>
          </a:p>
        </p:txBody>
      </p:sp>
      <p:sp>
        <p:nvSpPr>
          <p:cNvPr id="757" name="Google Shape;757;p46"/>
          <p:cNvSpPr/>
          <p:nvPr/>
        </p:nvSpPr>
        <p:spPr>
          <a:xfrm>
            <a:off x="2454000" y="1861450"/>
            <a:ext cx="57900" cy="579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758" name="Google Shape;758;p46"/>
          <p:cNvSpPr/>
          <p:nvPr/>
        </p:nvSpPr>
        <p:spPr>
          <a:xfrm>
            <a:off x="2454000" y="2007625"/>
            <a:ext cx="57900" cy="579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759" name="Google Shape;759;p46"/>
          <p:cNvSpPr/>
          <p:nvPr/>
        </p:nvSpPr>
        <p:spPr>
          <a:xfrm>
            <a:off x="2454000" y="2155000"/>
            <a:ext cx="57900" cy="579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760" name="Google Shape;760;p46"/>
          <p:cNvSpPr txBox="1"/>
          <p:nvPr/>
        </p:nvSpPr>
        <p:spPr>
          <a:xfrm>
            <a:off x="756700" y="3765504"/>
            <a:ext cx="7354800" cy="796200"/>
          </a:xfrm>
          <a:prstGeom prst="rect">
            <a:avLst/>
          </a:prstGeom>
          <a:noFill/>
          <a:ln>
            <a:noFill/>
          </a:ln>
        </p:spPr>
        <p:txBody>
          <a:bodyPr spcFirstLastPara="1" wrap="square" lIns="86900" tIns="86900" rIns="86900" bIns="869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id" sz="1100" b="0" i="0" u="none" strike="noStrike" cap="none">
                <a:solidFill>
                  <a:srgbClr val="000000"/>
                </a:solidFill>
                <a:latin typeface="Figtree Medium"/>
                <a:ea typeface="Figtree Medium"/>
                <a:cs typeface="Figtree Medium"/>
                <a:sym typeface="Figtree Medium"/>
              </a:rPr>
              <a:t>Catatan: Semua peserta menuliskan jawaban di sticky note, fasilitator meminta perwakilan kelompok untuk presentasi (opsional)</a:t>
            </a:r>
            <a:endParaRPr sz="1100" b="0" i="0" u="none" strike="noStrike" cap="none">
              <a:solidFill>
                <a:srgbClr val="000000"/>
              </a:solidFill>
              <a:latin typeface="Figtree Medium"/>
              <a:ea typeface="Figtree Medium"/>
              <a:cs typeface="Figtree Medium"/>
              <a:sym typeface="Figtree Medium"/>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765" name="Google Shape;765;p47"/>
          <p:cNvSpPr/>
          <p:nvPr/>
        </p:nvSpPr>
        <p:spPr>
          <a:xfrm>
            <a:off x="719688" y="2062288"/>
            <a:ext cx="7704600" cy="1119300"/>
          </a:xfrm>
          <a:prstGeom prst="roundRect">
            <a:avLst>
              <a:gd name="adj" fmla="val 16667"/>
            </a:avLst>
          </a:prstGeom>
          <a:noFill/>
          <a:ln w="28575"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766" name="Google Shape;766;p47"/>
          <p:cNvSpPr/>
          <p:nvPr/>
        </p:nvSpPr>
        <p:spPr>
          <a:xfrm>
            <a:off x="1052630" y="1961892"/>
            <a:ext cx="2960400" cy="393600"/>
          </a:xfrm>
          <a:prstGeom prst="roundRect">
            <a:avLst>
              <a:gd name="adj" fmla="val 16667"/>
            </a:avLst>
          </a:prstGeom>
          <a:solidFill>
            <a:srgbClr val="0C539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767" name="Google Shape;767;p47"/>
          <p:cNvSpPr txBox="1"/>
          <p:nvPr/>
        </p:nvSpPr>
        <p:spPr>
          <a:xfrm>
            <a:off x="1052626" y="1930499"/>
            <a:ext cx="2796900" cy="296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id" sz="1800" b="1" i="0" u="none" strike="noStrike" cap="none">
                <a:solidFill>
                  <a:schemeClr val="lt1"/>
                </a:solidFill>
                <a:latin typeface="Figtree"/>
                <a:ea typeface="Figtree"/>
                <a:cs typeface="Figtree"/>
                <a:sym typeface="Figtree"/>
              </a:rPr>
              <a:t>Tampilan website</a:t>
            </a:r>
            <a:endParaRPr sz="1800" b="1" i="0" u="none" strike="noStrike" cap="none">
              <a:solidFill>
                <a:schemeClr val="lt1"/>
              </a:solidFill>
              <a:latin typeface="Figtree"/>
              <a:ea typeface="Figtree"/>
              <a:cs typeface="Figtree"/>
              <a:sym typeface="Figtree"/>
            </a:endParaRPr>
          </a:p>
        </p:txBody>
      </p:sp>
      <p:sp>
        <p:nvSpPr>
          <p:cNvPr id="768" name="Google Shape;768;p47"/>
          <p:cNvSpPr txBox="1"/>
          <p:nvPr/>
        </p:nvSpPr>
        <p:spPr>
          <a:xfrm>
            <a:off x="2002047" y="2355500"/>
            <a:ext cx="5139900" cy="801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id" sz="1500" b="0" i="0" u="sng" strike="noStrike" cap="none">
                <a:solidFill>
                  <a:schemeClr val="hlink"/>
                </a:solidFill>
                <a:latin typeface="Figtree Medium"/>
                <a:ea typeface="Figtree Medium"/>
                <a:cs typeface="Figtree Medium"/>
                <a:sym typeface="Figtree Medium"/>
                <a:hlinkClick r:id="rId3"/>
              </a:rPr>
              <a:t>https://tka.kemendikdasmen.go.id/hasiltka/daya-serap</a:t>
            </a:r>
            <a:endParaRPr sz="1500" b="0" i="0" u="none" strike="noStrike" cap="none">
              <a:solidFill>
                <a:srgbClr val="0C5395"/>
              </a:solidFill>
              <a:latin typeface="Figtree Medium"/>
              <a:ea typeface="Figtree Medium"/>
              <a:cs typeface="Figtree Medium"/>
              <a:sym typeface="Figtree Medium"/>
            </a:endParaRPr>
          </a:p>
          <a:p>
            <a:pPr marL="0" marR="0" lvl="0" indent="0" algn="l" rtl="0">
              <a:lnSpc>
                <a:spcPct val="50000"/>
              </a:lnSpc>
              <a:spcBef>
                <a:spcPts val="0"/>
              </a:spcBef>
              <a:spcAft>
                <a:spcPts val="0"/>
              </a:spcAft>
              <a:buClr>
                <a:srgbClr val="000000"/>
              </a:buClr>
              <a:buSzPts val="1500"/>
              <a:buFont typeface="Arial"/>
              <a:buNone/>
            </a:pPr>
            <a:endParaRPr sz="1500" b="0" i="0" u="none" strike="noStrike" cap="none">
              <a:solidFill>
                <a:srgbClr val="0C5395"/>
              </a:solidFill>
              <a:latin typeface="Figtree Medium"/>
              <a:ea typeface="Figtree Medium"/>
              <a:cs typeface="Figtree Medium"/>
              <a:sym typeface="Figtree Medium"/>
            </a:endParaRPr>
          </a:p>
          <a:p>
            <a:pPr marL="0" marR="0" lvl="0" indent="0" algn="l" rtl="0">
              <a:lnSpc>
                <a:spcPct val="100000"/>
              </a:lnSpc>
              <a:spcBef>
                <a:spcPts val="0"/>
              </a:spcBef>
              <a:spcAft>
                <a:spcPts val="0"/>
              </a:spcAft>
              <a:buClr>
                <a:srgbClr val="000000"/>
              </a:buClr>
              <a:buSzPts val="1500"/>
              <a:buFont typeface="Arial"/>
              <a:buNone/>
            </a:pPr>
            <a:r>
              <a:rPr lang="id" sz="1500" b="0" i="0" u="none" strike="noStrike" cap="none">
                <a:solidFill>
                  <a:srgbClr val="0C5395"/>
                </a:solidFill>
                <a:latin typeface="Figtree Medium"/>
                <a:ea typeface="Figtree Medium"/>
                <a:cs typeface="Figtree Medium"/>
                <a:sym typeface="Figtree Medium"/>
              </a:rPr>
              <a:t>(slide 17-24 ditampilkan saat laman terkendala dibuka)</a:t>
            </a:r>
            <a:endParaRPr sz="1500" b="0" i="0" u="none" strike="noStrike" cap="none">
              <a:solidFill>
                <a:srgbClr val="0C5395"/>
              </a:solidFill>
              <a:latin typeface="Figtree Medium"/>
              <a:ea typeface="Figtree Medium"/>
              <a:cs typeface="Figtree Medium"/>
              <a:sym typeface="Figtree Medium"/>
            </a:endParaRPr>
          </a:p>
        </p:txBody>
      </p:sp>
      <p:sp>
        <p:nvSpPr>
          <p:cNvPr id="769" name="Google Shape;769;p47"/>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47</a:t>
            </a:fld>
            <a:endParaRPr sz="700" b="1" i="0" u="none" strike="noStrike" cap="none">
              <a:solidFill>
                <a:srgbClr val="595959"/>
              </a:solidFill>
              <a:latin typeface="Figtree"/>
              <a:ea typeface="Figtree"/>
              <a:cs typeface="Figtree"/>
              <a:sym typeface="Figtree"/>
            </a:endParaRPr>
          </a:p>
        </p:txBody>
      </p:sp>
      <p:sp>
        <p:nvSpPr>
          <p:cNvPr id="770" name="Google Shape;770;p47"/>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pic>
        <p:nvPicPr>
          <p:cNvPr id="775" name="Google Shape;775;p48"/>
          <p:cNvPicPr preferRelativeResize="0"/>
          <p:nvPr/>
        </p:nvPicPr>
        <p:blipFill rotWithShape="1">
          <a:blip r:embed="rId3">
            <a:alphaModFix/>
          </a:blip>
          <a:srcRect/>
          <a:stretch/>
        </p:blipFill>
        <p:spPr>
          <a:xfrm>
            <a:off x="1367614" y="4302086"/>
            <a:ext cx="317941" cy="323519"/>
          </a:xfrm>
          <a:prstGeom prst="rect">
            <a:avLst/>
          </a:prstGeom>
          <a:noFill/>
          <a:ln>
            <a:noFill/>
          </a:ln>
        </p:spPr>
      </p:pic>
      <p:sp>
        <p:nvSpPr>
          <p:cNvPr id="776" name="Google Shape;776;p48"/>
          <p:cNvSpPr txBox="1"/>
          <p:nvPr/>
        </p:nvSpPr>
        <p:spPr>
          <a:xfrm>
            <a:off x="4930370" y="3599861"/>
            <a:ext cx="3206700" cy="1139700"/>
          </a:xfrm>
          <a:prstGeom prst="rect">
            <a:avLst/>
          </a:prstGeom>
          <a:noFill/>
          <a:ln>
            <a:noFill/>
          </a:ln>
        </p:spPr>
        <p:txBody>
          <a:bodyPr spcFirstLastPara="1" wrap="square" lIns="105475" tIns="105475" rIns="105475" bIns="105475" anchor="t" anchorCtr="0">
            <a:noAutofit/>
          </a:bodyPr>
          <a:lstStyle/>
          <a:p>
            <a:pPr marL="0" marR="0" lvl="0" indent="0" algn="l" rtl="0">
              <a:lnSpc>
                <a:spcPct val="50000"/>
              </a:lnSpc>
              <a:spcBef>
                <a:spcPts val="0"/>
              </a:spcBef>
              <a:spcAft>
                <a:spcPts val="0"/>
              </a:spcAft>
              <a:buClr>
                <a:srgbClr val="000000"/>
              </a:buClr>
              <a:buSzPts val="1300"/>
              <a:buFont typeface="Arial"/>
              <a:buNone/>
            </a:pPr>
            <a:endParaRPr sz="1300" b="1"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Perancangan Media</a:t>
            </a:r>
            <a:endParaRPr sz="1300" b="0"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Pembelajaran Interaktif</a:t>
            </a: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Pemanfaatan ruang Murid</a:t>
            </a:r>
            <a:endParaRPr sz="1300" b="0" i="0" u="none" strike="noStrike" cap="none">
              <a:solidFill>
                <a:schemeClr val="lt1"/>
              </a:solidFill>
              <a:latin typeface="Figtree"/>
              <a:ea typeface="Figtree"/>
              <a:cs typeface="Figtree"/>
              <a:sym typeface="Figtree"/>
            </a:endParaRPr>
          </a:p>
        </p:txBody>
      </p:sp>
      <p:pic>
        <p:nvPicPr>
          <p:cNvPr id="777" name="Google Shape;777;p48"/>
          <p:cNvPicPr preferRelativeResize="0"/>
          <p:nvPr/>
        </p:nvPicPr>
        <p:blipFill rotWithShape="1">
          <a:blip r:embed="rId3">
            <a:alphaModFix/>
          </a:blip>
          <a:srcRect/>
          <a:stretch/>
        </p:blipFill>
        <p:spPr>
          <a:xfrm>
            <a:off x="4988084" y="3841964"/>
            <a:ext cx="317941" cy="323519"/>
          </a:xfrm>
          <a:prstGeom prst="rect">
            <a:avLst/>
          </a:prstGeom>
          <a:noFill/>
          <a:ln>
            <a:noFill/>
          </a:ln>
        </p:spPr>
      </p:pic>
      <p:pic>
        <p:nvPicPr>
          <p:cNvPr id="778" name="Google Shape;778;p48"/>
          <p:cNvPicPr preferRelativeResize="0"/>
          <p:nvPr/>
        </p:nvPicPr>
        <p:blipFill rotWithShape="1">
          <a:blip r:embed="rId3">
            <a:alphaModFix/>
          </a:blip>
          <a:srcRect/>
          <a:stretch/>
        </p:blipFill>
        <p:spPr>
          <a:xfrm>
            <a:off x="4988084" y="4302086"/>
            <a:ext cx="317941" cy="323519"/>
          </a:xfrm>
          <a:prstGeom prst="rect">
            <a:avLst/>
          </a:prstGeom>
          <a:noFill/>
          <a:ln>
            <a:noFill/>
          </a:ln>
        </p:spPr>
      </p:pic>
      <p:sp>
        <p:nvSpPr>
          <p:cNvPr id="779" name="Google Shape;779;p48"/>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48</a:t>
            </a:fld>
            <a:endParaRPr sz="700" b="1" i="0" u="none" strike="noStrike" cap="none">
              <a:solidFill>
                <a:srgbClr val="595959"/>
              </a:solidFill>
              <a:latin typeface="Figtree"/>
              <a:ea typeface="Figtree"/>
              <a:cs typeface="Figtree"/>
              <a:sym typeface="Figtree"/>
            </a:endParaRPr>
          </a:p>
        </p:txBody>
      </p:sp>
      <p:sp>
        <p:nvSpPr>
          <p:cNvPr id="780" name="Google Shape;780;p48"/>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endParaRPr/>
          </a:p>
        </p:txBody>
      </p:sp>
      <p:pic>
        <p:nvPicPr>
          <p:cNvPr id="781" name="Google Shape;781;p48"/>
          <p:cNvPicPr preferRelativeResize="0"/>
          <p:nvPr/>
        </p:nvPicPr>
        <p:blipFill rotWithShape="1">
          <a:blip r:embed="rId4">
            <a:alphaModFix/>
          </a:blip>
          <a:srcRect t="5352" b="6905"/>
          <a:stretch/>
        </p:blipFill>
        <p:spPr>
          <a:xfrm>
            <a:off x="759763" y="900000"/>
            <a:ext cx="7624464" cy="376322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pic>
        <p:nvPicPr>
          <p:cNvPr id="786" name="Google Shape;786;p49"/>
          <p:cNvPicPr preferRelativeResize="0"/>
          <p:nvPr/>
        </p:nvPicPr>
        <p:blipFill rotWithShape="1">
          <a:blip r:embed="rId3">
            <a:alphaModFix/>
          </a:blip>
          <a:srcRect/>
          <a:stretch/>
        </p:blipFill>
        <p:spPr>
          <a:xfrm>
            <a:off x="1367614" y="4302086"/>
            <a:ext cx="317941" cy="323519"/>
          </a:xfrm>
          <a:prstGeom prst="rect">
            <a:avLst/>
          </a:prstGeom>
          <a:noFill/>
          <a:ln>
            <a:noFill/>
          </a:ln>
        </p:spPr>
      </p:pic>
      <p:sp>
        <p:nvSpPr>
          <p:cNvPr id="787" name="Google Shape;787;p49"/>
          <p:cNvSpPr txBox="1"/>
          <p:nvPr/>
        </p:nvSpPr>
        <p:spPr>
          <a:xfrm>
            <a:off x="4930370" y="3599861"/>
            <a:ext cx="3206700" cy="1139700"/>
          </a:xfrm>
          <a:prstGeom prst="rect">
            <a:avLst/>
          </a:prstGeom>
          <a:noFill/>
          <a:ln>
            <a:noFill/>
          </a:ln>
        </p:spPr>
        <p:txBody>
          <a:bodyPr spcFirstLastPara="1" wrap="square" lIns="105475" tIns="105475" rIns="105475" bIns="105475" anchor="t" anchorCtr="0">
            <a:noAutofit/>
          </a:bodyPr>
          <a:lstStyle/>
          <a:p>
            <a:pPr marL="0" marR="0" lvl="0" indent="0" algn="l" rtl="0">
              <a:lnSpc>
                <a:spcPct val="50000"/>
              </a:lnSpc>
              <a:spcBef>
                <a:spcPts val="0"/>
              </a:spcBef>
              <a:spcAft>
                <a:spcPts val="0"/>
              </a:spcAft>
              <a:buClr>
                <a:srgbClr val="000000"/>
              </a:buClr>
              <a:buSzPts val="1300"/>
              <a:buFont typeface="Arial"/>
              <a:buNone/>
            </a:pPr>
            <a:endParaRPr sz="1300" b="1"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Perancangan Media</a:t>
            </a:r>
            <a:endParaRPr sz="1300" b="0"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Pembelajaran Interaktif</a:t>
            </a: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Pemanfaatan ruang Murid</a:t>
            </a:r>
            <a:endParaRPr sz="1300" b="0" i="0" u="none" strike="noStrike" cap="none">
              <a:solidFill>
                <a:schemeClr val="lt1"/>
              </a:solidFill>
              <a:latin typeface="Figtree"/>
              <a:ea typeface="Figtree"/>
              <a:cs typeface="Figtree"/>
              <a:sym typeface="Figtree"/>
            </a:endParaRPr>
          </a:p>
        </p:txBody>
      </p:sp>
      <p:pic>
        <p:nvPicPr>
          <p:cNvPr id="788" name="Google Shape;788;p49"/>
          <p:cNvPicPr preferRelativeResize="0"/>
          <p:nvPr/>
        </p:nvPicPr>
        <p:blipFill rotWithShape="1">
          <a:blip r:embed="rId3">
            <a:alphaModFix/>
          </a:blip>
          <a:srcRect/>
          <a:stretch/>
        </p:blipFill>
        <p:spPr>
          <a:xfrm>
            <a:off x="4988084" y="3841964"/>
            <a:ext cx="317941" cy="323519"/>
          </a:xfrm>
          <a:prstGeom prst="rect">
            <a:avLst/>
          </a:prstGeom>
          <a:noFill/>
          <a:ln>
            <a:noFill/>
          </a:ln>
        </p:spPr>
      </p:pic>
      <p:pic>
        <p:nvPicPr>
          <p:cNvPr id="789" name="Google Shape;789;p49"/>
          <p:cNvPicPr preferRelativeResize="0"/>
          <p:nvPr/>
        </p:nvPicPr>
        <p:blipFill rotWithShape="1">
          <a:blip r:embed="rId3">
            <a:alphaModFix/>
          </a:blip>
          <a:srcRect/>
          <a:stretch/>
        </p:blipFill>
        <p:spPr>
          <a:xfrm>
            <a:off x="4988084" y="4302086"/>
            <a:ext cx="317941" cy="323519"/>
          </a:xfrm>
          <a:prstGeom prst="rect">
            <a:avLst/>
          </a:prstGeom>
          <a:noFill/>
          <a:ln>
            <a:noFill/>
          </a:ln>
        </p:spPr>
      </p:pic>
      <p:sp>
        <p:nvSpPr>
          <p:cNvPr id="790" name="Google Shape;790;p49"/>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49</a:t>
            </a:fld>
            <a:endParaRPr sz="700" b="1" i="0" u="none" strike="noStrike" cap="none">
              <a:solidFill>
                <a:srgbClr val="595959"/>
              </a:solidFill>
              <a:latin typeface="Figtree"/>
              <a:ea typeface="Figtree"/>
              <a:cs typeface="Figtree"/>
              <a:sym typeface="Figtree"/>
            </a:endParaRPr>
          </a:p>
        </p:txBody>
      </p:sp>
      <p:sp>
        <p:nvSpPr>
          <p:cNvPr id="791" name="Google Shape;791;p49"/>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fontScale="90000"/>
          </a:bodyPr>
          <a:lstStyle/>
          <a:p>
            <a:pPr marL="0" lvl="0" indent="0" algn="l" rtl="0">
              <a:lnSpc>
                <a:spcPct val="100000"/>
              </a:lnSpc>
              <a:spcBef>
                <a:spcPts val="0"/>
              </a:spcBef>
              <a:spcAft>
                <a:spcPts val="0"/>
              </a:spcAft>
              <a:buSzPct val="111111"/>
              <a:buNone/>
            </a:pPr>
            <a:r>
              <a:rPr lang="id"/>
              <a:t>lanjutan- Ringkasan Per Kompetensi Bahasa Indonesia, contoh- Pemahaman Tekstual</a:t>
            </a:r>
            <a:endParaRPr/>
          </a:p>
        </p:txBody>
      </p:sp>
      <p:grpSp>
        <p:nvGrpSpPr>
          <p:cNvPr id="792" name="Google Shape;792;p49"/>
          <p:cNvGrpSpPr/>
          <p:nvPr/>
        </p:nvGrpSpPr>
        <p:grpSpPr>
          <a:xfrm>
            <a:off x="864122" y="900002"/>
            <a:ext cx="7415771" cy="3777986"/>
            <a:chOff x="324350" y="1014975"/>
            <a:chExt cx="6595901" cy="3923550"/>
          </a:xfrm>
        </p:grpSpPr>
        <p:pic>
          <p:nvPicPr>
            <p:cNvPr id="793" name="Google Shape;793;p49"/>
            <p:cNvPicPr preferRelativeResize="0"/>
            <p:nvPr/>
          </p:nvPicPr>
          <p:blipFill rotWithShape="1">
            <a:blip r:embed="rId4">
              <a:alphaModFix/>
            </a:blip>
            <a:srcRect l="19872" t="30774" b="11962"/>
            <a:stretch/>
          </p:blipFill>
          <p:spPr>
            <a:xfrm>
              <a:off x="324350" y="1014975"/>
              <a:ext cx="6595901" cy="2429425"/>
            </a:xfrm>
            <a:prstGeom prst="rect">
              <a:avLst/>
            </a:prstGeom>
            <a:noFill/>
            <a:ln>
              <a:noFill/>
            </a:ln>
          </p:spPr>
        </p:pic>
        <p:pic>
          <p:nvPicPr>
            <p:cNvPr id="794" name="Google Shape;794;p49"/>
            <p:cNvPicPr preferRelativeResize="0"/>
            <p:nvPr/>
          </p:nvPicPr>
          <p:blipFill rotWithShape="1">
            <a:blip r:embed="rId5">
              <a:alphaModFix/>
            </a:blip>
            <a:srcRect l="20725" t="43786" r="2287" b="13521"/>
            <a:stretch/>
          </p:blipFill>
          <p:spPr>
            <a:xfrm>
              <a:off x="389715" y="2957975"/>
              <a:ext cx="6349450" cy="1980550"/>
            </a:xfrm>
            <a:prstGeom prst="rect">
              <a:avLst/>
            </a:prstGeom>
            <a:noFill/>
            <a:ln>
              <a:noFill/>
            </a:ln>
          </p:spPr>
        </p:pic>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98"/>
        <p:cNvGrpSpPr/>
        <p:nvPr/>
      </p:nvGrpSpPr>
      <p:grpSpPr>
        <a:xfrm>
          <a:off x="0" y="0"/>
          <a:ext cx="0" cy="0"/>
          <a:chOff x="0" y="0"/>
          <a:chExt cx="0" cy="0"/>
        </a:xfrm>
      </p:grpSpPr>
      <p:pic>
        <p:nvPicPr>
          <p:cNvPr id="799" name="Google Shape;799;p50"/>
          <p:cNvPicPr preferRelativeResize="0"/>
          <p:nvPr/>
        </p:nvPicPr>
        <p:blipFill rotWithShape="1">
          <a:blip r:embed="rId3">
            <a:alphaModFix/>
          </a:blip>
          <a:srcRect/>
          <a:stretch/>
        </p:blipFill>
        <p:spPr>
          <a:xfrm>
            <a:off x="1367614" y="4302086"/>
            <a:ext cx="317941" cy="323519"/>
          </a:xfrm>
          <a:prstGeom prst="rect">
            <a:avLst/>
          </a:prstGeom>
          <a:noFill/>
          <a:ln>
            <a:noFill/>
          </a:ln>
        </p:spPr>
      </p:pic>
      <p:sp>
        <p:nvSpPr>
          <p:cNvPr id="800" name="Google Shape;800;p50"/>
          <p:cNvSpPr txBox="1"/>
          <p:nvPr/>
        </p:nvSpPr>
        <p:spPr>
          <a:xfrm>
            <a:off x="4930370" y="3599861"/>
            <a:ext cx="3206700" cy="1139700"/>
          </a:xfrm>
          <a:prstGeom prst="rect">
            <a:avLst/>
          </a:prstGeom>
          <a:noFill/>
          <a:ln>
            <a:noFill/>
          </a:ln>
        </p:spPr>
        <p:txBody>
          <a:bodyPr spcFirstLastPara="1" wrap="square" lIns="105475" tIns="105475" rIns="105475" bIns="105475" anchor="t" anchorCtr="0">
            <a:noAutofit/>
          </a:bodyPr>
          <a:lstStyle/>
          <a:p>
            <a:pPr marL="0" marR="0" lvl="0" indent="0" algn="l" rtl="0">
              <a:lnSpc>
                <a:spcPct val="50000"/>
              </a:lnSpc>
              <a:spcBef>
                <a:spcPts val="0"/>
              </a:spcBef>
              <a:spcAft>
                <a:spcPts val="0"/>
              </a:spcAft>
              <a:buClr>
                <a:srgbClr val="000000"/>
              </a:buClr>
              <a:buSzPts val="1300"/>
              <a:buFont typeface="Arial"/>
              <a:buNone/>
            </a:pPr>
            <a:endParaRPr sz="1300" b="1"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Perancangan Media</a:t>
            </a:r>
            <a:endParaRPr sz="1300" b="0"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Pembelajaran Interaktif</a:t>
            </a: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Pemanfaatan ruang Murid</a:t>
            </a:r>
            <a:endParaRPr sz="1300" b="0" i="0" u="none" strike="noStrike" cap="none">
              <a:solidFill>
                <a:schemeClr val="lt1"/>
              </a:solidFill>
              <a:latin typeface="Figtree"/>
              <a:ea typeface="Figtree"/>
              <a:cs typeface="Figtree"/>
              <a:sym typeface="Figtree"/>
            </a:endParaRPr>
          </a:p>
        </p:txBody>
      </p:sp>
      <p:pic>
        <p:nvPicPr>
          <p:cNvPr id="801" name="Google Shape;801;p50"/>
          <p:cNvPicPr preferRelativeResize="0"/>
          <p:nvPr/>
        </p:nvPicPr>
        <p:blipFill rotWithShape="1">
          <a:blip r:embed="rId3">
            <a:alphaModFix/>
          </a:blip>
          <a:srcRect/>
          <a:stretch/>
        </p:blipFill>
        <p:spPr>
          <a:xfrm>
            <a:off x="4988084" y="3841964"/>
            <a:ext cx="317941" cy="323519"/>
          </a:xfrm>
          <a:prstGeom prst="rect">
            <a:avLst/>
          </a:prstGeom>
          <a:noFill/>
          <a:ln>
            <a:noFill/>
          </a:ln>
        </p:spPr>
      </p:pic>
      <p:pic>
        <p:nvPicPr>
          <p:cNvPr id="802" name="Google Shape;802;p50"/>
          <p:cNvPicPr preferRelativeResize="0"/>
          <p:nvPr/>
        </p:nvPicPr>
        <p:blipFill rotWithShape="1">
          <a:blip r:embed="rId3">
            <a:alphaModFix/>
          </a:blip>
          <a:srcRect/>
          <a:stretch/>
        </p:blipFill>
        <p:spPr>
          <a:xfrm>
            <a:off x="4988084" y="4302086"/>
            <a:ext cx="317941" cy="323519"/>
          </a:xfrm>
          <a:prstGeom prst="rect">
            <a:avLst/>
          </a:prstGeom>
          <a:noFill/>
          <a:ln>
            <a:noFill/>
          </a:ln>
        </p:spPr>
      </p:pic>
      <p:sp>
        <p:nvSpPr>
          <p:cNvPr id="803" name="Google Shape;803;p50"/>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50</a:t>
            </a:fld>
            <a:endParaRPr sz="700" b="1" i="0" u="none" strike="noStrike" cap="none">
              <a:solidFill>
                <a:srgbClr val="595959"/>
              </a:solidFill>
              <a:latin typeface="Figtree"/>
              <a:ea typeface="Figtree"/>
              <a:cs typeface="Figtree"/>
              <a:sym typeface="Figtree"/>
            </a:endParaRPr>
          </a:p>
        </p:txBody>
      </p:sp>
      <p:sp>
        <p:nvSpPr>
          <p:cNvPr id="804" name="Google Shape;804;p50"/>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fontScale="90000"/>
          </a:bodyPr>
          <a:lstStyle/>
          <a:p>
            <a:pPr marL="0" lvl="0" indent="0" algn="l" rtl="0">
              <a:lnSpc>
                <a:spcPct val="100000"/>
              </a:lnSpc>
              <a:spcBef>
                <a:spcPts val="0"/>
              </a:spcBef>
              <a:spcAft>
                <a:spcPts val="0"/>
              </a:spcAft>
              <a:buSzPct val="111111"/>
              <a:buNone/>
            </a:pPr>
            <a:r>
              <a:rPr lang="id"/>
              <a:t>lanjutan- Ringkasan Per Kompetensi Bahasa Indonesia, contoh- Pemahaman Tekstual</a:t>
            </a:r>
            <a:endParaRPr/>
          </a:p>
        </p:txBody>
      </p:sp>
      <p:grpSp>
        <p:nvGrpSpPr>
          <p:cNvPr id="805" name="Google Shape;805;p50"/>
          <p:cNvGrpSpPr/>
          <p:nvPr/>
        </p:nvGrpSpPr>
        <p:grpSpPr>
          <a:xfrm>
            <a:off x="1122971" y="953256"/>
            <a:ext cx="6898053" cy="3709974"/>
            <a:chOff x="1044065" y="1417000"/>
            <a:chExt cx="6349460" cy="3414925"/>
          </a:xfrm>
        </p:grpSpPr>
        <p:pic>
          <p:nvPicPr>
            <p:cNvPr id="806" name="Google Shape;806;p50"/>
            <p:cNvPicPr preferRelativeResize="0"/>
            <p:nvPr/>
          </p:nvPicPr>
          <p:blipFill rotWithShape="1">
            <a:blip r:embed="rId4">
              <a:alphaModFix/>
            </a:blip>
            <a:srcRect l="20665" t="42763" r="2198" b="11962"/>
            <a:stretch/>
          </p:blipFill>
          <p:spPr>
            <a:xfrm>
              <a:off x="1044075" y="1417000"/>
              <a:ext cx="6349450" cy="1920799"/>
            </a:xfrm>
            <a:prstGeom prst="rect">
              <a:avLst/>
            </a:prstGeom>
            <a:noFill/>
            <a:ln>
              <a:noFill/>
            </a:ln>
          </p:spPr>
        </p:pic>
        <p:pic>
          <p:nvPicPr>
            <p:cNvPr id="807" name="Google Shape;807;p50"/>
            <p:cNvPicPr preferRelativeResize="0"/>
            <p:nvPr/>
          </p:nvPicPr>
          <p:blipFill rotWithShape="1">
            <a:blip r:embed="rId5">
              <a:alphaModFix/>
            </a:blip>
            <a:srcRect l="20725" t="43786" r="2287" b="13521"/>
            <a:stretch/>
          </p:blipFill>
          <p:spPr>
            <a:xfrm>
              <a:off x="1044065" y="2851375"/>
              <a:ext cx="6349450" cy="1980550"/>
            </a:xfrm>
            <a:prstGeom prst="rect">
              <a:avLst/>
            </a:prstGeom>
            <a:noFill/>
            <a:ln>
              <a:noFill/>
            </a:ln>
          </p:spPr>
        </p:pic>
      </p:grpSp>
      <p:sp>
        <p:nvSpPr>
          <p:cNvPr id="808" name="Google Shape;808;p50"/>
          <p:cNvSpPr txBox="1"/>
          <p:nvPr/>
        </p:nvSpPr>
        <p:spPr>
          <a:xfrm>
            <a:off x="3793351" y="3141768"/>
            <a:ext cx="3630000" cy="277800"/>
          </a:xfrm>
          <a:prstGeom prst="rect">
            <a:avLst/>
          </a:prstGeom>
          <a:noFill/>
          <a:ln>
            <a:noFill/>
          </a:ln>
        </p:spPr>
        <p:txBody>
          <a:bodyPr spcFirstLastPara="1" wrap="square" lIns="42600" tIns="42600" rIns="42600" bIns="42600" anchor="t" anchorCtr="0">
            <a:spAutoFit/>
          </a:bodyPr>
          <a:lstStyle/>
          <a:p>
            <a:pPr marL="0" marR="0" lvl="0" indent="0" algn="r" rtl="0">
              <a:lnSpc>
                <a:spcPct val="100000"/>
              </a:lnSpc>
              <a:spcBef>
                <a:spcPts val="0"/>
              </a:spcBef>
              <a:spcAft>
                <a:spcPts val="0"/>
              </a:spcAft>
              <a:buClr>
                <a:srgbClr val="000000"/>
              </a:buClr>
              <a:buSzPts val="1245"/>
              <a:buFont typeface="Arial"/>
              <a:buNone/>
            </a:pPr>
            <a:r>
              <a:rPr lang="id" sz="1245" b="1" i="0" u="none" strike="noStrike" cap="none">
                <a:solidFill>
                  <a:srgbClr val="FF0000"/>
                </a:solidFill>
                <a:latin typeface="Arial"/>
                <a:ea typeface="Arial"/>
                <a:cs typeface="Arial"/>
                <a:sym typeface="Arial"/>
              </a:rPr>
              <a:t>Klik untuk melihat cth soal</a:t>
            </a:r>
            <a:endParaRPr sz="1245" b="1" i="0" u="none" strike="noStrike" cap="none">
              <a:solidFill>
                <a:srgbClr val="FF0000"/>
              </a:solidFill>
              <a:latin typeface="Arial"/>
              <a:ea typeface="Arial"/>
              <a:cs typeface="Arial"/>
              <a:sym typeface="Arial"/>
            </a:endParaRPr>
          </a:p>
        </p:txBody>
      </p:sp>
      <p:grpSp>
        <p:nvGrpSpPr>
          <p:cNvPr id="809" name="Google Shape;809;p50"/>
          <p:cNvGrpSpPr/>
          <p:nvPr/>
        </p:nvGrpSpPr>
        <p:grpSpPr>
          <a:xfrm>
            <a:off x="7423348" y="2842805"/>
            <a:ext cx="539779" cy="511071"/>
            <a:chOff x="8190192" y="2787561"/>
            <a:chExt cx="539779" cy="511071"/>
          </a:xfrm>
        </p:grpSpPr>
        <p:sp>
          <p:nvSpPr>
            <p:cNvPr id="810" name="Google Shape;810;p50"/>
            <p:cNvSpPr/>
            <p:nvPr/>
          </p:nvSpPr>
          <p:spPr>
            <a:xfrm>
              <a:off x="8190192" y="2787561"/>
              <a:ext cx="423000" cy="426000"/>
            </a:xfrm>
            <a:prstGeom prst="ellipse">
              <a:avLst/>
            </a:prstGeom>
            <a:noFill/>
            <a:ln w="17775" cap="flat" cmpd="sng">
              <a:solidFill>
                <a:srgbClr val="FF0000"/>
              </a:solidFill>
              <a:prstDash val="solid"/>
              <a:round/>
              <a:headEnd type="none" w="sm" len="sm"/>
              <a:tailEnd type="none" w="sm" len="sm"/>
            </a:ln>
          </p:spPr>
          <p:txBody>
            <a:bodyPr spcFirstLastPara="1" wrap="square" lIns="42600" tIns="42600" rIns="42600" bIns="42600" anchor="ctr" anchorCtr="0">
              <a:noAutofit/>
            </a:bodyPr>
            <a:lstStyle/>
            <a:p>
              <a:pPr marL="0" marR="0" lvl="0" indent="0" algn="ctr" rtl="0">
                <a:lnSpc>
                  <a:spcPct val="100000"/>
                </a:lnSpc>
                <a:spcBef>
                  <a:spcPts val="0"/>
                </a:spcBef>
                <a:spcAft>
                  <a:spcPts val="0"/>
                </a:spcAft>
                <a:buClr>
                  <a:srgbClr val="000000"/>
                </a:buClr>
                <a:buSzPts val="620"/>
                <a:buFont typeface="Arial"/>
                <a:buNone/>
              </a:pPr>
              <a:endParaRPr sz="620" b="0" i="0" u="none" strike="noStrike" cap="none">
                <a:solidFill>
                  <a:srgbClr val="000000"/>
                </a:solidFill>
                <a:latin typeface="Arial"/>
                <a:ea typeface="Arial"/>
                <a:cs typeface="Arial"/>
                <a:sym typeface="Arial"/>
              </a:endParaRPr>
            </a:p>
          </p:txBody>
        </p:sp>
        <p:pic>
          <p:nvPicPr>
            <p:cNvPr id="811" name="Google Shape;811;p50" title="click (1).png"/>
            <p:cNvPicPr preferRelativeResize="0"/>
            <p:nvPr/>
          </p:nvPicPr>
          <p:blipFill rotWithShape="1">
            <a:blip r:embed="rId6">
              <a:alphaModFix/>
            </a:blip>
            <a:srcRect/>
            <a:stretch/>
          </p:blipFill>
          <p:spPr>
            <a:xfrm>
              <a:off x="8367353" y="2936014"/>
              <a:ext cx="362618" cy="362618"/>
            </a:xfrm>
            <a:prstGeom prst="rect">
              <a:avLst/>
            </a:prstGeom>
            <a:noFill/>
            <a:ln>
              <a:noFill/>
            </a:ln>
          </p:spPr>
        </p:pic>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pic>
        <p:nvPicPr>
          <p:cNvPr id="816" name="Google Shape;816;p51"/>
          <p:cNvPicPr preferRelativeResize="0"/>
          <p:nvPr/>
        </p:nvPicPr>
        <p:blipFill rotWithShape="1">
          <a:blip r:embed="rId3">
            <a:alphaModFix/>
          </a:blip>
          <a:srcRect/>
          <a:stretch/>
        </p:blipFill>
        <p:spPr>
          <a:xfrm>
            <a:off x="1367614" y="4302086"/>
            <a:ext cx="317941" cy="323519"/>
          </a:xfrm>
          <a:prstGeom prst="rect">
            <a:avLst/>
          </a:prstGeom>
          <a:noFill/>
          <a:ln>
            <a:noFill/>
          </a:ln>
        </p:spPr>
      </p:pic>
      <p:sp>
        <p:nvSpPr>
          <p:cNvPr id="817" name="Google Shape;817;p51"/>
          <p:cNvSpPr txBox="1"/>
          <p:nvPr/>
        </p:nvSpPr>
        <p:spPr>
          <a:xfrm>
            <a:off x="4930370" y="3599861"/>
            <a:ext cx="3206700" cy="1139700"/>
          </a:xfrm>
          <a:prstGeom prst="rect">
            <a:avLst/>
          </a:prstGeom>
          <a:noFill/>
          <a:ln>
            <a:noFill/>
          </a:ln>
        </p:spPr>
        <p:txBody>
          <a:bodyPr spcFirstLastPara="1" wrap="square" lIns="105475" tIns="105475" rIns="105475" bIns="105475" anchor="t" anchorCtr="0">
            <a:noAutofit/>
          </a:bodyPr>
          <a:lstStyle/>
          <a:p>
            <a:pPr marL="0" marR="0" lvl="0" indent="0" algn="l" rtl="0">
              <a:lnSpc>
                <a:spcPct val="50000"/>
              </a:lnSpc>
              <a:spcBef>
                <a:spcPts val="0"/>
              </a:spcBef>
              <a:spcAft>
                <a:spcPts val="0"/>
              </a:spcAft>
              <a:buClr>
                <a:srgbClr val="000000"/>
              </a:buClr>
              <a:buSzPts val="1300"/>
              <a:buFont typeface="Arial"/>
              <a:buNone/>
            </a:pPr>
            <a:endParaRPr sz="1300" b="1"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Perancangan Media</a:t>
            </a:r>
            <a:endParaRPr sz="1300" b="0"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Pembelajaran Interaktif</a:t>
            </a: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Pemanfaatan ruang Murid</a:t>
            </a:r>
            <a:endParaRPr sz="1300" b="0" i="0" u="none" strike="noStrike" cap="none">
              <a:solidFill>
                <a:schemeClr val="lt1"/>
              </a:solidFill>
              <a:latin typeface="Figtree"/>
              <a:ea typeface="Figtree"/>
              <a:cs typeface="Figtree"/>
              <a:sym typeface="Figtree"/>
            </a:endParaRPr>
          </a:p>
        </p:txBody>
      </p:sp>
      <p:pic>
        <p:nvPicPr>
          <p:cNvPr id="818" name="Google Shape;818;p51"/>
          <p:cNvPicPr preferRelativeResize="0"/>
          <p:nvPr/>
        </p:nvPicPr>
        <p:blipFill rotWithShape="1">
          <a:blip r:embed="rId3">
            <a:alphaModFix/>
          </a:blip>
          <a:srcRect/>
          <a:stretch/>
        </p:blipFill>
        <p:spPr>
          <a:xfrm>
            <a:off x="4988084" y="3841964"/>
            <a:ext cx="317941" cy="323519"/>
          </a:xfrm>
          <a:prstGeom prst="rect">
            <a:avLst/>
          </a:prstGeom>
          <a:noFill/>
          <a:ln>
            <a:noFill/>
          </a:ln>
        </p:spPr>
      </p:pic>
      <p:pic>
        <p:nvPicPr>
          <p:cNvPr id="819" name="Google Shape;819;p51"/>
          <p:cNvPicPr preferRelativeResize="0"/>
          <p:nvPr/>
        </p:nvPicPr>
        <p:blipFill rotWithShape="1">
          <a:blip r:embed="rId3">
            <a:alphaModFix/>
          </a:blip>
          <a:srcRect/>
          <a:stretch/>
        </p:blipFill>
        <p:spPr>
          <a:xfrm>
            <a:off x="4988084" y="4302086"/>
            <a:ext cx="317941" cy="323519"/>
          </a:xfrm>
          <a:prstGeom prst="rect">
            <a:avLst/>
          </a:prstGeom>
          <a:noFill/>
          <a:ln>
            <a:noFill/>
          </a:ln>
        </p:spPr>
      </p:pic>
      <p:sp>
        <p:nvSpPr>
          <p:cNvPr id="820" name="Google Shape;820;p51"/>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51</a:t>
            </a:fld>
            <a:endParaRPr sz="700" b="1" i="0" u="none" strike="noStrike" cap="none">
              <a:solidFill>
                <a:srgbClr val="595959"/>
              </a:solidFill>
              <a:latin typeface="Figtree"/>
              <a:ea typeface="Figtree"/>
              <a:cs typeface="Figtree"/>
              <a:sym typeface="Figtree"/>
            </a:endParaRPr>
          </a:p>
        </p:txBody>
      </p:sp>
      <p:sp>
        <p:nvSpPr>
          <p:cNvPr id="821" name="Google Shape;821;p51"/>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endParaRPr/>
          </a:p>
        </p:txBody>
      </p:sp>
      <p:pic>
        <p:nvPicPr>
          <p:cNvPr id="822" name="Google Shape;822;p51"/>
          <p:cNvPicPr preferRelativeResize="0"/>
          <p:nvPr/>
        </p:nvPicPr>
        <p:blipFill rotWithShape="1">
          <a:blip r:embed="rId4">
            <a:alphaModFix/>
          </a:blip>
          <a:srcRect t="-3780" b="3780"/>
          <a:stretch/>
        </p:blipFill>
        <p:spPr>
          <a:xfrm>
            <a:off x="429650" y="937625"/>
            <a:ext cx="4951839" cy="3725601"/>
          </a:xfrm>
          <a:prstGeom prst="rect">
            <a:avLst/>
          </a:prstGeom>
          <a:noFill/>
          <a:ln>
            <a:noFill/>
          </a:ln>
        </p:spPr>
      </p:pic>
      <p:pic>
        <p:nvPicPr>
          <p:cNvPr id="823" name="Google Shape;823;p51"/>
          <p:cNvPicPr preferRelativeResize="0"/>
          <p:nvPr/>
        </p:nvPicPr>
        <p:blipFill rotWithShape="1">
          <a:blip r:embed="rId5">
            <a:alphaModFix/>
          </a:blip>
          <a:srcRect r="41445"/>
          <a:stretch/>
        </p:blipFill>
        <p:spPr>
          <a:xfrm>
            <a:off x="5738954" y="1726385"/>
            <a:ext cx="2868576" cy="21480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pic>
        <p:nvPicPr>
          <p:cNvPr id="828" name="Google Shape;828;p52"/>
          <p:cNvPicPr preferRelativeResize="0"/>
          <p:nvPr/>
        </p:nvPicPr>
        <p:blipFill rotWithShape="1">
          <a:blip r:embed="rId3">
            <a:alphaModFix/>
          </a:blip>
          <a:srcRect/>
          <a:stretch/>
        </p:blipFill>
        <p:spPr>
          <a:xfrm>
            <a:off x="1367614" y="4302086"/>
            <a:ext cx="317941" cy="323519"/>
          </a:xfrm>
          <a:prstGeom prst="rect">
            <a:avLst/>
          </a:prstGeom>
          <a:noFill/>
          <a:ln>
            <a:noFill/>
          </a:ln>
        </p:spPr>
      </p:pic>
      <p:sp>
        <p:nvSpPr>
          <p:cNvPr id="829" name="Google Shape;829;p52"/>
          <p:cNvSpPr txBox="1"/>
          <p:nvPr/>
        </p:nvSpPr>
        <p:spPr>
          <a:xfrm>
            <a:off x="4930370" y="3599861"/>
            <a:ext cx="3206700" cy="1139700"/>
          </a:xfrm>
          <a:prstGeom prst="rect">
            <a:avLst/>
          </a:prstGeom>
          <a:noFill/>
          <a:ln>
            <a:noFill/>
          </a:ln>
        </p:spPr>
        <p:txBody>
          <a:bodyPr spcFirstLastPara="1" wrap="square" lIns="105475" tIns="105475" rIns="105475" bIns="105475" anchor="t" anchorCtr="0">
            <a:noAutofit/>
          </a:bodyPr>
          <a:lstStyle/>
          <a:p>
            <a:pPr marL="0" marR="0" lvl="0" indent="0" algn="l" rtl="0">
              <a:lnSpc>
                <a:spcPct val="50000"/>
              </a:lnSpc>
              <a:spcBef>
                <a:spcPts val="0"/>
              </a:spcBef>
              <a:spcAft>
                <a:spcPts val="0"/>
              </a:spcAft>
              <a:buClr>
                <a:srgbClr val="000000"/>
              </a:buClr>
              <a:buSzPts val="1300"/>
              <a:buFont typeface="Arial"/>
              <a:buNone/>
            </a:pPr>
            <a:endParaRPr sz="1300" b="1"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Perancangan Media</a:t>
            </a:r>
            <a:endParaRPr sz="1300" b="0"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Pembelajaran Interaktif</a:t>
            </a: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Pemanfaatan ruang Murid</a:t>
            </a:r>
            <a:endParaRPr sz="1300" b="0" i="0" u="none" strike="noStrike" cap="none">
              <a:solidFill>
                <a:schemeClr val="lt1"/>
              </a:solidFill>
              <a:latin typeface="Figtree"/>
              <a:ea typeface="Figtree"/>
              <a:cs typeface="Figtree"/>
              <a:sym typeface="Figtree"/>
            </a:endParaRPr>
          </a:p>
        </p:txBody>
      </p:sp>
      <p:pic>
        <p:nvPicPr>
          <p:cNvPr id="830" name="Google Shape;830;p52"/>
          <p:cNvPicPr preferRelativeResize="0"/>
          <p:nvPr/>
        </p:nvPicPr>
        <p:blipFill rotWithShape="1">
          <a:blip r:embed="rId3">
            <a:alphaModFix/>
          </a:blip>
          <a:srcRect/>
          <a:stretch/>
        </p:blipFill>
        <p:spPr>
          <a:xfrm>
            <a:off x="4988084" y="3841964"/>
            <a:ext cx="317941" cy="323519"/>
          </a:xfrm>
          <a:prstGeom prst="rect">
            <a:avLst/>
          </a:prstGeom>
          <a:noFill/>
          <a:ln>
            <a:noFill/>
          </a:ln>
        </p:spPr>
      </p:pic>
      <p:pic>
        <p:nvPicPr>
          <p:cNvPr id="831" name="Google Shape;831;p52"/>
          <p:cNvPicPr preferRelativeResize="0"/>
          <p:nvPr/>
        </p:nvPicPr>
        <p:blipFill rotWithShape="1">
          <a:blip r:embed="rId3">
            <a:alphaModFix/>
          </a:blip>
          <a:srcRect/>
          <a:stretch/>
        </p:blipFill>
        <p:spPr>
          <a:xfrm>
            <a:off x="4988084" y="4302086"/>
            <a:ext cx="317941" cy="323519"/>
          </a:xfrm>
          <a:prstGeom prst="rect">
            <a:avLst/>
          </a:prstGeom>
          <a:noFill/>
          <a:ln>
            <a:noFill/>
          </a:ln>
        </p:spPr>
      </p:pic>
      <p:sp>
        <p:nvSpPr>
          <p:cNvPr id="832" name="Google Shape;832;p52"/>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52</a:t>
            </a:fld>
            <a:endParaRPr sz="700" b="1" i="0" u="none" strike="noStrike" cap="none">
              <a:solidFill>
                <a:srgbClr val="595959"/>
              </a:solidFill>
              <a:latin typeface="Figtree"/>
              <a:ea typeface="Figtree"/>
              <a:cs typeface="Figtree"/>
              <a:sym typeface="Figtree"/>
            </a:endParaRPr>
          </a:p>
        </p:txBody>
      </p:sp>
      <p:sp>
        <p:nvSpPr>
          <p:cNvPr id="833" name="Google Shape;833;p52"/>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endParaRPr/>
          </a:p>
        </p:txBody>
      </p:sp>
      <p:pic>
        <p:nvPicPr>
          <p:cNvPr id="834" name="Google Shape;834;p52"/>
          <p:cNvPicPr preferRelativeResize="0"/>
          <p:nvPr/>
        </p:nvPicPr>
        <p:blipFill rotWithShape="1">
          <a:blip r:embed="rId4">
            <a:alphaModFix/>
          </a:blip>
          <a:srcRect t="5318" b="7070"/>
          <a:stretch/>
        </p:blipFill>
        <p:spPr>
          <a:xfrm>
            <a:off x="697463" y="900000"/>
            <a:ext cx="7749086" cy="3818726"/>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pic>
        <p:nvPicPr>
          <p:cNvPr id="839" name="Google Shape;839;p53"/>
          <p:cNvPicPr preferRelativeResize="0"/>
          <p:nvPr/>
        </p:nvPicPr>
        <p:blipFill rotWithShape="1">
          <a:blip r:embed="rId3">
            <a:alphaModFix/>
          </a:blip>
          <a:srcRect/>
          <a:stretch/>
        </p:blipFill>
        <p:spPr>
          <a:xfrm>
            <a:off x="1367614" y="4302086"/>
            <a:ext cx="317941" cy="323519"/>
          </a:xfrm>
          <a:prstGeom prst="rect">
            <a:avLst/>
          </a:prstGeom>
          <a:noFill/>
          <a:ln>
            <a:noFill/>
          </a:ln>
        </p:spPr>
      </p:pic>
      <p:sp>
        <p:nvSpPr>
          <p:cNvPr id="840" name="Google Shape;840;p53"/>
          <p:cNvSpPr txBox="1"/>
          <p:nvPr/>
        </p:nvSpPr>
        <p:spPr>
          <a:xfrm>
            <a:off x="4930370" y="3599861"/>
            <a:ext cx="3206700" cy="1139700"/>
          </a:xfrm>
          <a:prstGeom prst="rect">
            <a:avLst/>
          </a:prstGeom>
          <a:noFill/>
          <a:ln>
            <a:noFill/>
          </a:ln>
        </p:spPr>
        <p:txBody>
          <a:bodyPr spcFirstLastPara="1" wrap="square" lIns="105475" tIns="105475" rIns="105475" bIns="105475" anchor="t" anchorCtr="0">
            <a:noAutofit/>
          </a:bodyPr>
          <a:lstStyle/>
          <a:p>
            <a:pPr marL="0" marR="0" lvl="0" indent="0" algn="l" rtl="0">
              <a:lnSpc>
                <a:spcPct val="50000"/>
              </a:lnSpc>
              <a:spcBef>
                <a:spcPts val="0"/>
              </a:spcBef>
              <a:spcAft>
                <a:spcPts val="0"/>
              </a:spcAft>
              <a:buClr>
                <a:srgbClr val="000000"/>
              </a:buClr>
              <a:buSzPts val="1300"/>
              <a:buFont typeface="Arial"/>
              <a:buNone/>
            </a:pPr>
            <a:endParaRPr sz="1300" b="1"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Perancangan Media</a:t>
            </a:r>
            <a:endParaRPr sz="1300" b="0"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Pembelajaran Interaktif</a:t>
            </a: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Pemanfaatan ruang Murid</a:t>
            </a:r>
            <a:endParaRPr sz="1300" b="0" i="0" u="none" strike="noStrike" cap="none">
              <a:solidFill>
                <a:schemeClr val="lt1"/>
              </a:solidFill>
              <a:latin typeface="Figtree"/>
              <a:ea typeface="Figtree"/>
              <a:cs typeface="Figtree"/>
              <a:sym typeface="Figtree"/>
            </a:endParaRPr>
          </a:p>
        </p:txBody>
      </p:sp>
      <p:pic>
        <p:nvPicPr>
          <p:cNvPr id="841" name="Google Shape;841;p53"/>
          <p:cNvPicPr preferRelativeResize="0"/>
          <p:nvPr/>
        </p:nvPicPr>
        <p:blipFill rotWithShape="1">
          <a:blip r:embed="rId3">
            <a:alphaModFix/>
          </a:blip>
          <a:srcRect/>
          <a:stretch/>
        </p:blipFill>
        <p:spPr>
          <a:xfrm>
            <a:off x="4988084" y="3841964"/>
            <a:ext cx="317941" cy="323519"/>
          </a:xfrm>
          <a:prstGeom prst="rect">
            <a:avLst/>
          </a:prstGeom>
          <a:noFill/>
          <a:ln>
            <a:noFill/>
          </a:ln>
        </p:spPr>
      </p:pic>
      <p:pic>
        <p:nvPicPr>
          <p:cNvPr id="842" name="Google Shape;842;p53"/>
          <p:cNvPicPr preferRelativeResize="0"/>
          <p:nvPr/>
        </p:nvPicPr>
        <p:blipFill rotWithShape="1">
          <a:blip r:embed="rId3">
            <a:alphaModFix/>
          </a:blip>
          <a:srcRect/>
          <a:stretch/>
        </p:blipFill>
        <p:spPr>
          <a:xfrm>
            <a:off x="4988084" y="4302086"/>
            <a:ext cx="317941" cy="323519"/>
          </a:xfrm>
          <a:prstGeom prst="rect">
            <a:avLst/>
          </a:prstGeom>
          <a:noFill/>
          <a:ln>
            <a:noFill/>
          </a:ln>
        </p:spPr>
      </p:pic>
      <p:sp>
        <p:nvSpPr>
          <p:cNvPr id="843" name="Google Shape;843;p53"/>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53</a:t>
            </a:fld>
            <a:endParaRPr sz="700" b="1" i="0" u="none" strike="noStrike" cap="none">
              <a:solidFill>
                <a:srgbClr val="595959"/>
              </a:solidFill>
              <a:latin typeface="Figtree"/>
              <a:ea typeface="Figtree"/>
              <a:cs typeface="Figtree"/>
              <a:sym typeface="Figtree"/>
            </a:endParaRPr>
          </a:p>
        </p:txBody>
      </p:sp>
      <p:sp>
        <p:nvSpPr>
          <p:cNvPr id="844" name="Google Shape;844;p53"/>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endParaRPr/>
          </a:p>
        </p:txBody>
      </p:sp>
      <p:grpSp>
        <p:nvGrpSpPr>
          <p:cNvPr id="845" name="Google Shape;845;p53"/>
          <p:cNvGrpSpPr/>
          <p:nvPr/>
        </p:nvGrpSpPr>
        <p:grpSpPr>
          <a:xfrm>
            <a:off x="937178" y="900009"/>
            <a:ext cx="7269659" cy="3763437"/>
            <a:chOff x="450775" y="674950"/>
            <a:chExt cx="8219877" cy="4254875"/>
          </a:xfrm>
        </p:grpSpPr>
        <p:pic>
          <p:nvPicPr>
            <p:cNvPr id="846" name="Google Shape;846;p53"/>
            <p:cNvPicPr preferRelativeResize="0"/>
            <p:nvPr/>
          </p:nvPicPr>
          <p:blipFill rotWithShape="1">
            <a:blip r:embed="rId4">
              <a:alphaModFix/>
            </a:blip>
            <a:srcRect l="872" t="13149"/>
            <a:stretch/>
          </p:blipFill>
          <p:spPr>
            <a:xfrm>
              <a:off x="450775" y="674950"/>
              <a:ext cx="8219877" cy="3241510"/>
            </a:xfrm>
            <a:prstGeom prst="rect">
              <a:avLst/>
            </a:prstGeom>
            <a:noFill/>
            <a:ln>
              <a:noFill/>
            </a:ln>
          </p:spPr>
        </p:pic>
        <p:pic>
          <p:nvPicPr>
            <p:cNvPr id="847" name="Google Shape;847;p53"/>
            <p:cNvPicPr preferRelativeResize="0"/>
            <p:nvPr/>
          </p:nvPicPr>
          <p:blipFill rotWithShape="1">
            <a:blip r:embed="rId5">
              <a:alphaModFix/>
            </a:blip>
            <a:srcRect/>
            <a:stretch/>
          </p:blipFill>
          <p:spPr>
            <a:xfrm>
              <a:off x="450775" y="3838600"/>
              <a:ext cx="8219874" cy="1091225"/>
            </a:xfrm>
            <a:prstGeom prst="rect">
              <a:avLst/>
            </a:prstGeom>
            <a:noFill/>
            <a:ln>
              <a:noFill/>
            </a:ln>
          </p:spPr>
        </p:pic>
      </p:grpSp>
      <p:sp>
        <p:nvSpPr>
          <p:cNvPr id="848" name="Google Shape;848;p53"/>
          <p:cNvSpPr txBox="1"/>
          <p:nvPr/>
        </p:nvSpPr>
        <p:spPr>
          <a:xfrm>
            <a:off x="4862188" y="3222767"/>
            <a:ext cx="2958600" cy="226200"/>
          </a:xfrm>
          <a:prstGeom prst="rect">
            <a:avLst/>
          </a:prstGeom>
          <a:noFill/>
          <a:ln>
            <a:noFill/>
          </a:ln>
        </p:spPr>
        <p:txBody>
          <a:bodyPr spcFirstLastPara="1" wrap="square" lIns="34700" tIns="34700" rIns="34700" bIns="34700" anchor="t" anchorCtr="0">
            <a:spAutoFit/>
          </a:bodyPr>
          <a:lstStyle/>
          <a:p>
            <a:pPr marL="0" marR="0" lvl="0" indent="0" algn="r" rtl="0">
              <a:lnSpc>
                <a:spcPct val="100000"/>
              </a:lnSpc>
              <a:spcBef>
                <a:spcPts val="0"/>
              </a:spcBef>
              <a:spcAft>
                <a:spcPts val="0"/>
              </a:spcAft>
              <a:buClr>
                <a:srgbClr val="000000"/>
              </a:buClr>
              <a:buSzPts val="1015"/>
              <a:buFont typeface="Arial"/>
              <a:buNone/>
            </a:pPr>
            <a:r>
              <a:rPr lang="id" sz="1015" b="1" i="0" u="none" strike="noStrike" cap="none">
                <a:solidFill>
                  <a:srgbClr val="FF0000"/>
                </a:solidFill>
                <a:latin typeface="Arial"/>
                <a:ea typeface="Arial"/>
                <a:cs typeface="Arial"/>
                <a:sym typeface="Arial"/>
              </a:rPr>
              <a:t>Klik untuk melihat cth soal</a:t>
            </a:r>
            <a:endParaRPr sz="1015" b="1" i="0" u="none" strike="noStrike" cap="none">
              <a:solidFill>
                <a:srgbClr val="FF0000"/>
              </a:solidFill>
              <a:latin typeface="Arial"/>
              <a:ea typeface="Arial"/>
              <a:cs typeface="Arial"/>
              <a:sym typeface="Arial"/>
            </a:endParaRPr>
          </a:p>
        </p:txBody>
      </p:sp>
      <p:grpSp>
        <p:nvGrpSpPr>
          <p:cNvPr id="849" name="Google Shape;849;p53"/>
          <p:cNvGrpSpPr/>
          <p:nvPr/>
        </p:nvGrpSpPr>
        <p:grpSpPr>
          <a:xfrm>
            <a:off x="7765331" y="3032685"/>
            <a:ext cx="439920" cy="416523"/>
            <a:chOff x="8190192" y="2787561"/>
            <a:chExt cx="539779" cy="511071"/>
          </a:xfrm>
        </p:grpSpPr>
        <p:sp>
          <p:nvSpPr>
            <p:cNvPr id="850" name="Google Shape;850;p53"/>
            <p:cNvSpPr/>
            <p:nvPr/>
          </p:nvSpPr>
          <p:spPr>
            <a:xfrm>
              <a:off x="8190192" y="2787561"/>
              <a:ext cx="423000" cy="426000"/>
            </a:xfrm>
            <a:prstGeom prst="ellipse">
              <a:avLst/>
            </a:prstGeom>
            <a:noFill/>
            <a:ln w="14475" cap="flat" cmpd="sng">
              <a:solidFill>
                <a:srgbClr val="FF0000"/>
              </a:solidFill>
              <a:prstDash val="solid"/>
              <a:round/>
              <a:headEnd type="none" w="sm" len="sm"/>
              <a:tailEnd type="none" w="sm" len="sm"/>
            </a:ln>
          </p:spPr>
          <p:txBody>
            <a:bodyPr spcFirstLastPara="1" wrap="square" lIns="34700" tIns="34700" rIns="34700" bIns="34700" anchor="ctr" anchorCtr="0">
              <a:noAutofit/>
            </a:bodyPr>
            <a:lstStyle/>
            <a:p>
              <a:pPr marL="0" marR="0" lvl="0" indent="0" algn="ctr" rtl="0">
                <a:lnSpc>
                  <a:spcPct val="100000"/>
                </a:lnSpc>
                <a:spcBef>
                  <a:spcPts val="0"/>
                </a:spcBef>
                <a:spcAft>
                  <a:spcPts val="0"/>
                </a:spcAft>
                <a:buClr>
                  <a:srgbClr val="000000"/>
                </a:buClr>
                <a:buSzPts val="505"/>
                <a:buFont typeface="Arial"/>
                <a:buNone/>
              </a:pPr>
              <a:endParaRPr sz="505" b="0" i="0" u="none" strike="noStrike" cap="none">
                <a:solidFill>
                  <a:srgbClr val="000000"/>
                </a:solidFill>
                <a:latin typeface="Arial"/>
                <a:ea typeface="Arial"/>
                <a:cs typeface="Arial"/>
                <a:sym typeface="Arial"/>
              </a:endParaRPr>
            </a:p>
          </p:txBody>
        </p:sp>
        <p:pic>
          <p:nvPicPr>
            <p:cNvPr id="851" name="Google Shape;851;p53" title="click (1).png"/>
            <p:cNvPicPr preferRelativeResize="0"/>
            <p:nvPr/>
          </p:nvPicPr>
          <p:blipFill rotWithShape="1">
            <a:blip r:embed="rId6">
              <a:alphaModFix/>
            </a:blip>
            <a:srcRect/>
            <a:stretch/>
          </p:blipFill>
          <p:spPr>
            <a:xfrm>
              <a:off x="8367353" y="2936014"/>
              <a:ext cx="362618" cy="362618"/>
            </a:xfrm>
            <a:prstGeom prst="rect">
              <a:avLst/>
            </a:prstGeom>
            <a:noFill/>
            <a:ln>
              <a:noFill/>
            </a:ln>
          </p:spPr>
        </p:pic>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pic>
        <p:nvPicPr>
          <p:cNvPr id="856" name="Google Shape;856;p54"/>
          <p:cNvPicPr preferRelativeResize="0"/>
          <p:nvPr/>
        </p:nvPicPr>
        <p:blipFill rotWithShape="1">
          <a:blip r:embed="rId3">
            <a:alphaModFix/>
          </a:blip>
          <a:srcRect/>
          <a:stretch/>
        </p:blipFill>
        <p:spPr>
          <a:xfrm>
            <a:off x="1367614" y="4302086"/>
            <a:ext cx="317941" cy="323519"/>
          </a:xfrm>
          <a:prstGeom prst="rect">
            <a:avLst/>
          </a:prstGeom>
          <a:noFill/>
          <a:ln>
            <a:noFill/>
          </a:ln>
        </p:spPr>
      </p:pic>
      <p:sp>
        <p:nvSpPr>
          <p:cNvPr id="857" name="Google Shape;857;p54"/>
          <p:cNvSpPr txBox="1"/>
          <p:nvPr/>
        </p:nvSpPr>
        <p:spPr>
          <a:xfrm>
            <a:off x="4930370" y="3599861"/>
            <a:ext cx="3206700" cy="1139700"/>
          </a:xfrm>
          <a:prstGeom prst="rect">
            <a:avLst/>
          </a:prstGeom>
          <a:noFill/>
          <a:ln>
            <a:noFill/>
          </a:ln>
        </p:spPr>
        <p:txBody>
          <a:bodyPr spcFirstLastPara="1" wrap="square" lIns="105475" tIns="105475" rIns="105475" bIns="105475" anchor="t" anchorCtr="0">
            <a:noAutofit/>
          </a:bodyPr>
          <a:lstStyle/>
          <a:p>
            <a:pPr marL="0" marR="0" lvl="0" indent="0" algn="l" rtl="0">
              <a:lnSpc>
                <a:spcPct val="50000"/>
              </a:lnSpc>
              <a:spcBef>
                <a:spcPts val="0"/>
              </a:spcBef>
              <a:spcAft>
                <a:spcPts val="0"/>
              </a:spcAft>
              <a:buClr>
                <a:srgbClr val="000000"/>
              </a:buClr>
              <a:buSzPts val="1300"/>
              <a:buFont typeface="Arial"/>
              <a:buNone/>
            </a:pPr>
            <a:endParaRPr sz="1300" b="1"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Perancangan Media</a:t>
            </a:r>
            <a:endParaRPr sz="1300" b="0"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Pembelajaran Interaktif</a:t>
            </a: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Pemanfaatan ruang Murid</a:t>
            </a:r>
            <a:endParaRPr sz="1300" b="0" i="0" u="none" strike="noStrike" cap="none">
              <a:solidFill>
                <a:schemeClr val="lt1"/>
              </a:solidFill>
              <a:latin typeface="Figtree"/>
              <a:ea typeface="Figtree"/>
              <a:cs typeface="Figtree"/>
              <a:sym typeface="Figtree"/>
            </a:endParaRPr>
          </a:p>
        </p:txBody>
      </p:sp>
      <p:pic>
        <p:nvPicPr>
          <p:cNvPr id="858" name="Google Shape;858;p54"/>
          <p:cNvPicPr preferRelativeResize="0"/>
          <p:nvPr/>
        </p:nvPicPr>
        <p:blipFill rotWithShape="1">
          <a:blip r:embed="rId3">
            <a:alphaModFix/>
          </a:blip>
          <a:srcRect/>
          <a:stretch/>
        </p:blipFill>
        <p:spPr>
          <a:xfrm>
            <a:off x="4988084" y="3841964"/>
            <a:ext cx="317941" cy="323519"/>
          </a:xfrm>
          <a:prstGeom prst="rect">
            <a:avLst/>
          </a:prstGeom>
          <a:noFill/>
          <a:ln>
            <a:noFill/>
          </a:ln>
        </p:spPr>
      </p:pic>
      <p:pic>
        <p:nvPicPr>
          <p:cNvPr id="859" name="Google Shape;859;p54"/>
          <p:cNvPicPr preferRelativeResize="0"/>
          <p:nvPr/>
        </p:nvPicPr>
        <p:blipFill rotWithShape="1">
          <a:blip r:embed="rId3">
            <a:alphaModFix/>
          </a:blip>
          <a:srcRect/>
          <a:stretch/>
        </p:blipFill>
        <p:spPr>
          <a:xfrm>
            <a:off x="4988084" y="4302086"/>
            <a:ext cx="317941" cy="323519"/>
          </a:xfrm>
          <a:prstGeom prst="rect">
            <a:avLst/>
          </a:prstGeom>
          <a:noFill/>
          <a:ln>
            <a:noFill/>
          </a:ln>
        </p:spPr>
      </p:pic>
      <p:sp>
        <p:nvSpPr>
          <p:cNvPr id="860" name="Google Shape;860;p54"/>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54</a:t>
            </a:fld>
            <a:endParaRPr sz="700" b="1" i="0" u="none" strike="noStrike" cap="none">
              <a:solidFill>
                <a:srgbClr val="595959"/>
              </a:solidFill>
              <a:latin typeface="Figtree"/>
              <a:ea typeface="Figtree"/>
              <a:cs typeface="Figtree"/>
              <a:sym typeface="Figtree"/>
            </a:endParaRPr>
          </a:p>
        </p:txBody>
      </p:sp>
      <p:sp>
        <p:nvSpPr>
          <p:cNvPr id="861" name="Google Shape;861;p54"/>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endParaRPr/>
          </a:p>
        </p:txBody>
      </p:sp>
      <p:pic>
        <p:nvPicPr>
          <p:cNvPr id="862" name="Google Shape;862;p54"/>
          <p:cNvPicPr preferRelativeResize="0"/>
          <p:nvPr/>
        </p:nvPicPr>
        <p:blipFill rotWithShape="1">
          <a:blip r:embed="rId4">
            <a:alphaModFix/>
          </a:blip>
          <a:srcRect/>
          <a:stretch/>
        </p:blipFill>
        <p:spPr>
          <a:xfrm>
            <a:off x="881100" y="900000"/>
            <a:ext cx="3949215" cy="3763224"/>
          </a:xfrm>
          <a:prstGeom prst="rect">
            <a:avLst/>
          </a:prstGeom>
          <a:noFill/>
          <a:ln>
            <a:noFill/>
          </a:ln>
        </p:spPr>
      </p:pic>
      <p:pic>
        <p:nvPicPr>
          <p:cNvPr id="863" name="Google Shape;863;p54"/>
          <p:cNvPicPr preferRelativeResize="0"/>
          <p:nvPr/>
        </p:nvPicPr>
        <p:blipFill rotWithShape="1">
          <a:blip r:embed="rId5">
            <a:alphaModFix/>
          </a:blip>
          <a:srcRect l="2158" t="8892" r="5625" b="4946"/>
          <a:stretch/>
        </p:blipFill>
        <p:spPr>
          <a:xfrm>
            <a:off x="4886774" y="930999"/>
            <a:ext cx="3376131" cy="3386508"/>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867"/>
        <p:cNvGrpSpPr/>
        <p:nvPr/>
      </p:nvGrpSpPr>
      <p:grpSpPr>
        <a:xfrm>
          <a:off x="0" y="0"/>
          <a:ext cx="0" cy="0"/>
          <a:chOff x="0" y="0"/>
          <a:chExt cx="0" cy="0"/>
        </a:xfrm>
      </p:grpSpPr>
      <p:sp>
        <p:nvSpPr>
          <p:cNvPr id="868" name="Google Shape;868;p55"/>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55</a:t>
            </a:fld>
            <a:endParaRPr sz="700" b="1" i="0" u="none" strike="noStrike" cap="none">
              <a:solidFill>
                <a:srgbClr val="595959"/>
              </a:solidFill>
              <a:latin typeface="Figtree"/>
              <a:ea typeface="Figtree"/>
              <a:cs typeface="Figtree"/>
              <a:sym typeface="Figtree"/>
            </a:endParaRPr>
          </a:p>
        </p:txBody>
      </p:sp>
      <p:sp>
        <p:nvSpPr>
          <p:cNvPr id="869" name="Google Shape;869;p55"/>
          <p:cNvSpPr/>
          <p:nvPr/>
        </p:nvSpPr>
        <p:spPr>
          <a:xfrm>
            <a:off x="563400" y="2474819"/>
            <a:ext cx="8017200" cy="1944900"/>
          </a:xfrm>
          <a:prstGeom prst="roundRect">
            <a:avLst>
              <a:gd name="adj" fmla="val 7814"/>
            </a:avLst>
          </a:prstGeom>
          <a:gradFill>
            <a:gsLst>
              <a:gs pos="0">
                <a:srgbClr val="0C5395"/>
              </a:gs>
              <a:gs pos="100000">
                <a:srgbClr val="1E90FF"/>
              </a:gs>
            </a:gsLst>
            <a:lin ang="2700006" scaled="0"/>
          </a:gradFill>
          <a:ln>
            <a:noFill/>
          </a:ln>
        </p:spPr>
        <p:txBody>
          <a:bodyPr spcFirstLastPara="1" wrap="square" lIns="77600" tIns="77600" rIns="77600" bIns="77600" anchor="ctr" anchorCtr="0">
            <a:noAutofit/>
          </a:bodyPr>
          <a:lstStyle/>
          <a:p>
            <a:pPr marL="0" marR="0" lvl="0" indent="0" algn="ctr" rtl="0">
              <a:lnSpc>
                <a:spcPct val="100000"/>
              </a:lnSpc>
              <a:spcBef>
                <a:spcPts val="0"/>
              </a:spcBef>
              <a:spcAft>
                <a:spcPts val="0"/>
              </a:spcAft>
              <a:buClr>
                <a:srgbClr val="000000"/>
              </a:buClr>
              <a:buSzPts val="1188"/>
              <a:buFont typeface="Arial"/>
              <a:buNone/>
            </a:pPr>
            <a:endParaRPr sz="1188" b="0" i="0" u="none" strike="noStrike" cap="none">
              <a:solidFill>
                <a:srgbClr val="000000"/>
              </a:solidFill>
              <a:latin typeface="Figtree"/>
              <a:ea typeface="Figtree"/>
              <a:cs typeface="Figtree"/>
              <a:sym typeface="Figtree"/>
            </a:endParaRPr>
          </a:p>
        </p:txBody>
      </p:sp>
      <p:sp>
        <p:nvSpPr>
          <p:cNvPr id="870" name="Google Shape;870;p55"/>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Templat Isi</a:t>
            </a:r>
            <a:endParaRPr/>
          </a:p>
        </p:txBody>
      </p:sp>
      <p:sp>
        <p:nvSpPr>
          <p:cNvPr id="871" name="Google Shape;871;p55"/>
          <p:cNvSpPr/>
          <p:nvPr/>
        </p:nvSpPr>
        <p:spPr>
          <a:xfrm>
            <a:off x="1843500" y="901947"/>
            <a:ext cx="5457000" cy="393600"/>
          </a:xfrm>
          <a:prstGeom prst="roundRect">
            <a:avLst>
              <a:gd name="adj" fmla="val 16667"/>
            </a:avLst>
          </a:prstGeom>
          <a:solidFill>
            <a:srgbClr val="0C539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872" name="Google Shape;872;p55"/>
          <p:cNvSpPr txBox="1"/>
          <p:nvPr/>
        </p:nvSpPr>
        <p:spPr>
          <a:xfrm>
            <a:off x="1973250" y="875371"/>
            <a:ext cx="5197500" cy="296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id" sz="1600" b="1" i="0" u="sng" strike="noStrike" cap="none">
                <a:solidFill>
                  <a:schemeClr val="lt1"/>
                </a:solidFill>
                <a:latin typeface="Arial"/>
                <a:ea typeface="Arial"/>
                <a:cs typeface="Arial"/>
                <a:sym typeface="Arial"/>
                <a:hlinkClick r:id="rId3">
                  <a:extLst>
                    <a:ext uri="{A12FA001-AC4F-418D-AE19-62706E023703}">
                      <ahyp:hlinkClr xmlns:ahyp="http://schemas.microsoft.com/office/drawing/2018/hyperlinkcolor" val="tx"/>
                    </a:ext>
                  </a:extLst>
                </a:hlinkClick>
              </a:rPr>
              <a:t>https://tka.kemendikdasmen.go.id/hasiltka</a:t>
            </a:r>
            <a:endParaRPr sz="1800" b="1" i="0" u="none" strike="noStrike" cap="none">
              <a:solidFill>
                <a:schemeClr val="lt1"/>
              </a:solidFill>
              <a:latin typeface="Figtree"/>
              <a:ea typeface="Figtree"/>
              <a:cs typeface="Figtree"/>
              <a:sym typeface="Figtree"/>
            </a:endParaRPr>
          </a:p>
        </p:txBody>
      </p:sp>
      <p:grpSp>
        <p:nvGrpSpPr>
          <p:cNvPr id="873" name="Google Shape;873;p55"/>
          <p:cNvGrpSpPr/>
          <p:nvPr/>
        </p:nvGrpSpPr>
        <p:grpSpPr>
          <a:xfrm>
            <a:off x="2073816" y="1539577"/>
            <a:ext cx="4996353" cy="2896444"/>
            <a:chOff x="1653856" y="1410775"/>
            <a:chExt cx="5639861" cy="3269493"/>
          </a:xfrm>
        </p:grpSpPr>
        <p:pic>
          <p:nvPicPr>
            <p:cNvPr id="874" name="Google Shape;874;p55" title="screencapture-tka-kemendikdasmen-go-id-hasiltka-2026-01-27-13_47_33.png"/>
            <p:cNvPicPr preferRelativeResize="0"/>
            <p:nvPr/>
          </p:nvPicPr>
          <p:blipFill rotWithShape="1">
            <a:blip r:embed="rId4">
              <a:alphaModFix/>
            </a:blip>
            <a:srcRect b="50155"/>
            <a:stretch/>
          </p:blipFill>
          <p:spPr>
            <a:xfrm>
              <a:off x="2247555" y="1490627"/>
              <a:ext cx="4486572" cy="2970688"/>
            </a:xfrm>
            <a:prstGeom prst="rect">
              <a:avLst/>
            </a:prstGeom>
            <a:noFill/>
            <a:ln>
              <a:noFill/>
            </a:ln>
          </p:spPr>
        </p:pic>
        <p:pic>
          <p:nvPicPr>
            <p:cNvPr id="875" name="Google Shape;875;p55"/>
            <p:cNvPicPr preferRelativeResize="0"/>
            <p:nvPr/>
          </p:nvPicPr>
          <p:blipFill rotWithShape="1">
            <a:blip r:embed="rId5">
              <a:alphaModFix/>
            </a:blip>
            <a:srcRect/>
            <a:stretch/>
          </p:blipFill>
          <p:spPr>
            <a:xfrm>
              <a:off x="1653856" y="1410775"/>
              <a:ext cx="5639861" cy="3269493"/>
            </a:xfrm>
            <a:prstGeom prst="rect">
              <a:avLst/>
            </a:prstGeom>
            <a:noFill/>
            <a:ln>
              <a:noFill/>
            </a:ln>
          </p:spPr>
        </p:pic>
      </p:gr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sp>
        <p:nvSpPr>
          <p:cNvPr id="880" name="Google Shape;880;p56"/>
          <p:cNvSpPr/>
          <p:nvPr/>
        </p:nvSpPr>
        <p:spPr>
          <a:xfrm>
            <a:off x="0" y="-184425"/>
            <a:ext cx="9144000" cy="5898300"/>
          </a:xfrm>
          <a:prstGeom prst="roundRect">
            <a:avLst>
              <a:gd name="adj" fmla="val 0"/>
            </a:avLst>
          </a:prstGeom>
          <a:gradFill>
            <a:gsLst>
              <a:gs pos="0">
                <a:srgbClr val="0C5395"/>
              </a:gs>
              <a:gs pos="50000">
                <a:srgbClr val="1E91FF"/>
              </a:gs>
              <a:gs pos="100000">
                <a:srgbClr val="9AD7F4"/>
              </a:gs>
            </a:gsLst>
            <a:path path="circle">
              <a:fillToRect r="100000" b="100000"/>
            </a:path>
            <a:tileRect l="-100000" t="-100000"/>
          </a:gradFill>
          <a:ln>
            <a:noFill/>
          </a:ln>
        </p:spPr>
        <p:txBody>
          <a:bodyPr spcFirstLastPara="1" wrap="square" lIns="77600" tIns="77600" rIns="77600" bIns="77600" anchor="ctr" anchorCtr="0">
            <a:noAutofit/>
          </a:bodyPr>
          <a:lstStyle/>
          <a:p>
            <a:pPr marL="0" marR="0" lvl="0" indent="0" algn="ctr" rtl="0">
              <a:lnSpc>
                <a:spcPct val="100000"/>
              </a:lnSpc>
              <a:spcBef>
                <a:spcPts val="0"/>
              </a:spcBef>
              <a:spcAft>
                <a:spcPts val="0"/>
              </a:spcAft>
              <a:buClr>
                <a:srgbClr val="000000"/>
              </a:buClr>
              <a:buSzPts val="1188"/>
              <a:buFont typeface="Arial"/>
              <a:buNone/>
            </a:pPr>
            <a:endParaRPr sz="1188" b="0" i="0" u="none" strike="noStrike" cap="none">
              <a:solidFill>
                <a:srgbClr val="000000"/>
              </a:solidFill>
              <a:latin typeface="Figtree"/>
              <a:ea typeface="Figtree"/>
              <a:cs typeface="Figtree"/>
              <a:sym typeface="Figtree"/>
            </a:endParaRPr>
          </a:p>
        </p:txBody>
      </p:sp>
      <p:grpSp>
        <p:nvGrpSpPr>
          <p:cNvPr id="881" name="Google Shape;881;p56"/>
          <p:cNvGrpSpPr/>
          <p:nvPr/>
        </p:nvGrpSpPr>
        <p:grpSpPr>
          <a:xfrm>
            <a:off x="-4016775" y="-7902848"/>
            <a:ext cx="19289151" cy="20115434"/>
            <a:chOff x="0" y="-77012"/>
            <a:chExt cx="15412825" cy="16073059"/>
          </a:xfrm>
        </p:grpSpPr>
        <p:grpSp>
          <p:nvGrpSpPr>
            <p:cNvPr id="882" name="Google Shape;882;p56"/>
            <p:cNvGrpSpPr/>
            <p:nvPr/>
          </p:nvGrpSpPr>
          <p:grpSpPr>
            <a:xfrm>
              <a:off x="0" y="5280998"/>
              <a:ext cx="12144638" cy="10715049"/>
              <a:chOff x="3286" y="1675"/>
              <a:chExt cx="1094" cy="965"/>
            </a:xfrm>
          </p:grpSpPr>
          <p:sp>
            <p:nvSpPr>
              <p:cNvPr id="883" name="Google Shape;883;p56"/>
              <p:cNvSpPr/>
              <p:nvPr/>
            </p:nvSpPr>
            <p:spPr>
              <a:xfrm>
                <a:off x="3384" y="1685"/>
                <a:ext cx="910" cy="838"/>
              </a:xfrm>
              <a:custGeom>
                <a:avLst/>
                <a:gdLst/>
                <a:ahLst/>
                <a:cxnLst/>
                <a:rect l="l" t="t" r="r" b="b"/>
                <a:pathLst>
                  <a:path w="383" h="352" extrusionOk="0">
                    <a:moveTo>
                      <a:pt x="233" y="49"/>
                    </a:moveTo>
                    <a:cubicBezTo>
                      <a:pt x="226" y="49"/>
                      <a:pt x="219" y="50"/>
                      <a:pt x="212" y="51"/>
                    </a:cubicBezTo>
                    <a:cubicBezTo>
                      <a:pt x="191" y="53"/>
                      <a:pt x="170" y="60"/>
                      <a:pt x="151" y="70"/>
                    </a:cubicBezTo>
                    <a:cubicBezTo>
                      <a:pt x="163" y="67"/>
                      <a:pt x="175" y="66"/>
                      <a:pt x="187" y="66"/>
                    </a:cubicBezTo>
                    <a:cubicBezTo>
                      <a:pt x="185" y="66"/>
                      <a:pt x="188" y="66"/>
                      <a:pt x="189" y="66"/>
                    </a:cubicBezTo>
                    <a:cubicBezTo>
                      <a:pt x="192" y="66"/>
                      <a:pt x="195" y="67"/>
                      <a:pt x="198" y="67"/>
                    </a:cubicBezTo>
                    <a:cubicBezTo>
                      <a:pt x="207" y="68"/>
                      <a:pt x="216" y="71"/>
                      <a:pt x="225" y="74"/>
                    </a:cubicBezTo>
                    <a:cubicBezTo>
                      <a:pt x="242" y="81"/>
                      <a:pt x="257" y="91"/>
                      <a:pt x="270" y="102"/>
                    </a:cubicBezTo>
                    <a:cubicBezTo>
                      <a:pt x="291" y="119"/>
                      <a:pt x="309" y="139"/>
                      <a:pt x="319" y="164"/>
                    </a:cubicBezTo>
                    <a:cubicBezTo>
                      <a:pt x="325" y="176"/>
                      <a:pt x="327" y="189"/>
                      <a:pt x="328" y="202"/>
                    </a:cubicBezTo>
                    <a:cubicBezTo>
                      <a:pt x="328" y="201"/>
                      <a:pt x="328" y="201"/>
                      <a:pt x="328" y="201"/>
                    </a:cubicBezTo>
                    <a:cubicBezTo>
                      <a:pt x="328" y="229"/>
                      <a:pt x="318" y="255"/>
                      <a:pt x="303" y="278"/>
                    </a:cubicBezTo>
                    <a:cubicBezTo>
                      <a:pt x="287" y="300"/>
                      <a:pt x="268" y="319"/>
                      <a:pt x="245" y="333"/>
                    </a:cubicBezTo>
                    <a:cubicBezTo>
                      <a:pt x="229" y="342"/>
                      <a:pt x="211" y="348"/>
                      <a:pt x="192" y="350"/>
                    </a:cubicBezTo>
                    <a:cubicBezTo>
                      <a:pt x="194" y="351"/>
                      <a:pt x="197" y="351"/>
                      <a:pt x="199" y="351"/>
                    </a:cubicBezTo>
                    <a:cubicBezTo>
                      <a:pt x="199" y="351"/>
                      <a:pt x="199" y="351"/>
                      <a:pt x="199" y="351"/>
                    </a:cubicBezTo>
                    <a:cubicBezTo>
                      <a:pt x="204" y="352"/>
                      <a:pt x="210" y="352"/>
                      <a:pt x="215" y="352"/>
                    </a:cubicBezTo>
                    <a:cubicBezTo>
                      <a:pt x="227" y="352"/>
                      <a:pt x="240" y="351"/>
                      <a:pt x="253" y="347"/>
                    </a:cubicBezTo>
                    <a:cubicBezTo>
                      <a:pt x="272" y="342"/>
                      <a:pt x="290" y="333"/>
                      <a:pt x="306" y="322"/>
                    </a:cubicBezTo>
                    <a:cubicBezTo>
                      <a:pt x="335" y="302"/>
                      <a:pt x="358" y="273"/>
                      <a:pt x="371" y="241"/>
                    </a:cubicBezTo>
                    <a:cubicBezTo>
                      <a:pt x="378" y="223"/>
                      <a:pt x="383" y="202"/>
                      <a:pt x="382" y="183"/>
                    </a:cubicBezTo>
                    <a:cubicBezTo>
                      <a:pt x="382" y="183"/>
                      <a:pt x="382" y="183"/>
                      <a:pt x="382" y="183"/>
                    </a:cubicBezTo>
                    <a:cubicBezTo>
                      <a:pt x="382" y="183"/>
                      <a:pt x="382" y="183"/>
                      <a:pt x="382" y="183"/>
                    </a:cubicBezTo>
                    <a:cubicBezTo>
                      <a:pt x="382" y="183"/>
                      <a:pt x="382" y="183"/>
                      <a:pt x="382" y="183"/>
                    </a:cubicBezTo>
                    <a:cubicBezTo>
                      <a:pt x="382" y="183"/>
                      <a:pt x="382" y="183"/>
                      <a:pt x="382" y="183"/>
                    </a:cubicBezTo>
                    <a:cubicBezTo>
                      <a:pt x="383" y="143"/>
                      <a:pt x="362" y="106"/>
                      <a:pt x="332" y="82"/>
                    </a:cubicBezTo>
                    <a:cubicBezTo>
                      <a:pt x="304" y="60"/>
                      <a:pt x="268" y="49"/>
                      <a:pt x="233" y="49"/>
                    </a:cubicBezTo>
                    <a:moveTo>
                      <a:pt x="382" y="180"/>
                    </a:moveTo>
                    <a:cubicBezTo>
                      <a:pt x="382" y="180"/>
                      <a:pt x="382" y="181"/>
                      <a:pt x="382" y="183"/>
                    </a:cubicBezTo>
                    <a:cubicBezTo>
                      <a:pt x="382" y="183"/>
                      <a:pt x="382" y="183"/>
                      <a:pt x="382" y="183"/>
                    </a:cubicBezTo>
                    <a:cubicBezTo>
                      <a:pt x="382" y="183"/>
                      <a:pt x="382" y="183"/>
                      <a:pt x="382" y="183"/>
                    </a:cubicBezTo>
                    <a:cubicBezTo>
                      <a:pt x="382" y="183"/>
                      <a:pt x="382" y="184"/>
                      <a:pt x="382" y="184"/>
                    </a:cubicBezTo>
                    <a:cubicBezTo>
                      <a:pt x="382" y="184"/>
                      <a:pt x="382" y="183"/>
                      <a:pt x="382" y="182"/>
                    </a:cubicBezTo>
                    <a:cubicBezTo>
                      <a:pt x="382" y="181"/>
                      <a:pt x="382" y="180"/>
                      <a:pt x="382" y="180"/>
                    </a:cubicBezTo>
                    <a:moveTo>
                      <a:pt x="207" y="0"/>
                    </a:moveTo>
                    <a:cubicBezTo>
                      <a:pt x="204" y="0"/>
                      <a:pt x="202" y="0"/>
                      <a:pt x="200" y="0"/>
                    </a:cubicBezTo>
                    <a:cubicBezTo>
                      <a:pt x="200" y="0"/>
                      <a:pt x="200" y="0"/>
                      <a:pt x="200" y="0"/>
                    </a:cubicBezTo>
                    <a:cubicBezTo>
                      <a:pt x="200" y="0"/>
                      <a:pt x="200" y="0"/>
                      <a:pt x="200" y="0"/>
                    </a:cubicBezTo>
                    <a:cubicBezTo>
                      <a:pt x="200" y="0"/>
                      <a:pt x="199" y="0"/>
                      <a:pt x="199" y="0"/>
                    </a:cubicBezTo>
                    <a:cubicBezTo>
                      <a:pt x="136" y="6"/>
                      <a:pt x="75" y="36"/>
                      <a:pt x="30" y="80"/>
                    </a:cubicBezTo>
                    <a:cubicBezTo>
                      <a:pt x="19" y="91"/>
                      <a:pt x="9" y="102"/>
                      <a:pt x="0" y="115"/>
                    </a:cubicBezTo>
                    <a:cubicBezTo>
                      <a:pt x="17" y="94"/>
                      <a:pt x="37" y="76"/>
                      <a:pt x="59" y="60"/>
                    </a:cubicBezTo>
                    <a:cubicBezTo>
                      <a:pt x="85" y="41"/>
                      <a:pt x="113" y="24"/>
                      <a:pt x="143" y="14"/>
                    </a:cubicBezTo>
                    <a:cubicBezTo>
                      <a:pt x="164" y="6"/>
                      <a:pt x="185" y="1"/>
                      <a:pt x="207" y="0"/>
                    </a:cubicBez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84" name="Google Shape;884;p56"/>
              <p:cNvSpPr/>
              <p:nvPr/>
            </p:nvSpPr>
            <p:spPr>
              <a:xfrm>
                <a:off x="4147" y="2425"/>
                <a:ext cx="0" cy="0"/>
              </a:xfrm>
              <a:custGeom>
                <a:avLst/>
                <a:gdLst/>
                <a:ahLst/>
                <a:cxnLst/>
                <a:rect l="l" t="t" r="r" b="b"/>
                <a:pathLst>
                  <a:path w="120000" h="120000" extrusionOk="0">
                    <a:moveTo>
                      <a:pt x="0" y="0"/>
                    </a:moveTo>
                    <a:lnTo>
                      <a:pt x="0" y="0"/>
                    </a:lnTo>
                    <a:close/>
                    <a:moveTo>
                      <a:pt x="0" y="0"/>
                    </a:moveTo>
                    <a:lnTo>
                      <a:pt x="0" y="0"/>
                    </a:ln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85" name="Google Shape;885;p56"/>
              <p:cNvSpPr/>
              <p:nvPr/>
            </p:nvSpPr>
            <p:spPr>
              <a:xfrm>
                <a:off x="4147" y="2425"/>
                <a:ext cx="0" cy="0"/>
              </a:xfrm>
              <a:custGeom>
                <a:avLst/>
                <a:gdLst/>
                <a:ahLst/>
                <a:cxnLst/>
                <a:rect l="l" t="t" r="r" b="b"/>
                <a:pathLst>
                  <a:path w="120000" h="120000" extrusionOk="0">
                    <a:moveTo>
                      <a:pt x="0" y="0"/>
                    </a:moveTo>
                    <a:lnTo>
                      <a:pt x="0" y="0"/>
                    </a:lnTo>
                    <a:moveTo>
                      <a:pt x="0" y="0"/>
                    </a:moveTo>
                    <a:lnTo>
                      <a:pt x="0" y="0"/>
                    </a:ln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86" name="Google Shape;886;p56"/>
              <p:cNvSpPr/>
              <p:nvPr/>
            </p:nvSpPr>
            <p:spPr>
              <a:xfrm>
                <a:off x="3286" y="1675"/>
                <a:ext cx="1094" cy="965"/>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887" name="Google Shape;887;p56"/>
            <p:cNvSpPr/>
            <p:nvPr/>
          </p:nvSpPr>
          <p:spPr>
            <a:xfrm>
              <a:off x="1646032" y="2688184"/>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88" name="Google Shape;888;p56"/>
            <p:cNvSpPr/>
            <p:nvPr/>
          </p:nvSpPr>
          <p:spPr>
            <a:xfrm>
              <a:off x="3264300" y="-77012"/>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5882"/>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889" name="Google Shape;889;p56"/>
          <p:cNvSpPr txBox="1">
            <a:spLocks noGrp="1"/>
          </p:cNvSpPr>
          <p:nvPr>
            <p:ph type="ctrTitle"/>
          </p:nvPr>
        </p:nvSpPr>
        <p:spPr>
          <a:xfrm>
            <a:off x="457225" y="1680825"/>
            <a:ext cx="7668000" cy="21678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457200" lvl="0" indent="-425450" algn="l" rtl="0">
              <a:lnSpc>
                <a:spcPct val="100000"/>
              </a:lnSpc>
              <a:spcBef>
                <a:spcPts val="0"/>
              </a:spcBef>
              <a:spcAft>
                <a:spcPts val="0"/>
              </a:spcAft>
              <a:buClr>
                <a:srgbClr val="FDFCFC"/>
              </a:buClr>
              <a:buSzPts val="3100"/>
              <a:buFont typeface="Figtree ExtraBold"/>
              <a:buAutoNum type="arabicPeriod" startAt="5"/>
            </a:pPr>
            <a:r>
              <a:rPr lang="id" sz="3100">
                <a:solidFill>
                  <a:srgbClr val="FDFCFC"/>
                </a:solidFill>
                <a:latin typeface="Figtree ExtraBold"/>
                <a:ea typeface="Figtree ExtraBold"/>
                <a:cs typeface="Figtree ExtraBold"/>
                <a:sym typeface="Figtree ExtraBold"/>
              </a:rPr>
              <a:t>Menyusun perencanaan pembelajaran sebagai hasil tindak lanjut analisis capaian TKA.</a:t>
            </a:r>
            <a:endParaRPr sz="3100">
              <a:solidFill>
                <a:srgbClr val="FDFCFC"/>
              </a:solidFill>
              <a:latin typeface="Figtree ExtraBold"/>
              <a:ea typeface="Figtree ExtraBold"/>
              <a:cs typeface="Figtree ExtraBold"/>
              <a:sym typeface="Figtree ExtraBold"/>
            </a:endParaRPr>
          </a:p>
        </p:txBody>
      </p:sp>
      <p:pic>
        <p:nvPicPr>
          <p:cNvPr id="890" name="Google Shape;890;p56"/>
          <p:cNvPicPr preferRelativeResize="0"/>
          <p:nvPr/>
        </p:nvPicPr>
        <p:blipFill rotWithShape="1">
          <a:blip r:embed="rId3">
            <a:alphaModFix/>
          </a:blip>
          <a:srcRect/>
          <a:stretch/>
        </p:blipFill>
        <p:spPr>
          <a:xfrm>
            <a:off x="7569600" y="348575"/>
            <a:ext cx="1345802" cy="238575"/>
          </a:xfrm>
          <a:prstGeom prst="rect">
            <a:avLst/>
          </a:prstGeom>
          <a:noFill/>
          <a:ln>
            <a:noFill/>
          </a:ln>
        </p:spPr>
      </p:pic>
      <p:pic>
        <p:nvPicPr>
          <p:cNvPr id="891" name="Google Shape;891;p56"/>
          <p:cNvPicPr preferRelativeResize="0"/>
          <p:nvPr/>
        </p:nvPicPr>
        <p:blipFill rotWithShape="1">
          <a:blip r:embed="rId4">
            <a:alphaModFix/>
          </a:blip>
          <a:srcRect/>
          <a:stretch/>
        </p:blipFill>
        <p:spPr>
          <a:xfrm>
            <a:off x="228600" y="228600"/>
            <a:ext cx="2155351" cy="3936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sp>
        <p:nvSpPr>
          <p:cNvPr id="896" name="Google Shape;896;p57"/>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57</a:t>
            </a:fld>
            <a:endParaRPr sz="700" b="1" i="0" u="none" strike="noStrike" cap="none">
              <a:solidFill>
                <a:srgbClr val="595959"/>
              </a:solidFill>
              <a:latin typeface="Figtree"/>
              <a:ea typeface="Figtree"/>
              <a:cs typeface="Figtree"/>
              <a:sym typeface="Figtree"/>
            </a:endParaRPr>
          </a:p>
        </p:txBody>
      </p:sp>
      <p:sp>
        <p:nvSpPr>
          <p:cNvPr id="897" name="Google Shape;897;p57"/>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Skenario KP 5</a:t>
            </a:r>
            <a:endParaRPr/>
          </a:p>
        </p:txBody>
      </p:sp>
      <p:sp>
        <p:nvSpPr>
          <p:cNvPr id="898" name="Google Shape;898;p57"/>
          <p:cNvSpPr/>
          <p:nvPr/>
        </p:nvSpPr>
        <p:spPr>
          <a:xfrm>
            <a:off x="774792" y="201710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899" name="Google Shape;899;p57"/>
          <p:cNvSpPr/>
          <p:nvPr/>
        </p:nvSpPr>
        <p:spPr>
          <a:xfrm>
            <a:off x="1956120" y="2375176"/>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900" name="Google Shape;900;p57"/>
          <p:cNvSpPr txBox="1"/>
          <p:nvPr/>
        </p:nvSpPr>
        <p:spPr>
          <a:xfrm>
            <a:off x="-200595" y="3213450"/>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Pendahuluan (10’)</a:t>
            </a:r>
            <a:endParaRPr sz="1200" b="1" i="0" u="none" strike="noStrike" cap="none">
              <a:solidFill>
                <a:srgbClr val="0C5395"/>
              </a:solidFill>
              <a:latin typeface="Arial"/>
              <a:ea typeface="Arial"/>
              <a:cs typeface="Arial"/>
              <a:sym typeface="Arial"/>
            </a:endParaRPr>
          </a:p>
        </p:txBody>
      </p:sp>
      <p:sp>
        <p:nvSpPr>
          <p:cNvPr id="901" name="Google Shape;901;p57"/>
          <p:cNvSpPr/>
          <p:nvPr/>
        </p:nvSpPr>
        <p:spPr>
          <a:xfrm>
            <a:off x="2411268" y="201710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902" name="Google Shape;902;p57"/>
          <p:cNvSpPr/>
          <p:nvPr/>
        </p:nvSpPr>
        <p:spPr>
          <a:xfrm>
            <a:off x="3607145" y="2375176"/>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903" name="Google Shape;903;p57"/>
          <p:cNvSpPr txBox="1"/>
          <p:nvPr/>
        </p:nvSpPr>
        <p:spPr>
          <a:xfrm>
            <a:off x="1406400" y="1424175"/>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Eksplorasi Materi (25’)</a:t>
            </a:r>
            <a:endParaRPr sz="1200" b="1" i="0" u="none" strike="noStrike" cap="none">
              <a:solidFill>
                <a:srgbClr val="0C5395"/>
              </a:solidFill>
              <a:latin typeface="Arial"/>
              <a:ea typeface="Arial"/>
              <a:cs typeface="Arial"/>
              <a:sym typeface="Arial"/>
            </a:endParaRPr>
          </a:p>
        </p:txBody>
      </p:sp>
      <p:sp>
        <p:nvSpPr>
          <p:cNvPr id="904" name="Google Shape;904;p57"/>
          <p:cNvSpPr/>
          <p:nvPr/>
        </p:nvSpPr>
        <p:spPr>
          <a:xfrm>
            <a:off x="4076853" y="2026928"/>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905" name="Google Shape;905;p57"/>
          <p:cNvSpPr/>
          <p:nvPr/>
        </p:nvSpPr>
        <p:spPr>
          <a:xfrm>
            <a:off x="5263606" y="2375171"/>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906" name="Google Shape;906;p57"/>
          <p:cNvSpPr txBox="1"/>
          <p:nvPr/>
        </p:nvSpPr>
        <p:spPr>
          <a:xfrm>
            <a:off x="3086723" y="3130345"/>
            <a:ext cx="3000000" cy="6834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Workshop Penyusunan</a:t>
            </a:r>
            <a:endParaRPr sz="1200" b="1" i="0" u="none" strike="noStrike" cap="none">
              <a:solidFill>
                <a:srgbClr val="0C5395"/>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Perencanaan </a:t>
            </a:r>
            <a:endParaRPr sz="1200" b="1" i="0" u="none" strike="noStrike" cap="none">
              <a:solidFill>
                <a:srgbClr val="0C5395"/>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Pembelajaran(45’</a:t>
            </a:r>
            <a:endParaRPr sz="1200" b="1" i="0" u="none" strike="noStrike" cap="none">
              <a:solidFill>
                <a:srgbClr val="0C5395"/>
              </a:solidFill>
              <a:latin typeface="Arial"/>
              <a:ea typeface="Arial"/>
              <a:cs typeface="Arial"/>
              <a:sym typeface="Arial"/>
            </a:endParaRPr>
          </a:p>
        </p:txBody>
      </p:sp>
      <p:sp>
        <p:nvSpPr>
          <p:cNvPr id="907" name="Google Shape;907;p57"/>
          <p:cNvSpPr/>
          <p:nvPr/>
        </p:nvSpPr>
        <p:spPr>
          <a:xfrm>
            <a:off x="5724218" y="2026922"/>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908" name="Google Shape;908;p57"/>
          <p:cNvSpPr/>
          <p:nvPr/>
        </p:nvSpPr>
        <p:spPr>
          <a:xfrm>
            <a:off x="6914645" y="2375165"/>
            <a:ext cx="264127" cy="334217"/>
          </a:xfrm>
          <a:custGeom>
            <a:avLst/>
            <a:gdLst/>
            <a:ahLst/>
            <a:cxnLst/>
            <a:rect l="l" t="t" r="r" b="b"/>
            <a:pathLst>
              <a:path w="327092" h="413891" extrusionOk="0">
                <a:moveTo>
                  <a:pt x="0" y="82778"/>
                </a:moveTo>
                <a:lnTo>
                  <a:pt x="163546" y="82778"/>
                </a:lnTo>
                <a:lnTo>
                  <a:pt x="163546" y="0"/>
                </a:lnTo>
                <a:lnTo>
                  <a:pt x="327092" y="206946"/>
                </a:lnTo>
                <a:lnTo>
                  <a:pt x="163546" y="413891"/>
                </a:lnTo>
                <a:lnTo>
                  <a:pt x="163546" y="331113"/>
                </a:lnTo>
                <a:lnTo>
                  <a:pt x="0" y="331113"/>
                </a:lnTo>
                <a:lnTo>
                  <a:pt x="0" y="82778"/>
                </a:lnTo>
                <a:close/>
              </a:path>
            </a:pathLst>
          </a:custGeom>
          <a:solidFill>
            <a:schemeClr val="accent4"/>
          </a:solidFill>
          <a:ln>
            <a:noFill/>
          </a:ln>
        </p:spPr>
        <p:txBody>
          <a:bodyPr spcFirstLastPara="1" wrap="square" lIns="0" tIns="82775" rIns="98125" bIns="827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rgbClr val="FFFFFF"/>
              </a:solidFill>
              <a:latin typeface="Arial"/>
              <a:ea typeface="Arial"/>
              <a:cs typeface="Arial"/>
              <a:sym typeface="Arial"/>
            </a:endParaRPr>
          </a:p>
        </p:txBody>
      </p:sp>
      <p:sp>
        <p:nvSpPr>
          <p:cNvPr id="909" name="Google Shape;909;p57"/>
          <p:cNvSpPr txBox="1"/>
          <p:nvPr/>
        </p:nvSpPr>
        <p:spPr>
          <a:xfrm>
            <a:off x="4719363" y="1341064"/>
            <a:ext cx="3000000" cy="6834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Gallery Walk dan </a:t>
            </a:r>
            <a:endParaRPr sz="1200" b="1" i="0" u="none" strike="noStrike" cap="none">
              <a:solidFill>
                <a:srgbClr val="0C5395"/>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Umpan Balik (30’)</a:t>
            </a:r>
            <a:endParaRPr sz="1200" b="1" i="0" u="none" strike="noStrike" cap="none">
              <a:solidFill>
                <a:srgbClr val="0C5395"/>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1200"/>
              <a:buFont typeface="Arial"/>
              <a:buNone/>
            </a:pPr>
            <a:endParaRPr sz="1200" b="1" i="0" u="none" strike="noStrike" cap="none">
              <a:solidFill>
                <a:srgbClr val="0C5395"/>
              </a:solidFill>
              <a:latin typeface="Arial"/>
              <a:ea typeface="Arial"/>
              <a:cs typeface="Arial"/>
              <a:sym typeface="Arial"/>
            </a:endParaRPr>
          </a:p>
        </p:txBody>
      </p:sp>
      <p:sp>
        <p:nvSpPr>
          <p:cNvPr id="910" name="Google Shape;910;p57"/>
          <p:cNvSpPr/>
          <p:nvPr/>
        </p:nvSpPr>
        <p:spPr>
          <a:xfrm>
            <a:off x="7378893" y="2030070"/>
            <a:ext cx="990272" cy="990272"/>
          </a:xfrm>
          <a:custGeom>
            <a:avLst/>
            <a:gdLst/>
            <a:ahLst/>
            <a:cxnLst/>
            <a:rect l="l" t="t" r="r" b="b"/>
            <a:pathLst>
              <a:path w="1226343" h="1226343" extrusionOk="0">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a:gradFill>
            <a:gsLst>
              <a:gs pos="0">
                <a:srgbClr val="0C5395"/>
              </a:gs>
              <a:gs pos="100000">
                <a:srgbClr val="1E90FF"/>
              </a:gs>
            </a:gsLst>
            <a:lin ang="2700006" scaled="0"/>
          </a:gradFill>
          <a:ln>
            <a:noFill/>
          </a:ln>
        </p:spPr>
        <p:txBody>
          <a:bodyPr spcFirstLastPara="1" wrap="square" lIns="217675" tIns="217675" rIns="217675" bIns="217675" anchor="ctr" anchorCtr="0">
            <a:noAutofit/>
          </a:bodyPr>
          <a:lstStyle/>
          <a:p>
            <a:pPr marL="0" marR="0" lvl="0" indent="0" algn="ctr" rtl="0">
              <a:lnSpc>
                <a:spcPct val="90000"/>
              </a:lnSpc>
              <a:spcBef>
                <a:spcPts val="0"/>
              </a:spcBef>
              <a:spcAft>
                <a:spcPts val="0"/>
              </a:spcAft>
              <a:buClr>
                <a:srgbClr val="000000"/>
              </a:buClr>
              <a:buSzPts val="3000"/>
              <a:buFont typeface="Arial"/>
              <a:buNone/>
            </a:pPr>
            <a:endParaRPr sz="3000" b="0" i="0" u="none" strike="noStrike" cap="none">
              <a:solidFill>
                <a:srgbClr val="FFFFFF"/>
              </a:solidFill>
              <a:latin typeface="Arial"/>
              <a:ea typeface="Arial"/>
              <a:cs typeface="Arial"/>
              <a:sym typeface="Arial"/>
            </a:endParaRPr>
          </a:p>
        </p:txBody>
      </p:sp>
      <p:sp>
        <p:nvSpPr>
          <p:cNvPr id="911" name="Google Shape;911;p57"/>
          <p:cNvSpPr txBox="1"/>
          <p:nvPr/>
        </p:nvSpPr>
        <p:spPr>
          <a:xfrm>
            <a:off x="6374038" y="3192162"/>
            <a:ext cx="3000000" cy="3510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200"/>
              <a:buFont typeface="Arial"/>
              <a:buNone/>
            </a:pPr>
            <a:r>
              <a:rPr lang="id" sz="1200" b="1" i="0" u="none" strike="noStrike" cap="none">
                <a:solidFill>
                  <a:srgbClr val="0C5395"/>
                </a:solidFill>
                <a:latin typeface="Arial"/>
                <a:ea typeface="Arial"/>
                <a:cs typeface="Arial"/>
                <a:sym typeface="Arial"/>
              </a:rPr>
              <a:t>Penutup(10’)</a:t>
            </a:r>
            <a:endParaRPr sz="1200" b="1" i="0" u="none" strike="noStrike" cap="none">
              <a:solidFill>
                <a:srgbClr val="0C5395"/>
              </a:solidFill>
              <a:latin typeface="Arial"/>
              <a:ea typeface="Arial"/>
              <a:cs typeface="Arial"/>
              <a:sym typeface="Arial"/>
            </a:endParaRPr>
          </a:p>
        </p:txBody>
      </p:sp>
      <p:pic>
        <p:nvPicPr>
          <p:cNvPr id="912" name="Google Shape;912;p57" title="Tambahkan judul (34).png"/>
          <p:cNvPicPr preferRelativeResize="0"/>
          <p:nvPr/>
        </p:nvPicPr>
        <p:blipFill rotWithShape="1">
          <a:blip r:embed="rId3">
            <a:alphaModFix/>
          </a:blip>
          <a:srcRect l="15397" t="24127" r="16594" b="23820"/>
          <a:stretch/>
        </p:blipFill>
        <p:spPr>
          <a:xfrm>
            <a:off x="2284900" y="1940700"/>
            <a:ext cx="1257611" cy="1203174"/>
          </a:xfrm>
          <a:prstGeom prst="rect">
            <a:avLst/>
          </a:prstGeom>
          <a:noFill/>
          <a:ln>
            <a:noFill/>
          </a:ln>
        </p:spPr>
      </p:pic>
      <p:pic>
        <p:nvPicPr>
          <p:cNvPr id="913" name="Google Shape;913;p57" title="Tambahkan judul (32).png"/>
          <p:cNvPicPr preferRelativeResize="0"/>
          <p:nvPr/>
        </p:nvPicPr>
        <p:blipFill rotWithShape="1">
          <a:blip r:embed="rId4">
            <a:alphaModFix/>
          </a:blip>
          <a:srcRect t="13177" b="24257"/>
          <a:stretch/>
        </p:blipFill>
        <p:spPr>
          <a:xfrm>
            <a:off x="597175" y="1899550"/>
            <a:ext cx="1331000" cy="1040924"/>
          </a:xfrm>
          <a:prstGeom prst="rect">
            <a:avLst/>
          </a:prstGeom>
          <a:noFill/>
          <a:ln>
            <a:noFill/>
          </a:ln>
        </p:spPr>
      </p:pic>
      <p:pic>
        <p:nvPicPr>
          <p:cNvPr id="914" name="Google Shape;914;p57" title="Tambahkan judul (36).png"/>
          <p:cNvPicPr preferRelativeResize="0"/>
          <p:nvPr/>
        </p:nvPicPr>
        <p:blipFill rotWithShape="1">
          <a:blip r:embed="rId5">
            <a:alphaModFix/>
          </a:blip>
          <a:srcRect l="17689" t="20612" r="17566" b="26994"/>
          <a:stretch/>
        </p:blipFill>
        <p:spPr>
          <a:xfrm>
            <a:off x="3962312" y="1877597"/>
            <a:ext cx="1137251" cy="1150338"/>
          </a:xfrm>
          <a:prstGeom prst="rect">
            <a:avLst/>
          </a:prstGeom>
          <a:noFill/>
          <a:ln>
            <a:noFill/>
          </a:ln>
        </p:spPr>
      </p:pic>
      <p:pic>
        <p:nvPicPr>
          <p:cNvPr id="915" name="Google Shape;915;p57" title="Tambahkan judul (37).png"/>
          <p:cNvPicPr preferRelativeResize="0"/>
          <p:nvPr/>
        </p:nvPicPr>
        <p:blipFill rotWithShape="1">
          <a:blip r:embed="rId6">
            <a:alphaModFix/>
          </a:blip>
          <a:srcRect l="17435" t="28093" r="22714" b="30526"/>
          <a:stretch/>
        </p:blipFill>
        <p:spPr>
          <a:xfrm>
            <a:off x="5554646" y="2029347"/>
            <a:ext cx="1137275" cy="982844"/>
          </a:xfrm>
          <a:prstGeom prst="rect">
            <a:avLst/>
          </a:prstGeom>
          <a:noFill/>
          <a:ln>
            <a:noFill/>
          </a:ln>
        </p:spPr>
      </p:pic>
      <p:pic>
        <p:nvPicPr>
          <p:cNvPr id="916" name="Google Shape;916;p57" title="Tambahkan judul (43).png"/>
          <p:cNvPicPr preferRelativeResize="0"/>
          <p:nvPr/>
        </p:nvPicPr>
        <p:blipFill rotWithShape="1">
          <a:blip r:embed="rId7">
            <a:alphaModFix/>
          </a:blip>
          <a:srcRect l="22778" t="28386" r="27282" b="25948"/>
          <a:stretch/>
        </p:blipFill>
        <p:spPr>
          <a:xfrm rot="498487">
            <a:off x="7303767" y="1868814"/>
            <a:ext cx="1052653" cy="120317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20"/>
        <p:cNvGrpSpPr/>
        <p:nvPr/>
      </p:nvGrpSpPr>
      <p:grpSpPr>
        <a:xfrm>
          <a:off x="0" y="0"/>
          <a:ext cx="0" cy="0"/>
          <a:chOff x="0" y="0"/>
          <a:chExt cx="0" cy="0"/>
        </a:xfrm>
      </p:grpSpPr>
      <p:sp>
        <p:nvSpPr>
          <p:cNvPr id="921" name="Google Shape;921;p58"/>
          <p:cNvSpPr/>
          <p:nvPr/>
        </p:nvSpPr>
        <p:spPr>
          <a:xfrm>
            <a:off x="0" y="-184425"/>
            <a:ext cx="9144000" cy="5898300"/>
          </a:xfrm>
          <a:prstGeom prst="roundRect">
            <a:avLst>
              <a:gd name="adj" fmla="val 0"/>
            </a:avLst>
          </a:prstGeom>
          <a:gradFill>
            <a:gsLst>
              <a:gs pos="0">
                <a:srgbClr val="0C5395"/>
              </a:gs>
              <a:gs pos="50000">
                <a:srgbClr val="1E91FF"/>
              </a:gs>
              <a:gs pos="100000">
                <a:srgbClr val="9AD7F4"/>
              </a:gs>
            </a:gsLst>
            <a:path path="circle">
              <a:fillToRect r="100000" b="100000"/>
            </a:path>
            <a:tileRect l="-100000" t="-100000"/>
          </a:gradFill>
          <a:ln>
            <a:noFill/>
          </a:ln>
        </p:spPr>
        <p:txBody>
          <a:bodyPr spcFirstLastPara="1" wrap="square" lIns="77600" tIns="77600" rIns="77600" bIns="77600" anchor="ctr" anchorCtr="0">
            <a:noAutofit/>
          </a:bodyPr>
          <a:lstStyle/>
          <a:p>
            <a:pPr marL="0" marR="0" lvl="0" indent="0" algn="ctr" rtl="0">
              <a:lnSpc>
                <a:spcPct val="100000"/>
              </a:lnSpc>
              <a:spcBef>
                <a:spcPts val="0"/>
              </a:spcBef>
              <a:spcAft>
                <a:spcPts val="0"/>
              </a:spcAft>
              <a:buClr>
                <a:srgbClr val="000000"/>
              </a:buClr>
              <a:buSzPts val="1188"/>
              <a:buFont typeface="Arial"/>
              <a:buNone/>
            </a:pPr>
            <a:endParaRPr sz="1188" b="0" i="0" u="none" strike="noStrike" cap="none">
              <a:solidFill>
                <a:srgbClr val="000000"/>
              </a:solidFill>
              <a:latin typeface="Figtree"/>
              <a:ea typeface="Figtree"/>
              <a:cs typeface="Figtree"/>
              <a:sym typeface="Figtree"/>
            </a:endParaRPr>
          </a:p>
        </p:txBody>
      </p:sp>
      <p:grpSp>
        <p:nvGrpSpPr>
          <p:cNvPr id="922" name="Google Shape;922;p58"/>
          <p:cNvGrpSpPr/>
          <p:nvPr/>
        </p:nvGrpSpPr>
        <p:grpSpPr>
          <a:xfrm>
            <a:off x="-4016775" y="-7902848"/>
            <a:ext cx="19289151" cy="20115434"/>
            <a:chOff x="0" y="-77012"/>
            <a:chExt cx="15412825" cy="16073059"/>
          </a:xfrm>
        </p:grpSpPr>
        <p:grpSp>
          <p:nvGrpSpPr>
            <p:cNvPr id="923" name="Google Shape;923;p58"/>
            <p:cNvGrpSpPr/>
            <p:nvPr/>
          </p:nvGrpSpPr>
          <p:grpSpPr>
            <a:xfrm>
              <a:off x="0" y="5280998"/>
              <a:ext cx="12144638" cy="10715049"/>
              <a:chOff x="3286" y="1675"/>
              <a:chExt cx="1094" cy="965"/>
            </a:xfrm>
          </p:grpSpPr>
          <p:sp>
            <p:nvSpPr>
              <p:cNvPr id="924" name="Google Shape;924;p58"/>
              <p:cNvSpPr/>
              <p:nvPr/>
            </p:nvSpPr>
            <p:spPr>
              <a:xfrm>
                <a:off x="3384" y="1685"/>
                <a:ext cx="910" cy="838"/>
              </a:xfrm>
              <a:custGeom>
                <a:avLst/>
                <a:gdLst/>
                <a:ahLst/>
                <a:cxnLst/>
                <a:rect l="l" t="t" r="r" b="b"/>
                <a:pathLst>
                  <a:path w="383" h="352" extrusionOk="0">
                    <a:moveTo>
                      <a:pt x="233" y="49"/>
                    </a:moveTo>
                    <a:cubicBezTo>
                      <a:pt x="226" y="49"/>
                      <a:pt x="219" y="50"/>
                      <a:pt x="212" y="51"/>
                    </a:cubicBezTo>
                    <a:cubicBezTo>
                      <a:pt x="191" y="53"/>
                      <a:pt x="170" y="60"/>
                      <a:pt x="151" y="70"/>
                    </a:cubicBezTo>
                    <a:cubicBezTo>
                      <a:pt x="163" y="67"/>
                      <a:pt x="175" y="66"/>
                      <a:pt x="187" y="66"/>
                    </a:cubicBezTo>
                    <a:cubicBezTo>
                      <a:pt x="185" y="66"/>
                      <a:pt x="188" y="66"/>
                      <a:pt x="189" y="66"/>
                    </a:cubicBezTo>
                    <a:cubicBezTo>
                      <a:pt x="192" y="66"/>
                      <a:pt x="195" y="67"/>
                      <a:pt x="198" y="67"/>
                    </a:cubicBezTo>
                    <a:cubicBezTo>
                      <a:pt x="207" y="68"/>
                      <a:pt x="216" y="71"/>
                      <a:pt x="225" y="74"/>
                    </a:cubicBezTo>
                    <a:cubicBezTo>
                      <a:pt x="242" y="81"/>
                      <a:pt x="257" y="91"/>
                      <a:pt x="270" y="102"/>
                    </a:cubicBezTo>
                    <a:cubicBezTo>
                      <a:pt x="291" y="119"/>
                      <a:pt x="309" y="139"/>
                      <a:pt x="319" y="164"/>
                    </a:cubicBezTo>
                    <a:cubicBezTo>
                      <a:pt x="325" y="176"/>
                      <a:pt x="327" y="189"/>
                      <a:pt x="328" y="202"/>
                    </a:cubicBezTo>
                    <a:cubicBezTo>
                      <a:pt x="328" y="201"/>
                      <a:pt x="328" y="201"/>
                      <a:pt x="328" y="201"/>
                    </a:cubicBezTo>
                    <a:cubicBezTo>
                      <a:pt x="328" y="229"/>
                      <a:pt x="318" y="255"/>
                      <a:pt x="303" y="278"/>
                    </a:cubicBezTo>
                    <a:cubicBezTo>
                      <a:pt x="287" y="300"/>
                      <a:pt x="268" y="319"/>
                      <a:pt x="245" y="333"/>
                    </a:cubicBezTo>
                    <a:cubicBezTo>
                      <a:pt x="229" y="342"/>
                      <a:pt x="211" y="348"/>
                      <a:pt x="192" y="350"/>
                    </a:cubicBezTo>
                    <a:cubicBezTo>
                      <a:pt x="194" y="351"/>
                      <a:pt x="197" y="351"/>
                      <a:pt x="199" y="351"/>
                    </a:cubicBezTo>
                    <a:cubicBezTo>
                      <a:pt x="199" y="351"/>
                      <a:pt x="199" y="351"/>
                      <a:pt x="199" y="351"/>
                    </a:cubicBezTo>
                    <a:cubicBezTo>
                      <a:pt x="204" y="352"/>
                      <a:pt x="210" y="352"/>
                      <a:pt x="215" y="352"/>
                    </a:cubicBezTo>
                    <a:cubicBezTo>
                      <a:pt x="227" y="352"/>
                      <a:pt x="240" y="351"/>
                      <a:pt x="253" y="347"/>
                    </a:cubicBezTo>
                    <a:cubicBezTo>
                      <a:pt x="272" y="342"/>
                      <a:pt x="290" y="333"/>
                      <a:pt x="306" y="322"/>
                    </a:cubicBezTo>
                    <a:cubicBezTo>
                      <a:pt x="335" y="302"/>
                      <a:pt x="358" y="273"/>
                      <a:pt x="371" y="241"/>
                    </a:cubicBezTo>
                    <a:cubicBezTo>
                      <a:pt x="378" y="223"/>
                      <a:pt x="383" y="202"/>
                      <a:pt x="382" y="183"/>
                    </a:cubicBezTo>
                    <a:cubicBezTo>
                      <a:pt x="382" y="183"/>
                      <a:pt x="382" y="183"/>
                      <a:pt x="382" y="183"/>
                    </a:cubicBezTo>
                    <a:cubicBezTo>
                      <a:pt x="382" y="183"/>
                      <a:pt x="382" y="183"/>
                      <a:pt x="382" y="183"/>
                    </a:cubicBezTo>
                    <a:cubicBezTo>
                      <a:pt x="382" y="183"/>
                      <a:pt x="382" y="183"/>
                      <a:pt x="382" y="183"/>
                    </a:cubicBezTo>
                    <a:cubicBezTo>
                      <a:pt x="382" y="183"/>
                      <a:pt x="382" y="183"/>
                      <a:pt x="382" y="183"/>
                    </a:cubicBezTo>
                    <a:cubicBezTo>
                      <a:pt x="383" y="143"/>
                      <a:pt x="362" y="106"/>
                      <a:pt x="332" y="82"/>
                    </a:cubicBezTo>
                    <a:cubicBezTo>
                      <a:pt x="304" y="60"/>
                      <a:pt x="268" y="49"/>
                      <a:pt x="233" y="49"/>
                    </a:cubicBezTo>
                    <a:moveTo>
                      <a:pt x="382" y="180"/>
                    </a:moveTo>
                    <a:cubicBezTo>
                      <a:pt x="382" y="180"/>
                      <a:pt x="382" y="181"/>
                      <a:pt x="382" y="183"/>
                    </a:cubicBezTo>
                    <a:cubicBezTo>
                      <a:pt x="382" y="183"/>
                      <a:pt x="382" y="183"/>
                      <a:pt x="382" y="183"/>
                    </a:cubicBezTo>
                    <a:cubicBezTo>
                      <a:pt x="382" y="183"/>
                      <a:pt x="382" y="183"/>
                      <a:pt x="382" y="183"/>
                    </a:cubicBezTo>
                    <a:cubicBezTo>
                      <a:pt x="382" y="183"/>
                      <a:pt x="382" y="184"/>
                      <a:pt x="382" y="184"/>
                    </a:cubicBezTo>
                    <a:cubicBezTo>
                      <a:pt x="382" y="184"/>
                      <a:pt x="382" y="183"/>
                      <a:pt x="382" y="182"/>
                    </a:cubicBezTo>
                    <a:cubicBezTo>
                      <a:pt x="382" y="181"/>
                      <a:pt x="382" y="180"/>
                      <a:pt x="382" y="180"/>
                    </a:cubicBezTo>
                    <a:moveTo>
                      <a:pt x="207" y="0"/>
                    </a:moveTo>
                    <a:cubicBezTo>
                      <a:pt x="204" y="0"/>
                      <a:pt x="202" y="0"/>
                      <a:pt x="200" y="0"/>
                    </a:cubicBezTo>
                    <a:cubicBezTo>
                      <a:pt x="200" y="0"/>
                      <a:pt x="200" y="0"/>
                      <a:pt x="200" y="0"/>
                    </a:cubicBezTo>
                    <a:cubicBezTo>
                      <a:pt x="200" y="0"/>
                      <a:pt x="200" y="0"/>
                      <a:pt x="200" y="0"/>
                    </a:cubicBezTo>
                    <a:cubicBezTo>
                      <a:pt x="200" y="0"/>
                      <a:pt x="199" y="0"/>
                      <a:pt x="199" y="0"/>
                    </a:cubicBezTo>
                    <a:cubicBezTo>
                      <a:pt x="136" y="6"/>
                      <a:pt x="75" y="36"/>
                      <a:pt x="30" y="80"/>
                    </a:cubicBezTo>
                    <a:cubicBezTo>
                      <a:pt x="19" y="91"/>
                      <a:pt x="9" y="102"/>
                      <a:pt x="0" y="115"/>
                    </a:cubicBezTo>
                    <a:cubicBezTo>
                      <a:pt x="17" y="94"/>
                      <a:pt x="37" y="76"/>
                      <a:pt x="59" y="60"/>
                    </a:cubicBezTo>
                    <a:cubicBezTo>
                      <a:pt x="85" y="41"/>
                      <a:pt x="113" y="24"/>
                      <a:pt x="143" y="14"/>
                    </a:cubicBezTo>
                    <a:cubicBezTo>
                      <a:pt x="164" y="6"/>
                      <a:pt x="185" y="1"/>
                      <a:pt x="207" y="0"/>
                    </a:cubicBez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25" name="Google Shape;925;p58"/>
              <p:cNvSpPr/>
              <p:nvPr/>
            </p:nvSpPr>
            <p:spPr>
              <a:xfrm>
                <a:off x="4147" y="2425"/>
                <a:ext cx="0" cy="0"/>
              </a:xfrm>
              <a:custGeom>
                <a:avLst/>
                <a:gdLst/>
                <a:ahLst/>
                <a:cxnLst/>
                <a:rect l="l" t="t" r="r" b="b"/>
                <a:pathLst>
                  <a:path w="120000" h="120000" extrusionOk="0">
                    <a:moveTo>
                      <a:pt x="0" y="0"/>
                    </a:moveTo>
                    <a:lnTo>
                      <a:pt x="0" y="0"/>
                    </a:lnTo>
                    <a:close/>
                    <a:moveTo>
                      <a:pt x="0" y="0"/>
                    </a:moveTo>
                    <a:lnTo>
                      <a:pt x="0" y="0"/>
                    </a:ln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26" name="Google Shape;926;p58"/>
              <p:cNvSpPr/>
              <p:nvPr/>
            </p:nvSpPr>
            <p:spPr>
              <a:xfrm>
                <a:off x="4147" y="2425"/>
                <a:ext cx="0" cy="0"/>
              </a:xfrm>
              <a:custGeom>
                <a:avLst/>
                <a:gdLst/>
                <a:ahLst/>
                <a:cxnLst/>
                <a:rect l="l" t="t" r="r" b="b"/>
                <a:pathLst>
                  <a:path w="120000" h="120000" extrusionOk="0">
                    <a:moveTo>
                      <a:pt x="0" y="0"/>
                    </a:moveTo>
                    <a:lnTo>
                      <a:pt x="0" y="0"/>
                    </a:lnTo>
                    <a:moveTo>
                      <a:pt x="0" y="0"/>
                    </a:moveTo>
                    <a:lnTo>
                      <a:pt x="0" y="0"/>
                    </a:ln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27" name="Google Shape;927;p58"/>
              <p:cNvSpPr/>
              <p:nvPr/>
            </p:nvSpPr>
            <p:spPr>
              <a:xfrm>
                <a:off x="3286" y="1675"/>
                <a:ext cx="1094" cy="965"/>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928" name="Google Shape;928;p58"/>
            <p:cNvSpPr/>
            <p:nvPr/>
          </p:nvSpPr>
          <p:spPr>
            <a:xfrm>
              <a:off x="1646032" y="2688184"/>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29" name="Google Shape;929;p58"/>
            <p:cNvSpPr/>
            <p:nvPr/>
          </p:nvSpPr>
          <p:spPr>
            <a:xfrm>
              <a:off x="3264300" y="-77012"/>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5882"/>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930" name="Google Shape;930;p58"/>
          <p:cNvSpPr txBox="1">
            <a:spLocks noGrp="1"/>
          </p:cNvSpPr>
          <p:nvPr>
            <p:ph type="ctrTitle"/>
          </p:nvPr>
        </p:nvSpPr>
        <p:spPr>
          <a:xfrm>
            <a:off x="457225" y="1680825"/>
            <a:ext cx="7668000" cy="21678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457200" lvl="0" indent="-425450" algn="l" rtl="0">
              <a:lnSpc>
                <a:spcPct val="100000"/>
              </a:lnSpc>
              <a:spcBef>
                <a:spcPts val="0"/>
              </a:spcBef>
              <a:spcAft>
                <a:spcPts val="0"/>
              </a:spcAft>
              <a:buClr>
                <a:srgbClr val="FDFCFC"/>
              </a:buClr>
              <a:buSzPts val="3100"/>
              <a:buFont typeface="Figtree ExtraBold"/>
              <a:buAutoNum type="alphaUcPeriod" startAt="3"/>
            </a:pPr>
            <a:r>
              <a:rPr lang="id" sz="3100">
                <a:solidFill>
                  <a:srgbClr val="FDFCFC"/>
                </a:solidFill>
                <a:latin typeface="Figtree ExtraBold"/>
                <a:ea typeface="Figtree ExtraBold"/>
                <a:cs typeface="Figtree ExtraBold"/>
                <a:sym typeface="Figtree ExtraBold"/>
              </a:rPr>
              <a:t>PERENCANAAN PEMBELAJARAN (Tindak lanjut hasil analisis capaian TKA)</a:t>
            </a:r>
            <a:endParaRPr sz="3100">
              <a:solidFill>
                <a:srgbClr val="FDFCFC"/>
              </a:solidFill>
              <a:latin typeface="Figtree ExtraBold"/>
              <a:ea typeface="Figtree ExtraBold"/>
              <a:cs typeface="Figtree ExtraBold"/>
              <a:sym typeface="Figtree ExtraBold"/>
            </a:endParaRPr>
          </a:p>
        </p:txBody>
      </p:sp>
      <p:pic>
        <p:nvPicPr>
          <p:cNvPr id="931" name="Google Shape;931;p58"/>
          <p:cNvPicPr preferRelativeResize="0"/>
          <p:nvPr/>
        </p:nvPicPr>
        <p:blipFill rotWithShape="1">
          <a:blip r:embed="rId3">
            <a:alphaModFix/>
          </a:blip>
          <a:srcRect/>
          <a:stretch/>
        </p:blipFill>
        <p:spPr>
          <a:xfrm>
            <a:off x="7569600" y="348575"/>
            <a:ext cx="1345802" cy="238575"/>
          </a:xfrm>
          <a:prstGeom prst="rect">
            <a:avLst/>
          </a:prstGeom>
          <a:noFill/>
          <a:ln>
            <a:noFill/>
          </a:ln>
        </p:spPr>
      </p:pic>
      <p:pic>
        <p:nvPicPr>
          <p:cNvPr id="932" name="Google Shape;932;p58"/>
          <p:cNvPicPr preferRelativeResize="0"/>
          <p:nvPr/>
        </p:nvPicPr>
        <p:blipFill rotWithShape="1">
          <a:blip r:embed="rId4">
            <a:alphaModFix/>
          </a:blip>
          <a:srcRect/>
          <a:stretch/>
        </p:blipFill>
        <p:spPr>
          <a:xfrm>
            <a:off x="228600" y="228600"/>
            <a:ext cx="2155351" cy="3936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sp>
        <p:nvSpPr>
          <p:cNvPr id="937" name="Google Shape;937;p59"/>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59</a:t>
            </a:fld>
            <a:endParaRPr sz="700" b="1" i="0" u="none" strike="noStrike" cap="none">
              <a:solidFill>
                <a:srgbClr val="595959"/>
              </a:solidFill>
              <a:latin typeface="Figtree"/>
              <a:ea typeface="Figtree"/>
              <a:cs typeface="Figtree"/>
              <a:sym typeface="Figtree"/>
            </a:endParaRPr>
          </a:p>
        </p:txBody>
      </p:sp>
      <p:sp>
        <p:nvSpPr>
          <p:cNvPr id="938" name="Google Shape;938;p59"/>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Pendekatan Backward Design</a:t>
            </a:r>
            <a:endParaRPr/>
          </a:p>
        </p:txBody>
      </p:sp>
      <p:sp>
        <p:nvSpPr>
          <p:cNvPr id="939" name="Google Shape;939;p59"/>
          <p:cNvSpPr/>
          <p:nvPr/>
        </p:nvSpPr>
        <p:spPr>
          <a:xfrm>
            <a:off x="1097388" y="2826987"/>
            <a:ext cx="7194250" cy="376125"/>
          </a:xfrm>
          <a:custGeom>
            <a:avLst/>
            <a:gdLst/>
            <a:ahLst/>
            <a:cxnLst/>
            <a:rect l="l" t="t" r="r" b="b"/>
            <a:pathLst>
              <a:path w="287770" h="15045" extrusionOk="0">
                <a:moveTo>
                  <a:pt x="0" y="10903"/>
                </a:moveTo>
                <a:cubicBezTo>
                  <a:pt x="8274" y="9941"/>
                  <a:pt x="25881" y="4457"/>
                  <a:pt x="49645" y="5130"/>
                </a:cubicBezTo>
                <a:cubicBezTo>
                  <a:pt x="73409" y="5804"/>
                  <a:pt x="109970" y="15762"/>
                  <a:pt x="142586" y="14944"/>
                </a:cubicBezTo>
                <a:cubicBezTo>
                  <a:pt x="175202" y="14126"/>
                  <a:pt x="221144" y="1618"/>
                  <a:pt x="245341" y="223"/>
                </a:cubicBezTo>
                <a:cubicBezTo>
                  <a:pt x="269538" y="-1172"/>
                  <a:pt x="280699" y="5515"/>
                  <a:pt x="287770" y="6573"/>
                </a:cubicBezTo>
              </a:path>
            </a:pathLst>
          </a:custGeom>
          <a:noFill/>
          <a:ln w="28575"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940" name="Google Shape;940;p59"/>
          <p:cNvGrpSpPr/>
          <p:nvPr/>
        </p:nvGrpSpPr>
        <p:grpSpPr>
          <a:xfrm>
            <a:off x="2115238" y="2346125"/>
            <a:ext cx="393600" cy="593452"/>
            <a:chOff x="2612175" y="2181250"/>
            <a:chExt cx="393600" cy="593452"/>
          </a:xfrm>
        </p:grpSpPr>
        <p:sp>
          <p:nvSpPr>
            <p:cNvPr id="941" name="Google Shape;941;p59"/>
            <p:cNvSpPr/>
            <p:nvPr/>
          </p:nvSpPr>
          <p:spPr>
            <a:xfrm>
              <a:off x="2612175" y="2181250"/>
              <a:ext cx="393600" cy="393600"/>
            </a:xfrm>
            <a:prstGeom prst="ellipse">
              <a:avLst/>
            </a:prstGeom>
            <a:solidFill>
              <a:srgbClr val="016BA3"/>
            </a:solidFill>
            <a:ln w="19050"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942" name="Google Shape;942;p59"/>
            <p:cNvSpPr/>
            <p:nvPr/>
          </p:nvSpPr>
          <p:spPr>
            <a:xfrm>
              <a:off x="2649975" y="2219050"/>
              <a:ext cx="318000" cy="318000"/>
            </a:xfrm>
            <a:prstGeom prst="ellipse">
              <a:avLst/>
            </a:prstGeom>
            <a:solidFill>
              <a:schemeClr val="lt1"/>
            </a:solidFill>
            <a:ln w="19050"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943" name="Google Shape;943;p59"/>
            <p:cNvSpPr/>
            <p:nvPr/>
          </p:nvSpPr>
          <p:spPr>
            <a:xfrm rot="10800000">
              <a:off x="2738475" y="2571002"/>
              <a:ext cx="141000" cy="203700"/>
            </a:xfrm>
            <a:prstGeom prst="triangle">
              <a:avLst>
                <a:gd name="adj" fmla="val 50000"/>
              </a:avLst>
            </a:prstGeom>
            <a:solidFill>
              <a:srgbClr val="0C5395"/>
            </a:solidFill>
            <a:ln w="9525"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grpSp>
      <p:grpSp>
        <p:nvGrpSpPr>
          <p:cNvPr id="944" name="Google Shape;944;p59"/>
          <p:cNvGrpSpPr/>
          <p:nvPr/>
        </p:nvGrpSpPr>
        <p:grpSpPr>
          <a:xfrm>
            <a:off x="4497713" y="2554575"/>
            <a:ext cx="393600" cy="593452"/>
            <a:chOff x="2612175" y="2181250"/>
            <a:chExt cx="393600" cy="593452"/>
          </a:xfrm>
        </p:grpSpPr>
        <p:sp>
          <p:nvSpPr>
            <p:cNvPr id="945" name="Google Shape;945;p59"/>
            <p:cNvSpPr/>
            <p:nvPr/>
          </p:nvSpPr>
          <p:spPr>
            <a:xfrm>
              <a:off x="2612175" y="2181250"/>
              <a:ext cx="393600" cy="393600"/>
            </a:xfrm>
            <a:prstGeom prst="ellipse">
              <a:avLst/>
            </a:prstGeom>
            <a:solidFill>
              <a:srgbClr val="016BA3"/>
            </a:solidFill>
            <a:ln w="19050"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946" name="Google Shape;946;p59"/>
            <p:cNvSpPr/>
            <p:nvPr/>
          </p:nvSpPr>
          <p:spPr>
            <a:xfrm>
              <a:off x="2649975" y="2219050"/>
              <a:ext cx="318000" cy="318000"/>
            </a:xfrm>
            <a:prstGeom prst="ellipse">
              <a:avLst/>
            </a:prstGeom>
            <a:solidFill>
              <a:schemeClr val="lt1"/>
            </a:solidFill>
            <a:ln w="19050"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947" name="Google Shape;947;p59"/>
            <p:cNvSpPr/>
            <p:nvPr/>
          </p:nvSpPr>
          <p:spPr>
            <a:xfrm rot="10800000">
              <a:off x="2738475" y="2571002"/>
              <a:ext cx="141000" cy="203700"/>
            </a:xfrm>
            <a:prstGeom prst="triangle">
              <a:avLst>
                <a:gd name="adj" fmla="val 50000"/>
              </a:avLst>
            </a:prstGeom>
            <a:solidFill>
              <a:srgbClr val="0C5395"/>
            </a:solidFill>
            <a:ln w="9525"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grpSp>
      <p:grpSp>
        <p:nvGrpSpPr>
          <p:cNvPr id="948" name="Google Shape;948;p59"/>
          <p:cNvGrpSpPr/>
          <p:nvPr/>
        </p:nvGrpSpPr>
        <p:grpSpPr>
          <a:xfrm>
            <a:off x="7096713" y="2217025"/>
            <a:ext cx="393600" cy="593452"/>
            <a:chOff x="2612175" y="2181250"/>
            <a:chExt cx="393600" cy="593452"/>
          </a:xfrm>
        </p:grpSpPr>
        <p:sp>
          <p:nvSpPr>
            <p:cNvPr id="949" name="Google Shape;949;p59"/>
            <p:cNvSpPr/>
            <p:nvPr/>
          </p:nvSpPr>
          <p:spPr>
            <a:xfrm>
              <a:off x="2612175" y="2181250"/>
              <a:ext cx="393600" cy="393600"/>
            </a:xfrm>
            <a:prstGeom prst="ellipse">
              <a:avLst/>
            </a:prstGeom>
            <a:solidFill>
              <a:srgbClr val="016BA3"/>
            </a:solidFill>
            <a:ln w="19050"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950" name="Google Shape;950;p59"/>
            <p:cNvSpPr/>
            <p:nvPr/>
          </p:nvSpPr>
          <p:spPr>
            <a:xfrm>
              <a:off x="2649975" y="2219050"/>
              <a:ext cx="318000" cy="318000"/>
            </a:xfrm>
            <a:prstGeom prst="ellipse">
              <a:avLst/>
            </a:prstGeom>
            <a:solidFill>
              <a:schemeClr val="lt1"/>
            </a:solidFill>
            <a:ln w="19050"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951" name="Google Shape;951;p59"/>
            <p:cNvSpPr/>
            <p:nvPr/>
          </p:nvSpPr>
          <p:spPr>
            <a:xfrm rot="10800000">
              <a:off x="2738475" y="2571002"/>
              <a:ext cx="141000" cy="203700"/>
            </a:xfrm>
            <a:prstGeom prst="triangle">
              <a:avLst>
                <a:gd name="adj" fmla="val 50000"/>
              </a:avLst>
            </a:prstGeom>
            <a:solidFill>
              <a:srgbClr val="0C5395"/>
            </a:solidFill>
            <a:ln w="9525" cap="flat" cmpd="sng">
              <a:solidFill>
                <a:srgbClr val="0C539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grpSp>
      <p:sp>
        <p:nvSpPr>
          <p:cNvPr id="952" name="Google Shape;952;p59"/>
          <p:cNvSpPr txBox="1"/>
          <p:nvPr/>
        </p:nvSpPr>
        <p:spPr>
          <a:xfrm>
            <a:off x="2164786" y="2323118"/>
            <a:ext cx="285300" cy="232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id" sz="1800" b="0" i="0" u="none" strike="noStrike" cap="none">
                <a:solidFill>
                  <a:srgbClr val="0C5395"/>
                </a:solidFill>
                <a:latin typeface="Figtree"/>
                <a:ea typeface="Figtree"/>
                <a:cs typeface="Figtree"/>
                <a:sym typeface="Figtree"/>
              </a:rPr>
              <a:t>1</a:t>
            </a:r>
            <a:endParaRPr sz="1800" b="0" i="0" u="none" strike="noStrike" cap="none">
              <a:solidFill>
                <a:srgbClr val="0C5395"/>
              </a:solidFill>
              <a:latin typeface="Figtree"/>
              <a:ea typeface="Figtree"/>
              <a:cs typeface="Figtree"/>
              <a:sym typeface="Figtree"/>
            </a:endParaRPr>
          </a:p>
        </p:txBody>
      </p:sp>
      <p:sp>
        <p:nvSpPr>
          <p:cNvPr id="953" name="Google Shape;953;p59"/>
          <p:cNvSpPr txBox="1"/>
          <p:nvPr/>
        </p:nvSpPr>
        <p:spPr>
          <a:xfrm>
            <a:off x="4551861" y="2526593"/>
            <a:ext cx="285300" cy="232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id" sz="1800" b="0" i="0" u="none" strike="noStrike" cap="none">
                <a:solidFill>
                  <a:srgbClr val="0C5395"/>
                </a:solidFill>
                <a:latin typeface="Figtree"/>
                <a:ea typeface="Figtree"/>
                <a:cs typeface="Figtree"/>
                <a:sym typeface="Figtree"/>
              </a:rPr>
              <a:t>2</a:t>
            </a:r>
            <a:endParaRPr sz="1800" b="0" i="0" u="none" strike="noStrike" cap="none">
              <a:solidFill>
                <a:srgbClr val="0C5395"/>
              </a:solidFill>
              <a:latin typeface="Figtree"/>
              <a:ea typeface="Figtree"/>
              <a:cs typeface="Figtree"/>
              <a:sym typeface="Figtree"/>
            </a:endParaRPr>
          </a:p>
        </p:txBody>
      </p:sp>
      <p:sp>
        <p:nvSpPr>
          <p:cNvPr id="954" name="Google Shape;954;p59"/>
          <p:cNvSpPr txBox="1"/>
          <p:nvPr/>
        </p:nvSpPr>
        <p:spPr>
          <a:xfrm>
            <a:off x="7136985" y="2180018"/>
            <a:ext cx="285300" cy="232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id" sz="1800" b="0" i="0" u="none" strike="noStrike" cap="none">
                <a:solidFill>
                  <a:srgbClr val="0C5395"/>
                </a:solidFill>
                <a:latin typeface="Figtree"/>
                <a:ea typeface="Figtree"/>
                <a:cs typeface="Figtree"/>
                <a:sym typeface="Figtree"/>
              </a:rPr>
              <a:t>3</a:t>
            </a:r>
            <a:endParaRPr sz="1800" b="0" i="0" u="none" strike="noStrike" cap="none">
              <a:solidFill>
                <a:srgbClr val="0C5395"/>
              </a:solidFill>
              <a:latin typeface="Figtree"/>
              <a:ea typeface="Figtree"/>
              <a:cs typeface="Figtree"/>
              <a:sym typeface="Figtree"/>
            </a:endParaRPr>
          </a:p>
        </p:txBody>
      </p:sp>
      <p:pic>
        <p:nvPicPr>
          <p:cNvPr id="955" name="Google Shape;955;p59" title="Tambahkan judul (38).png"/>
          <p:cNvPicPr preferRelativeResize="0"/>
          <p:nvPr/>
        </p:nvPicPr>
        <p:blipFill rotWithShape="1">
          <a:blip r:embed="rId3">
            <a:alphaModFix/>
          </a:blip>
          <a:srcRect l="24315" t="29153" r="26654" b="28436"/>
          <a:stretch/>
        </p:blipFill>
        <p:spPr>
          <a:xfrm rot="-543524">
            <a:off x="939419" y="2018747"/>
            <a:ext cx="1103738" cy="1193278"/>
          </a:xfrm>
          <a:prstGeom prst="rect">
            <a:avLst/>
          </a:prstGeom>
          <a:noFill/>
          <a:ln>
            <a:noFill/>
          </a:ln>
        </p:spPr>
      </p:pic>
      <p:sp>
        <p:nvSpPr>
          <p:cNvPr id="956" name="Google Shape;956;p59"/>
          <p:cNvSpPr txBox="1"/>
          <p:nvPr/>
        </p:nvSpPr>
        <p:spPr>
          <a:xfrm>
            <a:off x="1580182" y="1575375"/>
            <a:ext cx="1463700" cy="476400"/>
          </a:xfrm>
          <a:prstGeom prst="rect">
            <a:avLst/>
          </a:prstGeom>
          <a:noFill/>
          <a:ln>
            <a:noFill/>
          </a:ln>
        </p:spPr>
        <p:txBody>
          <a:bodyPr spcFirstLastPara="1" wrap="square" lIns="45725" tIns="22850" rIns="45725" bIns="22850" anchor="t" anchorCtr="0">
            <a:spAutoFit/>
          </a:bodyPr>
          <a:lstStyle/>
          <a:p>
            <a:pPr marL="0" marR="0" lvl="0" indent="0" algn="ctr" rtl="0">
              <a:lnSpc>
                <a:spcPct val="115000"/>
              </a:lnSpc>
              <a:spcBef>
                <a:spcPts val="0"/>
              </a:spcBef>
              <a:spcAft>
                <a:spcPts val="0"/>
              </a:spcAft>
              <a:buClr>
                <a:srgbClr val="000000"/>
              </a:buClr>
              <a:buSzPts val="2100"/>
              <a:buFont typeface="Arial"/>
              <a:buNone/>
            </a:pPr>
            <a:r>
              <a:rPr lang="id" sz="1300" b="1" i="0" u="none" strike="noStrike" cap="none">
                <a:solidFill>
                  <a:srgbClr val="0C5395"/>
                </a:solidFill>
                <a:latin typeface="Figtree"/>
                <a:ea typeface="Figtree"/>
                <a:cs typeface="Figtree"/>
                <a:sym typeface="Figtree"/>
              </a:rPr>
              <a:t>Apa yang mau dicapai?</a:t>
            </a:r>
            <a:endParaRPr sz="1300" b="1" i="0" u="none" strike="noStrike" cap="none">
              <a:solidFill>
                <a:srgbClr val="0C5395"/>
              </a:solidFill>
              <a:latin typeface="Figtree"/>
              <a:ea typeface="Figtree"/>
              <a:cs typeface="Figtree"/>
              <a:sym typeface="Figtree"/>
            </a:endParaRPr>
          </a:p>
        </p:txBody>
      </p:sp>
      <p:sp>
        <p:nvSpPr>
          <p:cNvPr id="957" name="Google Shape;957;p59"/>
          <p:cNvSpPr txBox="1"/>
          <p:nvPr/>
        </p:nvSpPr>
        <p:spPr>
          <a:xfrm>
            <a:off x="1580182" y="3203100"/>
            <a:ext cx="1463700" cy="981300"/>
          </a:xfrm>
          <a:prstGeom prst="rect">
            <a:avLst/>
          </a:prstGeom>
          <a:noFill/>
          <a:ln>
            <a:noFill/>
          </a:ln>
        </p:spPr>
        <p:txBody>
          <a:bodyPr spcFirstLastPara="1" wrap="square" lIns="45725" tIns="22850" rIns="45725" bIns="22850" anchor="t" anchorCtr="0">
            <a:spAutoFit/>
          </a:bodyPr>
          <a:lstStyle/>
          <a:p>
            <a:pPr marL="0" marR="0" lvl="0" indent="0" algn="ctr" rtl="0">
              <a:lnSpc>
                <a:spcPct val="115000"/>
              </a:lnSpc>
              <a:spcBef>
                <a:spcPts val="0"/>
              </a:spcBef>
              <a:spcAft>
                <a:spcPts val="0"/>
              </a:spcAft>
              <a:buClr>
                <a:srgbClr val="000000"/>
              </a:buClr>
              <a:buSzPts val="2100"/>
              <a:buFont typeface="Arial"/>
              <a:buNone/>
            </a:pPr>
            <a:r>
              <a:rPr lang="id" sz="900" b="1" i="0" u="none" strike="noStrike" cap="none">
                <a:solidFill>
                  <a:srgbClr val="0C5395"/>
                </a:solidFill>
                <a:latin typeface="Figtree"/>
                <a:ea typeface="Figtree"/>
                <a:cs typeface="Figtree"/>
                <a:sym typeface="Figtree"/>
              </a:rPr>
              <a:t>1. Tujuan Pembelajaran</a:t>
            </a:r>
            <a:endParaRPr sz="900" b="1" i="0" u="none" strike="noStrike" cap="none">
              <a:solidFill>
                <a:srgbClr val="0C5395"/>
              </a:solidFill>
              <a:latin typeface="Figtree"/>
              <a:ea typeface="Figtree"/>
              <a:cs typeface="Figtree"/>
              <a:sym typeface="Figtree"/>
            </a:endParaRPr>
          </a:p>
          <a:p>
            <a:pPr marL="0" marR="0" lvl="0" indent="0" algn="ctr" rtl="0">
              <a:lnSpc>
                <a:spcPct val="115000"/>
              </a:lnSpc>
              <a:spcBef>
                <a:spcPts val="0"/>
              </a:spcBef>
              <a:spcAft>
                <a:spcPts val="0"/>
              </a:spcAft>
              <a:buClr>
                <a:srgbClr val="000000"/>
              </a:buClr>
              <a:buSzPts val="2100"/>
              <a:buFont typeface="Arial"/>
              <a:buNone/>
            </a:pPr>
            <a:endParaRPr sz="900" b="0" i="0" u="none" strike="noStrike" cap="none">
              <a:solidFill>
                <a:schemeClr val="dk1"/>
              </a:solidFill>
              <a:latin typeface="Figtree Medium"/>
              <a:ea typeface="Figtree Medium"/>
              <a:cs typeface="Figtree Medium"/>
              <a:sym typeface="Figtree Medium"/>
            </a:endParaRPr>
          </a:p>
          <a:p>
            <a:pPr marL="0" marR="0" lvl="0" indent="0" algn="ctr" rtl="0">
              <a:lnSpc>
                <a:spcPct val="115000"/>
              </a:lnSpc>
              <a:spcBef>
                <a:spcPts val="0"/>
              </a:spcBef>
              <a:spcAft>
                <a:spcPts val="0"/>
              </a:spcAft>
              <a:buClr>
                <a:srgbClr val="000000"/>
              </a:buClr>
              <a:buSzPts val="2100"/>
              <a:buFont typeface="Arial"/>
              <a:buNone/>
            </a:pPr>
            <a:r>
              <a:rPr lang="id" sz="900" b="0" i="0" u="none" strike="noStrike" cap="none">
                <a:solidFill>
                  <a:schemeClr val="dk1"/>
                </a:solidFill>
                <a:latin typeface="Figtree Medium"/>
                <a:ea typeface="Figtree Medium"/>
                <a:cs typeface="Figtree Medium"/>
                <a:sym typeface="Figtree Medium"/>
              </a:rPr>
              <a:t>Tujuan pembelajaran merupakan hasil penjabaran dari capaian pembelajaran.</a:t>
            </a:r>
            <a:endParaRPr sz="900" b="0" i="0" u="none" strike="noStrike" cap="none">
              <a:solidFill>
                <a:schemeClr val="dk1"/>
              </a:solidFill>
              <a:latin typeface="Figtree Medium"/>
              <a:ea typeface="Figtree Medium"/>
              <a:cs typeface="Figtree Medium"/>
              <a:sym typeface="Figtree Medium"/>
            </a:endParaRPr>
          </a:p>
        </p:txBody>
      </p:sp>
      <p:sp>
        <p:nvSpPr>
          <p:cNvPr id="958" name="Google Shape;958;p59"/>
          <p:cNvSpPr txBox="1"/>
          <p:nvPr/>
        </p:nvSpPr>
        <p:spPr>
          <a:xfrm>
            <a:off x="3962657" y="1703625"/>
            <a:ext cx="1463700" cy="476400"/>
          </a:xfrm>
          <a:prstGeom prst="rect">
            <a:avLst/>
          </a:prstGeom>
          <a:noFill/>
          <a:ln>
            <a:noFill/>
          </a:ln>
        </p:spPr>
        <p:txBody>
          <a:bodyPr spcFirstLastPara="1" wrap="square" lIns="45725" tIns="22850" rIns="45725" bIns="22850" anchor="t" anchorCtr="0">
            <a:spAutoFit/>
          </a:bodyPr>
          <a:lstStyle/>
          <a:p>
            <a:pPr marL="0" marR="0" lvl="0" indent="0" algn="ctr" rtl="0">
              <a:lnSpc>
                <a:spcPct val="115000"/>
              </a:lnSpc>
              <a:spcBef>
                <a:spcPts val="0"/>
              </a:spcBef>
              <a:spcAft>
                <a:spcPts val="0"/>
              </a:spcAft>
              <a:buClr>
                <a:srgbClr val="000000"/>
              </a:buClr>
              <a:buSzPts val="2100"/>
              <a:buFont typeface="Arial"/>
              <a:buNone/>
            </a:pPr>
            <a:r>
              <a:rPr lang="id" sz="1300" b="1" i="0" u="none" strike="noStrike" cap="none">
                <a:solidFill>
                  <a:srgbClr val="0C5395"/>
                </a:solidFill>
                <a:latin typeface="Figtree"/>
                <a:ea typeface="Figtree"/>
                <a:cs typeface="Figtree"/>
                <a:sym typeface="Figtree"/>
              </a:rPr>
              <a:t>Apa yang mau dicapai?</a:t>
            </a:r>
            <a:endParaRPr sz="1300" b="1" i="0" u="none" strike="noStrike" cap="none">
              <a:solidFill>
                <a:srgbClr val="0C5395"/>
              </a:solidFill>
              <a:latin typeface="Figtree"/>
              <a:ea typeface="Figtree"/>
              <a:cs typeface="Figtree"/>
              <a:sym typeface="Figtree"/>
            </a:endParaRPr>
          </a:p>
        </p:txBody>
      </p:sp>
      <p:sp>
        <p:nvSpPr>
          <p:cNvPr id="959" name="Google Shape;959;p59"/>
          <p:cNvSpPr txBox="1"/>
          <p:nvPr/>
        </p:nvSpPr>
        <p:spPr>
          <a:xfrm>
            <a:off x="6449163" y="1498188"/>
            <a:ext cx="1688700" cy="476400"/>
          </a:xfrm>
          <a:prstGeom prst="rect">
            <a:avLst/>
          </a:prstGeom>
          <a:noFill/>
          <a:ln>
            <a:noFill/>
          </a:ln>
        </p:spPr>
        <p:txBody>
          <a:bodyPr spcFirstLastPara="1" wrap="square" lIns="45725" tIns="22850" rIns="45725" bIns="22850" anchor="t" anchorCtr="0">
            <a:spAutoFit/>
          </a:bodyPr>
          <a:lstStyle/>
          <a:p>
            <a:pPr marL="0" marR="0" lvl="0" indent="0" algn="ctr" rtl="0">
              <a:lnSpc>
                <a:spcPct val="115000"/>
              </a:lnSpc>
              <a:spcBef>
                <a:spcPts val="0"/>
              </a:spcBef>
              <a:spcAft>
                <a:spcPts val="0"/>
              </a:spcAft>
              <a:buClr>
                <a:srgbClr val="000000"/>
              </a:buClr>
              <a:buSzPts val="2100"/>
              <a:buFont typeface="Arial"/>
              <a:buNone/>
            </a:pPr>
            <a:r>
              <a:rPr lang="id" sz="1300" b="1" i="0" u="none" strike="noStrike" cap="none">
                <a:solidFill>
                  <a:srgbClr val="0C5395"/>
                </a:solidFill>
                <a:latin typeface="Figtree"/>
                <a:ea typeface="Figtree"/>
                <a:cs typeface="Figtree"/>
                <a:sym typeface="Figtree"/>
              </a:rPr>
              <a:t>Bagaimana murid dapat mencapainya?</a:t>
            </a:r>
            <a:endParaRPr sz="1300" b="1" i="0" u="none" strike="noStrike" cap="none">
              <a:solidFill>
                <a:srgbClr val="0C5395"/>
              </a:solidFill>
              <a:latin typeface="Figtree"/>
              <a:ea typeface="Figtree"/>
              <a:cs typeface="Figtree"/>
              <a:sym typeface="Figtree"/>
            </a:endParaRPr>
          </a:p>
        </p:txBody>
      </p:sp>
      <p:sp>
        <p:nvSpPr>
          <p:cNvPr id="960" name="Google Shape;960;p59"/>
          <p:cNvSpPr txBox="1"/>
          <p:nvPr/>
        </p:nvSpPr>
        <p:spPr>
          <a:xfrm>
            <a:off x="3962657" y="3363575"/>
            <a:ext cx="1463700" cy="981300"/>
          </a:xfrm>
          <a:prstGeom prst="rect">
            <a:avLst/>
          </a:prstGeom>
          <a:noFill/>
          <a:ln>
            <a:noFill/>
          </a:ln>
        </p:spPr>
        <p:txBody>
          <a:bodyPr spcFirstLastPara="1" wrap="square" lIns="45725" tIns="22850" rIns="45725" bIns="22850" anchor="t" anchorCtr="0">
            <a:spAutoFit/>
          </a:bodyPr>
          <a:lstStyle/>
          <a:p>
            <a:pPr marL="0" marR="0" lvl="0" indent="0" algn="ctr" rtl="0">
              <a:lnSpc>
                <a:spcPct val="115000"/>
              </a:lnSpc>
              <a:spcBef>
                <a:spcPts val="0"/>
              </a:spcBef>
              <a:spcAft>
                <a:spcPts val="0"/>
              </a:spcAft>
              <a:buClr>
                <a:srgbClr val="000000"/>
              </a:buClr>
              <a:buSzPts val="2100"/>
              <a:buFont typeface="Arial"/>
              <a:buNone/>
            </a:pPr>
            <a:r>
              <a:rPr lang="id" sz="900" b="1" i="0" u="none" strike="noStrike" cap="none">
                <a:solidFill>
                  <a:srgbClr val="0C5395"/>
                </a:solidFill>
                <a:latin typeface="Figtree"/>
                <a:ea typeface="Figtree"/>
                <a:cs typeface="Figtree"/>
                <a:sym typeface="Figtree"/>
              </a:rPr>
              <a:t>2. Asesmen</a:t>
            </a:r>
            <a:endParaRPr sz="900" b="1" i="0" u="none" strike="noStrike" cap="none">
              <a:solidFill>
                <a:srgbClr val="0C5395"/>
              </a:solidFill>
              <a:latin typeface="Figtree"/>
              <a:ea typeface="Figtree"/>
              <a:cs typeface="Figtree"/>
              <a:sym typeface="Figtree"/>
            </a:endParaRPr>
          </a:p>
          <a:p>
            <a:pPr marL="0" marR="0" lvl="0" indent="0" algn="ctr" rtl="0">
              <a:lnSpc>
                <a:spcPct val="115000"/>
              </a:lnSpc>
              <a:spcBef>
                <a:spcPts val="0"/>
              </a:spcBef>
              <a:spcAft>
                <a:spcPts val="0"/>
              </a:spcAft>
              <a:buClr>
                <a:srgbClr val="000000"/>
              </a:buClr>
              <a:buSzPts val="2100"/>
              <a:buFont typeface="Arial"/>
              <a:buNone/>
            </a:pPr>
            <a:endParaRPr sz="900" b="0" i="0" u="none" strike="noStrike" cap="none">
              <a:solidFill>
                <a:schemeClr val="dk1"/>
              </a:solidFill>
              <a:latin typeface="Figtree Medium"/>
              <a:ea typeface="Figtree Medium"/>
              <a:cs typeface="Figtree Medium"/>
              <a:sym typeface="Figtree Medium"/>
            </a:endParaRPr>
          </a:p>
          <a:p>
            <a:pPr marL="0" marR="0" lvl="0" indent="0" algn="ctr" rtl="0">
              <a:lnSpc>
                <a:spcPct val="115000"/>
              </a:lnSpc>
              <a:spcBef>
                <a:spcPts val="0"/>
              </a:spcBef>
              <a:spcAft>
                <a:spcPts val="0"/>
              </a:spcAft>
              <a:buClr>
                <a:srgbClr val="000000"/>
              </a:buClr>
              <a:buSzPts val="2100"/>
              <a:buFont typeface="Arial"/>
              <a:buNone/>
            </a:pPr>
            <a:r>
              <a:rPr lang="id" sz="900" b="0" i="0" u="none" strike="noStrike" cap="none">
                <a:solidFill>
                  <a:schemeClr val="dk1"/>
                </a:solidFill>
                <a:latin typeface="Figtree Medium"/>
                <a:ea typeface="Figtree Medium"/>
                <a:cs typeface="Figtree Medium"/>
                <a:sym typeface="Figtree Medium"/>
              </a:rPr>
              <a:t>Asesmen yang dapat membuktikan bahwa murid sudah mencapai tujuan pembelajaran.</a:t>
            </a:r>
            <a:endParaRPr sz="900" b="0" i="0" u="none" strike="noStrike" cap="none">
              <a:solidFill>
                <a:schemeClr val="dk1"/>
              </a:solidFill>
              <a:latin typeface="Figtree Medium"/>
              <a:ea typeface="Figtree Medium"/>
              <a:cs typeface="Figtree Medium"/>
              <a:sym typeface="Figtree Medium"/>
            </a:endParaRPr>
          </a:p>
        </p:txBody>
      </p:sp>
      <p:sp>
        <p:nvSpPr>
          <p:cNvPr id="961" name="Google Shape;961;p59"/>
          <p:cNvSpPr txBox="1"/>
          <p:nvPr/>
        </p:nvSpPr>
        <p:spPr>
          <a:xfrm>
            <a:off x="6561657" y="3148025"/>
            <a:ext cx="1463700" cy="1140600"/>
          </a:xfrm>
          <a:prstGeom prst="rect">
            <a:avLst/>
          </a:prstGeom>
          <a:noFill/>
          <a:ln>
            <a:noFill/>
          </a:ln>
        </p:spPr>
        <p:txBody>
          <a:bodyPr spcFirstLastPara="1" wrap="square" lIns="45725" tIns="22850" rIns="45725" bIns="22850" anchor="t" anchorCtr="0">
            <a:spAutoFit/>
          </a:bodyPr>
          <a:lstStyle/>
          <a:p>
            <a:pPr marL="0" marR="0" lvl="0" indent="0" algn="ctr" rtl="0">
              <a:lnSpc>
                <a:spcPct val="115000"/>
              </a:lnSpc>
              <a:spcBef>
                <a:spcPts val="0"/>
              </a:spcBef>
              <a:spcAft>
                <a:spcPts val="0"/>
              </a:spcAft>
              <a:buClr>
                <a:srgbClr val="000000"/>
              </a:buClr>
              <a:buSzPts val="2100"/>
              <a:buFont typeface="Arial"/>
              <a:buNone/>
            </a:pPr>
            <a:r>
              <a:rPr lang="id" sz="900" b="1" i="0" u="none" strike="noStrike" cap="none">
                <a:solidFill>
                  <a:srgbClr val="0C5395"/>
                </a:solidFill>
                <a:latin typeface="Figtree"/>
                <a:ea typeface="Figtree"/>
                <a:cs typeface="Figtree"/>
                <a:sym typeface="Figtree"/>
              </a:rPr>
              <a:t>3. Langkah Pembelajaran</a:t>
            </a:r>
            <a:endParaRPr sz="900" b="1" i="0" u="none" strike="noStrike" cap="none">
              <a:solidFill>
                <a:srgbClr val="0C5395"/>
              </a:solidFill>
              <a:latin typeface="Figtree"/>
              <a:ea typeface="Figtree"/>
              <a:cs typeface="Figtree"/>
              <a:sym typeface="Figtree"/>
            </a:endParaRPr>
          </a:p>
          <a:p>
            <a:pPr marL="0" marR="0" lvl="0" indent="0" algn="ctr" rtl="0">
              <a:lnSpc>
                <a:spcPct val="115000"/>
              </a:lnSpc>
              <a:spcBef>
                <a:spcPts val="0"/>
              </a:spcBef>
              <a:spcAft>
                <a:spcPts val="0"/>
              </a:spcAft>
              <a:buClr>
                <a:srgbClr val="000000"/>
              </a:buClr>
              <a:buSzPts val="2100"/>
              <a:buFont typeface="Arial"/>
              <a:buNone/>
            </a:pPr>
            <a:endParaRPr sz="900" b="0" i="0" u="none" strike="noStrike" cap="none">
              <a:solidFill>
                <a:schemeClr val="dk1"/>
              </a:solidFill>
              <a:latin typeface="Figtree Medium"/>
              <a:ea typeface="Figtree Medium"/>
              <a:cs typeface="Figtree Medium"/>
              <a:sym typeface="Figtree Medium"/>
            </a:endParaRPr>
          </a:p>
          <a:p>
            <a:pPr marL="0" marR="0" lvl="0" indent="0" algn="ctr" rtl="0">
              <a:lnSpc>
                <a:spcPct val="115000"/>
              </a:lnSpc>
              <a:spcBef>
                <a:spcPts val="0"/>
              </a:spcBef>
              <a:spcAft>
                <a:spcPts val="0"/>
              </a:spcAft>
              <a:buClr>
                <a:srgbClr val="000000"/>
              </a:buClr>
              <a:buSzPts val="2100"/>
              <a:buFont typeface="Arial"/>
              <a:buNone/>
            </a:pPr>
            <a:r>
              <a:rPr lang="id" sz="900" b="0" i="0" u="none" strike="noStrike" cap="none">
                <a:solidFill>
                  <a:schemeClr val="dk1"/>
                </a:solidFill>
                <a:latin typeface="Figtree Medium"/>
                <a:ea typeface="Figtree Medium"/>
                <a:cs typeface="Figtree Medium"/>
                <a:sym typeface="Figtree Medium"/>
              </a:rPr>
              <a:t>Kegiatan pembelajaran seperti apa yang dapat dilakukan untuk memperoleh bukti tersebut.</a:t>
            </a:r>
            <a:endParaRPr sz="900" b="0" i="0" u="none" strike="noStrike" cap="none">
              <a:solidFill>
                <a:schemeClr val="dk1"/>
              </a:solidFill>
              <a:latin typeface="Figtree Medium"/>
              <a:ea typeface="Figtree Medium"/>
              <a:cs typeface="Figtree Medium"/>
              <a:sym typeface="Figtree Medium"/>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pic>
        <p:nvPicPr>
          <p:cNvPr id="966" name="Google Shape;966;p60"/>
          <p:cNvPicPr preferRelativeResize="0"/>
          <p:nvPr/>
        </p:nvPicPr>
        <p:blipFill rotWithShape="1">
          <a:blip r:embed="rId3">
            <a:alphaModFix/>
          </a:blip>
          <a:srcRect/>
          <a:stretch/>
        </p:blipFill>
        <p:spPr>
          <a:xfrm>
            <a:off x="1367614" y="4302086"/>
            <a:ext cx="317941" cy="323519"/>
          </a:xfrm>
          <a:prstGeom prst="rect">
            <a:avLst/>
          </a:prstGeom>
          <a:noFill/>
          <a:ln>
            <a:noFill/>
          </a:ln>
        </p:spPr>
      </p:pic>
      <p:sp>
        <p:nvSpPr>
          <p:cNvPr id="967" name="Google Shape;967;p60"/>
          <p:cNvSpPr txBox="1"/>
          <p:nvPr/>
        </p:nvSpPr>
        <p:spPr>
          <a:xfrm>
            <a:off x="4930370" y="3599861"/>
            <a:ext cx="3206700" cy="1139700"/>
          </a:xfrm>
          <a:prstGeom prst="rect">
            <a:avLst/>
          </a:prstGeom>
          <a:noFill/>
          <a:ln>
            <a:noFill/>
          </a:ln>
        </p:spPr>
        <p:txBody>
          <a:bodyPr spcFirstLastPara="1" wrap="square" lIns="105475" tIns="105475" rIns="105475" bIns="105475" anchor="t" anchorCtr="0">
            <a:noAutofit/>
          </a:bodyPr>
          <a:lstStyle/>
          <a:p>
            <a:pPr marL="0" marR="0" lvl="0" indent="0" algn="l" rtl="0">
              <a:lnSpc>
                <a:spcPct val="50000"/>
              </a:lnSpc>
              <a:spcBef>
                <a:spcPts val="0"/>
              </a:spcBef>
              <a:spcAft>
                <a:spcPts val="0"/>
              </a:spcAft>
              <a:buClr>
                <a:srgbClr val="000000"/>
              </a:buClr>
              <a:buSzPts val="1300"/>
              <a:buFont typeface="Arial"/>
              <a:buNone/>
            </a:pPr>
            <a:endParaRPr sz="1300" b="1"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Perancangan Media</a:t>
            </a:r>
            <a:endParaRPr sz="1300" b="0"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Pembelajaran Interaktif</a:t>
            </a: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Pemanfaatan ruang Murid</a:t>
            </a:r>
            <a:endParaRPr sz="1300" b="0" i="0" u="none" strike="noStrike" cap="none">
              <a:solidFill>
                <a:schemeClr val="lt1"/>
              </a:solidFill>
              <a:latin typeface="Figtree"/>
              <a:ea typeface="Figtree"/>
              <a:cs typeface="Figtree"/>
              <a:sym typeface="Figtree"/>
            </a:endParaRPr>
          </a:p>
        </p:txBody>
      </p:sp>
      <p:pic>
        <p:nvPicPr>
          <p:cNvPr id="968" name="Google Shape;968;p60"/>
          <p:cNvPicPr preferRelativeResize="0"/>
          <p:nvPr/>
        </p:nvPicPr>
        <p:blipFill rotWithShape="1">
          <a:blip r:embed="rId3">
            <a:alphaModFix/>
          </a:blip>
          <a:srcRect/>
          <a:stretch/>
        </p:blipFill>
        <p:spPr>
          <a:xfrm>
            <a:off x="4988084" y="3841964"/>
            <a:ext cx="317941" cy="323519"/>
          </a:xfrm>
          <a:prstGeom prst="rect">
            <a:avLst/>
          </a:prstGeom>
          <a:noFill/>
          <a:ln>
            <a:noFill/>
          </a:ln>
        </p:spPr>
      </p:pic>
      <p:pic>
        <p:nvPicPr>
          <p:cNvPr id="969" name="Google Shape;969;p60"/>
          <p:cNvPicPr preferRelativeResize="0"/>
          <p:nvPr/>
        </p:nvPicPr>
        <p:blipFill rotWithShape="1">
          <a:blip r:embed="rId3">
            <a:alphaModFix/>
          </a:blip>
          <a:srcRect/>
          <a:stretch/>
        </p:blipFill>
        <p:spPr>
          <a:xfrm>
            <a:off x="4988084" y="4302086"/>
            <a:ext cx="317941" cy="323519"/>
          </a:xfrm>
          <a:prstGeom prst="rect">
            <a:avLst/>
          </a:prstGeom>
          <a:noFill/>
          <a:ln>
            <a:noFill/>
          </a:ln>
        </p:spPr>
      </p:pic>
      <p:sp>
        <p:nvSpPr>
          <p:cNvPr id="970" name="Google Shape;970;p60"/>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60</a:t>
            </a:fld>
            <a:endParaRPr sz="700" b="1" i="0" u="none" strike="noStrike" cap="none">
              <a:solidFill>
                <a:srgbClr val="595959"/>
              </a:solidFill>
              <a:latin typeface="Figtree"/>
              <a:ea typeface="Figtree"/>
              <a:cs typeface="Figtree"/>
              <a:sym typeface="Figtree"/>
            </a:endParaRPr>
          </a:p>
        </p:txBody>
      </p:sp>
      <p:sp>
        <p:nvSpPr>
          <p:cNvPr id="971" name="Google Shape;971;p60"/>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Tindak lanjut hasil analisis capaian TKA</a:t>
            </a:r>
            <a:endParaRPr/>
          </a:p>
        </p:txBody>
      </p:sp>
      <p:pic>
        <p:nvPicPr>
          <p:cNvPr id="972" name="Google Shape;972;p60"/>
          <p:cNvPicPr preferRelativeResize="0"/>
          <p:nvPr/>
        </p:nvPicPr>
        <p:blipFill rotWithShape="1">
          <a:blip r:embed="rId4">
            <a:alphaModFix/>
          </a:blip>
          <a:srcRect l="1200" r="2766" b="7638"/>
          <a:stretch/>
        </p:blipFill>
        <p:spPr>
          <a:xfrm>
            <a:off x="527525" y="1359375"/>
            <a:ext cx="7958374" cy="3303850"/>
          </a:xfrm>
          <a:prstGeom prst="rect">
            <a:avLst/>
          </a:prstGeom>
          <a:noFill/>
          <a:ln>
            <a:noFill/>
          </a:ln>
        </p:spPr>
      </p:pic>
      <p:sp>
        <p:nvSpPr>
          <p:cNvPr id="973" name="Google Shape;973;p60"/>
          <p:cNvSpPr txBox="1"/>
          <p:nvPr/>
        </p:nvSpPr>
        <p:spPr>
          <a:xfrm>
            <a:off x="527519" y="1029197"/>
            <a:ext cx="7887900" cy="246300"/>
          </a:xfrm>
          <a:prstGeom prst="rect">
            <a:avLst/>
          </a:prstGeom>
          <a:noFill/>
          <a:ln>
            <a:noFill/>
          </a:ln>
        </p:spPr>
        <p:txBody>
          <a:bodyPr spcFirstLastPara="1" wrap="square" lIns="45725" tIns="22850" rIns="45725" bIns="22850" anchor="t" anchorCtr="0">
            <a:spAutoFit/>
          </a:bodyPr>
          <a:lstStyle/>
          <a:p>
            <a:pPr marL="0" marR="0" lvl="0" indent="0" algn="l" rtl="0">
              <a:lnSpc>
                <a:spcPct val="115000"/>
              </a:lnSpc>
              <a:spcBef>
                <a:spcPts val="0"/>
              </a:spcBef>
              <a:spcAft>
                <a:spcPts val="0"/>
              </a:spcAft>
              <a:buClr>
                <a:srgbClr val="000000"/>
              </a:buClr>
              <a:buSzPts val="2100"/>
              <a:buFont typeface="Arial"/>
              <a:buNone/>
            </a:pPr>
            <a:r>
              <a:rPr lang="id" sz="1300" b="0" i="0" u="none" strike="noStrike" cap="none">
                <a:solidFill>
                  <a:schemeClr val="dk1"/>
                </a:solidFill>
                <a:latin typeface="Figtree Medium"/>
                <a:ea typeface="Figtree Medium"/>
                <a:cs typeface="Figtree Medium"/>
                <a:sym typeface="Figtree Medium"/>
              </a:rPr>
              <a:t>Dari laman TKA, identifikasi capaian yang paling rendah (</a:t>
            </a:r>
            <a:r>
              <a:rPr lang="id" sz="1300" b="0" i="0" u="sng" strike="noStrike" cap="none">
                <a:solidFill>
                  <a:schemeClr val="hlink"/>
                </a:solidFill>
                <a:latin typeface="Figtree Medium"/>
                <a:ea typeface="Figtree Medium"/>
                <a:cs typeface="Figtree Medium"/>
                <a:sym typeface="Figtree Medium"/>
                <a:hlinkClick r:id="rId5"/>
              </a:rPr>
              <a:t>pada LK)</a:t>
            </a:r>
            <a:r>
              <a:rPr lang="id" sz="1300" b="0" i="0" u="none" strike="noStrike" cap="none">
                <a:solidFill>
                  <a:schemeClr val="dk1"/>
                </a:solidFill>
                <a:latin typeface="Figtree Medium"/>
                <a:ea typeface="Figtree Medium"/>
                <a:cs typeface="Figtree Medium"/>
                <a:sym typeface="Figtree Medium"/>
              </a:rPr>
              <a:t>, lalu refleksikan menurut tabel berikut.</a:t>
            </a:r>
            <a:endParaRPr sz="1300" b="0" i="0" u="none" strike="noStrike" cap="none">
              <a:solidFill>
                <a:schemeClr val="dk1"/>
              </a:solidFill>
              <a:latin typeface="Figtree Medium"/>
              <a:ea typeface="Figtree Medium"/>
              <a:cs typeface="Figtree Medium"/>
              <a:sym typeface="Figtree Medium"/>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77"/>
        <p:cNvGrpSpPr/>
        <p:nvPr/>
      </p:nvGrpSpPr>
      <p:grpSpPr>
        <a:xfrm>
          <a:off x="0" y="0"/>
          <a:ext cx="0" cy="0"/>
          <a:chOff x="0" y="0"/>
          <a:chExt cx="0" cy="0"/>
        </a:xfrm>
      </p:grpSpPr>
      <p:pic>
        <p:nvPicPr>
          <p:cNvPr id="978" name="Google Shape;978;p61"/>
          <p:cNvPicPr preferRelativeResize="0"/>
          <p:nvPr/>
        </p:nvPicPr>
        <p:blipFill rotWithShape="1">
          <a:blip r:embed="rId3">
            <a:alphaModFix/>
          </a:blip>
          <a:srcRect/>
          <a:stretch/>
        </p:blipFill>
        <p:spPr>
          <a:xfrm>
            <a:off x="1367614" y="4302086"/>
            <a:ext cx="317941" cy="323519"/>
          </a:xfrm>
          <a:prstGeom prst="rect">
            <a:avLst/>
          </a:prstGeom>
          <a:noFill/>
          <a:ln>
            <a:noFill/>
          </a:ln>
        </p:spPr>
      </p:pic>
      <p:sp>
        <p:nvSpPr>
          <p:cNvPr id="979" name="Google Shape;979;p61"/>
          <p:cNvSpPr txBox="1"/>
          <p:nvPr/>
        </p:nvSpPr>
        <p:spPr>
          <a:xfrm>
            <a:off x="4930370" y="3599861"/>
            <a:ext cx="3206700" cy="1139700"/>
          </a:xfrm>
          <a:prstGeom prst="rect">
            <a:avLst/>
          </a:prstGeom>
          <a:noFill/>
          <a:ln>
            <a:noFill/>
          </a:ln>
        </p:spPr>
        <p:txBody>
          <a:bodyPr spcFirstLastPara="1" wrap="square" lIns="105475" tIns="105475" rIns="105475" bIns="105475" anchor="t" anchorCtr="0">
            <a:noAutofit/>
          </a:bodyPr>
          <a:lstStyle/>
          <a:p>
            <a:pPr marL="0" marR="0" lvl="0" indent="0" algn="l" rtl="0">
              <a:lnSpc>
                <a:spcPct val="50000"/>
              </a:lnSpc>
              <a:spcBef>
                <a:spcPts val="0"/>
              </a:spcBef>
              <a:spcAft>
                <a:spcPts val="0"/>
              </a:spcAft>
              <a:buClr>
                <a:srgbClr val="000000"/>
              </a:buClr>
              <a:buSzPts val="1300"/>
              <a:buFont typeface="Arial"/>
              <a:buNone/>
            </a:pPr>
            <a:endParaRPr sz="1300" b="1"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Perancangan Media</a:t>
            </a:r>
            <a:endParaRPr sz="1300" b="0"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Pembelajaran Interaktif</a:t>
            </a: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Pemanfaatan ruang Murid</a:t>
            </a:r>
            <a:endParaRPr sz="1300" b="0" i="0" u="none" strike="noStrike" cap="none">
              <a:solidFill>
                <a:schemeClr val="lt1"/>
              </a:solidFill>
              <a:latin typeface="Figtree"/>
              <a:ea typeface="Figtree"/>
              <a:cs typeface="Figtree"/>
              <a:sym typeface="Figtree"/>
            </a:endParaRPr>
          </a:p>
        </p:txBody>
      </p:sp>
      <p:pic>
        <p:nvPicPr>
          <p:cNvPr id="980" name="Google Shape;980;p61"/>
          <p:cNvPicPr preferRelativeResize="0"/>
          <p:nvPr/>
        </p:nvPicPr>
        <p:blipFill rotWithShape="1">
          <a:blip r:embed="rId3">
            <a:alphaModFix/>
          </a:blip>
          <a:srcRect/>
          <a:stretch/>
        </p:blipFill>
        <p:spPr>
          <a:xfrm>
            <a:off x="4988084" y="3841964"/>
            <a:ext cx="317941" cy="323519"/>
          </a:xfrm>
          <a:prstGeom prst="rect">
            <a:avLst/>
          </a:prstGeom>
          <a:noFill/>
          <a:ln>
            <a:noFill/>
          </a:ln>
        </p:spPr>
      </p:pic>
      <p:pic>
        <p:nvPicPr>
          <p:cNvPr id="981" name="Google Shape;981;p61"/>
          <p:cNvPicPr preferRelativeResize="0"/>
          <p:nvPr/>
        </p:nvPicPr>
        <p:blipFill rotWithShape="1">
          <a:blip r:embed="rId3">
            <a:alphaModFix/>
          </a:blip>
          <a:srcRect/>
          <a:stretch/>
        </p:blipFill>
        <p:spPr>
          <a:xfrm>
            <a:off x="4988084" y="4302086"/>
            <a:ext cx="317941" cy="323519"/>
          </a:xfrm>
          <a:prstGeom prst="rect">
            <a:avLst/>
          </a:prstGeom>
          <a:noFill/>
          <a:ln>
            <a:noFill/>
          </a:ln>
        </p:spPr>
      </p:pic>
      <p:sp>
        <p:nvSpPr>
          <p:cNvPr id="982" name="Google Shape;982;p61"/>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61</a:t>
            </a:fld>
            <a:endParaRPr sz="700" b="1" i="0" u="none" strike="noStrike" cap="none">
              <a:solidFill>
                <a:srgbClr val="595959"/>
              </a:solidFill>
              <a:latin typeface="Figtree"/>
              <a:ea typeface="Figtree"/>
              <a:cs typeface="Figtree"/>
              <a:sym typeface="Figtree"/>
            </a:endParaRPr>
          </a:p>
        </p:txBody>
      </p:sp>
      <p:sp>
        <p:nvSpPr>
          <p:cNvPr id="983" name="Google Shape;983;p61"/>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endParaRPr/>
          </a:p>
        </p:txBody>
      </p:sp>
      <p:pic>
        <p:nvPicPr>
          <p:cNvPr id="984" name="Google Shape;984;p61"/>
          <p:cNvPicPr preferRelativeResize="0"/>
          <p:nvPr/>
        </p:nvPicPr>
        <p:blipFill rotWithShape="1">
          <a:blip r:embed="rId4">
            <a:alphaModFix/>
          </a:blip>
          <a:srcRect/>
          <a:stretch/>
        </p:blipFill>
        <p:spPr>
          <a:xfrm>
            <a:off x="1267550" y="900000"/>
            <a:ext cx="6608881" cy="3839549"/>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pic>
        <p:nvPicPr>
          <p:cNvPr id="989" name="Google Shape;989;p62"/>
          <p:cNvPicPr preferRelativeResize="0"/>
          <p:nvPr/>
        </p:nvPicPr>
        <p:blipFill rotWithShape="1">
          <a:blip r:embed="rId3">
            <a:alphaModFix/>
          </a:blip>
          <a:srcRect/>
          <a:stretch/>
        </p:blipFill>
        <p:spPr>
          <a:xfrm>
            <a:off x="1367614" y="4302086"/>
            <a:ext cx="317941" cy="323519"/>
          </a:xfrm>
          <a:prstGeom prst="rect">
            <a:avLst/>
          </a:prstGeom>
          <a:noFill/>
          <a:ln>
            <a:noFill/>
          </a:ln>
        </p:spPr>
      </p:pic>
      <p:sp>
        <p:nvSpPr>
          <p:cNvPr id="990" name="Google Shape;990;p62"/>
          <p:cNvSpPr txBox="1"/>
          <p:nvPr/>
        </p:nvSpPr>
        <p:spPr>
          <a:xfrm>
            <a:off x="4930370" y="3599861"/>
            <a:ext cx="3206700" cy="1139700"/>
          </a:xfrm>
          <a:prstGeom prst="rect">
            <a:avLst/>
          </a:prstGeom>
          <a:noFill/>
          <a:ln>
            <a:noFill/>
          </a:ln>
        </p:spPr>
        <p:txBody>
          <a:bodyPr spcFirstLastPara="1" wrap="square" lIns="105475" tIns="105475" rIns="105475" bIns="105475" anchor="t" anchorCtr="0">
            <a:noAutofit/>
          </a:bodyPr>
          <a:lstStyle/>
          <a:p>
            <a:pPr marL="0" marR="0" lvl="0" indent="0" algn="l" rtl="0">
              <a:lnSpc>
                <a:spcPct val="50000"/>
              </a:lnSpc>
              <a:spcBef>
                <a:spcPts val="0"/>
              </a:spcBef>
              <a:spcAft>
                <a:spcPts val="0"/>
              </a:spcAft>
              <a:buClr>
                <a:srgbClr val="000000"/>
              </a:buClr>
              <a:buSzPts val="1300"/>
              <a:buFont typeface="Arial"/>
              <a:buNone/>
            </a:pPr>
            <a:endParaRPr sz="1300" b="1"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Perancangan Media</a:t>
            </a:r>
            <a:endParaRPr sz="1300" b="0"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Pembelajaran Interaktif</a:t>
            </a: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Pemanfaatan ruang Murid</a:t>
            </a:r>
            <a:endParaRPr sz="1300" b="0" i="0" u="none" strike="noStrike" cap="none">
              <a:solidFill>
                <a:schemeClr val="lt1"/>
              </a:solidFill>
              <a:latin typeface="Figtree"/>
              <a:ea typeface="Figtree"/>
              <a:cs typeface="Figtree"/>
              <a:sym typeface="Figtree"/>
            </a:endParaRPr>
          </a:p>
        </p:txBody>
      </p:sp>
      <p:pic>
        <p:nvPicPr>
          <p:cNvPr id="991" name="Google Shape;991;p62"/>
          <p:cNvPicPr preferRelativeResize="0"/>
          <p:nvPr/>
        </p:nvPicPr>
        <p:blipFill rotWithShape="1">
          <a:blip r:embed="rId3">
            <a:alphaModFix/>
          </a:blip>
          <a:srcRect/>
          <a:stretch/>
        </p:blipFill>
        <p:spPr>
          <a:xfrm>
            <a:off x="4988084" y="3841964"/>
            <a:ext cx="317941" cy="323519"/>
          </a:xfrm>
          <a:prstGeom prst="rect">
            <a:avLst/>
          </a:prstGeom>
          <a:noFill/>
          <a:ln>
            <a:noFill/>
          </a:ln>
        </p:spPr>
      </p:pic>
      <p:pic>
        <p:nvPicPr>
          <p:cNvPr id="992" name="Google Shape;992;p62"/>
          <p:cNvPicPr preferRelativeResize="0"/>
          <p:nvPr/>
        </p:nvPicPr>
        <p:blipFill rotWithShape="1">
          <a:blip r:embed="rId3">
            <a:alphaModFix/>
          </a:blip>
          <a:srcRect/>
          <a:stretch/>
        </p:blipFill>
        <p:spPr>
          <a:xfrm>
            <a:off x="4988084" y="4302086"/>
            <a:ext cx="317941" cy="323519"/>
          </a:xfrm>
          <a:prstGeom prst="rect">
            <a:avLst/>
          </a:prstGeom>
          <a:noFill/>
          <a:ln>
            <a:noFill/>
          </a:ln>
        </p:spPr>
      </p:pic>
      <p:sp>
        <p:nvSpPr>
          <p:cNvPr id="993" name="Google Shape;993;p62"/>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62</a:t>
            </a:fld>
            <a:endParaRPr sz="700" b="1" i="0" u="none" strike="noStrike" cap="none">
              <a:solidFill>
                <a:srgbClr val="595959"/>
              </a:solidFill>
              <a:latin typeface="Figtree"/>
              <a:ea typeface="Figtree"/>
              <a:cs typeface="Figtree"/>
              <a:sym typeface="Figtree"/>
            </a:endParaRPr>
          </a:p>
        </p:txBody>
      </p:sp>
      <p:sp>
        <p:nvSpPr>
          <p:cNvPr id="994" name="Google Shape;994;p62"/>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endParaRPr/>
          </a:p>
        </p:txBody>
      </p:sp>
      <p:pic>
        <p:nvPicPr>
          <p:cNvPr id="995" name="Google Shape;995;p62"/>
          <p:cNvPicPr preferRelativeResize="0"/>
          <p:nvPr/>
        </p:nvPicPr>
        <p:blipFill rotWithShape="1">
          <a:blip r:embed="rId4">
            <a:alphaModFix/>
          </a:blip>
          <a:srcRect/>
          <a:stretch/>
        </p:blipFill>
        <p:spPr>
          <a:xfrm>
            <a:off x="1180375" y="900000"/>
            <a:ext cx="6783259" cy="376322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9"/>
        <p:cNvGrpSpPr/>
        <p:nvPr/>
      </p:nvGrpSpPr>
      <p:grpSpPr>
        <a:xfrm>
          <a:off x="0" y="0"/>
          <a:ext cx="0" cy="0"/>
          <a:chOff x="0" y="0"/>
          <a:chExt cx="0" cy="0"/>
        </a:xfrm>
      </p:grpSpPr>
      <p:pic>
        <p:nvPicPr>
          <p:cNvPr id="1000" name="Google Shape;1000;p63"/>
          <p:cNvPicPr preferRelativeResize="0"/>
          <p:nvPr/>
        </p:nvPicPr>
        <p:blipFill rotWithShape="1">
          <a:blip r:embed="rId3">
            <a:alphaModFix/>
          </a:blip>
          <a:srcRect/>
          <a:stretch/>
        </p:blipFill>
        <p:spPr>
          <a:xfrm>
            <a:off x="1367614" y="4302086"/>
            <a:ext cx="317941" cy="323519"/>
          </a:xfrm>
          <a:prstGeom prst="rect">
            <a:avLst/>
          </a:prstGeom>
          <a:noFill/>
          <a:ln>
            <a:noFill/>
          </a:ln>
        </p:spPr>
      </p:pic>
      <p:sp>
        <p:nvSpPr>
          <p:cNvPr id="1001" name="Google Shape;1001;p63"/>
          <p:cNvSpPr txBox="1"/>
          <p:nvPr/>
        </p:nvSpPr>
        <p:spPr>
          <a:xfrm>
            <a:off x="4930370" y="3599861"/>
            <a:ext cx="3206700" cy="1139700"/>
          </a:xfrm>
          <a:prstGeom prst="rect">
            <a:avLst/>
          </a:prstGeom>
          <a:noFill/>
          <a:ln>
            <a:noFill/>
          </a:ln>
        </p:spPr>
        <p:txBody>
          <a:bodyPr spcFirstLastPara="1" wrap="square" lIns="105475" tIns="105475" rIns="105475" bIns="105475" anchor="t" anchorCtr="0">
            <a:noAutofit/>
          </a:bodyPr>
          <a:lstStyle/>
          <a:p>
            <a:pPr marL="0" marR="0" lvl="0" indent="0" algn="l" rtl="0">
              <a:lnSpc>
                <a:spcPct val="50000"/>
              </a:lnSpc>
              <a:spcBef>
                <a:spcPts val="0"/>
              </a:spcBef>
              <a:spcAft>
                <a:spcPts val="0"/>
              </a:spcAft>
              <a:buClr>
                <a:srgbClr val="000000"/>
              </a:buClr>
              <a:buSzPts val="1300"/>
              <a:buFont typeface="Arial"/>
              <a:buNone/>
            </a:pPr>
            <a:endParaRPr sz="1300" b="1"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Perancangan Media</a:t>
            </a:r>
            <a:endParaRPr sz="1300" b="0"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Pembelajaran Interaktif</a:t>
            </a: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Pemanfaatan ruang Murid</a:t>
            </a:r>
            <a:endParaRPr sz="1300" b="0" i="0" u="none" strike="noStrike" cap="none">
              <a:solidFill>
                <a:schemeClr val="lt1"/>
              </a:solidFill>
              <a:latin typeface="Figtree"/>
              <a:ea typeface="Figtree"/>
              <a:cs typeface="Figtree"/>
              <a:sym typeface="Figtree"/>
            </a:endParaRPr>
          </a:p>
        </p:txBody>
      </p:sp>
      <p:pic>
        <p:nvPicPr>
          <p:cNvPr id="1002" name="Google Shape;1002;p63"/>
          <p:cNvPicPr preferRelativeResize="0"/>
          <p:nvPr/>
        </p:nvPicPr>
        <p:blipFill rotWithShape="1">
          <a:blip r:embed="rId3">
            <a:alphaModFix/>
          </a:blip>
          <a:srcRect/>
          <a:stretch/>
        </p:blipFill>
        <p:spPr>
          <a:xfrm>
            <a:off x="4988084" y="3841964"/>
            <a:ext cx="317941" cy="323519"/>
          </a:xfrm>
          <a:prstGeom prst="rect">
            <a:avLst/>
          </a:prstGeom>
          <a:noFill/>
          <a:ln>
            <a:noFill/>
          </a:ln>
        </p:spPr>
      </p:pic>
      <p:pic>
        <p:nvPicPr>
          <p:cNvPr id="1003" name="Google Shape;1003;p63"/>
          <p:cNvPicPr preferRelativeResize="0"/>
          <p:nvPr/>
        </p:nvPicPr>
        <p:blipFill rotWithShape="1">
          <a:blip r:embed="rId3">
            <a:alphaModFix/>
          </a:blip>
          <a:srcRect/>
          <a:stretch/>
        </p:blipFill>
        <p:spPr>
          <a:xfrm>
            <a:off x="4988084" y="4302086"/>
            <a:ext cx="317941" cy="323519"/>
          </a:xfrm>
          <a:prstGeom prst="rect">
            <a:avLst/>
          </a:prstGeom>
          <a:noFill/>
          <a:ln>
            <a:noFill/>
          </a:ln>
        </p:spPr>
      </p:pic>
      <p:sp>
        <p:nvSpPr>
          <p:cNvPr id="1004" name="Google Shape;1004;p63"/>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63</a:t>
            </a:fld>
            <a:endParaRPr sz="700" b="1" i="0" u="none" strike="noStrike" cap="none">
              <a:solidFill>
                <a:srgbClr val="595959"/>
              </a:solidFill>
              <a:latin typeface="Figtree"/>
              <a:ea typeface="Figtree"/>
              <a:cs typeface="Figtree"/>
              <a:sym typeface="Figtree"/>
            </a:endParaRPr>
          </a:p>
        </p:txBody>
      </p:sp>
      <p:sp>
        <p:nvSpPr>
          <p:cNvPr id="1005" name="Google Shape;1005;p63"/>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Penguatan</a:t>
            </a:r>
            <a:endParaRPr/>
          </a:p>
        </p:txBody>
      </p:sp>
      <p:pic>
        <p:nvPicPr>
          <p:cNvPr id="1006" name="Google Shape;1006;p63"/>
          <p:cNvPicPr preferRelativeResize="0"/>
          <p:nvPr/>
        </p:nvPicPr>
        <p:blipFill rotWithShape="1">
          <a:blip r:embed="rId4">
            <a:alphaModFix/>
          </a:blip>
          <a:srcRect t="7485" b="3413"/>
          <a:stretch/>
        </p:blipFill>
        <p:spPr>
          <a:xfrm>
            <a:off x="727413" y="900001"/>
            <a:ext cx="7689177" cy="376682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pic>
        <p:nvPicPr>
          <p:cNvPr id="1011" name="Google Shape;1011;p64"/>
          <p:cNvPicPr preferRelativeResize="0"/>
          <p:nvPr/>
        </p:nvPicPr>
        <p:blipFill rotWithShape="1">
          <a:blip r:embed="rId3">
            <a:alphaModFix/>
          </a:blip>
          <a:srcRect/>
          <a:stretch/>
        </p:blipFill>
        <p:spPr>
          <a:xfrm>
            <a:off x="1367614" y="4302086"/>
            <a:ext cx="317941" cy="323519"/>
          </a:xfrm>
          <a:prstGeom prst="rect">
            <a:avLst/>
          </a:prstGeom>
          <a:noFill/>
          <a:ln>
            <a:noFill/>
          </a:ln>
        </p:spPr>
      </p:pic>
      <p:sp>
        <p:nvSpPr>
          <p:cNvPr id="1012" name="Google Shape;1012;p64"/>
          <p:cNvSpPr txBox="1"/>
          <p:nvPr/>
        </p:nvSpPr>
        <p:spPr>
          <a:xfrm>
            <a:off x="4930370" y="3599861"/>
            <a:ext cx="3206700" cy="1139700"/>
          </a:xfrm>
          <a:prstGeom prst="rect">
            <a:avLst/>
          </a:prstGeom>
          <a:noFill/>
          <a:ln>
            <a:noFill/>
          </a:ln>
        </p:spPr>
        <p:txBody>
          <a:bodyPr spcFirstLastPara="1" wrap="square" lIns="105475" tIns="105475" rIns="105475" bIns="105475" anchor="t" anchorCtr="0">
            <a:noAutofit/>
          </a:bodyPr>
          <a:lstStyle/>
          <a:p>
            <a:pPr marL="0" marR="0" lvl="0" indent="0" algn="l" rtl="0">
              <a:lnSpc>
                <a:spcPct val="50000"/>
              </a:lnSpc>
              <a:spcBef>
                <a:spcPts val="0"/>
              </a:spcBef>
              <a:spcAft>
                <a:spcPts val="0"/>
              </a:spcAft>
              <a:buClr>
                <a:srgbClr val="000000"/>
              </a:buClr>
              <a:buSzPts val="1300"/>
              <a:buFont typeface="Arial"/>
              <a:buNone/>
            </a:pPr>
            <a:endParaRPr sz="1300" b="1"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Perancangan Media</a:t>
            </a:r>
            <a:endParaRPr sz="1300" b="0" i="0" u="none" strike="noStrike" cap="none">
              <a:solidFill>
                <a:schemeClr val="lt1"/>
              </a:solidFill>
              <a:latin typeface="Figtree"/>
              <a:ea typeface="Figtree"/>
              <a:cs typeface="Figtree"/>
              <a:sym typeface="Figtree"/>
            </a:endParaRPr>
          </a:p>
          <a:p>
            <a:pPr marL="527366" marR="0" lvl="0" indent="0" algn="just" rtl="0">
              <a:lnSpc>
                <a:spcPct val="115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Pembelajaran Interaktif</a:t>
            </a: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endParaRPr sz="1300" b="0" i="0" u="none" strike="noStrike" cap="none">
              <a:solidFill>
                <a:schemeClr val="lt1"/>
              </a:solidFill>
              <a:latin typeface="Figtree"/>
              <a:ea typeface="Figtree"/>
              <a:cs typeface="Figtree"/>
              <a:sym typeface="Figtree"/>
            </a:endParaRPr>
          </a:p>
          <a:p>
            <a:pPr marL="527366" marR="0" lvl="0" indent="0" algn="just" rtl="0">
              <a:lnSpc>
                <a:spcPct val="50000"/>
              </a:lnSpc>
              <a:spcBef>
                <a:spcPts val="0"/>
              </a:spcBef>
              <a:spcAft>
                <a:spcPts val="0"/>
              </a:spcAft>
              <a:buClr>
                <a:srgbClr val="000000"/>
              </a:buClr>
              <a:buSzPts val="1300"/>
              <a:buFont typeface="Arial"/>
              <a:buNone/>
            </a:pPr>
            <a:r>
              <a:rPr lang="id" sz="1300" b="0" i="0" u="none" strike="noStrike" cap="none">
                <a:solidFill>
                  <a:schemeClr val="lt1"/>
                </a:solidFill>
                <a:latin typeface="Figtree"/>
                <a:ea typeface="Figtree"/>
                <a:cs typeface="Figtree"/>
                <a:sym typeface="Figtree"/>
              </a:rPr>
              <a:t>Pemanfaatan ruang Murid</a:t>
            </a:r>
            <a:endParaRPr sz="1300" b="0" i="0" u="none" strike="noStrike" cap="none">
              <a:solidFill>
                <a:schemeClr val="lt1"/>
              </a:solidFill>
              <a:latin typeface="Figtree"/>
              <a:ea typeface="Figtree"/>
              <a:cs typeface="Figtree"/>
              <a:sym typeface="Figtree"/>
            </a:endParaRPr>
          </a:p>
        </p:txBody>
      </p:sp>
      <p:pic>
        <p:nvPicPr>
          <p:cNvPr id="1013" name="Google Shape;1013;p64"/>
          <p:cNvPicPr preferRelativeResize="0"/>
          <p:nvPr/>
        </p:nvPicPr>
        <p:blipFill rotWithShape="1">
          <a:blip r:embed="rId3">
            <a:alphaModFix/>
          </a:blip>
          <a:srcRect/>
          <a:stretch/>
        </p:blipFill>
        <p:spPr>
          <a:xfrm>
            <a:off x="4988084" y="3841964"/>
            <a:ext cx="317941" cy="323519"/>
          </a:xfrm>
          <a:prstGeom prst="rect">
            <a:avLst/>
          </a:prstGeom>
          <a:noFill/>
          <a:ln>
            <a:noFill/>
          </a:ln>
        </p:spPr>
      </p:pic>
      <p:pic>
        <p:nvPicPr>
          <p:cNvPr id="1014" name="Google Shape;1014;p64"/>
          <p:cNvPicPr preferRelativeResize="0"/>
          <p:nvPr/>
        </p:nvPicPr>
        <p:blipFill rotWithShape="1">
          <a:blip r:embed="rId3">
            <a:alphaModFix/>
          </a:blip>
          <a:srcRect/>
          <a:stretch/>
        </p:blipFill>
        <p:spPr>
          <a:xfrm>
            <a:off x="4988084" y="4302086"/>
            <a:ext cx="317941" cy="323519"/>
          </a:xfrm>
          <a:prstGeom prst="rect">
            <a:avLst/>
          </a:prstGeom>
          <a:noFill/>
          <a:ln>
            <a:noFill/>
          </a:ln>
        </p:spPr>
      </p:pic>
      <p:sp>
        <p:nvSpPr>
          <p:cNvPr id="1015" name="Google Shape;1015;p64"/>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64</a:t>
            </a:fld>
            <a:endParaRPr sz="700" b="1" i="0" u="none" strike="noStrike" cap="none">
              <a:solidFill>
                <a:srgbClr val="595959"/>
              </a:solidFill>
              <a:latin typeface="Figtree"/>
              <a:ea typeface="Figtree"/>
              <a:cs typeface="Figtree"/>
              <a:sym typeface="Figtree"/>
            </a:endParaRPr>
          </a:p>
        </p:txBody>
      </p:sp>
      <p:sp>
        <p:nvSpPr>
          <p:cNvPr id="1016" name="Google Shape;1016;p64"/>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fontScale="90000"/>
          </a:bodyPr>
          <a:lstStyle/>
          <a:p>
            <a:pPr marL="0" lvl="0" indent="0" algn="l" rtl="0">
              <a:lnSpc>
                <a:spcPct val="100000"/>
              </a:lnSpc>
              <a:spcBef>
                <a:spcPts val="0"/>
              </a:spcBef>
              <a:spcAft>
                <a:spcPts val="0"/>
              </a:spcAft>
              <a:buSzPct val="111111"/>
              <a:buNone/>
            </a:pPr>
            <a:r>
              <a:rPr lang="id"/>
              <a:t>Komponen Perencanaan Pembelajaran</a:t>
            </a:r>
            <a:endParaRPr/>
          </a:p>
          <a:p>
            <a:pPr marL="0" lvl="0" indent="0" algn="l" rtl="0">
              <a:lnSpc>
                <a:spcPct val="100000"/>
              </a:lnSpc>
              <a:spcBef>
                <a:spcPts val="0"/>
              </a:spcBef>
              <a:spcAft>
                <a:spcPts val="0"/>
              </a:spcAft>
              <a:buSzPct val="111111"/>
              <a:buNone/>
            </a:pPr>
            <a:r>
              <a:rPr lang="id"/>
              <a:t>(BUKAN FORMAT ATAU TEMPLATE)</a:t>
            </a:r>
            <a:endParaRPr/>
          </a:p>
        </p:txBody>
      </p:sp>
      <p:sp>
        <p:nvSpPr>
          <p:cNvPr id="1017" name="Google Shape;1017;p64"/>
          <p:cNvSpPr/>
          <p:nvPr/>
        </p:nvSpPr>
        <p:spPr>
          <a:xfrm>
            <a:off x="904500" y="900000"/>
            <a:ext cx="7335000" cy="3839400"/>
          </a:xfrm>
          <a:prstGeom prst="rect">
            <a:avLst/>
          </a:prstGeom>
          <a:noFill/>
          <a:ln>
            <a:noFill/>
          </a:ln>
        </p:spPr>
        <p:txBody>
          <a:bodyPr spcFirstLastPara="1" wrap="square" lIns="29450" tIns="29450" rIns="29450" bIns="29450" anchor="ctr" anchorCtr="0">
            <a:noAutofit/>
          </a:bodyPr>
          <a:lstStyle/>
          <a:p>
            <a:pPr marL="0" marR="0" lvl="0" indent="0" algn="l" rtl="0">
              <a:lnSpc>
                <a:spcPct val="100000"/>
              </a:lnSpc>
              <a:spcBef>
                <a:spcPts val="0"/>
              </a:spcBef>
              <a:spcAft>
                <a:spcPts val="0"/>
              </a:spcAft>
              <a:buClr>
                <a:srgbClr val="000000"/>
              </a:buClr>
              <a:buSzPts val="1203"/>
              <a:buFont typeface="Arial"/>
              <a:buNone/>
            </a:pPr>
            <a:endParaRPr sz="1203" b="0" i="0" u="none" strike="noStrike" cap="none">
              <a:solidFill>
                <a:srgbClr val="000000"/>
              </a:solidFill>
              <a:latin typeface="Nunito"/>
              <a:ea typeface="Nunito"/>
              <a:cs typeface="Nunito"/>
              <a:sym typeface="Nunito"/>
            </a:endParaRPr>
          </a:p>
        </p:txBody>
      </p:sp>
      <p:sp>
        <p:nvSpPr>
          <p:cNvPr id="1018" name="Google Shape;1018;p64"/>
          <p:cNvSpPr/>
          <p:nvPr/>
        </p:nvSpPr>
        <p:spPr>
          <a:xfrm>
            <a:off x="904500" y="900000"/>
            <a:ext cx="7335000" cy="1350900"/>
          </a:xfrm>
          <a:prstGeom prst="rect">
            <a:avLst/>
          </a:prstGeom>
          <a:noFill/>
          <a:ln>
            <a:noFill/>
          </a:ln>
        </p:spPr>
        <p:txBody>
          <a:bodyPr spcFirstLastPara="1" wrap="square" lIns="29450" tIns="29450" rIns="29450" bIns="29450" anchor="ctr" anchorCtr="0">
            <a:noAutofit/>
          </a:bodyPr>
          <a:lstStyle/>
          <a:p>
            <a:pPr marL="0" marR="0" lvl="0" indent="0" algn="l" rtl="0">
              <a:lnSpc>
                <a:spcPct val="100000"/>
              </a:lnSpc>
              <a:spcBef>
                <a:spcPts val="0"/>
              </a:spcBef>
              <a:spcAft>
                <a:spcPts val="0"/>
              </a:spcAft>
              <a:buClr>
                <a:srgbClr val="000000"/>
              </a:buClr>
              <a:buSzPts val="1203"/>
              <a:buFont typeface="Arial"/>
              <a:buNone/>
            </a:pPr>
            <a:endParaRPr sz="1203" b="0" i="0" u="none" strike="noStrike" cap="none">
              <a:solidFill>
                <a:srgbClr val="000000"/>
              </a:solidFill>
              <a:latin typeface="Nunito"/>
              <a:ea typeface="Nunito"/>
              <a:cs typeface="Nunito"/>
              <a:sym typeface="Nunito"/>
            </a:endParaRPr>
          </a:p>
        </p:txBody>
      </p:sp>
      <p:sp>
        <p:nvSpPr>
          <p:cNvPr id="1019" name="Google Shape;1019;p64"/>
          <p:cNvSpPr/>
          <p:nvPr/>
        </p:nvSpPr>
        <p:spPr>
          <a:xfrm>
            <a:off x="904500" y="900000"/>
            <a:ext cx="7335000" cy="1350900"/>
          </a:xfrm>
          <a:prstGeom prst="rect">
            <a:avLst/>
          </a:prstGeom>
          <a:noFill/>
          <a:ln>
            <a:noFill/>
          </a:ln>
        </p:spPr>
        <p:txBody>
          <a:bodyPr spcFirstLastPara="1" wrap="square" lIns="29450" tIns="29450" rIns="29450" bIns="29450" anchor="ctr" anchorCtr="0">
            <a:noAutofit/>
          </a:bodyPr>
          <a:lstStyle/>
          <a:p>
            <a:pPr marL="0" marR="0" lvl="0" indent="0" algn="l" rtl="0">
              <a:lnSpc>
                <a:spcPct val="100000"/>
              </a:lnSpc>
              <a:spcBef>
                <a:spcPts val="0"/>
              </a:spcBef>
              <a:spcAft>
                <a:spcPts val="0"/>
              </a:spcAft>
              <a:buClr>
                <a:srgbClr val="000000"/>
              </a:buClr>
              <a:buSzPts val="1203"/>
              <a:buFont typeface="Arial"/>
              <a:buNone/>
            </a:pPr>
            <a:endParaRPr sz="1203" b="0" i="0" u="none" strike="noStrike" cap="none">
              <a:solidFill>
                <a:srgbClr val="000000"/>
              </a:solidFill>
              <a:latin typeface="Nunito"/>
              <a:ea typeface="Nunito"/>
              <a:cs typeface="Nunito"/>
              <a:sym typeface="Nunito"/>
            </a:endParaRPr>
          </a:p>
        </p:txBody>
      </p:sp>
      <p:sp>
        <p:nvSpPr>
          <p:cNvPr id="1020" name="Google Shape;1020;p64"/>
          <p:cNvSpPr/>
          <p:nvPr/>
        </p:nvSpPr>
        <p:spPr>
          <a:xfrm>
            <a:off x="904500" y="900000"/>
            <a:ext cx="917100" cy="1350900"/>
          </a:xfrm>
          <a:prstGeom prst="rect">
            <a:avLst/>
          </a:prstGeom>
          <a:gradFill>
            <a:gsLst>
              <a:gs pos="0">
                <a:srgbClr val="0C5395"/>
              </a:gs>
              <a:gs pos="100000">
                <a:srgbClr val="1E90FF"/>
              </a:gs>
            </a:gsLst>
            <a:lin ang="2700006" scaled="0"/>
          </a:gradFill>
          <a:ln w="10925" cap="flat" cmpd="sng">
            <a:solidFill>
              <a:schemeClr val="lt1"/>
            </a:solidFill>
            <a:prstDash val="solid"/>
            <a:round/>
            <a:headEnd type="none" w="sm" len="sm"/>
            <a:tailEnd type="none" w="sm" len="sm"/>
          </a:ln>
        </p:spPr>
        <p:txBody>
          <a:bodyPr spcFirstLastPara="1" wrap="square" lIns="29450" tIns="29450" rIns="29450" bIns="29450" anchor="ctr" anchorCtr="0">
            <a:noAutofit/>
          </a:bodyPr>
          <a:lstStyle/>
          <a:p>
            <a:pPr marL="0" marR="0" lvl="0" indent="0" algn="l" rtl="0">
              <a:lnSpc>
                <a:spcPct val="100000"/>
              </a:lnSpc>
              <a:spcBef>
                <a:spcPts val="0"/>
              </a:spcBef>
              <a:spcAft>
                <a:spcPts val="0"/>
              </a:spcAft>
              <a:buClr>
                <a:srgbClr val="000000"/>
              </a:buClr>
              <a:buSzPts val="1203"/>
              <a:buFont typeface="Arial"/>
              <a:buNone/>
            </a:pPr>
            <a:endParaRPr sz="1203" b="0" i="0" u="none" strike="noStrike" cap="none">
              <a:solidFill>
                <a:srgbClr val="000000"/>
              </a:solidFill>
              <a:latin typeface="Nunito"/>
              <a:ea typeface="Nunito"/>
              <a:cs typeface="Nunito"/>
              <a:sym typeface="Nunito"/>
            </a:endParaRPr>
          </a:p>
        </p:txBody>
      </p:sp>
      <p:sp>
        <p:nvSpPr>
          <p:cNvPr id="1021" name="Google Shape;1021;p64"/>
          <p:cNvSpPr/>
          <p:nvPr/>
        </p:nvSpPr>
        <p:spPr>
          <a:xfrm>
            <a:off x="920191" y="1503747"/>
            <a:ext cx="885600" cy="177300"/>
          </a:xfrm>
          <a:prstGeom prst="rect">
            <a:avLst/>
          </a:prstGeom>
          <a:noFill/>
          <a:ln>
            <a:noFill/>
          </a:ln>
        </p:spPr>
        <p:txBody>
          <a:bodyPr spcFirstLastPara="1" wrap="square" lIns="0" tIns="0" rIns="0" bIns="0" anchor="t" anchorCtr="0">
            <a:noAutofit/>
          </a:bodyPr>
          <a:lstStyle/>
          <a:p>
            <a:pPr marL="0" marR="0" lvl="0" indent="0" algn="ctr" rtl="0">
              <a:lnSpc>
                <a:spcPct val="140000"/>
              </a:lnSpc>
              <a:spcBef>
                <a:spcPts val="0"/>
              </a:spcBef>
              <a:spcAft>
                <a:spcPts val="0"/>
              </a:spcAft>
              <a:buClr>
                <a:srgbClr val="FFFFFF"/>
              </a:buClr>
              <a:buSzPts val="774"/>
              <a:buFont typeface="Inter"/>
              <a:buNone/>
            </a:pPr>
            <a:r>
              <a:rPr lang="id" sz="1074" b="1" i="0" u="none" strike="noStrike" cap="none">
                <a:solidFill>
                  <a:srgbClr val="FFFFFF"/>
                </a:solidFill>
                <a:latin typeface="Figtree"/>
                <a:ea typeface="Figtree"/>
                <a:cs typeface="Figtree"/>
                <a:sym typeface="Figtree"/>
              </a:rPr>
              <a:t>Identifikasi</a:t>
            </a:r>
            <a:endParaRPr sz="1074" b="1" i="0" u="none" strike="noStrike" cap="none">
              <a:solidFill>
                <a:schemeClr val="dk1"/>
              </a:solidFill>
              <a:latin typeface="Figtree"/>
              <a:ea typeface="Figtree"/>
              <a:cs typeface="Figtree"/>
              <a:sym typeface="Figtree"/>
            </a:endParaRPr>
          </a:p>
        </p:txBody>
      </p:sp>
      <p:sp>
        <p:nvSpPr>
          <p:cNvPr id="1022" name="Google Shape;1022;p64"/>
          <p:cNvSpPr/>
          <p:nvPr/>
        </p:nvSpPr>
        <p:spPr>
          <a:xfrm>
            <a:off x="1821376" y="900000"/>
            <a:ext cx="6417900" cy="1350900"/>
          </a:xfrm>
          <a:prstGeom prst="rect">
            <a:avLst/>
          </a:prstGeom>
          <a:noFill/>
          <a:ln>
            <a:noFill/>
          </a:ln>
        </p:spPr>
        <p:txBody>
          <a:bodyPr spcFirstLastPara="1" wrap="square" lIns="29450" tIns="29450" rIns="29450" bIns="29450" anchor="ctr" anchorCtr="0">
            <a:noAutofit/>
          </a:bodyPr>
          <a:lstStyle/>
          <a:p>
            <a:pPr marL="0" marR="0" lvl="0" indent="0" algn="l" rtl="0">
              <a:lnSpc>
                <a:spcPct val="100000"/>
              </a:lnSpc>
              <a:spcBef>
                <a:spcPts val="0"/>
              </a:spcBef>
              <a:spcAft>
                <a:spcPts val="0"/>
              </a:spcAft>
              <a:buClr>
                <a:srgbClr val="000000"/>
              </a:buClr>
              <a:buSzPts val="1203"/>
              <a:buFont typeface="Arial"/>
              <a:buNone/>
            </a:pPr>
            <a:endParaRPr sz="1203" b="0" i="0" u="none" strike="noStrike" cap="none">
              <a:solidFill>
                <a:srgbClr val="000000"/>
              </a:solidFill>
              <a:latin typeface="Nunito"/>
              <a:ea typeface="Nunito"/>
              <a:cs typeface="Nunito"/>
              <a:sym typeface="Nunito"/>
            </a:endParaRPr>
          </a:p>
        </p:txBody>
      </p:sp>
      <p:sp>
        <p:nvSpPr>
          <p:cNvPr id="1023" name="Google Shape;1023;p64"/>
          <p:cNvSpPr/>
          <p:nvPr/>
        </p:nvSpPr>
        <p:spPr>
          <a:xfrm>
            <a:off x="1821375" y="900000"/>
            <a:ext cx="6417900" cy="1350900"/>
          </a:xfrm>
          <a:prstGeom prst="rect">
            <a:avLst/>
          </a:prstGeom>
          <a:gradFill>
            <a:gsLst>
              <a:gs pos="0">
                <a:srgbClr val="0C5395"/>
              </a:gs>
              <a:gs pos="100000">
                <a:srgbClr val="1E90FF"/>
              </a:gs>
            </a:gsLst>
            <a:lin ang="2700006" scaled="0"/>
          </a:gradFill>
          <a:ln w="10925" cap="flat" cmpd="sng">
            <a:solidFill>
              <a:schemeClr val="lt1"/>
            </a:solidFill>
            <a:prstDash val="solid"/>
            <a:round/>
            <a:headEnd type="none" w="sm" len="sm"/>
            <a:tailEnd type="none" w="sm" len="sm"/>
          </a:ln>
        </p:spPr>
        <p:txBody>
          <a:bodyPr spcFirstLastPara="1" wrap="square" lIns="29450" tIns="29450" rIns="29450" bIns="29450" anchor="ctr" anchorCtr="0">
            <a:noAutofit/>
          </a:bodyPr>
          <a:lstStyle/>
          <a:p>
            <a:pPr marL="0" marR="0" lvl="0" indent="0" algn="l" rtl="0">
              <a:lnSpc>
                <a:spcPct val="100000"/>
              </a:lnSpc>
              <a:spcBef>
                <a:spcPts val="0"/>
              </a:spcBef>
              <a:spcAft>
                <a:spcPts val="0"/>
              </a:spcAft>
              <a:buClr>
                <a:srgbClr val="000000"/>
              </a:buClr>
              <a:buSzPts val="1203"/>
              <a:buFont typeface="Arial"/>
              <a:buNone/>
            </a:pPr>
            <a:endParaRPr sz="1203" b="0" i="0" u="none" strike="noStrike" cap="none">
              <a:solidFill>
                <a:srgbClr val="000000"/>
              </a:solidFill>
              <a:latin typeface="Nunito"/>
              <a:ea typeface="Nunito"/>
              <a:cs typeface="Nunito"/>
              <a:sym typeface="Nunito"/>
            </a:endParaRPr>
          </a:p>
        </p:txBody>
      </p:sp>
      <p:pic>
        <p:nvPicPr>
          <p:cNvPr id="1024" name="Google Shape;1024;p64" descr=" "/>
          <p:cNvPicPr preferRelativeResize="0"/>
          <p:nvPr/>
        </p:nvPicPr>
        <p:blipFill rotWithShape="1">
          <a:blip r:embed="rId4">
            <a:alphaModFix/>
          </a:blip>
          <a:srcRect/>
          <a:stretch/>
        </p:blipFill>
        <p:spPr>
          <a:xfrm>
            <a:off x="1870493" y="1284761"/>
            <a:ext cx="5877835" cy="806404"/>
          </a:xfrm>
          <a:prstGeom prst="rect">
            <a:avLst/>
          </a:prstGeom>
          <a:noFill/>
          <a:ln>
            <a:noFill/>
          </a:ln>
        </p:spPr>
      </p:pic>
      <p:sp>
        <p:nvSpPr>
          <p:cNvPr id="1025" name="Google Shape;1025;p64"/>
          <p:cNvSpPr/>
          <p:nvPr/>
        </p:nvSpPr>
        <p:spPr>
          <a:xfrm>
            <a:off x="904500" y="2250756"/>
            <a:ext cx="7335000" cy="2488800"/>
          </a:xfrm>
          <a:prstGeom prst="rect">
            <a:avLst/>
          </a:prstGeom>
          <a:noFill/>
          <a:ln>
            <a:noFill/>
          </a:ln>
        </p:spPr>
        <p:txBody>
          <a:bodyPr spcFirstLastPara="1" wrap="square" lIns="29450" tIns="29450" rIns="29450" bIns="29450" anchor="ctr" anchorCtr="0">
            <a:noAutofit/>
          </a:bodyPr>
          <a:lstStyle/>
          <a:p>
            <a:pPr marL="0" marR="0" lvl="0" indent="0" algn="l" rtl="0">
              <a:lnSpc>
                <a:spcPct val="100000"/>
              </a:lnSpc>
              <a:spcBef>
                <a:spcPts val="0"/>
              </a:spcBef>
              <a:spcAft>
                <a:spcPts val="0"/>
              </a:spcAft>
              <a:buClr>
                <a:srgbClr val="000000"/>
              </a:buClr>
              <a:buSzPts val="1203"/>
              <a:buFont typeface="Arial"/>
              <a:buNone/>
            </a:pPr>
            <a:endParaRPr sz="1203" b="0" i="0" u="none" strike="noStrike" cap="none">
              <a:solidFill>
                <a:srgbClr val="000000"/>
              </a:solidFill>
              <a:latin typeface="Nunito"/>
              <a:ea typeface="Nunito"/>
              <a:cs typeface="Nunito"/>
              <a:sym typeface="Nunito"/>
            </a:endParaRPr>
          </a:p>
        </p:txBody>
      </p:sp>
      <p:sp>
        <p:nvSpPr>
          <p:cNvPr id="1026" name="Google Shape;1026;p64"/>
          <p:cNvSpPr/>
          <p:nvPr/>
        </p:nvSpPr>
        <p:spPr>
          <a:xfrm>
            <a:off x="904500" y="2250756"/>
            <a:ext cx="7335000" cy="2488800"/>
          </a:xfrm>
          <a:prstGeom prst="rect">
            <a:avLst/>
          </a:prstGeom>
          <a:noFill/>
          <a:ln>
            <a:noFill/>
          </a:ln>
        </p:spPr>
        <p:txBody>
          <a:bodyPr spcFirstLastPara="1" wrap="square" lIns="29450" tIns="29450" rIns="29450" bIns="29450" anchor="ctr" anchorCtr="0">
            <a:noAutofit/>
          </a:bodyPr>
          <a:lstStyle/>
          <a:p>
            <a:pPr marL="0" marR="0" lvl="0" indent="0" algn="l" rtl="0">
              <a:lnSpc>
                <a:spcPct val="100000"/>
              </a:lnSpc>
              <a:spcBef>
                <a:spcPts val="0"/>
              </a:spcBef>
              <a:spcAft>
                <a:spcPts val="0"/>
              </a:spcAft>
              <a:buClr>
                <a:srgbClr val="000000"/>
              </a:buClr>
              <a:buSzPts val="1203"/>
              <a:buFont typeface="Arial"/>
              <a:buNone/>
            </a:pPr>
            <a:endParaRPr sz="1203" b="0" i="0" u="none" strike="noStrike" cap="none">
              <a:solidFill>
                <a:srgbClr val="000000"/>
              </a:solidFill>
              <a:latin typeface="Nunito"/>
              <a:ea typeface="Nunito"/>
              <a:cs typeface="Nunito"/>
              <a:sym typeface="Nunito"/>
            </a:endParaRPr>
          </a:p>
        </p:txBody>
      </p:sp>
      <p:sp>
        <p:nvSpPr>
          <p:cNvPr id="1027" name="Google Shape;1027;p64"/>
          <p:cNvSpPr/>
          <p:nvPr/>
        </p:nvSpPr>
        <p:spPr>
          <a:xfrm>
            <a:off x="904500" y="2250756"/>
            <a:ext cx="917100" cy="2488800"/>
          </a:xfrm>
          <a:prstGeom prst="rect">
            <a:avLst/>
          </a:prstGeom>
          <a:gradFill>
            <a:gsLst>
              <a:gs pos="0">
                <a:srgbClr val="0C5395"/>
              </a:gs>
              <a:gs pos="100000">
                <a:srgbClr val="1E90FF"/>
              </a:gs>
            </a:gsLst>
            <a:lin ang="2700006" scaled="0"/>
          </a:gradFill>
          <a:ln w="10925" cap="flat" cmpd="sng">
            <a:solidFill>
              <a:schemeClr val="lt1"/>
            </a:solidFill>
            <a:prstDash val="solid"/>
            <a:round/>
            <a:headEnd type="none" w="sm" len="sm"/>
            <a:tailEnd type="none" w="sm" len="sm"/>
          </a:ln>
        </p:spPr>
        <p:txBody>
          <a:bodyPr spcFirstLastPara="1" wrap="square" lIns="29450" tIns="29450" rIns="29450" bIns="29450" anchor="ctr" anchorCtr="0">
            <a:noAutofit/>
          </a:bodyPr>
          <a:lstStyle/>
          <a:p>
            <a:pPr marL="0" marR="0" lvl="0" indent="0" algn="l" rtl="0">
              <a:lnSpc>
                <a:spcPct val="100000"/>
              </a:lnSpc>
              <a:spcBef>
                <a:spcPts val="0"/>
              </a:spcBef>
              <a:spcAft>
                <a:spcPts val="0"/>
              </a:spcAft>
              <a:buClr>
                <a:srgbClr val="000000"/>
              </a:buClr>
              <a:buSzPts val="1203"/>
              <a:buFont typeface="Arial"/>
              <a:buNone/>
            </a:pPr>
            <a:endParaRPr sz="1203" b="0" i="0" u="none" strike="noStrike" cap="none">
              <a:solidFill>
                <a:srgbClr val="000000"/>
              </a:solidFill>
              <a:latin typeface="Nunito"/>
              <a:ea typeface="Nunito"/>
              <a:cs typeface="Nunito"/>
              <a:sym typeface="Nunito"/>
            </a:endParaRPr>
          </a:p>
        </p:txBody>
      </p:sp>
      <p:sp>
        <p:nvSpPr>
          <p:cNvPr id="1028" name="Google Shape;1028;p64"/>
          <p:cNvSpPr/>
          <p:nvPr/>
        </p:nvSpPr>
        <p:spPr>
          <a:xfrm>
            <a:off x="920191" y="3351827"/>
            <a:ext cx="885600" cy="320700"/>
          </a:xfrm>
          <a:prstGeom prst="rect">
            <a:avLst/>
          </a:prstGeom>
          <a:noFill/>
          <a:ln>
            <a:noFill/>
          </a:ln>
        </p:spPr>
        <p:txBody>
          <a:bodyPr spcFirstLastPara="1" wrap="square" lIns="0" tIns="0" rIns="0" bIns="0" anchor="t" anchorCtr="0">
            <a:noAutofit/>
          </a:bodyPr>
          <a:lstStyle/>
          <a:p>
            <a:pPr marL="0" marR="0" lvl="0" indent="0" algn="ctr" rtl="0">
              <a:lnSpc>
                <a:spcPct val="140000"/>
              </a:lnSpc>
              <a:spcBef>
                <a:spcPts val="0"/>
              </a:spcBef>
              <a:spcAft>
                <a:spcPts val="0"/>
              </a:spcAft>
              <a:buClr>
                <a:srgbClr val="FFFFFF"/>
              </a:buClr>
              <a:buSzPts val="774"/>
              <a:buFont typeface="Inter"/>
              <a:buNone/>
            </a:pPr>
            <a:r>
              <a:rPr lang="id" sz="1074" b="1" i="0" u="none" strike="noStrike" cap="none">
                <a:solidFill>
                  <a:srgbClr val="FFFFFF"/>
                </a:solidFill>
                <a:latin typeface="Nunito"/>
                <a:ea typeface="Nunito"/>
                <a:cs typeface="Nunito"/>
                <a:sym typeface="Nunito"/>
              </a:rPr>
              <a:t>Desain Pembelajaran</a:t>
            </a:r>
            <a:endParaRPr sz="1074" b="0" i="0" u="none" strike="noStrike" cap="none">
              <a:solidFill>
                <a:schemeClr val="dk1"/>
              </a:solidFill>
              <a:latin typeface="Nunito"/>
              <a:ea typeface="Nunito"/>
              <a:cs typeface="Nunito"/>
              <a:sym typeface="Nunito"/>
            </a:endParaRPr>
          </a:p>
        </p:txBody>
      </p:sp>
      <p:sp>
        <p:nvSpPr>
          <p:cNvPr id="1029" name="Google Shape;1029;p64"/>
          <p:cNvSpPr/>
          <p:nvPr/>
        </p:nvSpPr>
        <p:spPr>
          <a:xfrm>
            <a:off x="1821376" y="2250756"/>
            <a:ext cx="6417900" cy="2488800"/>
          </a:xfrm>
          <a:prstGeom prst="rect">
            <a:avLst/>
          </a:prstGeom>
          <a:noFill/>
          <a:ln>
            <a:noFill/>
          </a:ln>
        </p:spPr>
        <p:txBody>
          <a:bodyPr spcFirstLastPara="1" wrap="square" lIns="29450" tIns="29450" rIns="29450" bIns="29450" anchor="ctr" anchorCtr="0">
            <a:noAutofit/>
          </a:bodyPr>
          <a:lstStyle/>
          <a:p>
            <a:pPr marL="0" marR="0" lvl="0" indent="0" algn="l" rtl="0">
              <a:lnSpc>
                <a:spcPct val="100000"/>
              </a:lnSpc>
              <a:spcBef>
                <a:spcPts val="0"/>
              </a:spcBef>
              <a:spcAft>
                <a:spcPts val="0"/>
              </a:spcAft>
              <a:buClr>
                <a:srgbClr val="000000"/>
              </a:buClr>
              <a:buSzPts val="1203"/>
              <a:buFont typeface="Arial"/>
              <a:buNone/>
            </a:pPr>
            <a:endParaRPr sz="1203" b="0" i="0" u="none" strike="noStrike" cap="none">
              <a:solidFill>
                <a:srgbClr val="000000"/>
              </a:solidFill>
              <a:latin typeface="Nunito"/>
              <a:ea typeface="Nunito"/>
              <a:cs typeface="Nunito"/>
              <a:sym typeface="Nunito"/>
            </a:endParaRPr>
          </a:p>
        </p:txBody>
      </p:sp>
      <p:sp>
        <p:nvSpPr>
          <p:cNvPr id="1030" name="Google Shape;1030;p64"/>
          <p:cNvSpPr/>
          <p:nvPr/>
        </p:nvSpPr>
        <p:spPr>
          <a:xfrm>
            <a:off x="1821375" y="2250756"/>
            <a:ext cx="6417900" cy="530100"/>
          </a:xfrm>
          <a:prstGeom prst="rect">
            <a:avLst/>
          </a:prstGeom>
          <a:solidFill>
            <a:srgbClr val="FFC000"/>
          </a:solidFill>
          <a:ln w="10925" cap="flat" cmpd="sng">
            <a:solidFill>
              <a:schemeClr val="lt1"/>
            </a:solidFill>
            <a:prstDash val="solid"/>
            <a:round/>
            <a:headEnd type="none" w="sm" len="sm"/>
            <a:tailEnd type="none" w="sm" len="sm"/>
          </a:ln>
        </p:spPr>
        <p:txBody>
          <a:bodyPr spcFirstLastPara="1" wrap="square" lIns="29450" tIns="29450" rIns="29450" bIns="29450" anchor="ctr" anchorCtr="0">
            <a:noAutofit/>
          </a:bodyPr>
          <a:lstStyle/>
          <a:p>
            <a:pPr marL="0" marR="0" lvl="0" indent="0" algn="l" rtl="0">
              <a:lnSpc>
                <a:spcPct val="100000"/>
              </a:lnSpc>
              <a:spcBef>
                <a:spcPts val="0"/>
              </a:spcBef>
              <a:spcAft>
                <a:spcPts val="0"/>
              </a:spcAft>
              <a:buClr>
                <a:srgbClr val="000000"/>
              </a:buClr>
              <a:buSzPts val="1203"/>
              <a:buFont typeface="Arial"/>
              <a:buNone/>
            </a:pPr>
            <a:endParaRPr sz="1203" b="0" i="0" u="none" strike="noStrike" cap="none">
              <a:solidFill>
                <a:srgbClr val="000000"/>
              </a:solidFill>
              <a:latin typeface="Nunito"/>
              <a:ea typeface="Nunito"/>
              <a:cs typeface="Nunito"/>
              <a:sym typeface="Nunito"/>
            </a:endParaRPr>
          </a:p>
        </p:txBody>
      </p:sp>
      <p:sp>
        <p:nvSpPr>
          <p:cNvPr id="1031" name="Google Shape;1031;p64"/>
          <p:cNvSpPr/>
          <p:nvPr/>
        </p:nvSpPr>
        <p:spPr>
          <a:xfrm>
            <a:off x="1919612" y="2321554"/>
            <a:ext cx="6248700" cy="3714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30712"/>
              </a:buClr>
              <a:buSzPts val="602"/>
              <a:buFont typeface="Inter"/>
              <a:buNone/>
            </a:pPr>
            <a:r>
              <a:rPr lang="id" sz="888" b="0" i="0" u="none" strike="noStrike" cap="none">
                <a:solidFill>
                  <a:srgbClr val="030712"/>
                </a:solidFill>
                <a:latin typeface="Figtree Medium"/>
                <a:ea typeface="Figtree Medium"/>
                <a:cs typeface="Figtree Medium"/>
                <a:sym typeface="Figtree Medium"/>
              </a:rPr>
              <a:t>Tujuan Pembelajaran: Tuliskan tujuan pembelajaran yang mencakup kompetensi dan konten pada ruang lingkup materi dengan menggunakan kata kerja operasional yang relevan.</a:t>
            </a:r>
            <a:endParaRPr sz="888" b="0" i="0" u="none" strike="noStrike" cap="none">
              <a:solidFill>
                <a:schemeClr val="dk1"/>
              </a:solidFill>
              <a:latin typeface="Figtree Medium"/>
              <a:ea typeface="Figtree Medium"/>
              <a:cs typeface="Figtree Medium"/>
              <a:sym typeface="Figtree Medium"/>
            </a:endParaRPr>
          </a:p>
        </p:txBody>
      </p:sp>
      <p:sp>
        <p:nvSpPr>
          <p:cNvPr id="1032" name="Google Shape;1032;p64"/>
          <p:cNvSpPr/>
          <p:nvPr/>
        </p:nvSpPr>
        <p:spPr>
          <a:xfrm>
            <a:off x="1821375" y="2781518"/>
            <a:ext cx="6417900" cy="427200"/>
          </a:xfrm>
          <a:prstGeom prst="rect">
            <a:avLst/>
          </a:prstGeom>
          <a:gradFill>
            <a:gsLst>
              <a:gs pos="0">
                <a:srgbClr val="0C5395"/>
              </a:gs>
              <a:gs pos="100000">
                <a:srgbClr val="1E90FF"/>
              </a:gs>
            </a:gsLst>
            <a:lin ang="2700006" scaled="0"/>
          </a:gradFill>
          <a:ln w="10925" cap="flat" cmpd="sng">
            <a:solidFill>
              <a:schemeClr val="lt1"/>
            </a:solidFill>
            <a:prstDash val="solid"/>
            <a:round/>
            <a:headEnd type="none" w="sm" len="sm"/>
            <a:tailEnd type="none" w="sm" len="sm"/>
          </a:ln>
        </p:spPr>
        <p:txBody>
          <a:bodyPr spcFirstLastPara="1" wrap="square" lIns="29450" tIns="29450" rIns="29450" bIns="29450" anchor="ctr" anchorCtr="0">
            <a:noAutofit/>
          </a:bodyPr>
          <a:lstStyle/>
          <a:p>
            <a:pPr marL="0" marR="0" lvl="0" indent="0" algn="l" rtl="0">
              <a:lnSpc>
                <a:spcPct val="100000"/>
              </a:lnSpc>
              <a:spcBef>
                <a:spcPts val="0"/>
              </a:spcBef>
              <a:spcAft>
                <a:spcPts val="0"/>
              </a:spcAft>
              <a:buClr>
                <a:srgbClr val="000000"/>
              </a:buClr>
              <a:buSzPts val="1203"/>
              <a:buFont typeface="Arial"/>
              <a:buNone/>
            </a:pPr>
            <a:endParaRPr sz="1203" b="0" i="0" u="none" strike="noStrike" cap="none">
              <a:solidFill>
                <a:srgbClr val="000000"/>
              </a:solidFill>
              <a:latin typeface="Nunito"/>
              <a:ea typeface="Nunito"/>
              <a:cs typeface="Nunito"/>
              <a:sym typeface="Nunito"/>
            </a:endParaRPr>
          </a:p>
        </p:txBody>
      </p:sp>
      <p:sp>
        <p:nvSpPr>
          <p:cNvPr id="1033" name="Google Shape;1033;p64"/>
          <p:cNvSpPr/>
          <p:nvPr/>
        </p:nvSpPr>
        <p:spPr>
          <a:xfrm>
            <a:off x="1919612" y="2856549"/>
            <a:ext cx="6248700" cy="2565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30712"/>
              </a:buClr>
              <a:buSzPts val="602"/>
              <a:buFont typeface="Inter"/>
              <a:buNone/>
            </a:pPr>
            <a:r>
              <a:rPr lang="id" sz="788" b="0" i="0" u="none" strike="noStrike" cap="none">
                <a:solidFill>
                  <a:schemeClr val="lt1"/>
                </a:solidFill>
                <a:latin typeface="Figtree Medium"/>
                <a:ea typeface="Figtree Medium"/>
                <a:cs typeface="Figtree Medium"/>
                <a:sym typeface="Figtree Medium"/>
              </a:rPr>
              <a:t>Praktik Pedagogis: Tuliskan Model/Strategi/Metode pembelajaran yang dipilih untuk mencapai tujuan belajar, seperti pembelajaran berbasis masalah, pembelajaran berbasis proyek, pembelajaran inkuiri, pembelajaran kontekstual, dan sebagainya.</a:t>
            </a:r>
            <a:endParaRPr sz="788" b="0" i="0" u="none" strike="noStrike" cap="none">
              <a:solidFill>
                <a:schemeClr val="lt1"/>
              </a:solidFill>
              <a:latin typeface="Figtree Medium"/>
              <a:ea typeface="Figtree Medium"/>
              <a:cs typeface="Figtree Medium"/>
              <a:sym typeface="Figtree Medium"/>
            </a:endParaRPr>
          </a:p>
        </p:txBody>
      </p:sp>
      <p:sp>
        <p:nvSpPr>
          <p:cNvPr id="1034" name="Google Shape;1034;p64"/>
          <p:cNvSpPr/>
          <p:nvPr/>
        </p:nvSpPr>
        <p:spPr>
          <a:xfrm>
            <a:off x="1821375" y="3208371"/>
            <a:ext cx="6417900" cy="530100"/>
          </a:xfrm>
          <a:prstGeom prst="rect">
            <a:avLst/>
          </a:prstGeom>
          <a:gradFill>
            <a:gsLst>
              <a:gs pos="0">
                <a:srgbClr val="0C5395"/>
              </a:gs>
              <a:gs pos="100000">
                <a:srgbClr val="1E90FF"/>
              </a:gs>
            </a:gsLst>
            <a:lin ang="2700006" scaled="0"/>
          </a:gradFill>
          <a:ln w="10925" cap="flat" cmpd="sng">
            <a:solidFill>
              <a:schemeClr val="lt1"/>
            </a:solidFill>
            <a:prstDash val="solid"/>
            <a:round/>
            <a:headEnd type="none" w="sm" len="sm"/>
            <a:tailEnd type="none" w="sm" len="sm"/>
          </a:ln>
        </p:spPr>
        <p:txBody>
          <a:bodyPr spcFirstLastPara="1" wrap="square" lIns="29450" tIns="29450" rIns="29450" bIns="29450" anchor="ctr" anchorCtr="0">
            <a:noAutofit/>
          </a:bodyPr>
          <a:lstStyle/>
          <a:p>
            <a:pPr marL="0" marR="0" lvl="0" indent="0" algn="l" rtl="0">
              <a:lnSpc>
                <a:spcPct val="100000"/>
              </a:lnSpc>
              <a:spcBef>
                <a:spcPts val="0"/>
              </a:spcBef>
              <a:spcAft>
                <a:spcPts val="0"/>
              </a:spcAft>
              <a:buClr>
                <a:srgbClr val="000000"/>
              </a:buClr>
              <a:buSzPts val="1203"/>
              <a:buFont typeface="Arial"/>
              <a:buNone/>
            </a:pPr>
            <a:endParaRPr sz="1203" b="0" i="0" u="none" strike="noStrike" cap="none">
              <a:solidFill>
                <a:srgbClr val="000000"/>
              </a:solidFill>
              <a:latin typeface="Nunito"/>
              <a:ea typeface="Nunito"/>
              <a:cs typeface="Nunito"/>
              <a:sym typeface="Nunito"/>
            </a:endParaRPr>
          </a:p>
        </p:txBody>
      </p:sp>
      <p:sp>
        <p:nvSpPr>
          <p:cNvPr id="1035" name="Google Shape;1035;p64"/>
          <p:cNvSpPr/>
          <p:nvPr/>
        </p:nvSpPr>
        <p:spPr>
          <a:xfrm>
            <a:off x="1821375" y="3732580"/>
            <a:ext cx="6417900" cy="504900"/>
          </a:xfrm>
          <a:prstGeom prst="rect">
            <a:avLst/>
          </a:prstGeom>
          <a:gradFill>
            <a:gsLst>
              <a:gs pos="0">
                <a:srgbClr val="0C5395"/>
              </a:gs>
              <a:gs pos="100000">
                <a:srgbClr val="1E90FF"/>
              </a:gs>
            </a:gsLst>
            <a:lin ang="2700006" scaled="0"/>
          </a:gradFill>
          <a:ln w="10925" cap="flat" cmpd="sng">
            <a:solidFill>
              <a:schemeClr val="lt1"/>
            </a:solidFill>
            <a:prstDash val="solid"/>
            <a:round/>
            <a:headEnd type="none" w="sm" len="sm"/>
            <a:tailEnd type="none" w="sm" len="sm"/>
          </a:ln>
        </p:spPr>
        <p:txBody>
          <a:bodyPr spcFirstLastPara="1" wrap="square" lIns="29450" tIns="29450" rIns="29450" bIns="29450" anchor="ctr" anchorCtr="0">
            <a:noAutofit/>
          </a:bodyPr>
          <a:lstStyle/>
          <a:p>
            <a:pPr marL="0" marR="0" lvl="0" indent="0" algn="l" rtl="0">
              <a:lnSpc>
                <a:spcPct val="100000"/>
              </a:lnSpc>
              <a:spcBef>
                <a:spcPts val="0"/>
              </a:spcBef>
              <a:spcAft>
                <a:spcPts val="0"/>
              </a:spcAft>
              <a:buClr>
                <a:srgbClr val="000000"/>
              </a:buClr>
              <a:buSzPts val="1203"/>
              <a:buFont typeface="Arial"/>
              <a:buNone/>
            </a:pPr>
            <a:endParaRPr sz="1203" b="0" i="0" u="none" strike="noStrike" cap="none">
              <a:solidFill>
                <a:srgbClr val="000000"/>
              </a:solidFill>
              <a:latin typeface="Nunito"/>
              <a:ea typeface="Nunito"/>
              <a:cs typeface="Nunito"/>
              <a:sym typeface="Nunito"/>
            </a:endParaRPr>
          </a:p>
        </p:txBody>
      </p:sp>
      <p:sp>
        <p:nvSpPr>
          <p:cNvPr id="1036" name="Google Shape;1036;p64"/>
          <p:cNvSpPr/>
          <p:nvPr/>
        </p:nvSpPr>
        <p:spPr>
          <a:xfrm>
            <a:off x="1935985" y="3792506"/>
            <a:ext cx="6248700" cy="3714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30712"/>
              </a:buClr>
              <a:buSzPts val="602"/>
              <a:buFont typeface="Inter"/>
              <a:buNone/>
            </a:pPr>
            <a:r>
              <a:rPr lang="id" sz="688" b="0" i="0" u="none" strike="noStrike" cap="none">
                <a:solidFill>
                  <a:schemeClr val="lt1"/>
                </a:solidFill>
                <a:latin typeface="Figtree Medium"/>
                <a:ea typeface="Figtree Medium"/>
                <a:cs typeface="Figtree Medium"/>
                <a:sym typeface="Figtree Medium"/>
              </a:rPr>
              <a:t>Lingkungan Pembelajaran: Tuliskan lingkungan pembelajaran yang ingin dikembangkan dalam budaya belajar, ruang fisik dan/atau ruang virtual. Budaya belajar dikembangkan agar tercipta iklim belajar yang aman, nyaman, dan saling memuliakan. Contoh: memberikan kesempatan kepada siswa untuk menyampaikan pendapatnya dalam ruang kelas dan forum diskusi pada platform daring (ruang virtual bersifat opsional).</a:t>
            </a:r>
            <a:endParaRPr sz="688" b="0" i="0" u="none" strike="noStrike" cap="none">
              <a:solidFill>
                <a:schemeClr val="lt1"/>
              </a:solidFill>
              <a:latin typeface="Figtree Medium"/>
              <a:ea typeface="Figtree Medium"/>
              <a:cs typeface="Figtree Medium"/>
              <a:sym typeface="Figtree Medium"/>
            </a:endParaRPr>
          </a:p>
        </p:txBody>
      </p:sp>
      <p:sp>
        <p:nvSpPr>
          <p:cNvPr id="1037" name="Google Shape;1037;p64"/>
          <p:cNvSpPr/>
          <p:nvPr/>
        </p:nvSpPr>
        <p:spPr>
          <a:xfrm>
            <a:off x="1821375" y="4234314"/>
            <a:ext cx="6417900" cy="504900"/>
          </a:xfrm>
          <a:prstGeom prst="rect">
            <a:avLst/>
          </a:prstGeom>
          <a:gradFill>
            <a:gsLst>
              <a:gs pos="0">
                <a:srgbClr val="0C5395"/>
              </a:gs>
              <a:gs pos="100000">
                <a:srgbClr val="1E90FF"/>
              </a:gs>
            </a:gsLst>
            <a:lin ang="2700006" scaled="0"/>
          </a:gradFill>
          <a:ln w="10925" cap="flat" cmpd="sng">
            <a:solidFill>
              <a:schemeClr val="lt1"/>
            </a:solidFill>
            <a:prstDash val="solid"/>
            <a:round/>
            <a:headEnd type="none" w="sm" len="sm"/>
            <a:tailEnd type="none" w="sm" len="sm"/>
          </a:ln>
        </p:spPr>
        <p:txBody>
          <a:bodyPr spcFirstLastPara="1" wrap="square" lIns="29450" tIns="29450" rIns="29450" bIns="29450" anchor="ctr" anchorCtr="0">
            <a:noAutofit/>
          </a:bodyPr>
          <a:lstStyle/>
          <a:p>
            <a:pPr marL="0" marR="0" lvl="0" indent="0" algn="l" rtl="0">
              <a:lnSpc>
                <a:spcPct val="100000"/>
              </a:lnSpc>
              <a:spcBef>
                <a:spcPts val="0"/>
              </a:spcBef>
              <a:spcAft>
                <a:spcPts val="0"/>
              </a:spcAft>
              <a:buClr>
                <a:srgbClr val="000000"/>
              </a:buClr>
              <a:buSzPts val="1203"/>
              <a:buFont typeface="Arial"/>
              <a:buNone/>
            </a:pPr>
            <a:endParaRPr sz="1203" b="0" i="0" u="none" strike="noStrike" cap="none">
              <a:solidFill>
                <a:srgbClr val="000000"/>
              </a:solidFill>
              <a:latin typeface="Nunito"/>
              <a:ea typeface="Nunito"/>
              <a:cs typeface="Nunito"/>
              <a:sym typeface="Nunito"/>
            </a:endParaRPr>
          </a:p>
        </p:txBody>
      </p:sp>
      <p:sp>
        <p:nvSpPr>
          <p:cNvPr id="1038" name="Google Shape;1038;p64"/>
          <p:cNvSpPr/>
          <p:nvPr/>
        </p:nvSpPr>
        <p:spPr>
          <a:xfrm>
            <a:off x="1919612" y="4345781"/>
            <a:ext cx="6248700" cy="2565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30712"/>
              </a:buClr>
              <a:buSzPts val="602"/>
              <a:buFont typeface="Inter"/>
              <a:buNone/>
            </a:pPr>
            <a:r>
              <a:rPr lang="id" sz="688" b="0" i="0" u="none" strike="noStrike" cap="none">
                <a:solidFill>
                  <a:schemeClr val="lt1"/>
                </a:solidFill>
                <a:latin typeface="Figtree Medium"/>
                <a:ea typeface="Figtree Medium"/>
                <a:cs typeface="Figtree Medium"/>
                <a:sym typeface="Figtree Medium"/>
              </a:rPr>
              <a:t>Pemanfaatan Digital (opsional): Tuliskan pemanfaatan teknologi digital untuk menciptakan pembelajaran yang interaktif, kolaboratif, dan kontekstual. Contoh: </a:t>
            </a:r>
            <a:r>
              <a:rPr lang="id" sz="1117" b="1" i="0" u="none" strike="noStrike" cap="none">
                <a:solidFill>
                  <a:srgbClr val="F7CE07"/>
                </a:solidFill>
                <a:latin typeface="Figtree"/>
                <a:ea typeface="Figtree"/>
                <a:cs typeface="Figtree"/>
                <a:sym typeface="Figtree"/>
              </a:rPr>
              <a:t>Penggunaan PID dalam pemenuhan bahan ajar berbasis teks multimodal </a:t>
            </a:r>
            <a:endParaRPr sz="1117" b="1" i="0" u="none" strike="noStrike" cap="none">
              <a:solidFill>
                <a:srgbClr val="F7CE07"/>
              </a:solidFill>
              <a:latin typeface="Figtree"/>
              <a:ea typeface="Figtree"/>
              <a:cs typeface="Figtree"/>
              <a:sym typeface="Figtree"/>
            </a:endParaRPr>
          </a:p>
          <a:p>
            <a:pPr marL="0" marR="0" lvl="0" indent="0" algn="l" rtl="0">
              <a:lnSpc>
                <a:spcPct val="110000"/>
              </a:lnSpc>
              <a:spcBef>
                <a:spcPts val="0"/>
              </a:spcBef>
              <a:spcAft>
                <a:spcPts val="0"/>
              </a:spcAft>
              <a:buClr>
                <a:srgbClr val="030712"/>
              </a:buClr>
              <a:buSzPts val="602"/>
              <a:buFont typeface="Inter"/>
              <a:buNone/>
            </a:pPr>
            <a:r>
              <a:rPr lang="id" sz="945" b="0" i="0" u="none" strike="noStrike" cap="none">
                <a:solidFill>
                  <a:schemeClr val="lt1"/>
                </a:solidFill>
                <a:latin typeface="Figtree Medium"/>
                <a:ea typeface="Figtree Medium"/>
                <a:cs typeface="Figtree Medium"/>
                <a:sym typeface="Figtree Medium"/>
              </a:rPr>
              <a:t>(</a:t>
            </a:r>
            <a:r>
              <a:rPr lang="id" sz="602" b="0" i="0" u="none" strike="noStrike" cap="none">
                <a:solidFill>
                  <a:schemeClr val="lt1"/>
                </a:solidFill>
                <a:latin typeface="Figtree Medium"/>
                <a:ea typeface="Figtree Medium"/>
                <a:cs typeface="Figtree Medium"/>
                <a:sym typeface="Figtree Medium"/>
              </a:rPr>
              <a:t>vi</a:t>
            </a:r>
            <a:r>
              <a:rPr lang="id" sz="516" b="0" i="0" u="none" strike="noStrike" cap="none">
                <a:solidFill>
                  <a:schemeClr val="lt1"/>
                </a:solidFill>
                <a:latin typeface="Figtree Medium"/>
                <a:ea typeface="Figtree Medium"/>
                <a:cs typeface="Figtree Medium"/>
                <a:sym typeface="Figtree Medium"/>
              </a:rPr>
              <a:t>deo pembelajaran, platform pembelajaran, perpustakaan digital, forum diskusi daring, aplikasi penilaian, dan sebagainya)</a:t>
            </a:r>
            <a:endParaRPr sz="1117" b="0" i="0" u="none" strike="noStrike" cap="none">
              <a:solidFill>
                <a:schemeClr val="lt1"/>
              </a:solidFill>
              <a:latin typeface="Figtree Medium"/>
              <a:ea typeface="Figtree Medium"/>
              <a:cs typeface="Figtree Medium"/>
              <a:sym typeface="Figtree Medium"/>
            </a:endParaRPr>
          </a:p>
        </p:txBody>
      </p:sp>
      <p:sp>
        <p:nvSpPr>
          <p:cNvPr id="1039" name="Google Shape;1039;p64"/>
          <p:cNvSpPr/>
          <p:nvPr/>
        </p:nvSpPr>
        <p:spPr>
          <a:xfrm>
            <a:off x="1919612" y="3297173"/>
            <a:ext cx="6248700" cy="3714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30712"/>
              </a:buClr>
              <a:buSzPts val="602"/>
              <a:buFont typeface="Inter"/>
              <a:buNone/>
            </a:pPr>
            <a:r>
              <a:rPr lang="id" sz="788" b="0" i="0" u="none" strike="noStrike" cap="none">
                <a:solidFill>
                  <a:schemeClr val="lt1"/>
                </a:solidFill>
                <a:latin typeface="Figtree Medium"/>
                <a:ea typeface="Figtree Medium"/>
                <a:cs typeface="Figtree Medium"/>
                <a:sym typeface="Figtree Medium"/>
              </a:rPr>
              <a:t>Kemitraan Pembelajaran (opsional): Tuliskan kegiatan kemitraan atau kolaborasi dalam dan/atau luar lingkup sekolah, seperti kemitraan antar guru lintas mata pelajaran, antar murid lintas kelas, antar guru lintas sekolah, orang tua, komunitas, tokoh masyarakat, dunia usaha dan dunia industri kerja, institusi, atau mitra profesional.</a:t>
            </a:r>
            <a:endParaRPr sz="788" b="0" i="0" u="none" strike="noStrike" cap="none">
              <a:solidFill>
                <a:schemeClr val="lt1"/>
              </a:solidFill>
              <a:latin typeface="Figtree Medium"/>
              <a:ea typeface="Figtree Medium"/>
              <a:cs typeface="Figtree Medium"/>
              <a:sym typeface="Figtree Medium"/>
            </a:endParaRPr>
          </a:p>
        </p:txBody>
      </p:sp>
      <p:grpSp>
        <p:nvGrpSpPr>
          <p:cNvPr id="1040" name="Google Shape;1040;p64"/>
          <p:cNvGrpSpPr/>
          <p:nvPr/>
        </p:nvGrpSpPr>
        <p:grpSpPr>
          <a:xfrm>
            <a:off x="2087368" y="1428709"/>
            <a:ext cx="1575777" cy="453210"/>
            <a:chOff x="3210025" y="2364000"/>
            <a:chExt cx="3047925" cy="1054713"/>
          </a:xfrm>
        </p:grpSpPr>
        <p:sp>
          <p:nvSpPr>
            <p:cNvPr id="1041" name="Google Shape;1041;p64"/>
            <p:cNvSpPr/>
            <p:nvPr/>
          </p:nvSpPr>
          <p:spPr>
            <a:xfrm>
              <a:off x="3210025" y="2494025"/>
              <a:ext cx="199200" cy="189900"/>
            </a:xfrm>
            <a:prstGeom prst="rect">
              <a:avLst/>
            </a:prstGeom>
            <a:noFill/>
            <a:ln w="9525" cap="flat" cmpd="sng">
              <a:solidFill>
                <a:schemeClr val="dk1"/>
              </a:solidFill>
              <a:prstDash val="solid"/>
              <a:round/>
              <a:headEnd type="none" w="sm" len="sm"/>
              <a:tailEnd type="none" w="sm" len="sm"/>
            </a:ln>
          </p:spPr>
          <p:txBody>
            <a:bodyPr spcFirstLastPara="1" wrap="square" lIns="39300" tIns="39300" rIns="39300" bIns="39300" anchor="ctr" anchorCtr="0">
              <a:noAutofit/>
            </a:bodyPr>
            <a:lstStyle/>
            <a:p>
              <a:pPr marL="0" marR="0" lvl="0" indent="0" algn="ctr" rtl="0">
                <a:lnSpc>
                  <a:spcPct val="100000"/>
                </a:lnSpc>
                <a:spcBef>
                  <a:spcPts val="0"/>
                </a:spcBef>
                <a:spcAft>
                  <a:spcPts val="0"/>
                </a:spcAft>
                <a:buClr>
                  <a:srgbClr val="000000"/>
                </a:buClr>
                <a:buSzPts val="602"/>
                <a:buFont typeface="Arial"/>
                <a:buNone/>
              </a:pPr>
              <a:endParaRPr sz="602" b="0" i="0" u="none" strike="noStrike" cap="none">
                <a:solidFill>
                  <a:srgbClr val="000000"/>
                </a:solidFill>
                <a:latin typeface="Nunito"/>
                <a:ea typeface="Nunito"/>
                <a:cs typeface="Nunito"/>
                <a:sym typeface="Nunito"/>
              </a:endParaRPr>
            </a:p>
          </p:txBody>
        </p:sp>
        <p:sp>
          <p:nvSpPr>
            <p:cNvPr id="1042" name="Google Shape;1042;p64"/>
            <p:cNvSpPr txBox="1"/>
            <p:nvPr/>
          </p:nvSpPr>
          <p:spPr>
            <a:xfrm>
              <a:off x="3456250" y="2364000"/>
              <a:ext cx="2801700" cy="637200"/>
            </a:xfrm>
            <a:prstGeom prst="rect">
              <a:avLst/>
            </a:prstGeom>
            <a:noFill/>
            <a:ln>
              <a:noFill/>
            </a:ln>
          </p:spPr>
          <p:txBody>
            <a:bodyPr spcFirstLastPara="1" wrap="square" lIns="39300" tIns="39300" rIns="39300" bIns="39300" anchor="ctr" anchorCtr="0">
              <a:spAutoFit/>
            </a:bodyPr>
            <a:lstStyle/>
            <a:p>
              <a:pPr marL="0" marR="0" lvl="0" indent="0" algn="l" rtl="0">
                <a:lnSpc>
                  <a:spcPct val="110000"/>
                </a:lnSpc>
                <a:spcBef>
                  <a:spcPts val="0"/>
                </a:spcBef>
                <a:spcAft>
                  <a:spcPts val="0"/>
                </a:spcAft>
                <a:buClr>
                  <a:srgbClr val="030712"/>
                </a:buClr>
                <a:buSzPts val="602"/>
                <a:buFont typeface="Inter"/>
                <a:buNone/>
              </a:pPr>
              <a:r>
                <a:rPr lang="id" sz="602" b="0" i="0" u="none" strike="noStrike" cap="none">
                  <a:solidFill>
                    <a:srgbClr val="030712"/>
                  </a:solidFill>
                  <a:latin typeface="Nunito"/>
                  <a:ea typeface="Nunito"/>
                  <a:cs typeface="Nunito"/>
                  <a:sym typeface="Nunito"/>
                </a:rPr>
                <a:t>Keimanan dan Ketakwaan terhadap</a:t>
              </a:r>
              <a:endParaRPr sz="602" b="0" i="0" u="none" strike="noStrike" cap="none">
                <a:solidFill>
                  <a:srgbClr val="030712"/>
                </a:solidFill>
                <a:latin typeface="Nunito"/>
                <a:ea typeface="Nunito"/>
                <a:cs typeface="Nunito"/>
                <a:sym typeface="Nunito"/>
              </a:endParaRPr>
            </a:p>
            <a:p>
              <a:pPr marL="0" marR="0" lvl="0" indent="0" algn="l" rtl="0">
                <a:lnSpc>
                  <a:spcPct val="110000"/>
                </a:lnSpc>
                <a:spcBef>
                  <a:spcPts val="0"/>
                </a:spcBef>
                <a:spcAft>
                  <a:spcPts val="0"/>
                </a:spcAft>
                <a:buClr>
                  <a:srgbClr val="030712"/>
                </a:buClr>
                <a:buSzPts val="602"/>
                <a:buFont typeface="Inter"/>
                <a:buNone/>
              </a:pPr>
              <a:r>
                <a:rPr lang="id" sz="602" b="0" i="0" u="none" strike="noStrike" cap="none">
                  <a:solidFill>
                    <a:srgbClr val="030712"/>
                  </a:solidFill>
                  <a:latin typeface="Nunito"/>
                  <a:ea typeface="Nunito"/>
                  <a:cs typeface="Nunito"/>
                  <a:sym typeface="Nunito"/>
                </a:rPr>
                <a:t>Tuhan YME</a:t>
              </a:r>
              <a:endParaRPr sz="602" b="0" i="0" u="none" strike="noStrike" cap="none">
                <a:solidFill>
                  <a:schemeClr val="dk1"/>
                </a:solidFill>
                <a:latin typeface="Nunito"/>
                <a:ea typeface="Nunito"/>
                <a:cs typeface="Nunito"/>
                <a:sym typeface="Nunito"/>
              </a:endParaRPr>
            </a:p>
          </p:txBody>
        </p:sp>
        <p:sp>
          <p:nvSpPr>
            <p:cNvPr id="1043" name="Google Shape;1043;p64"/>
            <p:cNvSpPr/>
            <p:nvPr/>
          </p:nvSpPr>
          <p:spPr>
            <a:xfrm>
              <a:off x="3210025" y="3114663"/>
              <a:ext cx="199200" cy="189900"/>
            </a:xfrm>
            <a:prstGeom prst="rect">
              <a:avLst/>
            </a:prstGeom>
            <a:noFill/>
            <a:ln w="9525" cap="flat" cmpd="sng">
              <a:solidFill>
                <a:schemeClr val="dk1"/>
              </a:solidFill>
              <a:prstDash val="solid"/>
              <a:round/>
              <a:headEnd type="none" w="sm" len="sm"/>
              <a:tailEnd type="none" w="sm" len="sm"/>
            </a:ln>
          </p:spPr>
          <p:txBody>
            <a:bodyPr spcFirstLastPara="1" wrap="square" lIns="39300" tIns="39300" rIns="39300" bIns="39300" anchor="ctr" anchorCtr="0">
              <a:noAutofit/>
            </a:bodyPr>
            <a:lstStyle/>
            <a:p>
              <a:pPr marL="0" marR="0" lvl="0" indent="0" algn="ctr" rtl="0">
                <a:lnSpc>
                  <a:spcPct val="100000"/>
                </a:lnSpc>
                <a:spcBef>
                  <a:spcPts val="0"/>
                </a:spcBef>
                <a:spcAft>
                  <a:spcPts val="0"/>
                </a:spcAft>
                <a:buClr>
                  <a:srgbClr val="000000"/>
                </a:buClr>
                <a:buSzPts val="602"/>
                <a:buFont typeface="Arial"/>
                <a:buNone/>
              </a:pPr>
              <a:endParaRPr sz="602" b="0" i="0" u="none" strike="noStrike" cap="none">
                <a:solidFill>
                  <a:srgbClr val="000000"/>
                </a:solidFill>
                <a:latin typeface="Nunito"/>
                <a:ea typeface="Nunito"/>
                <a:cs typeface="Nunito"/>
                <a:sym typeface="Nunito"/>
              </a:endParaRPr>
            </a:p>
          </p:txBody>
        </p:sp>
        <p:sp>
          <p:nvSpPr>
            <p:cNvPr id="1044" name="Google Shape;1044;p64"/>
            <p:cNvSpPr txBox="1"/>
            <p:nvPr/>
          </p:nvSpPr>
          <p:spPr>
            <a:xfrm>
              <a:off x="3456225" y="3018513"/>
              <a:ext cx="2801700" cy="400200"/>
            </a:xfrm>
            <a:prstGeom prst="rect">
              <a:avLst/>
            </a:prstGeom>
            <a:noFill/>
            <a:ln>
              <a:noFill/>
            </a:ln>
          </p:spPr>
          <p:txBody>
            <a:bodyPr spcFirstLastPara="1" wrap="square" lIns="39300" tIns="39300" rIns="39300" bIns="39300" anchor="ctr" anchorCtr="0">
              <a:spAutoFit/>
            </a:bodyPr>
            <a:lstStyle/>
            <a:p>
              <a:pPr marL="0" marR="0" lvl="0" indent="0" algn="l" rtl="0">
                <a:lnSpc>
                  <a:spcPct val="110000"/>
                </a:lnSpc>
                <a:spcBef>
                  <a:spcPts val="0"/>
                </a:spcBef>
                <a:spcAft>
                  <a:spcPts val="0"/>
                </a:spcAft>
                <a:buClr>
                  <a:srgbClr val="000000"/>
                </a:buClr>
                <a:buSzPts val="602"/>
                <a:buFont typeface="Arial"/>
                <a:buNone/>
              </a:pPr>
              <a:r>
                <a:rPr lang="id" sz="602" b="0" i="0" u="none" strike="noStrike" cap="none">
                  <a:solidFill>
                    <a:srgbClr val="030712"/>
                  </a:solidFill>
                  <a:latin typeface="Nunito"/>
                  <a:ea typeface="Nunito"/>
                  <a:cs typeface="Nunito"/>
                  <a:sym typeface="Nunito"/>
                </a:rPr>
                <a:t>Kewargaan</a:t>
              </a:r>
              <a:endParaRPr sz="602" b="0" i="0" u="none" strike="noStrike" cap="none">
                <a:solidFill>
                  <a:schemeClr val="dk1"/>
                </a:solidFill>
                <a:latin typeface="Nunito"/>
                <a:ea typeface="Nunito"/>
                <a:cs typeface="Nunito"/>
                <a:sym typeface="Nunito"/>
              </a:endParaRPr>
            </a:p>
          </p:txBody>
        </p:sp>
      </p:grpSp>
      <p:grpSp>
        <p:nvGrpSpPr>
          <p:cNvPr id="1045" name="Google Shape;1045;p64"/>
          <p:cNvGrpSpPr/>
          <p:nvPr/>
        </p:nvGrpSpPr>
        <p:grpSpPr>
          <a:xfrm>
            <a:off x="3855623" y="1443379"/>
            <a:ext cx="1309683" cy="440045"/>
            <a:chOff x="3210025" y="2390138"/>
            <a:chExt cx="3047900" cy="1031275"/>
          </a:xfrm>
        </p:grpSpPr>
        <p:sp>
          <p:nvSpPr>
            <p:cNvPr id="1046" name="Google Shape;1046;p64"/>
            <p:cNvSpPr/>
            <p:nvPr/>
          </p:nvSpPr>
          <p:spPr>
            <a:xfrm>
              <a:off x="3210025" y="2494025"/>
              <a:ext cx="199200" cy="189900"/>
            </a:xfrm>
            <a:prstGeom prst="rect">
              <a:avLst/>
            </a:prstGeom>
            <a:noFill/>
            <a:ln w="9525" cap="flat" cmpd="sng">
              <a:solidFill>
                <a:schemeClr val="dk1"/>
              </a:solidFill>
              <a:prstDash val="solid"/>
              <a:round/>
              <a:headEnd type="none" w="sm" len="sm"/>
              <a:tailEnd type="none" w="sm" len="sm"/>
            </a:ln>
          </p:spPr>
          <p:txBody>
            <a:bodyPr spcFirstLastPara="1" wrap="square" lIns="39300" tIns="39300" rIns="39300" bIns="39300" anchor="ctr" anchorCtr="0">
              <a:noAutofit/>
            </a:bodyPr>
            <a:lstStyle/>
            <a:p>
              <a:pPr marL="0" marR="0" lvl="0" indent="0" algn="ctr" rtl="0">
                <a:lnSpc>
                  <a:spcPct val="100000"/>
                </a:lnSpc>
                <a:spcBef>
                  <a:spcPts val="0"/>
                </a:spcBef>
                <a:spcAft>
                  <a:spcPts val="0"/>
                </a:spcAft>
                <a:buClr>
                  <a:srgbClr val="000000"/>
                </a:buClr>
                <a:buSzPts val="602"/>
                <a:buFont typeface="Arial"/>
                <a:buNone/>
              </a:pPr>
              <a:endParaRPr sz="602" b="0" i="0" u="none" strike="noStrike" cap="none">
                <a:solidFill>
                  <a:srgbClr val="000000"/>
                </a:solidFill>
                <a:latin typeface="Nunito"/>
                <a:ea typeface="Nunito"/>
                <a:cs typeface="Nunito"/>
                <a:sym typeface="Nunito"/>
              </a:endParaRPr>
            </a:p>
          </p:txBody>
        </p:sp>
        <p:sp>
          <p:nvSpPr>
            <p:cNvPr id="1047" name="Google Shape;1047;p64"/>
            <p:cNvSpPr/>
            <p:nvPr/>
          </p:nvSpPr>
          <p:spPr>
            <a:xfrm>
              <a:off x="3210025" y="3114663"/>
              <a:ext cx="199200" cy="189900"/>
            </a:xfrm>
            <a:prstGeom prst="rect">
              <a:avLst/>
            </a:prstGeom>
            <a:noFill/>
            <a:ln w="9525" cap="flat" cmpd="sng">
              <a:solidFill>
                <a:schemeClr val="dk1"/>
              </a:solidFill>
              <a:prstDash val="solid"/>
              <a:round/>
              <a:headEnd type="none" w="sm" len="sm"/>
              <a:tailEnd type="none" w="sm" len="sm"/>
            </a:ln>
          </p:spPr>
          <p:txBody>
            <a:bodyPr spcFirstLastPara="1" wrap="square" lIns="39300" tIns="39300" rIns="39300" bIns="39300" anchor="ctr" anchorCtr="0">
              <a:noAutofit/>
            </a:bodyPr>
            <a:lstStyle/>
            <a:p>
              <a:pPr marL="0" marR="0" lvl="0" indent="0" algn="ctr" rtl="0">
                <a:lnSpc>
                  <a:spcPct val="100000"/>
                </a:lnSpc>
                <a:spcBef>
                  <a:spcPts val="0"/>
                </a:spcBef>
                <a:spcAft>
                  <a:spcPts val="0"/>
                </a:spcAft>
                <a:buClr>
                  <a:srgbClr val="000000"/>
                </a:buClr>
                <a:buSzPts val="602"/>
                <a:buFont typeface="Arial"/>
                <a:buNone/>
              </a:pPr>
              <a:endParaRPr sz="602" b="0" i="0" u="none" strike="noStrike" cap="none">
                <a:solidFill>
                  <a:srgbClr val="000000"/>
                </a:solidFill>
                <a:latin typeface="Nunito"/>
                <a:ea typeface="Nunito"/>
                <a:cs typeface="Nunito"/>
                <a:sym typeface="Nunito"/>
              </a:endParaRPr>
            </a:p>
          </p:txBody>
        </p:sp>
        <p:sp>
          <p:nvSpPr>
            <p:cNvPr id="1048" name="Google Shape;1048;p64"/>
            <p:cNvSpPr txBox="1"/>
            <p:nvPr/>
          </p:nvSpPr>
          <p:spPr>
            <a:xfrm>
              <a:off x="3456225" y="3018513"/>
              <a:ext cx="2801700" cy="402900"/>
            </a:xfrm>
            <a:prstGeom prst="rect">
              <a:avLst/>
            </a:prstGeom>
            <a:noFill/>
            <a:ln>
              <a:noFill/>
            </a:ln>
          </p:spPr>
          <p:txBody>
            <a:bodyPr spcFirstLastPara="1" wrap="square" lIns="39300" tIns="39300" rIns="39300" bIns="39300" anchor="ctr" anchorCtr="0">
              <a:spAutoFit/>
            </a:bodyPr>
            <a:lstStyle/>
            <a:p>
              <a:pPr marL="0" marR="0" lvl="0" indent="0" algn="l" rtl="0">
                <a:lnSpc>
                  <a:spcPct val="110000"/>
                </a:lnSpc>
                <a:spcBef>
                  <a:spcPts val="0"/>
                </a:spcBef>
                <a:spcAft>
                  <a:spcPts val="0"/>
                </a:spcAft>
                <a:buClr>
                  <a:srgbClr val="000000"/>
                </a:buClr>
                <a:buSzPts val="602"/>
                <a:buFont typeface="Arial"/>
                <a:buNone/>
              </a:pPr>
              <a:r>
                <a:rPr lang="id" sz="602" b="0" i="0" u="none" strike="noStrike" cap="none">
                  <a:solidFill>
                    <a:srgbClr val="030712"/>
                  </a:solidFill>
                  <a:latin typeface="Nunito"/>
                  <a:ea typeface="Nunito"/>
                  <a:cs typeface="Nunito"/>
                  <a:sym typeface="Nunito"/>
                </a:rPr>
                <a:t>Kreativitas</a:t>
              </a:r>
              <a:endParaRPr sz="602" b="0" i="0" u="none" strike="noStrike" cap="none">
                <a:solidFill>
                  <a:schemeClr val="dk1"/>
                </a:solidFill>
                <a:latin typeface="Nunito"/>
                <a:ea typeface="Nunito"/>
                <a:cs typeface="Nunito"/>
                <a:sym typeface="Nunito"/>
              </a:endParaRPr>
            </a:p>
          </p:txBody>
        </p:sp>
        <p:sp>
          <p:nvSpPr>
            <p:cNvPr id="1049" name="Google Shape;1049;p64"/>
            <p:cNvSpPr txBox="1"/>
            <p:nvPr/>
          </p:nvSpPr>
          <p:spPr>
            <a:xfrm>
              <a:off x="3448200" y="2390138"/>
              <a:ext cx="2801700" cy="402900"/>
            </a:xfrm>
            <a:prstGeom prst="rect">
              <a:avLst/>
            </a:prstGeom>
            <a:noFill/>
            <a:ln>
              <a:noFill/>
            </a:ln>
          </p:spPr>
          <p:txBody>
            <a:bodyPr spcFirstLastPara="1" wrap="square" lIns="39300" tIns="39300" rIns="39300" bIns="39300" anchor="ctr" anchorCtr="0">
              <a:spAutoFit/>
            </a:bodyPr>
            <a:lstStyle/>
            <a:p>
              <a:pPr marL="0" marR="0" lvl="0" indent="0" algn="l" rtl="0">
                <a:lnSpc>
                  <a:spcPct val="110000"/>
                </a:lnSpc>
                <a:spcBef>
                  <a:spcPts val="0"/>
                </a:spcBef>
                <a:spcAft>
                  <a:spcPts val="0"/>
                </a:spcAft>
                <a:buClr>
                  <a:srgbClr val="000000"/>
                </a:buClr>
                <a:buSzPts val="602"/>
                <a:buFont typeface="Arial"/>
                <a:buNone/>
              </a:pPr>
              <a:r>
                <a:rPr lang="id" sz="602" b="0" i="0" u="none" strike="noStrike" cap="none">
                  <a:solidFill>
                    <a:srgbClr val="030712"/>
                  </a:solidFill>
                  <a:latin typeface="Nunito"/>
                  <a:ea typeface="Nunito"/>
                  <a:cs typeface="Nunito"/>
                  <a:sym typeface="Nunito"/>
                </a:rPr>
                <a:t>Penalaran Kritis</a:t>
              </a:r>
              <a:endParaRPr sz="602" b="0" i="0" u="none" strike="noStrike" cap="none">
                <a:solidFill>
                  <a:schemeClr val="dk1"/>
                </a:solidFill>
                <a:latin typeface="Nunito"/>
                <a:ea typeface="Nunito"/>
                <a:cs typeface="Nunito"/>
                <a:sym typeface="Nunito"/>
              </a:endParaRPr>
            </a:p>
          </p:txBody>
        </p:sp>
      </p:grpSp>
      <p:grpSp>
        <p:nvGrpSpPr>
          <p:cNvPr id="1050" name="Google Shape;1050;p64"/>
          <p:cNvGrpSpPr/>
          <p:nvPr/>
        </p:nvGrpSpPr>
        <p:grpSpPr>
          <a:xfrm>
            <a:off x="5165444" y="1443379"/>
            <a:ext cx="1309683" cy="440045"/>
            <a:chOff x="3210025" y="2390138"/>
            <a:chExt cx="3047900" cy="1031275"/>
          </a:xfrm>
        </p:grpSpPr>
        <p:sp>
          <p:nvSpPr>
            <p:cNvPr id="1051" name="Google Shape;1051;p64"/>
            <p:cNvSpPr/>
            <p:nvPr/>
          </p:nvSpPr>
          <p:spPr>
            <a:xfrm>
              <a:off x="3210025" y="2494025"/>
              <a:ext cx="199200" cy="189900"/>
            </a:xfrm>
            <a:prstGeom prst="rect">
              <a:avLst/>
            </a:prstGeom>
            <a:noFill/>
            <a:ln w="9525" cap="flat" cmpd="sng">
              <a:solidFill>
                <a:schemeClr val="dk1"/>
              </a:solidFill>
              <a:prstDash val="solid"/>
              <a:round/>
              <a:headEnd type="none" w="sm" len="sm"/>
              <a:tailEnd type="none" w="sm" len="sm"/>
            </a:ln>
          </p:spPr>
          <p:txBody>
            <a:bodyPr spcFirstLastPara="1" wrap="square" lIns="39300" tIns="39300" rIns="39300" bIns="39300" anchor="ctr" anchorCtr="0">
              <a:noAutofit/>
            </a:bodyPr>
            <a:lstStyle/>
            <a:p>
              <a:pPr marL="0" marR="0" lvl="0" indent="0" algn="ctr" rtl="0">
                <a:lnSpc>
                  <a:spcPct val="100000"/>
                </a:lnSpc>
                <a:spcBef>
                  <a:spcPts val="0"/>
                </a:spcBef>
                <a:spcAft>
                  <a:spcPts val="0"/>
                </a:spcAft>
                <a:buClr>
                  <a:srgbClr val="000000"/>
                </a:buClr>
                <a:buSzPts val="602"/>
                <a:buFont typeface="Arial"/>
                <a:buNone/>
              </a:pPr>
              <a:endParaRPr sz="602" b="0" i="0" u="none" strike="noStrike" cap="none">
                <a:solidFill>
                  <a:srgbClr val="000000"/>
                </a:solidFill>
                <a:latin typeface="Nunito"/>
                <a:ea typeface="Nunito"/>
                <a:cs typeface="Nunito"/>
                <a:sym typeface="Nunito"/>
              </a:endParaRPr>
            </a:p>
          </p:txBody>
        </p:sp>
        <p:sp>
          <p:nvSpPr>
            <p:cNvPr id="1052" name="Google Shape;1052;p64"/>
            <p:cNvSpPr/>
            <p:nvPr/>
          </p:nvSpPr>
          <p:spPr>
            <a:xfrm>
              <a:off x="3210025" y="3114663"/>
              <a:ext cx="199200" cy="189900"/>
            </a:xfrm>
            <a:prstGeom prst="rect">
              <a:avLst/>
            </a:prstGeom>
            <a:noFill/>
            <a:ln w="9525" cap="flat" cmpd="sng">
              <a:solidFill>
                <a:schemeClr val="dk1"/>
              </a:solidFill>
              <a:prstDash val="solid"/>
              <a:round/>
              <a:headEnd type="none" w="sm" len="sm"/>
              <a:tailEnd type="none" w="sm" len="sm"/>
            </a:ln>
          </p:spPr>
          <p:txBody>
            <a:bodyPr spcFirstLastPara="1" wrap="square" lIns="39300" tIns="39300" rIns="39300" bIns="39300" anchor="ctr" anchorCtr="0">
              <a:noAutofit/>
            </a:bodyPr>
            <a:lstStyle/>
            <a:p>
              <a:pPr marL="0" marR="0" lvl="0" indent="0" algn="ctr" rtl="0">
                <a:lnSpc>
                  <a:spcPct val="100000"/>
                </a:lnSpc>
                <a:spcBef>
                  <a:spcPts val="0"/>
                </a:spcBef>
                <a:spcAft>
                  <a:spcPts val="0"/>
                </a:spcAft>
                <a:buClr>
                  <a:srgbClr val="000000"/>
                </a:buClr>
                <a:buSzPts val="602"/>
                <a:buFont typeface="Arial"/>
                <a:buNone/>
              </a:pPr>
              <a:endParaRPr sz="602" b="0" i="0" u="none" strike="noStrike" cap="none">
                <a:solidFill>
                  <a:srgbClr val="000000"/>
                </a:solidFill>
                <a:latin typeface="Nunito"/>
                <a:ea typeface="Nunito"/>
                <a:cs typeface="Nunito"/>
                <a:sym typeface="Nunito"/>
              </a:endParaRPr>
            </a:p>
          </p:txBody>
        </p:sp>
        <p:sp>
          <p:nvSpPr>
            <p:cNvPr id="1053" name="Google Shape;1053;p64"/>
            <p:cNvSpPr txBox="1"/>
            <p:nvPr/>
          </p:nvSpPr>
          <p:spPr>
            <a:xfrm>
              <a:off x="3456225" y="3018513"/>
              <a:ext cx="2801700" cy="402900"/>
            </a:xfrm>
            <a:prstGeom prst="rect">
              <a:avLst/>
            </a:prstGeom>
            <a:noFill/>
            <a:ln>
              <a:noFill/>
            </a:ln>
          </p:spPr>
          <p:txBody>
            <a:bodyPr spcFirstLastPara="1" wrap="square" lIns="39300" tIns="39300" rIns="39300" bIns="39300" anchor="ctr" anchorCtr="0">
              <a:spAutoFit/>
            </a:bodyPr>
            <a:lstStyle/>
            <a:p>
              <a:pPr marL="0" marR="0" lvl="0" indent="0" algn="l" rtl="0">
                <a:lnSpc>
                  <a:spcPct val="110000"/>
                </a:lnSpc>
                <a:spcBef>
                  <a:spcPts val="0"/>
                </a:spcBef>
                <a:spcAft>
                  <a:spcPts val="0"/>
                </a:spcAft>
                <a:buClr>
                  <a:srgbClr val="000000"/>
                </a:buClr>
                <a:buSzPts val="602"/>
                <a:buFont typeface="Arial"/>
                <a:buNone/>
              </a:pPr>
              <a:r>
                <a:rPr lang="id" sz="602" b="0" i="0" u="none" strike="noStrike" cap="none">
                  <a:solidFill>
                    <a:srgbClr val="030712"/>
                  </a:solidFill>
                  <a:latin typeface="Nunito"/>
                  <a:ea typeface="Nunito"/>
                  <a:cs typeface="Nunito"/>
                  <a:sym typeface="Nunito"/>
                </a:rPr>
                <a:t>Kemandirian</a:t>
              </a:r>
              <a:endParaRPr sz="602" b="0" i="0" u="none" strike="noStrike" cap="none">
                <a:solidFill>
                  <a:schemeClr val="dk1"/>
                </a:solidFill>
                <a:latin typeface="Nunito"/>
                <a:ea typeface="Nunito"/>
                <a:cs typeface="Nunito"/>
                <a:sym typeface="Nunito"/>
              </a:endParaRPr>
            </a:p>
          </p:txBody>
        </p:sp>
        <p:sp>
          <p:nvSpPr>
            <p:cNvPr id="1054" name="Google Shape;1054;p64"/>
            <p:cNvSpPr txBox="1"/>
            <p:nvPr/>
          </p:nvSpPr>
          <p:spPr>
            <a:xfrm>
              <a:off x="3448200" y="2390138"/>
              <a:ext cx="2801700" cy="402900"/>
            </a:xfrm>
            <a:prstGeom prst="rect">
              <a:avLst/>
            </a:prstGeom>
            <a:noFill/>
            <a:ln>
              <a:noFill/>
            </a:ln>
          </p:spPr>
          <p:txBody>
            <a:bodyPr spcFirstLastPara="1" wrap="square" lIns="39300" tIns="39300" rIns="39300" bIns="39300" anchor="ctr" anchorCtr="0">
              <a:spAutoFit/>
            </a:bodyPr>
            <a:lstStyle/>
            <a:p>
              <a:pPr marL="0" marR="0" lvl="0" indent="0" algn="l" rtl="0">
                <a:lnSpc>
                  <a:spcPct val="110000"/>
                </a:lnSpc>
                <a:spcBef>
                  <a:spcPts val="0"/>
                </a:spcBef>
                <a:spcAft>
                  <a:spcPts val="0"/>
                </a:spcAft>
                <a:buClr>
                  <a:srgbClr val="000000"/>
                </a:buClr>
                <a:buSzPts val="602"/>
                <a:buFont typeface="Arial"/>
                <a:buNone/>
              </a:pPr>
              <a:r>
                <a:rPr lang="id" sz="602" b="0" i="0" u="none" strike="noStrike" cap="none">
                  <a:solidFill>
                    <a:srgbClr val="030712"/>
                  </a:solidFill>
                  <a:latin typeface="Nunito"/>
                  <a:ea typeface="Nunito"/>
                  <a:cs typeface="Nunito"/>
                  <a:sym typeface="Nunito"/>
                </a:rPr>
                <a:t>Kolaborasi</a:t>
              </a:r>
              <a:endParaRPr sz="602" b="0" i="0" u="none" strike="noStrike" cap="none">
                <a:solidFill>
                  <a:schemeClr val="dk1"/>
                </a:solidFill>
                <a:latin typeface="Nunito"/>
                <a:ea typeface="Nunito"/>
                <a:cs typeface="Nunito"/>
                <a:sym typeface="Nunito"/>
              </a:endParaRPr>
            </a:p>
          </p:txBody>
        </p:sp>
      </p:grpSp>
      <p:grpSp>
        <p:nvGrpSpPr>
          <p:cNvPr id="1055" name="Google Shape;1055;p64"/>
          <p:cNvGrpSpPr/>
          <p:nvPr/>
        </p:nvGrpSpPr>
        <p:grpSpPr>
          <a:xfrm>
            <a:off x="6311538" y="1443379"/>
            <a:ext cx="1309683" cy="440045"/>
            <a:chOff x="3210025" y="2390138"/>
            <a:chExt cx="3047900" cy="1031275"/>
          </a:xfrm>
        </p:grpSpPr>
        <p:sp>
          <p:nvSpPr>
            <p:cNvPr id="1056" name="Google Shape;1056;p64"/>
            <p:cNvSpPr/>
            <p:nvPr/>
          </p:nvSpPr>
          <p:spPr>
            <a:xfrm>
              <a:off x="3210025" y="2494025"/>
              <a:ext cx="199200" cy="189900"/>
            </a:xfrm>
            <a:prstGeom prst="rect">
              <a:avLst/>
            </a:prstGeom>
            <a:noFill/>
            <a:ln w="9525" cap="flat" cmpd="sng">
              <a:solidFill>
                <a:schemeClr val="dk1"/>
              </a:solidFill>
              <a:prstDash val="solid"/>
              <a:round/>
              <a:headEnd type="none" w="sm" len="sm"/>
              <a:tailEnd type="none" w="sm" len="sm"/>
            </a:ln>
          </p:spPr>
          <p:txBody>
            <a:bodyPr spcFirstLastPara="1" wrap="square" lIns="39300" tIns="39300" rIns="39300" bIns="39300" anchor="ctr" anchorCtr="0">
              <a:noAutofit/>
            </a:bodyPr>
            <a:lstStyle/>
            <a:p>
              <a:pPr marL="0" marR="0" lvl="0" indent="0" algn="ctr" rtl="0">
                <a:lnSpc>
                  <a:spcPct val="100000"/>
                </a:lnSpc>
                <a:spcBef>
                  <a:spcPts val="0"/>
                </a:spcBef>
                <a:spcAft>
                  <a:spcPts val="0"/>
                </a:spcAft>
                <a:buClr>
                  <a:srgbClr val="000000"/>
                </a:buClr>
                <a:buSzPts val="602"/>
                <a:buFont typeface="Arial"/>
                <a:buNone/>
              </a:pPr>
              <a:endParaRPr sz="602" b="0" i="0" u="none" strike="noStrike" cap="none">
                <a:solidFill>
                  <a:srgbClr val="000000"/>
                </a:solidFill>
                <a:latin typeface="Nunito"/>
                <a:ea typeface="Nunito"/>
                <a:cs typeface="Nunito"/>
                <a:sym typeface="Nunito"/>
              </a:endParaRPr>
            </a:p>
          </p:txBody>
        </p:sp>
        <p:sp>
          <p:nvSpPr>
            <p:cNvPr id="1057" name="Google Shape;1057;p64"/>
            <p:cNvSpPr/>
            <p:nvPr/>
          </p:nvSpPr>
          <p:spPr>
            <a:xfrm>
              <a:off x="3210025" y="3114663"/>
              <a:ext cx="199200" cy="189900"/>
            </a:xfrm>
            <a:prstGeom prst="rect">
              <a:avLst/>
            </a:prstGeom>
            <a:noFill/>
            <a:ln w="9525" cap="flat" cmpd="sng">
              <a:solidFill>
                <a:schemeClr val="dk1"/>
              </a:solidFill>
              <a:prstDash val="solid"/>
              <a:round/>
              <a:headEnd type="none" w="sm" len="sm"/>
              <a:tailEnd type="none" w="sm" len="sm"/>
            </a:ln>
          </p:spPr>
          <p:txBody>
            <a:bodyPr spcFirstLastPara="1" wrap="square" lIns="39300" tIns="39300" rIns="39300" bIns="39300" anchor="ctr" anchorCtr="0">
              <a:noAutofit/>
            </a:bodyPr>
            <a:lstStyle/>
            <a:p>
              <a:pPr marL="0" marR="0" lvl="0" indent="0" algn="ctr" rtl="0">
                <a:lnSpc>
                  <a:spcPct val="100000"/>
                </a:lnSpc>
                <a:spcBef>
                  <a:spcPts val="0"/>
                </a:spcBef>
                <a:spcAft>
                  <a:spcPts val="0"/>
                </a:spcAft>
                <a:buClr>
                  <a:srgbClr val="000000"/>
                </a:buClr>
                <a:buSzPts val="602"/>
                <a:buFont typeface="Arial"/>
                <a:buNone/>
              </a:pPr>
              <a:endParaRPr sz="602" b="0" i="0" u="none" strike="noStrike" cap="none">
                <a:solidFill>
                  <a:srgbClr val="000000"/>
                </a:solidFill>
                <a:latin typeface="Nunito"/>
                <a:ea typeface="Nunito"/>
                <a:cs typeface="Nunito"/>
                <a:sym typeface="Nunito"/>
              </a:endParaRPr>
            </a:p>
          </p:txBody>
        </p:sp>
        <p:sp>
          <p:nvSpPr>
            <p:cNvPr id="1058" name="Google Shape;1058;p64"/>
            <p:cNvSpPr txBox="1"/>
            <p:nvPr/>
          </p:nvSpPr>
          <p:spPr>
            <a:xfrm>
              <a:off x="3456225" y="3018513"/>
              <a:ext cx="2801700" cy="402900"/>
            </a:xfrm>
            <a:prstGeom prst="rect">
              <a:avLst/>
            </a:prstGeom>
            <a:noFill/>
            <a:ln>
              <a:noFill/>
            </a:ln>
          </p:spPr>
          <p:txBody>
            <a:bodyPr spcFirstLastPara="1" wrap="square" lIns="39300" tIns="39300" rIns="39300" bIns="39300" anchor="ctr" anchorCtr="0">
              <a:spAutoFit/>
            </a:bodyPr>
            <a:lstStyle/>
            <a:p>
              <a:pPr marL="0" marR="0" lvl="0" indent="0" algn="l" rtl="0">
                <a:lnSpc>
                  <a:spcPct val="110000"/>
                </a:lnSpc>
                <a:spcBef>
                  <a:spcPts val="0"/>
                </a:spcBef>
                <a:spcAft>
                  <a:spcPts val="0"/>
                </a:spcAft>
                <a:buClr>
                  <a:srgbClr val="000000"/>
                </a:buClr>
                <a:buSzPts val="602"/>
                <a:buFont typeface="Arial"/>
                <a:buNone/>
              </a:pPr>
              <a:r>
                <a:rPr lang="id" sz="602" b="0" i="0" u="none" strike="noStrike" cap="none">
                  <a:solidFill>
                    <a:srgbClr val="030712"/>
                  </a:solidFill>
                  <a:latin typeface="Nunito"/>
                  <a:ea typeface="Nunito"/>
                  <a:cs typeface="Nunito"/>
                  <a:sym typeface="Nunito"/>
                </a:rPr>
                <a:t>Komunikasi</a:t>
              </a:r>
              <a:endParaRPr sz="602" b="0" i="0" u="none" strike="noStrike" cap="none">
                <a:solidFill>
                  <a:schemeClr val="dk1"/>
                </a:solidFill>
                <a:latin typeface="Nunito"/>
                <a:ea typeface="Nunito"/>
                <a:cs typeface="Nunito"/>
                <a:sym typeface="Nunito"/>
              </a:endParaRPr>
            </a:p>
          </p:txBody>
        </p:sp>
        <p:sp>
          <p:nvSpPr>
            <p:cNvPr id="1059" name="Google Shape;1059;p64"/>
            <p:cNvSpPr txBox="1"/>
            <p:nvPr/>
          </p:nvSpPr>
          <p:spPr>
            <a:xfrm>
              <a:off x="3448200" y="2390138"/>
              <a:ext cx="2801700" cy="402900"/>
            </a:xfrm>
            <a:prstGeom prst="rect">
              <a:avLst/>
            </a:prstGeom>
            <a:noFill/>
            <a:ln>
              <a:noFill/>
            </a:ln>
          </p:spPr>
          <p:txBody>
            <a:bodyPr spcFirstLastPara="1" wrap="square" lIns="39300" tIns="39300" rIns="39300" bIns="39300" anchor="ctr" anchorCtr="0">
              <a:spAutoFit/>
            </a:bodyPr>
            <a:lstStyle/>
            <a:p>
              <a:pPr marL="0" marR="0" lvl="0" indent="0" algn="l" rtl="0">
                <a:lnSpc>
                  <a:spcPct val="110000"/>
                </a:lnSpc>
                <a:spcBef>
                  <a:spcPts val="0"/>
                </a:spcBef>
                <a:spcAft>
                  <a:spcPts val="0"/>
                </a:spcAft>
                <a:buClr>
                  <a:srgbClr val="000000"/>
                </a:buClr>
                <a:buSzPts val="602"/>
                <a:buFont typeface="Arial"/>
                <a:buNone/>
              </a:pPr>
              <a:r>
                <a:rPr lang="id" sz="602" b="0" i="0" u="none" strike="noStrike" cap="none">
                  <a:solidFill>
                    <a:srgbClr val="030712"/>
                  </a:solidFill>
                  <a:latin typeface="Nunito"/>
                  <a:ea typeface="Nunito"/>
                  <a:cs typeface="Nunito"/>
                  <a:sym typeface="Nunito"/>
                </a:rPr>
                <a:t>Kesehatan</a:t>
              </a:r>
              <a:endParaRPr sz="602" b="0" i="0" u="none" strike="noStrike" cap="none">
                <a:solidFill>
                  <a:schemeClr val="dk1"/>
                </a:solidFill>
                <a:latin typeface="Nunito"/>
                <a:ea typeface="Nunito"/>
                <a:cs typeface="Nunito"/>
                <a:sym typeface="Nunito"/>
              </a:endParaRPr>
            </a:p>
          </p:txBody>
        </p:sp>
      </p:gr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063"/>
        <p:cNvGrpSpPr/>
        <p:nvPr/>
      </p:nvGrpSpPr>
      <p:grpSpPr>
        <a:xfrm>
          <a:off x="0" y="0"/>
          <a:ext cx="0" cy="0"/>
          <a:chOff x="0" y="0"/>
          <a:chExt cx="0" cy="0"/>
        </a:xfrm>
      </p:grpSpPr>
      <p:sp>
        <p:nvSpPr>
          <p:cNvPr id="1064" name="Google Shape;1064;p65"/>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65</a:t>
            </a:fld>
            <a:endParaRPr sz="700" b="1" i="0" u="none" strike="noStrike" cap="none">
              <a:solidFill>
                <a:srgbClr val="595959"/>
              </a:solidFill>
              <a:latin typeface="Figtree"/>
              <a:ea typeface="Figtree"/>
              <a:cs typeface="Figtree"/>
              <a:sym typeface="Figtree"/>
            </a:endParaRPr>
          </a:p>
        </p:txBody>
      </p:sp>
      <p:sp>
        <p:nvSpPr>
          <p:cNvPr id="1065" name="Google Shape;1065;p65"/>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endParaRPr/>
          </a:p>
        </p:txBody>
      </p:sp>
      <p:sp>
        <p:nvSpPr>
          <p:cNvPr id="1066" name="Google Shape;1066;p65"/>
          <p:cNvSpPr/>
          <p:nvPr/>
        </p:nvSpPr>
        <p:spPr>
          <a:xfrm>
            <a:off x="78750" y="325213"/>
            <a:ext cx="8986500" cy="4575900"/>
          </a:xfrm>
          <a:prstGeom prst="rect">
            <a:avLst/>
          </a:prstGeom>
          <a:noFill/>
          <a:ln>
            <a:noFill/>
          </a:ln>
        </p:spPr>
        <p:txBody>
          <a:bodyPr spcFirstLastPara="1" wrap="square" lIns="30475" tIns="30475" rIns="30475" bIns="30475" anchor="ctr" anchorCtr="0">
            <a:noAutofit/>
          </a:bodyPr>
          <a:lstStyle/>
          <a:p>
            <a:pPr marL="0" marR="0" lvl="0" indent="0" algn="l" rtl="0">
              <a:lnSpc>
                <a:spcPct val="100000"/>
              </a:lnSpc>
              <a:spcBef>
                <a:spcPts val="0"/>
              </a:spcBef>
              <a:spcAft>
                <a:spcPts val="0"/>
              </a:spcAft>
              <a:buClr>
                <a:srgbClr val="000000"/>
              </a:buClr>
              <a:buSzPts val="1246"/>
              <a:buFont typeface="Arial"/>
              <a:buNone/>
            </a:pPr>
            <a:endParaRPr sz="1246" b="0" i="0" u="none" strike="noStrike" cap="none">
              <a:solidFill>
                <a:srgbClr val="000000"/>
              </a:solidFill>
              <a:latin typeface="Nunito"/>
              <a:ea typeface="Nunito"/>
              <a:cs typeface="Nunito"/>
              <a:sym typeface="Nunito"/>
            </a:endParaRPr>
          </a:p>
        </p:txBody>
      </p:sp>
      <p:sp>
        <p:nvSpPr>
          <p:cNvPr id="1067" name="Google Shape;1067;p65"/>
          <p:cNvSpPr/>
          <p:nvPr/>
        </p:nvSpPr>
        <p:spPr>
          <a:xfrm>
            <a:off x="378300" y="596388"/>
            <a:ext cx="8387700" cy="4033500"/>
          </a:xfrm>
          <a:prstGeom prst="rect">
            <a:avLst/>
          </a:prstGeom>
          <a:noFill/>
          <a:ln>
            <a:noFill/>
          </a:ln>
        </p:spPr>
        <p:txBody>
          <a:bodyPr spcFirstLastPara="1" wrap="square" lIns="30475" tIns="30475" rIns="30475" bIns="30475" anchor="ctr" anchorCtr="0">
            <a:noAutofit/>
          </a:bodyPr>
          <a:lstStyle/>
          <a:p>
            <a:pPr marL="0" marR="0" lvl="0" indent="0" algn="l" rtl="0">
              <a:lnSpc>
                <a:spcPct val="100000"/>
              </a:lnSpc>
              <a:spcBef>
                <a:spcPts val="0"/>
              </a:spcBef>
              <a:spcAft>
                <a:spcPts val="0"/>
              </a:spcAft>
              <a:buClr>
                <a:srgbClr val="000000"/>
              </a:buClr>
              <a:buSzPts val="1246"/>
              <a:buFont typeface="Arial"/>
              <a:buNone/>
            </a:pPr>
            <a:endParaRPr sz="1246" b="0" i="0" u="none" strike="noStrike" cap="none">
              <a:solidFill>
                <a:srgbClr val="000000"/>
              </a:solidFill>
              <a:latin typeface="Nunito"/>
              <a:ea typeface="Nunito"/>
              <a:cs typeface="Nunito"/>
              <a:sym typeface="Nunito"/>
            </a:endParaRPr>
          </a:p>
        </p:txBody>
      </p:sp>
      <p:sp>
        <p:nvSpPr>
          <p:cNvPr id="1068" name="Google Shape;1068;p65"/>
          <p:cNvSpPr/>
          <p:nvPr/>
        </p:nvSpPr>
        <p:spPr>
          <a:xfrm>
            <a:off x="378300" y="596388"/>
            <a:ext cx="8387700" cy="3271200"/>
          </a:xfrm>
          <a:prstGeom prst="rect">
            <a:avLst/>
          </a:prstGeom>
          <a:noFill/>
          <a:ln>
            <a:noFill/>
          </a:ln>
        </p:spPr>
        <p:txBody>
          <a:bodyPr spcFirstLastPara="1" wrap="square" lIns="30475" tIns="30475" rIns="30475" bIns="30475" anchor="ctr" anchorCtr="0">
            <a:noAutofit/>
          </a:bodyPr>
          <a:lstStyle/>
          <a:p>
            <a:pPr marL="0" marR="0" lvl="0" indent="0" algn="l" rtl="0">
              <a:lnSpc>
                <a:spcPct val="100000"/>
              </a:lnSpc>
              <a:spcBef>
                <a:spcPts val="0"/>
              </a:spcBef>
              <a:spcAft>
                <a:spcPts val="0"/>
              </a:spcAft>
              <a:buClr>
                <a:srgbClr val="000000"/>
              </a:buClr>
              <a:buSzPts val="1246"/>
              <a:buFont typeface="Arial"/>
              <a:buNone/>
            </a:pPr>
            <a:endParaRPr sz="1246" b="0" i="0" u="none" strike="noStrike" cap="none">
              <a:solidFill>
                <a:srgbClr val="000000"/>
              </a:solidFill>
              <a:latin typeface="Nunito"/>
              <a:ea typeface="Nunito"/>
              <a:cs typeface="Nunito"/>
              <a:sym typeface="Nunito"/>
            </a:endParaRPr>
          </a:p>
        </p:txBody>
      </p:sp>
      <p:sp>
        <p:nvSpPr>
          <p:cNvPr id="1069" name="Google Shape;1069;p65"/>
          <p:cNvSpPr/>
          <p:nvPr/>
        </p:nvSpPr>
        <p:spPr>
          <a:xfrm>
            <a:off x="378300" y="596388"/>
            <a:ext cx="8387700" cy="3271200"/>
          </a:xfrm>
          <a:prstGeom prst="rect">
            <a:avLst/>
          </a:prstGeom>
          <a:noFill/>
          <a:ln>
            <a:noFill/>
          </a:ln>
        </p:spPr>
        <p:txBody>
          <a:bodyPr spcFirstLastPara="1" wrap="square" lIns="30475" tIns="30475" rIns="30475" bIns="30475" anchor="ctr" anchorCtr="0">
            <a:noAutofit/>
          </a:bodyPr>
          <a:lstStyle/>
          <a:p>
            <a:pPr marL="0" marR="0" lvl="0" indent="0" algn="l" rtl="0">
              <a:lnSpc>
                <a:spcPct val="100000"/>
              </a:lnSpc>
              <a:spcBef>
                <a:spcPts val="0"/>
              </a:spcBef>
              <a:spcAft>
                <a:spcPts val="0"/>
              </a:spcAft>
              <a:buClr>
                <a:srgbClr val="000000"/>
              </a:buClr>
              <a:buSzPts val="1246"/>
              <a:buFont typeface="Arial"/>
              <a:buNone/>
            </a:pPr>
            <a:endParaRPr sz="1246" b="0" i="0" u="none" strike="noStrike" cap="none">
              <a:solidFill>
                <a:srgbClr val="000000"/>
              </a:solidFill>
              <a:latin typeface="Nunito"/>
              <a:ea typeface="Nunito"/>
              <a:cs typeface="Nunito"/>
              <a:sym typeface="Nunito"/>
            </a:endParaRPr>
          </a:p>
        </p:txBody>
      </p:sp>
      <p:sp>
        <p:nvSpPr>
          <p:cNvPr id="1070" name="Google Shape;1070;p65"/>
          <p:cNvSpPr/>
          <p:nvPr/>
        </p:nvSpPr>
        <p:spPr>
          <a:xfrm>
            <a:off x="378300" y="900000"/>
            <a:ext cx="1048500" cy="2967900"/>
          </a:xfrm>
          <a:prstGeom prst="rect">
            <a:avLst/>
          </a:prstGeom>
          <a:gradFill>
            <a:gsLst>
              <a:gs pos="0">
                <a:srgbClr val="0C5395"/>
              </a:gs>
              <a:gs pos="100000">
                <a:srgbClr val="1E90FF"/>
              </a:gs>
            </a:gsLst>
            <a:lin ang="2700006" scaled="0"/>
          </a:gradFill>
          <a:ln w="11300" cap="flat" cmpd="sng">
            <a:solidFill>
              <a:schemeClr val="lt1"/>
            </a:solidFill>
            <a:prstDash val="solid"/>
            <a:round/>
            <a:headEnd type="none" w="sm" len="sm"/>
            <a:tailEnd type="none" w="sm" len="sm"/>
          </a:ln>
        </p:spPr>
        <p:txBody>
          <a:bodyPr spcFirstLastPara="1" wrap="square" lIns="30475" tIns="30475" rIns="30475" bIns="30475" anchor="ctr" anchorCtr="0">
            <a:noAutofit/>
          </a:bodyPr>
          <a:lstStyle/>
          <a:p>
            <a:pPr marL="0" marR="0" lvl="0" indent="0" algn="l" rtl="0">
              <a:lnSpc>
                <a:spcPct val="100000"/>
              </a:lnSpc>
              <a:spcBef>
                <a:spcPts val="0"/>
              </a:spcBef>
              <a:spcAft>
                <a:spcPts val="0"/>
              </a:spcAft>
              <a:buClr>
                <a:srgbClr val="000000"/>
              </a:buClr>
              <a:buSzPts val="1246"/>
              <a:buFont typeface="Arial"/>
              <a:buNone/>
            </a:pPr>
            <a:endParaRPr sz="1246" b="0" i="0" u="none" strike="noStrike" cap="none">
              <a:solidFill>
                <a:srgbClr val="000000"/>
              </a:solidFill>
              <a:latin typeface="Nunito"/>
              <a:ea typeface="Nunito"/>
              <a:cs typeface="Nunito"/>
              <a:sym typeface="Nunito"/>
            </a:endParaRPr>
          </a:p>
        </p:txBody>
      </p:sp>
      <p:sp>
        <p:nvSpPr>
          <p:cNvPr id="1071" name="Google Shape;1071;p65"/>
          <p:cNvSpPr/>
          <p:nvPr/>
        </p:nvSpPr>
        <p:spPr>
          <a:xfrm>
            <a:off x="396241" y="2083613"/>
            <a:ext cx="1012800" cy="33210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chemeClr val="lt1"/>
              </a:buClr>
              <a:buSzPts val="801"/>
              <a:buFont typeface="Inter"/>
              <a:buNone/>
            </a:pPr>
            <a:r>
              <a:rPr lang="id" sz="950" b="1" i="0" u="none" strike="noStrike" cap="none">
                <a:solidFill>
                  <a:schemeClr val="lt1"/>
                </a:solidFill>
                <a:latin typeface="Figtree"/>
                <a:ea typeface="Figtree"/>
                <a:cs typeface="Figtree"/>
                <a:sym typeface="Figtree"/>
              </a:rPr>
              <a:t>Langkah-Langkah Pembelajaran</a:t>
            </a:r>
            <a:endParaRPr sz="950" b="1" i="0" u="none" strike="noStrike" cap="none">
              <a:solidFill>
                <a:srgbClr val="FFFFFF"/>
              </a:solidFill>
              <a:latin typeface="Figtree"/>
              <a:ea typeface="Figtree"/>
              <a:cs typeface="Figtree"/>
              <a:sym typeface="Figtree"/>
            </a:endParaRPr>
          </a:p>
        </p:txBody>
      </p:sp>
      <p:sp>
        <p:nvSpPr>
          <p:cNvPr id="1072" name="Google Shape;1072;p65"/>
          <p:cNvSpPr/>
          <p:nvPr/>
        </p:nvSpPr>
        <p:spPr>
          <a:xfrm>
            <a:off x="1426719" y="935356"/>
            <a:ext cx="7338900" cy="2932500"/>
          </a:xfrm>
          <a:prstGeom prst="rect">
            <a:avLst/>
          </a:prstGeom>
          <a:solidFill>
            <a:srgbClr val="42A5F5"/>
          </a:solidFill>
          <a:ln w="9525" cap="flat" cmpd="sng">
            <a:solidFill>
              <a:srgbClr val="42A5F5"/>
            </a:solidFill>
            <a:prstDash val="solid"/>
            <a:round/>
            <a:headEnd type="none" w="sm" len="sm"/>
            <a:tailEnd type="none" w="sm" len="sm"/>
          </a:ln>
        </p:spPr>
        <p:txBody>
          <a:bodyPr spcFirstLastPara="1" wrap="square" lIns="30475" tIns="30475" rIns="30475" bIns="30475" anchor="ctr" anchorCtr="0">
            <a:noAutofit/>
          </a:bodyPr>
          <a:lstStyle/>
          <a:p>
            <a:pPr marL="0" marR="0" lvl="0" indent="0" algn="l" rtl="0">
              <a:lnSpc>
                <a:spcPct val="100000"/>
              </a:lnSpc>
              <a:spcBef>
                <a:spcPts val="0"/>
              </a:spcBef>
              <a:spcAft>
                <a:spcPts val="0"/>
              </a:spcAft>
              <a:buClr>
                <a:srgbClr val="000000"/>
              </a:buClr>
              <a:buSzPts val="1246"/>
              <a:buFont typeface="Arial"/>
              <a:buNone/>
            </a:pPr>
            <a:endParaRPr sz="1246" b="0" i="0" u="none" strike="noStrike" cap="none">
              <a:solidFill>
                <a:srgbClr val="000000"/>
              </a:solidFill>
              <a:latin typeface="Nunito"/>
              <a:ea typeface="Nunito"/>
              <a:cs typeface="Nunito"/>
              <a:sym typeface="Nunito"/>
            </a:endParaRPr>
          </a:p>
        </p:txBody>
      </p:sp>
      <p:sp>
        <p:nvSpPr>
          <p:cNvPr id="1073" name="Google Shape;1073;p65"/>
          <p:cNvSpPr/>
          <p:nvPr/>
        </p:nvSpPr>
        <p:spPr>
          <a:xfrm>
            <a:off x="1539050" y="996811"/>
            <a:ext cx="7145700" cy="4755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30712"/>
              </a:buClr>
              <a:buSzPts val="623"/>
              <a:buFont typeface="Inter"/>
              <a:buNone/>
            </a:pPr>
            <a:r>
              <a:rPr lang="id" sz="712" b="0" i="0" u="none" strike="noStrike" cap="none">
                <a:solidFill>
                  <a:schemeClr val="lt1"/>
                </a:solidFill>
                <a:latin typeface="Figtree SemiBold"/>
                <a:ea typeface="Figtree SemiBold"/>
                <a:cs typeface="Figtree SemiBold"/>
                <a:sym typeface="Figtree SemiBold"/>
              </a:rPr>
              <a:t>Pada tahap ini, siswa aktif terlibat dalam pengalaman belajar memahami, mengaplikasi, dan merefleksi. Guru menerapkan prinsip pembelajaran berkesadaran, bermakna, menyenangkan untuk mencapai tujuan pembelajaran. Pengalaman belajar tidak harus dilaksanakan dalam satu kali pertemuan.</a:t>
            </a:r>
            <a:endParaRPr sz="712" b="0" i="0" u="none" strike="noStrike" cap="none">
              <a:solidFill>
                <a:schemeClr val="lt1"/>
              </a:solidFill>
              <a:latin typeface="Figtree SemiBold"/>
              <a:ea typeface="Figtree SemiBold"/>
              <a:cs typeface="Figtree SemiBold"/>
              <a:sym typeface="Figtree SemiBold"/>
            </a:endParaRPr>
          </a:p>
        </p:txBody>
      </p:sp>
      <p:sp>
        <p:nvSpPr>
          <p:cNvPr id="1074" name="Google Shape;1074;p65"/>
          <p:cNvSpPr/>
          <p:nvPr/>
        </p:nvSpPr>
        <p:spPr>
          <a:xfrm>
            <a:off x="1426719" y="1556843"/>
            <a:ext cx="7338900" cy="695100"/>
          </a:xfrm>
          <a:prstGeom prst="rect">
            <a:avLst/>
          </a:prstGeom>
          <a:solidFill>
            <a:srgbClr val="FBBC04"/>
          </a:solidFill>
          <a:ln w="9525" cap="flat" cmpd="sng">
            <a:solidFill>
              <a:schemeClr val="lt1"/>
            </a:solidFill>
            <a:prstDash val="solid"/>
            <a:round/>
            <a:headEnd type="none" w="sm" len="sm"/>
            <a:tailEnd type="none" w="sm" len="sm"/>
          </a:ln>
        </p:spPr>
        <p:txBody>
          <a:bodyPr spcFirstLastPara="1" wrap="square" lIns="30475" tIns="30475" rIns="30475" bIns="30475" anchor="ctr" anchorCtr="0">
            <a:noAutofit/>
          </a:bodyPr>
          <a:lstStyle/>
          <a:p>
            <a:pPr marL="0" marR="0" lvl="0" indent="0" algn="l" rtl="0">
              <a:lnSpc>
                <a:spcPct val="100000"/>
              </a:lnSpc>
              <a:spcBef>
                <a:spcPts val="0"/>
              </a:spcBef>
              <a:spcAft>
                <a:spcPts val="0"/>
              </a:spcAft>
              <a:buClr>
                <a:srgbClr val="000000"/>
              </a:buClr>
              <a:buSzPts val="1246"/>
              <a:buFont typeface="Arial"/>
              <a:buNone/>
            </a:pPr>
            <a:endParaRPr sz="1246" b="0" i="0" u="none" strike="noStrike" cap="none">
              <a:solidFill>
                <a:srgbClr val="000000"/>
              </a:solidFill>
              <a:latin typeface="Nunito"/>
              <a:ea typeface="Nunito"/>
              <a:cs typeface="Nunito"/>
              <a:sym typeface="Nunito"/>
            </a:endParaRPr>
          </a:p>
        </p:txBody>
      </p:sp>
      <p:sp>
        <p:nvSpPr>
          <p:cNvPr id="1075" name="Google Shape;1075;p65"/>
          <p:cNvSpPr/>
          <p:nvPr/>
        </p:nvSpPr>
        <p:spPr>
          <a:xfrm>
            <a:off x="1539050" y="1633890"/>
            <a:ext cx="7145700" cy="5778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30712"/>
              </a:buClr>
              <a:buSzPts val="356"/>
              <a:buFont typeface="Inter"/>
              <a:buNone/>
            </a:pPr>
            <a:r>
              <a:rPr lang="id" sz="712" b="1" i="0" u="none" strike="noStrike" cap="none">
                <a:solidFill>
                  <a:schemeClr val="dk1"/>
                </a:solidFill>
                <a:latin typeface="Figtree"/>
                <a:ea typeface="Figtree"/>
                <a:cs typeface="Figtree"/>
                <a:sym typeface="Figtree"/>
              </a:rPr>
              <a:t>Memahami (tuliskan prinsip pembelajaran yang digunakan: berkesadaran, bermakna, dan/atau menggembirakan)</a:t>
            </a:r>
            <a:endParaRPr sz="712" b="1" i="0" u="none" strike="noStrike" cap="none">
              <a:solidFill>
                <a:schemeClr val="dk1"/>
              </a:solidFill>
              <a:latin typeface="Figtree"/>
              <a:ea typeface="Figtree"/>
              <a:cs typeface="Figtree"/>
              <a:sym typeface="Figtree"/>
            </a:endParaRPr>
          </a:p>
          <a:p>
            <a:pPr marL="0" marR="0" lvl="0" indent="0" algn="l" rtl="0">
              <a:lnSpc>
                <a:spcPct val="110000"/>
              </a:lnSpc>
              <a:spcBef>
                <a:spcPts val="0"/>
              </a:spcBef>
              <a:spcAft>
                <a:spcPts val="0"/>
              </a:spcAft>
              <a:buClr>
                <a:srgbClr val="030712"/>
              </a:buClr>
              <a:buSzPts val="356"/>
              <a:buFont typeface="Inter"/>
              <a:buNone/>
            </a:pPr>
            <a:r>
              <a:rPr lang="id" sz="712" b="0" i="0" u="none" strike="noStrike" cap="none">
                <a:solidFill>
                  <a:schemeClr val="dk1"/>
                </a:solidFill>
                <a:latin typeface="Figtree Medium"/>
                <a:ea typeface="Figtree Medium"/>
                <a:cs typeface="Figtree Medium"/>
                <a:sym typeface="Figtree Medium"/>
              </a:rPr>
              <a:t>Tuliskan kegiatan pembelajaran yang memfasilitasi peserta didik untuk terlibat aktif mengonstruksi pengetahuan agar dapat memahami secara mendalam konsep atau materi dari berbagai sumber dan konteks. Pengetahuan pada fase ini terdiri dari pengetahuan esensial, pengetahuan aplikatif, dan pengetahuan nilai dan karakter.</a:t>
            </a:r>
            <a:endParaRPr sz="712" b="0" i="0" u="none" strike="noStrike" cap="none">
              <a:solidFill>
                <a:schemeClr val="dk1"/>
              </a:solidFill>
              <a:latin typeface="Figtree Medium"/>
              <a:ea typeface="Figtree Medium"/>
              <a:cs typeface="Figtree Medium"/>
              <a:sym typeface="Figtree Medium"/>
            </a:endParaRPr>
          </a:p>
        </p:txBody>
      </p:sp>
      <p:sp>
        <p:nvSpPr>
          <p:cNvPr id="1076" name="Google Shape;1076;p65"/>
          <p:cNvSpPr/>
          <p:nvPr/>
        </p:nvSpPr>
        <p:spPr>
          <a:xfrm>
            <a:off x="1426719" y="2251862"/>
            <a:ext cx="7338900" cy="779400"/>
          </a:xfrm>
          <a:prstGeom prst="rect">
            <a:avLst/>
          </a:prstGeom>
          <a:solidFill>
            <a:srgbClr val="FBBC04"/>
          </a:solidFill>
          <a:ln w="11300" cap="flat" cmpd="sng">
            <a:solidFill>
              <a:schemeClr val="lt1"/>
            </a:solidFill>
            <a:prstDash val="solid"/>
            <a:round/>
            <a:headEnd type="none" w="sm" len="sm"/>
            <a:tailEnd type="none" w="sm" len="sm"/>
          </a:ln>
        </p:spPr>
        <p:txBody>
          <a:bodyPr spcFirstLastPara="1" wrap="square" lIns="30475" tIns="30475" rIns="30475" bIns="30475" anchor="ctr" anchorCtr="0">
            <a:noAutofit/>
          </a:bodyPr>
          <a:lstStyle/>
          <a:p>
            <a:pPr marL="0" marR="0" lvl="0" indent="0" algn="l" rtl="0">
              <a:lnSpc>
                <a:spcPct val="100000"/>
              </a:lnSpc>
              <a:spcBef>
                <a:spcPts val="0"/>
              </a:spcBef>
              <a:spcAft>
                <a:spcPts val="0"/>
              </a:spcAft>
              <a:buClr>
                <a:srgbClr val="000000"/>
              </a:buClr>
              <a:buSzPts val="1246"/>
              <a:buFont typeface="Arial"/>
              <a:buNone/>
            </a:pPr>
            <a:endParaRPr sz="1246" b="0" i="0" u="none" strike="noStrike" cap="none">
              <a:solidFill>
                <a:srgbClr val="000000"/>
              </a:solidFill>
              <a:latin typeface="Nunito"/>
              <a:ea typeface="Nunito"/>
              <a:cs typeface="Nunito"/>
              <a:sym typeface="Nunito"/>
            </a:endParaRPr>
          </a:p>
        </p:txBody>
      </p:sp>
      <p:sp>
        <p:nvSpPr>
          <p:cNvPr id="1077" name="Google Shape;1077;p65"/>
          <p:cNvSpPr/>
          <p:nvPr/>
        </p:nvSpPr>
        <p:spPr>
          <a:xfrm>
            <a:off x="1539052" y="2443766"/>
            <a:ext cx="7145700" cy="3843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30712"/>
              </a:buClr>
              <a:buSzPts val="356"/>
              <a:buFont typeface="Inter"/>
              <a:buNone/>
            </a:pPr>
            <a:r>
              <a:rPr lang="id" sz="712" b="1" i="0" u="none" strike="noStrike" cap="none">
                <a:solidFill>
                  <a:schemeClr val="dk1"/>
                </a:solidFill>
                <a:latin typeface="Figtree"/>
                <a:ea typeface="Figtree"/>
                <a:cs typeface="Figtree"/>
                <a:sym typeface="Figtree"/>
              </a:rPr>
              <a:t>Mengaplikasi (tuliskan prinsip pembelajaran yang digunakan: berkesadaran, bermakna, dan/atau menggembirakan)</a:t>
            </a:r>
            <a:endParaRPr sz="712" b="1" i="0" u="none" strike="noStrike" cap="none">
              <a:solidFill>
                <a:schemeClr val="dk1"/>
              </a:solidFill>
              <a:latin typeface="Figtree"/>
              <a:ea typeface="Figtree"/>
              <a:cs typeface="Figtree"/>
              <a:sym typeface="Figtree"/>
            </a:endParaRPr>
          </a:p>
          <a:p>
            <a:pPr marL="0" marR="0" lvl="0" indent="0" algn="l" rtl="0">
              <a:lnSpc>
                <a:spcPct val="110000"/>
              </a:lnSpc>
              <a:spcBef>
                <a:spcPts val="0"/>
              </a:spcBef>
              <a:spcAft>
                <a:spcPts val="0"/>
              </a:spcAft>
              <a:buClr>
                <a:schemeClr val="dk1"/>
              </a:buClr>
              <a:buSzPts val="534"/>
              <a:buFont typeface="Arial"/>
              <a:buNone/>
            </a:pPr>
            <a:r>
              <a:rPr lang="id" sz="712" b="0" i="0" u="none" strike="noStrike" cap="none">
                <a:solidFill>
                  <a:schemeClr val="dk1"/>
                </a:solidFill>
                <a:latin typeface="Figtree Medium"/>
                <a:ea typeface="Figtree Medium"/>
                <a:cs typeface="Figtree Medium"/>
                <a:sym typeface="Figtree Medium"/>
              </a:rPr>
              <a:t>Tuliskan kegiatan yang mengondisikan pengalaman belajar yang menunjukan aktivitas peserta didik mengaplikasi pemahaman secara kontekstual atau kehidupan nyata (hidup, kehidupan, dan/atau penghidupan). Proses mengaplikasi ini merupakan bagian dari pendalaman pengetahuan untuk menghasilkan pengembangan kompetensi.</a:t>
            </a:r>
            <a:endParaRPr sz="712" b="0" i="0" u="none" strike="noStrike" cap="none">
              <a:solidFill>
                <a:schemeClr val="dk1"/>
              </a:solidFill>
              <a:latin typeface="Figtree Medium"/>
              <a:ea typeface="Figtree Medium"/>
              <a:cs typeface="Figtree Medium"/>
              <a:sym typeface="Figtree Medium"/>
            </a:endParaRPr>
          </a:p>
        </p:txBody>
      </p:sp>
      <p:sp>
        <p:nvSpPr>
          <p:cNvPr id="1078" name="Google Shape;1078;p65"/>
          <p:cNvSpPr/>
          <p:nvPr/>
        </p:nvSpPr>
        <p:spPr>
          <a:xfrm>
            <a:off x="1426719" y="3031279"/>
            <a:ext cx="7338900" cy="836100"/>
          </a:xfrm>
          <a:prstGeom prst="rect">
            <a:avLst/>
          </a:prstGeom>
          <a:solidFill>
            <a:srgbClr val="FBBC04"/>
          </a:solidFill>
          <a:ln w="11300" cap="flat" cmpd="sng">
            <a:solidFill>
              <a:schemeClr val="lt1"/>
            </a:solidFill>
            <a:prstDash val="solid"/>
            <a:round/>
            <a:headEnd type="none" w="sm" len="sm"/>
            <a:tailEnd type="none" w="sm" len="sm"/>
          </a:ln>
        </p:spPr>
        <p:txBody>
          <a:bodyPr spcFirstLastPara="1" wrap="square" lIns="30475" tIns="30475" rIns="30475" bIns="30475" anchor="ctr" anchorCtr="0">
            <a:noAutofit/>
          </a:bodyPr>
          <a:lstStyle/>
          <a:p>
            <a:pPr marL="0" marR="0" lvl="0" indent="0" algn="l" rtl="0">
              <a:lnSpc>
                <a:spcPct val="100000"/>
              </a:lnSpc>
              <a:spcBef>
                <a:spcPts val="0"/>
              </a:spcBef>
              <a:spcAft>
                <a:spcPts val="0"/>
              </a:spcAft>
              <a:buClr>
                <a:srgbClr val="000000"/>
              </a:buClr>
              <a:buSzPts val="1246"/>
              <a:buFont typeface="Arial"/>
              <a:buNone/>
            </a:pPr>
            <a:endParaRPr sz="1246" b="0" i="0" u="none" strike="noStrike" cap="none">
              <a:solidFill>
                <a:srgbClr val="000000"/>
              </a:solidFill>
              <a:latin typeface="Nunito"/>
              <a:ea typeface="Nunito"/>
              <a:cs typeface="Nunito"/>
              <a:sym typeface="Nunito"/>
            </a:endParaRPr>
          </a:p>
        </p:txBody>
      </p:sp>
      <p:sp>
        <p:nvSpPr>
          <p:cNvPr id="1079" name="Google Shape;1079;p65"/>
          <p:cNvSpPr/>
          <p:nvPr/>
        </p:nvSpPr>
        <p:spPr>
          <a:xfrm>
            <a:off x="1523498" y="3101886"/>
            <a:ext cx="7145700" cy="6951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30712"/>
              </a:buClr>
              <a:buSzPts val="356"/>
              <a:buFont typeface="Inter"/>
              <a:buNone/>
            </a:pPr>
            <a:r>
              <a:rPr lang="id" sz="812" b="1" i="0" u="none" strike="noStrike" cap="none">
                <a:solidFill>
                  <a:schemeClr val="dk1"/>
                </a:solidFill>
                <a:latin typeface="Figtree"/>
                <a:ea typeface="Figtree"/>
                <a:cs typeface="Figtree"/>
                <a:sym typeface="Figtree"/>
              </a:rPr>
              <a:t>Merefleksi (tuliskan prinsip pembelajaran yang digunakan: berkesadaran, bermakna,  dan/atau menggembirakan)</a:t>
            </a:r>
            <a:endParaRPr sz="812" b="1" i="0" u="none" strike="noStrike" cap="none">
              <a:solidFill>
                <a:schemeClr val="dk1"/>
              </a:solidFill>
              <a:latin typeface="Figtree"/>
              <a:ea typeface="Figtree"/>
              <a:cs typeface="Figtree"/>
              <a:sym typeface="Figtree"/>
            </a:endParaRPr>
          </a:p>
          <a:p>
            <a:pPr marL="0" marR="0" lvl="0" indent="0" algn="l" rtl="0">
              <a:lnSpc>
                <a:spcPct val="110000"/>
              </a:lnSpc>
              <a:spcBef>
                <a:spcPts val="0"/>
              </a:spcBef>
              <a:spcAft>
                <a:spcPts val="0"/>
              </a:spcAft>
              <a:buClr>
                <a:srgbClr val="030712"/>
              </a:buClr>
              <a:buSzPts val="356"/>
              <a:buFont typeface="Inter"/>
              <a:buNone/>
            </a:pPr>
            <a:r>
              <a:rPr lang="id" sz="812" b="0" i="0" u="none" strike="noStrike" cap="none">
                <a:solidFill>
                  <a:schemeClr val="dk1"/>
                </a:solidFill>
                <a:latin typeface="Figtree Medium"/>
                <a:ea typeface="Figtree Medium"/>
                <a:cs typeface="Figtree Medium"/>
                <a:sym typeface="Figtree Medium"/>
              </a:rPr>
              <a:t>Tuliskan kegiatan yang mampu memfasilitasi peserta didik:</a:t>
            </a:r>
            <a:endParaRPr sz="812" b="0" i="0" u="none" strike="noStrike" cap="none">
              <a:solidFill>
                <a:schemeClr val="dk1"/>
              </a:solidFill>
              <a:latin typeface="Figtree Medium"/>
              <a:ea typeface="Figtree Medium"/>
              <a:cs typeface="Figtree Medium"/>
              <a:sym typeface="Figtree Medium"/>
            </a:endParaRPr>
          </a:p>
          <a:p>
            <a:pPr marL="203382" marR="0" lvl="0" indent="-153238" algn="l" rtl="0">
              <a:lnSpc>
                <a:spcPct val="110000"/>
              </a:lnSpc>
              <a:spcBef>
                <a:spcPts val="0"/>
              </a:spcBef>
              <a:spcAft>
                <a:spcPts val="0"/>
              </a:spcAft>
              <a:buClr>
                <a:schemeClr val="dk1"/>
              </a:buClr>
              <a:buSzPts val="812"/>
              <a:buFont typeface="Figtree Medium"/>
              <a:buAutoNum type="alphaLcPeriod"/>
            </a:pPr>
            <a:r>
              <a:rPr lang="id" sz="812" b="0" i="0" u="none" strike="noStrike" cap="none">
                <a:solidFill>
                  <a:schemeClr val="dk1"/>
                </a:solidFill>
                <a:latin typeface="Figtree Medium"/>
                <a:ea typeface="Figtree Medium"/>
                <a:cs typeface="Figtree Medium"/>
                <a:sym typeface="Figtree Medium"/>
              </a:rPr>
              <a:t>mengevaluasi dan memaknai proses serta hasil dari tindakan atau praktik nyata yang telah mereka lakukan dan menentukan tindaklanjut ke depan.</a:t>
            </a:r>
            <a:endParaRPr sz="812" b="0" i="0" u="none" strike="noStrike" cap="none">
              <a:solidFill>
                <a:schemeClr val="dk1"/>
              </a:solidFill>
              <a:latin typeface="Figtree Medium"/>
              <a:ea typeface="Figtree Medium"/>
              <a:cs typeface="Figtree Medium"/>
              <a:sym typeface="Figtree Medium"/>
            </a:endParaRPr>
          </a:p>
          <a:p>
            <a:pPr marL="203382" marR="0" lvl="0" indent="-153238" algn="l" rtl="0">
              <a:lnSpc>
                <a:spcPct val="110000"/>
              </a:lnSpc>
              <a:spcBef>
                <a:spcPts val="0"/>
              </a:spcBef>
              <a:spcAft>
                <a:spcPts val="0"/>
              </a:spcAft>
              <a:buClr>
                <a:schemeClr val="dk1"/>
              </a:buClr>
              <a:buSzPts val="812"/>
              <a:buFont typeface="Figtree Medium"/>
              <a:buAutoNum type="alphaLcPeriod"/>
            </a:pPr>
            <a:r>
              <a:rPr lang="id" sz="812" b="0" i="0" u="none" strike="noStrike" cap="none">
                <a:solidFill>
                  <a:schemeClr val="dk1"/>
                </a:solidFill>
                <a:latin typeface="Figtree Medium"/>
                <a:ea typeface="Figtree Medium"/>
                <a:cs typeface="Figtree Medium"/>
                <a:sym typeface="Figtree Medium"/>
              </a:rPr>
              <a:t>mengelola proses belajarnya secara mandiri, dengan meneruskan dan mengembangkan strategi belajar yang berhasil dan memperbaiki yang belum berhasil dengan tetap meningkatkan motivasi belajar dan kepercayaan diri.</a:t>
            </a:r>
            <a:endParaRPr sz="812" b="0" i="0" u="none" strike="noStrike" cap="none">
              <a:solidFill>
                <a:schemeClr val="dk1"/>
              </a:solidFill>
              <a:latin typeface="Figtree Medium"/>
              <a:ea typeface="Figtree Medium"/>
              <a:cs typeface="Figtree Medium"/>
              <a:sym typeface="Figtree Medium"/>
            </a:endParaRPr>
          </a:p>
        </p:txBody>
      </p:sp>
      <p:sp>
        <p:nvSpPr>
          <p:cNvPr id="1080" name="Google Shape;1080;p65"/>
          <p:cNvSpPr/>
          <p:nvPr/>
        </p:nvSpPr>
        <p:spPr>
          <a:xfrm>
            <a:off x="378300" y="3935228"/>
            <a:ext cx="8387700" cy="695100"/>
          </a:xfrm>
          <a:prstGeom prst="rect">
            <a:avLst/>
          </a:prstGeom>
          <a:noFill/>
          <a:ln>
            <a:noFill/>
          </a:ln>
        </p:spPr>
        <p:txBody>
          <a:bodyPr spcFirstLastPara="1" wrap="square" lIns="30475" tIns="30475" rIns="30475" bIns="30475" anchor="ctr" anchorCtr="0">
            <a:noAutofit/>
          </a:bodyPr>
          <a:lstStyle/>
          <a:p>
            <a:pPr marL="0" marR="0" lvl="0" indent="0" algn="l" rtl="0">
              <a:lnSpc>
                <a:spcPct val="100000"/>
              </a:lnSpc>
              <a:spcBef>
                <a:spcPts val="0"/>
              </a:spcBef>
              <a:spcAft>
                <a:spcPts val="0"/>
              </a:spcAft>
              <a:buClr>
                <a:srgbClr val="000000"/>
              </a:buClr>
              <a:buSzPts val="1246"/>
              <a:buFont typeface="Arial"/>
              <a:buNone/>
            </a:pPr>
            <a:endParaRPr sz="1246" b="0" i="0" u="none" strike="noStrike" cap="none">
              <a:solidFill>
                <a:srgbClr val="000000"/>
              </a:solidFill>
              <a:latin typeface="Nunito"/>
              <a:ea typeface="Nunito"/>
              <a:cs typeface="Nunito"/>
              <a:sym typeface="Nunito"/>
            </a:endParaRPr>
          </a:p>
        </p:txBody>
      </p:sp>
      <p:sp>
        <p:nvSpPr>
          <p:cNvPr id="1081" name="Google Shape;1081;p65"/>
          <p:cNvSpPr/>
          <p:nvPr/>
        </p:nvSpPr>
        <p:spPr>
          <a:xfrm>
            <a:off x="378300" y="3935228"/>
            <a:ext cx="8387700" cy="695100"/>
          </a:xfrm>
          <a:prstGeom prst="rect">
            <a:avLst/>
          </a:prstGeom>
          <a:noFill/>
          <a:ln>
            <a:noFill/>
          </a:ln>
        </p:spPr>
        <p:txBody>
          <a:bodyPr spcFirstLastPara="1" wrap="square" lIns="30475" tIns="30475" rIns="30475" bIns="30475" anchor="ctr" anchorCtr="0">
            <a:noAutofit/>
          </a:bodyPr>
          <a:lstStyle/>
          <a:p>
            <a:pPr marL="0" marR="0" lvl="0" indent="0" algn="l" rtl="0">
              <a:lnSpc>
                <a:spcPct val="100000"/>
              </a:lnSpc>
              <a:spcBef>
                <a:spcPts val="0"/>
              </a:spcBef>
              <a:spcAft>
                <a:spcPts val="0"/>
              </a:spcAft>
              <a:buClr>
                <a:srgbClr val="000000"/>
              </a:buClr>
              <a:buSzPts val="1246"/>
              <a:buFont typeface="Arial"/>
              <a:buNone/>
            </a:pPr>
            <a:endParaRPr sz="1246" b="0" i="0" u="none" strike="noStrike" cap="none">
              <a:solidFill>
                <a:srgbClr val="000000"/>
              </a:solidFill>
              <a:latin typeface="Nunito"/>
              <a:ea typeface="Nunito"/>
              <a:cs typeface="Nunito"/>
              <a:sym typeface="Nunito"/>
            </a:endParaRPr>
          </a:p>
        </p:txBody>
      </p:sp>
      <p:sp>
        <p:nvSpPr>
          <p:cNvPr id="1082" name="Google Shape;1082;p65"/>
          <p:cNvSpPr/>
          <p:nvPr/>
        </p:nvSpPr>
        <p:spPr>
          <a:xfrm>
            <a:off x="378300" y="3935228"/>
            <a:ext cx="1048500" cy="695100"/>
          </a:xfrm>
          <a:prstGeom prst="rect">
            <a:avLst/>
          </a:prstGeom>
          <a:gradFill>
            <a:gsLst>
              <a:gs pos="0">
                <a:srgbClr val="0C5395"/>
              </a:gs>
              <a:gs pos="100000">
                <a:srgbClr val="1E90FF"/>
              </a:gs>
            </a:gsLst>
            <a:lin ang="2700006" scaled="0"/>
          </a:gradFill>
          <a:ln w="11300" cap="flat" cmpd="sng">
            <a:solidFill>
              <a:schemeClr val="lt1"/>
            </a:solidFill>
            <a:prstDash val="solid"/>
            <a:round/>
            <a:headEnd type="none" w="sm" len="sm"/>
            <a:tailEnd type="none" w="sm" len="sm"/>
          </a:ln>
        </p:spPr>
        <p:txBody>
          <a:bodyPr spcFirstLastPara="1" wrap="square" lIns="30475" tIns="30475" rIns="30475" bIns="30475" anchor="ctr" anchorCtr="0">
            <a:noAutofit/>
          </a:bodyPr>
          <a:lstStyle/>
          <a:p>
            <a:pPr marL="0" marR="0" lvl="0" indent="0" algn="l" rtl="0">
              <a:lnSpc>
                <a:spcPct val="100000"/>
              </a:lnSpc>
              <a:spcBef>
                <a:spcPts val="0"/>
              </a:spcBef>
              <a:spcAft>
                <a:spcPts val="0"/>
              </a:spcAft>
              <a:buClr>
                <a:srgbClr val="000000"/>
              </a:buClr>
              <a:buSzPts val="1246"/>
              <a:buFont typeface="Arial"/>
              <a:buNone/>
            </a:pPr>
            <a:endParaRPr sz="1246" b="0" i="0" u="none" strike="noStrike" cap="none">
              <a:solidFill>
                <a:srgbClr val="000000"/>
              </a:solidFill>
              <a:latin typeface="Nunito"/>
              <a:ea typeface="Nunito"/>
              <a:cs typeface="Nunito"/>
              <a:sym typeface="Nunito"/>
            </a:endParaRPr>
          </a:p>
        </p:txBody>
      </p:sp>
      <p:sp>
        <p:nvSpPr>
          <p:cNvPr id="1083" name="Google Shape;1083;p65"/>
          <p:cNvSpPr/>
          <p:nvPr/>
        </p:nvSpPr>
        <p:spPr>
          <a:xfrm>
            <a:off x="396241" y="4134372"/>
            <a:ext cx="1012800" cy="33210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FFFFFF"/>
              </a:buClr>
              <a:buSzPts val="801"/>
              <a:buFont typeface="Inter"/>
              <a:buNone/>
            </a:pPr>
            <a:r>
              <a:rPr lang="id" sz="950" b="1" i="0" u="none" strike="noStrike" cap="none">
                <a:solidFill>
                  <a:srgbClr val="FFFFFF"/>
                </a:solidFill>
                <a:latin typeface="Figtree"/>
                <a:ea typeface="Figtree"/>
                <a:cs typeface="Figtree"/>
                <a:sym typeface="Figtree"/>
              </a:rPr>
              <a:t>Asesmen Pembelajaran</a:t>
            </a:r>
            <a:endParaRPr sz="950" b="1" i="0" u="none" strike="noStrike" cap="none">
              <a:solidFill>
                <a:schemeClr val="dk1"/>
              </a:solidFill>
              <a:latin typeface="Figtree"/>
              <a:ea typeface="Figtree"/>
              <a:cs typeface="Figtree"/>
              <a:sym typeface="Figtree"/>
            </a:endParaRPr>
          </a:p>
        </p:txBody>
      </p:sp>
      <p:sp>
        <p:nvSpPr>
          <p:cNvPr id="1084" name="Google Shape;1084;p65"/>
          <p:cNvSpPr/>
          <p:nvPr/>
        </p:nvSpPr>
        <p:spPr>
          <a:xfrm>
            <a:off x="1426721" y="3935228"/>
            <a:ext cx="7338900" cy="695100"/>
          </a:xfrm>
          <a:prstGeom prst="rect">
            <a:avLst/>
          </a:prstGeom>
          <a:noFill/>
          <a:ln>
            <a:noFill/>
          </a:ln>
        </p:spPr>
        <p:txBody>
          <a:bodyPr spcFirstLastPara="1" wrap="square" lIns="30475" tIns="30475" rIns="30475" bIns="30475" anchor="ctr" anchorCtr="0">
            <a:noAutofit/>
          </a:bodyPr>
          <a:lstStyle/>
          <a:p>
            <a:pPr marL="0" marR="0" lvl="0" indent="0" algn="l" rtl="0">
              <a:lnSpc>
                <a:spcPct val="100000"/>
              </a:lnSpc>
              <a:spcBef>
                <a:spcPts val="0"/>
              </a:spcBef>
              <a:spcAft>
                <a:spcPts val="0"/>
              </a:spcAft>
              <a:buClr>
                <a:srgbClr val="000000"/>
              </a:buClr>
              <a:buSzPts val="1246"/>
              <a:buFont typeface="Arial"/>
              <a:buNone/>
            </a:pPr>
            <a:endParaRPr sz="1246" b="0" i="0" u="none" strike="noStrike" cap="none">
              <a:solidFill>
                <a:srgbClr val="000000"/>
              </a:solidFill>
              <a:latin typeface="Nunito"/>
              <a:ea typeface="Nunito"/>
              <a:cs typeface="Nunito"/>
              <a:sym typeface="Nunito"/>
            </a:endParaRPr>
          </a:p>
        </p:txBody>
      </p:sp>
      <p:sp>
        <p:nvSpPr>
          <p:cNvPr id="1085" name="Google Shape;1085;p65"/>
          <p:cNvSpPr/>
          <p:nvPr/>
        </p:nvSpPr>
        <p:spPr>
          <a:xfrm>
            <a:off x="1426721" y="3935228"/>
            <a:ext cx="2911500" cy="695100"/>
          </a:xfrm>
          <a:prstGeom prst="rect">
            <a:avLst/>
          </a:prstGeom>
          <a:noFill/>
          <a:ln>
            <a:noFill/>
          </a:ln>
        </p:spPr>
        <p:txBody>
          <a:bodyPr spcFirstLastPara="1" wrap="square" lIns="30475" tIns="30475" rIns="30475" bIns="30475" anchor="ctr" anchorCtr="0">
            <a:noAutofit/>
          </a:bodyPr>
          <a:lstStyle/>
          <a:p>
            <a:pPr marL="0" marR="0" lvl="0" indent="0" algn="l" rtl="0">
              <a:lnSpc>
                <a:spcPct val="100000"/>
              </a:lnSpc>
              <a:spcBef>
                <a:spcPts val="0"/>
              </a:spcBef>
              <a:spcAft>
                <a:spcPts val="0"/>
              </a:spcAft>
              <a:buClr>
                <a:srgbClr val="000000"/>
              </a:buClr>
              <a:buSzPts val="1246"/>
              <a:buFont typeface="Arial"/>
              <a:buNone/>
            </a:pPr>
            <a:endParaRPr sz="1246" b="0" i="0" u="none" strike="noStrike" cap="none">
              <a:solidFill>
                <a:srgbClr val="000000"/>
              </a:solidFill>
              <a:latin typeface="Nunito"/>
              <a:ea typeface="Nunito"/>
              <a:cs typeface="Nunito"/>
              <a:sym typeface="Nunito"/>
            </a:endParaRPr>
          </a:p>
        </p:txBody>
      </p:sp>
      <p:sp>
        <p:nvSpPr>
          <p:cNvPr id="1086" name="Google Shape;1086;p65"/>
          <p:cNvSpPr/>
          <p:nvPr/>
        </p:nvSpPr>
        <p:spPr>
          <a:xfrm>
            <a:off x="1426793" y="3935228"/>
            <a:ext cx="7338900" cy="695100"/>
          </a:xfrm>
          <a:prstGeom prst="rect">
            <a:avLst/>
          </a:prstGeom>
          <a:gradFill>
            <a:gsLst>
              <a:gs pos="0">
                <a:srgbClr val="0C5395"/>
              </a:gs>
              <a:gs pos="100000">
                <a:srgbClr val="1E90FF"/>
              </a:gs>
            </a:gsLst>
            <a:lin ang="2700006" scaled="0"/>
          </a:gradFill>
          <a:ln w="11300" cap="flat" cmpd="sng">
            <a:solidFill>
              <a:srgbClr val="0369A1"/>
            </a:solidFill>
            <a:prstDash val="solid"/>
            <a:round/>
            <a:headEnd type="none" w="sm" len="sm"/>
            <a:tailEnd type="none" w="sm" len="sm"/>
          </a:ln>
        </p:spPr>
        <p:txBody>
          <a:bodyPr spcFirstLastPara="1" wrap="square" lIns="30475" tIns="30475" rIns="30475" bIns="30475" anchor="ctr" anchorCtr="0">
            <a:noAutofit/>
          </a:bodyPr>
          <a:lstStyle/>
          <a:p>
            <a:pPr marL="0" marR="0" lvl="0" indent="0" algn="l" rtl="0">
              <a:lnSpc>
                <a:spcPct val="100000"/>
              </a:lnSpc>
              <a:spcBef>
                <a:spcPts val="0"/>
              </a:spcBef>
              <a:spcAft>
                <a:spcPts val="0"/>
              </a:spcAft>
              <a:buClr>
                <a:srgbClr val="000000"/>
              </a:buClr>
              <a:buSzPts val="1246"/>
              <a:buFont typeface="Arial"/>
              <a:buNone/>
            </a:pPr>
            <a:endParaRPr sz="1246" b="0" i="0" u="none" strike="noStrike" cap="none">
              <a:solidFill>
                <a:srgbClr val="000000"/>
              </a:solidFill>
              <a:latin typeface="Nunito"/>
              <a:ea typeface="Nunito"/>
              <a:cs typeface="Nunito"/>
              <a:sym typeface="Nunito"/>
            </a:endParaRPr>
          </a:p>
        </p:txBody>
      </p:sp>
      <p:sp>
        <p:nvSpPr>
          <p:cNvPr id="1087" name="Google Shape;1087;p65"/>
          <p:cNvSpPr/>
          <p:nvPr/>
        </p:nvSpPr>
        <p:spPr>
          <a:xfrm>
            <a:off x="1538973" y="3986073"/>
            <a:ext cx="7145700" cy="6216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chemeClr val="dk1"/>
              </a:buClr>
              <a:buSzPts val="534"/>
              <a:buFont typeface="Arial"/>
              <a:buNone/>
            </a:pPr>
            <a:r>
              <a:rPr lang="id" sz="712" b="0" i="0" u="none" strike="noStrike" cap="none">
                <a:solidFill>
                  <a:schemeClr val="lt1"/>
                </a:solidFill>
                <a:latin typeface="Figtree Medium"/>
                <a:ea typeface="Figtree Medium"/>
                <a:cs typeface="Figtree Medium"/>
                <a:sym typeface="Figtree Medium"/>
              </a:rPr>
              <a:t>Tuliskan teknik dan instrumen penilaian yang digunakan pada awal, proses, dan akhir pembelajaran. Asesmen dalam pembelajaran mendalam dilaksanakan melalui asesmen sebagai pembelajaran (</a:t>
            </a:r>
            <a:r>
              <a:rPr lang="id" sz="712" b="0" i="1" u="none" strike="noStrike" cap="none">
                <a:solidFill>
                  <a:schemeClr val="lt1"/>
                </a:solidFill>
                <a:latin typeface="Figtree Medium"/>
                <a:ea typeface="Figtree Medium"/>
                <a:cs typeface="Figtree Medium"/>
                <a:sym typeface="Figtree Medium"/>
              </a:rPr>
              <a:t>assessment as learning</a:t>
            </a:r>
            <a:r>
              <a:rPr lang="id" sz="712" b="0" i="0" u="none" strike="noStrike" cap="none">
                <a:solidFill>
                  <a:schemeClr val="lt1"/>
                </a:solidFill>
                <a:latin typeface="Figtree Medium"/>
                <a:ea typeface="Figtree Medium"/>
                <a:cs typeface="Figtree Medium"/>
                <a:sym typeface="Figtree Medium"/>
              </a:rPr>
              <a:t>) yang menekankan pada penilaian diri dan penilaian sejawat, asesmen untuk pembelajaran (</a:t>
            </a:r>
            <a:r>
              <a:rPr lang="id" sz="712" b="0" i="1" u="none" strike="noStrike" cap="none">
                <a:solidFill>
                  <a:schemeClr val="lt1"/>
                </a:solidFill>
                <a:latin typeface="Figtree Medium"/>
                <a:ea typeface="Figtree Medium"/>
                <a:cs typeface="Figtree Medium"/>
                <a:sym typeface="Figtree Medium"/>
              </a:rPr>
              <a:t>assessment for learning</a:t>
            </a:r>
            <a:r>
              <a:rPr lang="id" sz="712" b="0" i="0" u="none" strike="noStrike" cap="none">
                <a:solidFill>
                  <a:schemeClr val="lt1"/>
                </a:solidFill>
                <a:latin typeface="Figtree Medium"/>
                <a:ea typeface="Figtree Medium"/>
                <a:cs typeface="Figtree Medium"/>
                <a:sym typeface="Figtree Medium"/>
              </a:rPr>
              <a:t>) yang menekankan pada umpan balik, dan asesmen hasil pembelajaran (</a:t>
            </a:r>
            <a:r>
              <a:rPr lang="id" sz="712" b="0" i="1" u="none" strike="noStrike" cap="none">
                <a:solidFill>
                  <a:schemeClr val="lt1"/>
                </a:solidFill>
                <a:latin typeface="Figtree Medium"/>
                <a:ea typeface="Figtree Medium"/>
                <a:cs typeface="Figtree Medium"/>
                <a:sym typeface="Figtree Medium"/>
              </a:rPr>
              <a:t>assessment of learning</a:t>
            </a:r>
            <a:r>
              <a:rPr lang="id" sz="712" b="0" i="0" u="none" strike="noStrike" cap="none">
                <a:solidFill>
                  <a:schemeClr val="lt1"/>
                </a:solidFill>
                <a:latin typeface="Figtree Medium"/>
                <a:ea typeface="Figtree Medium"/>
                <a:cs typeface="Figtree Medium"/>
                <a:sym typeface="Figtree Medium"/>
              </a:rPr>
              <a:t>) yang menekankan pada pencapaian dan tindak lanjut dengan mempertimbangkan karakteristik peserta didik. Contoh: Penilaian Sejawat, Penilaian Diri, Penilaian Proyek, Penilaian Produk, Observasi, Portofolio, Penilaian Berbasis Kelas, Penilaian Kinerja, Tes tertulis, Tes lisan, dan sebagainya.</a:t>
            </a:r>
            <a:endParaRPr sz="712" b="0" i="0" u="none" strike="noStrike" cap="none">
              <a:solidFill>
                <a:schemeClr val="lt1"/>
              </a:solidFill>
              <a:latin typeface="Figtree Medium"/>
              <a:ea typeface="Figtree Medium"/>
              <a:cs typeface="Figtree Medium"/>
              <a:sym typeface="Figtree Medium"/>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091"/>
        <p:cNvGrpSpPr/>
        <p:nvPr/>
      </p:nvGrpSpPr>
      <p:grpSpPr>
        <a:xfrm>
          <a:off x="0" y="0"/>
          <a:ext cx="0" cy="0"/>
          <a:chOff x="0" y="0"/>
          <a:chExt cx="0" cy="0"/>
        </a:xfrm>
      </p:grpSpPr>
      <p:sp>
        <p:nvSpPr>
          <p:cNvPr id="1092" name="Google Shape;1092;p66"/>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66</a:t>
            </a:fld>
            <a:endParaRPr sz="700" b="1" i="0" u="none" strike="noStrike" cap="none">
              <a:solidFill>
                <a:srgbClr val="595959"/>
              </a:solidFill>
              <a:latin typeface="Figtree"/>
              <a:ea typeface="Figtree"/>
              <a:cs typeface="Figtree"/>
              <a:sym typeface="Figtree"/>
            </a:endParaRPr>
          </a:p>
        </p:txBody>
      </p:sp>
      <p:sp>
        <p:nvSpPr>
          <p:cNvPr id="1093" name="Google Shape;1093;p66"/>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r>
              <a:rPr lang="id"/>
              <a:t>Contoh Teknik Asesmen</a:t>
            </a:r>
            <a:endParaRPr/>
          </a:p>
        </p:txBody>
      </p:sp>
      <p:sp>
        <p:nvSpPr>
          <p:cNvPr id="1094" name="Google Shape;1094;p66"/>
          <p:cNvSpPr/>
          <p:nvPr/>
        </p:nvSpPr>
        <p:spPr>
          <a:xfrm>
            <a:off x="958900" y="3801808"/>
            <a:ext cx="971400" cy="31860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FFFFFF"/>
              </a:buClr>
              <a:buSzPts val="768"/>
              <a:buFont typeface="Inter"/>
              <a:buNone/>
            </a:pPr>
            <a:r>
              <a:rPr lang="id" sz="911" b="1" i="0" u="none" strike="noStrike" cap="none">
                <a:solidFill>
                  <a:srgbClr val="FFFFFF"/>
                </a:solidFill>
                <a:latin typeface="Figtree"/>
                <a:ea typeface="Figtree"/>
                <a:cs typeface="Figtree"/>
                <a:sym typeface="Figtree"/>
              </a:rPr>
              <a:t>Asesmen Pembelajaran</a:t>
            </a:r>
            <a:endParaRPr sz="911" b="1" i="0" u="none" strike="noStrike" cap="none">
              <a:solidFill>
                <a:schemeClr val="dk1"/>
              </a:solidFill>
              <a:latin typeface="Figtree"/>
              <a:ea typeface="Figtree"/>
              <a:cs typeface="Figtree"/>
              <a:sym typeface="Figtree"/>
            </a:endParaRPr>
          </a:p>
        </p:txBody>
      </p:sp>
      <p:sp>
        <p:nvSpPr>
          <p:cNvPr id="1095" name="Google Shape;1095;p66"/>
          <p:cNvSpPr/>
          <p:nvPr/>
        </p:nvSpPr>
        <p:spPr>
          <a:xfrm>
            <a:off x="986029" y="917863"/>
            <a:ext cx="2200200" cy="1081800"/>
          </a:xfrm>
          <a:prstGeom prst="roundRect">
            <a:avLst>
              <a:gd name="adj" fmla="val 4479"/>
            </a:avLst>
          </a:prstGeom>
          <a:solidFill>
            <a:srgbClr val="FDFCFC"/>
          </a:solidFill>
          <a:ln w="16300" cap="flat" cmpd="sng">
            <a:solidFill>
              <a:srgbClr val="0C5395"/>
            </a:solidFill>
            <a:prstDash val="solid"/>
            <a:round/>
            <a:headEnd type="none" w="sm" len="sm"/>
            <a:tailEnd type="none" w="sm" len="sm"/>
          </a:ln>
        </p:spPr>
        <p:txBody>
          <a:bodyPr spcFirstLastPara="1" wrap="square" lIns="62675" tIns="62675" rIns="62675" bIns="62675" anchor="ctr" anchorCtr="0">
            <a:noAutofit/>
          </a:bodyPr>
          <a:lstStyle/>
          <a:p>
            <a:pPr marL="0" marR="0" lvl="0" indent="0" algn="ctr" rtl="0">
              <a:lnSpc>
                <a:spcPct val="100000"/>
              </a:lnSpc>
              <a:spcBef>
                <a:spcPts val="0"/>
              </a:spcBef>
              <a:spcAft>
                <a:spcPts val="0"/>
              </a:spcAft>
              <a:buClr>
                <a:srgbClr val="000000"/>
              </a:buClr>
              <a:buSzPts val="960"/>
              <a:buFont typeface="Arial"/>
              <a:buNone/>
            </a:pPr>
            <a:endParaRPr sz="960" b="0" i="0" u="none" strike="noStrike" cap="none">
              <a:solidFill>
                <a:srgbClr val="000000"/>
              </a:solidFill>
              <a:latin typeface="Figtree"/>
              <a:ea typeface="Figtree"/>
              <a:cs typeface="Figtree"/>
              <a:sym typeface="Figtree"/>
            </a:endParaRPr>
          </a:p>
        </p:txBody>
      </p:sp>
      <p:sp>
        <p:nvSpPr>
          <p:cNvPr id="1096" name="Google Shape;1096;p66"/>
          <p:cNvSpPr txBox="1"/>
          <p:nvPr/>
        </p:nvSpPr>
        <p:spPr>
          <a:xfrm>
            <a:off x="973924" y="1451460"/>
            <a:ext cx="2200200" cy="6561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800"/>
              <a:buFont typeface="Arial"/>
              <a:buNone/>
            </a:pPr>
            <a:r>
              <a:rPr lang="id" sz="800" b="0" i="0" u="none" strike="noStrike" cap="none">
                <a:solidFill>
                  <a:srgbClr val="0C5395"/>
                </a:solidFill>
                <a:latin typeface="Figtree Medium"/>
                <a:ea typeface="Figtree Medium"/>
                <a:cs typeface="Figtree Medium"/>
                <a:sym typeface="Figtree Medium"/>
              </a:rPr>
              <a:t>Asesmen dilakukan dengan cara mengamati langsung perilaku atau aktivitas murid dalam proses pembelajaran.</a:t>
            </a:r>
            <a:endParaRPr sz="800" b="0" i="0" u="none" strike="noStrike" cap="none">
              <a:solidFill>
                <a:srgbClr val="0C5395"/>
              </a:solidFill>
              <a:latin typeface="Figtree Medium"/>
              <a:ea typeface="Figtree Medium"/>
              <a:cs typeface="Figtree Medium"/>
              <a:sym typeface="Figtree Medium"/>
            </a:endParaRPr>
          </a:p>
          <a:p>
            <a:pPr marL="0" marR="0" lvl="0" indent="0" algn="ctr" rtl="0">
              <a:lnSpc>
                <a:spcPct val="110000"/>
              </a:lnSpc>
              <a:spcBef>
                <a:spcPts val="0"/>
              </a:spcBef>
              <a:spcAft>
                <a:spcPts val="0"/>
              </a:spcAft>
              <a:buClr>
                <a:srgbClr val="000000"/>
              </a:buClr>
              <a:buSzPts val="800"/>
              <a:buFont typeface="Arial"/>
              <a:buNone/>
            </a:pPr>
            <a:endParaRPr sz="800" b="0" i="0" u="none" strike="noStrike" cap="none">
              <a:solidFill>
                <a:srgbClr val="0C5395"/>
              </a:solidFill>
              <a:latin typeface="Figtree Medium"/>
              <a:ea typeface="Figtree Medium"/>
              <a:cs typeface="Figtree Medium"/>
              <a:sym typeface="Figtree Medium"/>
            </a:endParaRPr>
          </a:p>
        </p:txBody>
      </p:sp>
      <p:sp>
        <p:nvSpPr>
          <p:cNvPr id="1097" name="Google Shape;1097;p66"/>
          <p:cNvSpPr/>
          <p:nvPr/>
        </p:nvSpPr>
        <p:spPr>
          <a:xfrm>
            <a:off x="977972" y="908583"/>
            <a:ext cx="2216154" cy="557615"/>
          </a:xfrm>
          <a:prstGeom prst="flowChartOffpageConnector">
            <a:avLst/>
          </a:prstGeom>
          <a:gradFill>
            <a:gsLst>
              <a:gs pos="0">
                <a:srgbClr val="0C5395"/>
              </a:gs>
              <a:gs pos="100000">
                <a:srgbClr val="1E90FF"/>
              </a:gs>
            </a:gsLst>
            <a:lin ang="2700006" scaled="0"/>
          </a:gradFill>
          <a:ln>
            <a:noFill/>
          </a:ln>
        </p:spPr>
        <p:txBody>
          <a:bodyPr spcFirstLastPara="1" wrap="square" lIns="78275" tIns="78275" rIns="78275" bIns="78275" anchor="ctr" anchorCtr="0">
            <a:noAutofit/>
          </a:bodyPr>
          <a:lstStyle/>
          <a:p>
            <a:pPr marL="0" marR="0" lvl="0" indent="0" algn="ctr" rtl="0">
              <a:lnSpc>
                <a:spcPct val="100000"/>
              </a:lnSpc>
              <a:spcBef>
                <a:spcPts val="0"/>
              </a:spcBef>
              <a:spcAft>
                <a:spcPts val="0"/>
              </a:spcAft>
              <a:buClr>
                <a:srgbClr val="000000"/>
              </a:buClr>
              <a:buSzPts val="1198"/>
              <a:buFont typeface="Arial"/>
              <a:buNone/>
            </a:pPr>
            <a:endParaRPr sz="1198" b="0" i="0" u="none" strike="noStrike" cap="none">
              <a:solidFill>
                <a:srgbClr val="000000"/>
              </a:solidFill>
              <a:latin typeface="Figtree"/>
              <a:ea typeface="Figtree"/>
              <a:cs typeface="Figtree"/>
              <a:sym typeface="Figtree"/>
            </a:endParaRPr>
          </a:p>
        </p:txBody>
      </p:sp>
      <p:sp>
        <p:nvSpPr>
          <p:cNvPr id="1098" name="Google Shape;1098;p66"/>
          <p:cNvSpPr txBox="1"/>
          <p:nvPr/>
        </p:nvSpPr>
        <p:spPr>
          <a:xfrm>
            <a:off x="1065020" y="975630"/>
            <a:ext cx="2040300" cy="3267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1300"/>
              <a:buFont typeface="Arial"/>
              <a:buNone/>
            </a:pPr>
            <a:r>
              <a:rPr lang="id" sz="1300" b="1" i="0" u="none" strike="noStrike" cap="none">
                <a:solidFill>
                  <a:srgbClr val="FFFFFF"/>
                </a:solidFill>
                <a:latin typeface="Figtree"/>
                <a:ea typeface="Figtree"/>
                <a:cs typeface="Figtree"/>
                <a:sym typeface="Figtree"/>
              </a:rPr>
              <a:t>Observasi</a:t>
            </a:r>
            <a:endParaRPr sz="1300" b="1" i="0" u="none" strike="noStrike" cap="none">
              <a:solidFill>
                <a:srgbClr val="FFFFFF"/>
              </a:solidFill>
              <a:latin typeface="Figtree"/>
              <a:ea typeface="Figtree"/>
              <a:cs typeface="Figtree"/>
              <a:sym typeface="Figtree"/>
            </a:endParaRPr>
          </a:p>
        </p:txBody>
      </p:sp>
      <p:sp>
        <p:nvSpPr>
          <p:cNvPr id="1099" name="Google Shape;1099;p66"/>
          <p:cNvSpPr/>
          <p:nvPr/>
        </p:nvSpPr>
        <p:spPr>
          <a:xfrm>
            <a:off x="3476747" y="922503"/>
            <a:ext cx="2200200" cy="1081800"/>
          </a:xfrm>
          <a:prstGeom prst="roundRect">
            <a:avLst>
              <a:gd name="adj" fmla="val 4479"/>
            </a:avLst>
          </a:prstGeom>
          <a:solidFill>
            <a:srgbClr val="FDFCFC"/>
          </a:solidFill>
          <a:ln w="16300" cap="flat" cmpd="sng">
            <a:solidFill>
              <a:srgbClr val="0C5395"/>
            </a:solidFill>
            <a:prstDash val="solid"/>
            <a:round/>
            <a:headEnd type="none" w="sm" len="sm"/>
            <a:tailEnd type="none" w="sm" len="sm"/>
          </a:ln>
        </p:spPr>
        <p:txBody>
          <a:bodyPr spcFirstLastPara="1" wrap="square" lIns="62675" tIns="62675" rIns="62675" bIns="62675" anchor="ctr" anchorCtr="0">
            <a:noAutofit/>
          </a:bodyPr>
          <a:lstStyle/>
          <a:p>
            <a:pPr marL="0" marR="0" lvl="0" indent="0" algn="ctr" rtl="0">
              <a:lnSpc>
                <a:spcPct val="100000"/>
              </a:lnSpc>
              <a:spcBef>
                <a:spcPts val="0"/>
              </a:spcBef>
              <a:spcAft>
                <a:spcPts val="0"/>
              </a:spcAft>
              <a:buClr>
                <a:srgbClr val="000000"/>
              </a:buClr>
              <a:buSzPts val="960"/>
              <a:buFont typeface="Arial"/>
              <a:buNone/>
            </a:pPr>
            <a:endParaRPr sz="960" b="0" i="0" u="none" strike="noStrike" cap="none">
              <a:solidFill>
                <a:srgbClr val="000000"/>
              </a:solidFill>
              <a:latin typeface="Figtree"/>
              <a:ea typeface="Figtree"/>
              <a:cs typeface="Figtree"/>
              <a:sym typeface="Figtree"/>
            </a:endParaRPr>
          </a:p>
        </p:txBody>
      </p:sp>
      <p:sp>
        <p:nvSpPr>
          <p:cNvPr id="1100" name="Google Shape;1100;p66"/>
          <p:cNvSpPr txBox="1"/>
          <p:nvPr/>
        </p:nvSpPr>
        <p:spPr>
          <a:xfrm>
            <a:off x="3482287" y="1444741"/>
            <a:ext cx="2216100" cy="5205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800"/>
              <a:buFont typeface="Arial"/>
              <a:buNone/>
            </a:pPr>
            <a:r>
              <a:rPr lang="id" sz="800" b="0" i="0" u="none" strike="noStrike" cap="none">
                <a:solidFill>
                  <a:srgbClr val="0C5395"/>
                </a:solidFill>
                <a:latin typeface="Figtree Medium"/>
                <a:ea typeface="Figtree Medium"/>
                <a:cs typeface="Figtree Medium"/>
                <a:sym typeface="Figtree Medium"/>
              </a:rPr>
              <a:t>Asesmen terhadap serangkaian aktivitas terencana yang menghasilkan produk tertentu.</a:t>
            </a:r>
            <a:endParaRPr sz="800" b="0" i="0" u="none" strike="noStrike" cap="none">
              <a:solidFill>
                <a:srgbClr val="0C5395"/>
              </a:solidFill>
              <a:latin typeface="Figtree Medium"/>
              <a:ea typeface="Figtree Medium"/>
              <a:cs typeface="Figtree Medium"/>
              <a:sym typeface="Figtree Medium"/>
            </a:endParaRPr>
          </a:p>
        </p:txBody>
      </p:sp>
      <p:sp>
        <p:nvSpPr>
          <p:cNvPr id="1101" name="Google Shape;1101;p66"/>
          <p:cNvSpPr/>
          <p:nvPr/>
        </p:nvSpPr>
        <p:spPr>
          <a:xfrm>
            <a:off x="3468690" y="913223"/>
            <a:ext cx="2216154" cy="557615"/>
          </a:xfrm>
          <a:prstGeom prst="flowChartOffpageConnector">
            <a:avLst/>
          </a:prstGeom>
          <a:gradFill>
            <a:gsLst>
              <a:gs pos="0">
                <a:srgbClr val="0C5395"/>
              </a:gs>
              <a:gs pos="100000">
                <a:srgbClr val="1E90FF"/>
              </a:gs>
            </a:gsLst>
            <a:lin ang="2700006" scaled="0"/>
          </a:gradFill>
          <a:ln>
            <a:noFill/>
          </a:ln>
        </p:spPr>
        <p:txBody>
          <a:bodyPr spcFirstLastPara="1" wrap="square" lIns="78275" tIns="78275" rIns="78275" bIns="78275" anchor="ctr" anchorCtr="0">
            <a:noAutofit/>
          </a:bodyPr>
          <a:lstStyle/>
          <a:p>
            <a:pPr marL="0" marR="0" lvl="0" indent="0" algn="ctr" rtl="0">
              <a:lnSpc>
                <a:spcPct val="100000"/>
              </a:lnSpc>
              <a:spcBef>
                <a:spcPts val="0"/>
              </a:spcBef>
              <a:spcAft>
                <a:spcPts val="0"/>
              </a:spcAft>
              <a:buClr>
                <a:srgbClr val="000000"/>
              </a:buClr>
              <a:buSzPts val="1198"/>
              <a:buFont typeface="Arial"/>
              <a:buNone/>
            </a:pPr>
            <a:endParaRPr sz="1198" b="0" i="0" u="none" strike="noStrike" cap="none">
              <a:solidFill>
                <a:srgbClr val="000000"/>
              </a:solidFill>
              <a:latin typeface="Figtree"/>
              <a:ea typeface="Figtree"/>
              <a:cs typeface="Figtree"/>
              <a:sym typeface="Figtree"/>
            </a:endParaRPr>
          </a:p>
        </p:txBody>
      </p:sp>
      <p:sp>
        <p:nvSpPr>
          <p:cNvPr id="1102" name="Google Shape;1102;p66"/>
          <p:cNvSpPr txBox="1"/>
          <p:nvPr/>
        </p:nvSpPr>
        <p:spPr>
          <a:xfrm>
            <a:off x="3555738" y="980270"/>
            <a:ext cx="2040300" cy="3267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1300"/>
              <a:buFont typeface="Arial"/>
              <a:buNone/>
            </a:pPr>
            <a:r>
              <a:rPr lang="id" sz="1300" b="1" i="0" u="none" strike="noStrike" cap="none">
                <a:solidFill>
                  <a:srgbClr val="FFFFFF"/>
                </a:solidFill>
                <a:latin typeface="Figtree"/>
                <a:ea typeface="Figtree"/>
                <a:cs typeface="Figtree"/>
                <a:sym typeface="Figtree"/>
              </a:rPr>
              <a:t>Projek</a:t>
            </a:r>
            <a:endParaRPr sz="1300" b="1" i="0" u="none" strike="noStrike" cap="none">
              <a:solidFill>
                <a:srgbClr val="FFFFFF"/>
              </a:solidFill>
              <a:latin typeface="Figtree"/>
              <a:ea typeface="Figtree"/>
              <a:cs typeface="Figtree"/>
              <a:sym typeface="Figtree"/>
            </a:endParaRPr>
          </a:p>
        </p:txBody>
      </p:sp>
      <p:sp>
        <p:nvSpPr>
          <p:cNvPr id="1103" name="Google Shape;1103;p66"/>
          <p:cNvSpPr/>
          <p:nvPr/>
        </p:nvSpPr>
        <p:spPr>
          <a:xfrm>
            <a:off x="5986529" y="927143"/>
            <a:ext cx="2200200" cy="1081800"/>
          </a:xfrm>
          <a:prstGeom prst="roundRect">
            <a:avLst>
              <a:gd name="adj" fmla="val 4479"/>
            </a:avLst>
          </a:prstGeom>
          <a:solidFill>
            <a:srgbClr val="FDFCFC"/>
          </a:solidFill>
          <a:ln w="16300" cap="flat" cmpd="sng">
            <a:solidFill>
              <a:srgbClr val="0C5395"/>
            </a:solidFill>
            <a:prstDash val="solid"/>
            <a:round/>
            <a:headEnd type="none" w="sm" len="sm"/>
            <a:tailEnd type="none" w="sm" len="sm"/>
          </a:ln>
        </p:spPr>
        <p:txBody>
          <a:bodyPr spcFirstLastPara="1" wrap="square" lIns="62675" tIns="62675" rIns="62675" bIns="62675" anchor="ctr" anchorCtr="0">
            <a:noAutofit/>
          </a:bodyPr>
          <a:lstStyle/>
          <a:p>
            <a:pPr marL="0" marR="0" lvl="0" indent="0" algn="ctr" rtl="0">
              <a:lnSpc>
                <a:spcPct val="100000"/>
              </a:lnSpc>
              <a:spcBef>
                <a:spcPts val="0"/>
              </a:spcBef>
              <a:spcAft>
                <a:spcPts val="0"/>
              </a:spcAft>
              <a:buClr>
                <a:srgbClr val="000000"/>
              </a:buClr>
              <a:buSzPts val="960"/>
              <a:buFont typeface="Arial"/>
              <a:buNone/>
            </a:pPr>
            <a:endParaRPr sz="960" b="0" i="0" u="none" strike="noStrike" cap="none">
              <a:solidFill>
                <a:srgbClr val="000000"/>
              </a:solidFill>
              <a:latin typeface="Figtree"/>
              <a:ea typeface="Figtree"/>
              <a:cs typeface="Figtree"/>
              <a:sym typeface="Figtree"/>
            </a:endParaRPr>
          </a:p>
        </p:txBody>
      </p:sp>
      <p:sp>
        <p:nvSpPr>
          <p:cNvPr id="1104" name="Google Shape;1104;p66"/>
          <p:cNvSpPr txBox="1"/>
          <p:nvPr/>
        </p:nvSpPr>
        <p:spPr>
          <a:xfrm>
            <a:off x="6148907" y="1514733"/>
            <a:ext cx="1856400" cy="3852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800"/>
              <a:buFont typeface="Arial"/>
              <a:buNone/>
            </a:pPr>
            <a:r>
              <a:rPr lang="id" sz="800" b="0" i="0" u="none" strike="noStrike" cap="none">
                <a:solidFill>
                  <a:srgbClr val="0C5395"/>
                </a:solidFill>
                <a:latin typeface="Figtree Medium"/>
                <a:ea typeface="Figtree Medium"/>
                <a:cs typeface="Figtree Medium"/>
                <a:sym typeface="Figtree Medium"/>
              </a:rPr>
              <a:t>Menilai pemahaman murid secara langsung melalui komunikasi verbal.</a:t>
            </a:r>
            <a:endParaRPr sz="800" b="0" i="0" u="none" strike="noStrike" cap="none">
              <a:solidFill>
                <a:srgbClr val="0C5395"/>
              </a:solidFill>
              <a:latin typeface="Figtree Medium"/>
              <a:ea typeface="Figtree Medium"/>
              <a:cs typeface="Figtree Medium"/>
              <a:sym typeface="Figtree Medium"/>
            </a:endParaRPr>
          </a:p>
        </p:txBody>
      </p:sp>
      <p:sp>
        <p:nvSpPr>
          <p:cNvPr id="1105" name="Google Shape;1105;p66"/>
          <p:cNvSpPr/>
          <p:nvPr/>
        </p:nvSpPr>
        <p:spPr>
          <a:xfrm>
            <a:off x="5978472" y="917863"/>
            <a:ext cx="2216154" cy="557615"/>
          </a:xfrm>
          <a:prstGeom prst="flowChartOffpageConnector">
            <a:avLst/>
          </a:prstGeom>
          <a:gradFill>
            <a:gsLst>
              <a:gs pos="0">
                <a:srgbClr val="0C5395"/>
              </a:gs>
              <a:gs pos="100000">
                <a:srgbClr val="1E90FF"/>
              </a:gs>
            </a:gsLst>
            <a:lin ang="2700006" scaled="0"/>
          </a:gradFill>
          <a:ln>
            <a:noFill/>
          </a:ln>
        </p:spPr>
        <p:txBody>
          <a:bodyPr spcFirstLastPara="1" wrap="square" lIns="78275" tIns="78275" rIns="78275" bIns="78275" anchor="ctr" anchorCtr="0">
            <a:noAutofit/>
          </a:bodyPr>
          <a:lstStyle/>
          <a:p>
            <a:pPr marL="0" marR="0" lvl="0" indent="0" algn="ctr" rtl="0">
              <a:lnSpc>
                <a:spcPct val="100000"/>
              </a:lnSpc>
              <a:spcBef>
                <a:spcPts val="0"/>
              </a:spcBef>
              <a:spcAft>
                <a:spcPts val="0"/>
              </a:spcAft>
              <a:buClr>
                <a:srgbClr val="000000"/>
              </a:buClr>
              <a:buSzPts val="1198"/>
              <a:buFont typeface="Arial"/>
              <a:buNone/>
            </a:pPr>
            <a:endParaRPr sz="1198" b="0" i="0" u="none" strike="noStrike" cap="none">
              <a:solidFill>
                <a:srgbClr val="000000"/>
              </a:solidFill>
              <a:latin typeface="Figtree"/>
              <a:ea typeface="Figtree"/>
              <a:cs typeface="Figtree"/>
              <a:sym typeface="Figtree"/>
            </a:endParaRPr>
          </a:p>
        </p:txBody>
      </p:sp>
      <p:sp>
        <p:nvSpPr>
          <p:cNvPr id="1106" name="Google Shape;1106;p66"/>
          <p:cNvSpPr txBox="1"/>
          <p:nvPr/>
        </p:nvSpPr>
        <p:spPr>
          <a:xfrm>
            <a:off x="6065520" y="984910"/>
            <a:ext cx="2040300" cy="3267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1300"/>
              <a:buFont typeface="Arial"/>
              <a:buNone/>
            </a:pPr>
            <a:r>
              <a:rPr lang="id" sz="1300" b="1" i="0" u="none" strike="noStrike" cap="none">
                <a:solidFill>
                  <a:srgbClr val="FFFFFF"/>
                </a:solidFill>
                <a:latin typeface="Figtree"/>
                <a:ea typeface="Figtree"/>
                <a:cs typeface="Figtree"/>
                <a:sym typeface="Figtree"/>
              </a:rPr>
              <a:t>Tes Lisan</a:t>
            </a:r>
            <a:endParaRPr sz="1300" b="1" i="0" u="none" strike="noStrike" cap="none">
              <a:solidFill>
                <a:srgbClr val="FFFFFF"/>
              </a:solidFill>
              <a:latin typeface="Figtree"/>
              <a:ea typeface="Figtree"/>
              <a:cs typeface="Figtree"/>
              <a:sym typeface="Figtree"/>
            </a:endParaRPr>
          </a:p>
        </p:txBody>
      </p:sp>
      <p:sp>
        <p:nvSpPr>
          <p:cNvPr id="1107" name="Google Shape;1107;p66"/>
          <p:cNvSpPr/>
          <p:nvPr/>
        </p:nvSpPr>
        <p:spPr>
          <a:xfrm>
            <a:off x="985082" y="2101027"/>
            <a:ext cx="2200200" cy="1081800"/>
          </a:xfrm>
          <a:prstGeom prst="roundRect">
            <a:avLst>
              <a:gd name="adj" fmla="val 4479"/>
            </a:avLst>
          </a:prstGeom>
          <a:solidFill>
            <a:srgbClr val="FDFCFC"/>
          </a:solidFill>
          <a:ln w="16300" cap="flat" cmpd="sng">
            <a:solidFill>
              <a:srgbClr val="0C5395"/>
            </a:solidFill>
            <a:prstDash val="solid"/>
            <a:round/>
            <a:headEnd type="none" w="sm" len="sm"/>
            <a:tailEnd type="none" w="sm" len="sm"/>
          </a:ln>
        </p:spPr>
        <p:txBody>
          <a:bodyPr spcFirstLastPara="1" wrap="square" lIns="62675" tIns="62675" rIns="62675" bIns="62675" anchor="ctr" anchorCtr="0">
            <a:noAutofit/>
          </a:bodyPr>
          <a:lstStyle/>
          <a:p>
            <a:pPr marL="0" marR="0" lvl="0" indent="0" algn="ctr" rtl="0">
              <a:lnSpc>
                <a:spcPct val="100000"/>
              </a:lnSpc>
              <a:spcBef>
                <a:spcPts val="0"/>
              </a:spcBef>
              <a:spcAft>
                <a:spcPts val="0"/>
              </a:spcAft>
              <a:buClr>
                <a:srgbClr val="000000"/>
              </a:buClr>
              <a:buSzPts val="960"/>
              <a:buFont typeface="Arial"/>
              <a:buNone/>
            </a:pPr>
            <a:endParaRPr sz="960" b="0" i="0" u="none" strike="noStrike" cap="none">
              <a:solidFill>
                <a:srgbClr val="000000"/>
              </a:solidFill>
              <a:latin typeface="Figtree"/>
              <a:ea typeface="Figtree"/>
              <a:cs typeface="Figtree"/>
              <a:sym typeface="Figtree"/>
            </a:endParaRPr>
          </a:p>
        </p:txBody>
      </p:sp>
      <p:sp>
        <p:nvSpPr>
          <p:cNvPr id="1108" name="Google Shape;1108;p66"/>
          <p:cNvSpPr txBox="1"/>
          <p:nvPr/>
        </p:nvSpPr>
        <p:spPr>
          <a:xfrm>
            <a:off x="1055500" y="2653180"/>
            <a:ext cx="2049900" cy="5205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800"/>
              <a:buFont typeface="Arial"/>
              <a:buNone/>
            </a:pPr>
            <a:r>
              <a:rPr lang="id" sz="800" b="0" i="0" u="none" strike="noStrike" cap="none">
                <a:solidFill>
                  <a:srgbClr val="0C5395"/>
                </a:solidFill>
                <a:latin typeface="Figtree Medium"/>
                <a:ea typeface="Figtree Medium"/>
                <a:cs typeface="Figtree Medium"/>
                <a:sym typeface="Figtree Medium"/>
              </a:rPr>
              <a:t>Menilai kemampuan murid melakukan suatu tugas atau aktivitas nyata, biasanya terkait keterampilan proses.</a:t>
            </a:r>
            <a:endParaRPr sz="800" b="0" i="0" u="none" strike="noStrike" cap="none">
              <a:solidFill>
                <a:srgbClr val="0C5395"/>
              </a:solidFill>
              <a:latin typeface="Figtree Medium"/>
              <a:ea typeface="Figtree Medium"/>
              <a:cs typeface="Figtree Medium"/>
              <a:sym typeface="Figtree Medium"/>
            </a:endParaRPr>
          </a:p>
        </p:txBody>
      </p:sp>
      <p:sp>
        <p:nvSpPr>
          <p:cNvPr id="1109" name="Google Shape;1109;p66"/>
          <p:cNvSpPr/>
          <p:nvPr/>
        </p:nvSpPr>
        <p:spPr>
          <a:xfrm>
            <a:off x="977025" y="2091747"/>
            <a:ext cx="2216154" cy="557615"/>
          </a:xfrm>
          <a:prstGeom prst="flowChartOffpageConnector">
            <a:avLst/>
          </a:prstGeom>
          <a:gradFill>
            <a:gsLst>
              <a:gs pos="0">
                <a:srgbClr val="0C5395"/>
              </a:gs>
              <a:gs pos="100000">
                <a:srgbClr val="1E90FF"/>
              </a:gs>
            </a:gsLst>
            <a:lin ang="2700006" scaled="0"/>
          </a:gradFill>
          <a:ln>
            <a:noFill/>
          </a:ln>
        </p:spPr>
        <p:txBody>
          <a:bodyPr spcFirstLastPara="1" wrap="square" lIns="78275" tIns="78275" rIns="78275" bIns="78275" anchor="ctr" anchorCtr="0">
            <a:noAutofit/>
          </a:bodyPr>
          <a:lstStyle/>
          <a:p>
            <a:pPr marL="0" marR="0" lvl="0" indent="0" algn="ctr" rtl="0">
              <a:lnSpc>
                <a:spcPct val="100000"/>
              </a:lnSpc>
              <a:spcBef>
                <a:spcPts val="0"/>
              </a:spcBef>
              <a:spcAft>
                <a:spcPts val="0"/>
              </a:spcAft>
              <a:buClr>
                <a:srgbClr val="000000"/>
              </a:buClr>
              <a:buSzPts val="1198"/>
              <a:buFont typeface="Arial"/>
              <a:buNone/>
            </a:pPr>
            <a:endParaRPr sz="1198" b="0" i="0" u="none" strike="noStrike" cap="none">
              <a:solidFill>
                <a:srgbClr val="000000"/>
              </a:solidFill>
              <a:latin typeface="Figtree"/>
              <a:ea typeface="Figtree"/>
              <a:cs typeface="Figtree"/>
              <a:sym typeface="Figtree"/>
            </a:endParaRPr>
          </a:p>
        </p:txBody>
      </p:sp>
      <p:sp>
        <p:nvSpPr>
          <p:cNvPr id="1110" name="Google Shape;1110;p66"/>
          <p:cNvSpPr txBox="1"/>
          <p:nvPr/>
        </p:nvSpPr>
        <p:spPr>
          <a:xfrm>
            <a:off x="1064073" y="2192811"/>
            <a:ext cx="2040300" cy="3267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1300"/>
              <a:buFont typeface="Arial"/>
              <a:buNone/>
            </a:pPr>
            <a:r>
              <a:rPr lang="id" sz="1300" b="1" i="0" u="none" strike="noStrike" cap="none">
                <a:solidFill>
                  <a:srgbClr val="FFFFFF"/>
                </a:solidFill>
                <a:latin typeface="Figtree"/>
                <a:ea typeface="Figtree"/>
                <a:cs typeface="Figtree"/>
                <a:sym typeface="Figtree"/>
              </a:rPr>
              <a:t>Kinerja</a:t>
            </a:r>
            <a:endParaRPr sz="1300" b="1" i="0" u="none" strike="noStrike" cap="none">
              <a:solidFill>
                <a:srgbClr val="FFFFFF"/>
              </a:solidFill>
              <a:latin typeface="Figtree"/>
              <a:ea typeface="Figtree"/>
              <a:cs typeface="Figtree"/>
              <a:sym typeface="Figtree"/>
            </a:endParaRPr>
          </a:p>
        </p:txBody>
      </p:sp>
      <p:sp>
        <p:nvSpPr>
          <p:cNvPr id="1111" name="Google Shape;1111;p66"/>
          <p:cNvSpPr/>
          <p:nvPr/>
        </p:nvSpPr>
        <p:spPr>
          <a:xfrm>
            <a:off x="3475800" y="2105667"/>
            <a:ext cx="2200200" cy="1081800"/>
          </a:xfrm>
          <a:prstGeom prst="roundRect">
            <a:avLst>
              <a:gd name="adj" fmla="val 4479"/>
            </a:avLst>
          </a:prstGeom>
          <a:solidFill>
            <a:srgbClr val="FDFCFC"/>
          </a:solidFill>
          <a:ln w="16300" cap="flat" cmpd="sng">
            <a:solidFill>
              <a:srgbClr val="0C5395"/>
            </a:solidFill>
            <a:prstDash val="solid"/>
            <a:round/>
            <a:headEnd type="none" w="sm" len="sm"/>
            <a:tailEnd type="none" w="sm" len="sm"/>
          </a:ln>
        </p:spPr>
        <p:txBody>
          <a:bodyPr spcFirstLastPara="1" wrap="square" lIns="62675" tIns="62675" rIns="62675" bIns="62675" anchor="ctr" anchorCtr="0">
            <a:noAutofit/>
          </a:bodyPr>
          <a:lstStyle/>
          <a:p>
            <a:pPr marL="0" marR="0" lvl="0" indent="0" algn="ctr" rtl="0">
              <a:lnSpc>
                <a:spcPct val="100000"/>
              </a:lnSpc>
              <a:spcBef>
                <a:spcPts val="0"/>
              </a:spcBef>
              <a:spcAft>
                <a:spcPts val="0"/>
              </a:spcAft>
              <a:buClr>
                <a:srgbClr val="000000"/>
              </a:buClr>
              <a:buSzPts val="960"/>
              <a:buFont typeface="Arial"/>
              <a:buNone/>
            </a:pPr>
            <a:endParaRPr sz="960" b="0" i="0" u="none" strike="noStrike" cap="none">
              <a:solidFill>
                <a:srgbClr val="000000"/>
              </a:solidFill>
              <a:latin typeface="Figtree"/>
              <a:ea typeface="Figtree"/>
              <a:cs typeface="Figtree"/>
              <a:sym typeface="Figtree"/>
            </a:endParaRPr>
          </a:p>
        </p:txBody>
      </p:sp>
      <p:sp>
        <p:nvSpPr>
          <p:cNvPr id="1112" name="Google Shape;1112;p66"/>
          <p:cNvSpPr txBox="1"/>
          <p:nvPr/>
        </p:nvSpPr>
        <p:spPr>
          <a:xfrm>
            <a:off x="3471762" y="2719448"/>
            <a:ext cx="2200200" cy="5205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800"/>
              <a:buFont typeface="Arial"/>
              <a:buNone/>
            </a:pPr>
            <a:r>
              <a:rPr lang="id" sz="800" b="0" i="0" u="none" strike="noStrike" cap="none">
                <a:solidFill>
                  <a:srgbClr val="0C5395"/>
                </a:solidFill>
                <a:latin typeface="Figtree Medium"/>
                <a:ea typeface="Figtree Medium"/>
                <a:cs typeface="Figtree Medium"/>
                <a:sym typeface="Figtree Medium"/>
              </a:rPr>
              <a:t>Menilai pemahaman konsep melalui soal tertulis, bisa berupa pilihan ganda, isian, atau uraian.</a:t>
            </a:r>
            <a:endParaRPr sz="800" b="0" i="0" u="none" strike="noStrike" cap="none">
              <a:solidFill>
                <a:srgbClr val="0C5395"/>
              </a:solidFill>
              <a:latin typeface="Figtree Medium"/>
              <a:ea typeface="Figtree Medium"/>
              <a:cs typeface="Figtree Medium"/>
              <a:sym typeface="Figtree Medium"/>
            </a:endParaRPr>
          </a:p>
        </p:txBody>
      </p:sp>
      <p:sp>
        <p:nvSpPr>
          <p:cNvPr id="1113" name="Google Shape;1113;p66"/>
          <p:cNvSpPr/>
          <p:nvPr/>
        </p:nvSpPr>
        <p:spPr>
          <a:xfrm>
            <a:off x="3467743" y="2096387"/>
            <a:ext cx="2216154" cy="557615"/>
          </a:xfrm>
          <a:prstGeom prst="flowChartOffpageConnector">
            <a:avLst/>
          </a:prstGeom>
          <a:gradFill>
            <a:gsLst>
              <a:gs pos="0">
                <a:srgbClr val="0C5395"/>
              </a:gs>
              <a:gs pos="100000">
                <a:srgbClr val="1E90FF"/>
              </a:gs>
            </a:gsLst>
            <a:lin ang="2700006" scaled="0"/>
          </a:gradFill>
          <a:ln>
            <a:noFill/>
          </a:ln>
        </p:spPr>
        <p:txBody>
          <a:bodyPr spcFirstLastPara="1" wrap="square" lIns="78275" tIns="78275" rIns="78275" bIns="78275" anchor="ctr" anchorCtr="0">
            <a:noAutofit/>
          </a:bodyPr>
          <a:lstStyle/>
          <a:p>
            <a:pPr marL="0" marR="0" lvl="0" indent="0" algn="ctr" rtl="0">
              <a:lnSpc>
                <a:spcPct val="100000"/>
              </a:lnSpc>
              <a:spcBef>
                <a:spcPts val="0"/>
              </a:spcBef>
              <a:spcAft>
                <a:spcPts val="0"/>
              </a:spcAft>
              <a:buClr>
                <a:srgbClr val="000000"/>
              </a:buClr>
              <a:buSzPts val="1198"/>
              <a:buFont typeface="Arial"/>
              <a:buNone/>
            </a:pPr>
            <a:endParaRPr sz="1198" b="0" i="0" u="none" strike="noStrike" cap="none">
              <a:solidFill>
                <a:srgbClr val="000000"/>
              </a:solidFill>
              <a:latin typeface="Figtree"/>
              <a:ea typeface="Figtree"/>
              <a:cs typeface="Figtree"/>
              <a:sym typeface="Figtree"/>
            </a:endParaRPr>
          </a:p>
        </p:txBody>
      </p:sp>
      <p:sp>
        <p:nvSpPr>
          <p:cNvPr id="1114" name="Google Shape;1114;p66"/>
          <p:cNvSpPr txBox="1"/>
          <p:nvPr/>
        </p:nvSpPr>
        <p:spPr>
          <a:xfrm>
            <a:off x="3554791" y="2197451"/>
            <a:ext cx="2040300" cy="3267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1300"/>
              <a:buFont typeface="Arial"/>
              <a:buNone/>
            </a:pPr>
            <a:r>
              <a:rPr lang="id" sz="1300" b="1" i="0" u="none" strike="noStrike" cap="none">
                <a:solidFill>
                  <a:srgbClr val="FFFFFF"/>
                </a:solidFill>
                <a:latin typeface="Figtree"/>
                <a:ea typeface="Figtree"/>
                <a:cs typeface="Figtree"/>
                <a:sym typeface="Figtree"/>
              </a:rPr>
              <a:t>Tes Tertulis</a:t>
            </a:r>
            <a:endParaRPr sz="1300" b="1" i="0" u="none" strike="noStrike" cap="none">
              <a:solidFill>
                <a:srgbClr val="FFFFFF"/>
              </a:solidFill>
              <a:latin typeface="Figtree"/>
              <a:ea typeface="Figtree"/>
              <a:cs typeface="Figtree"/>
              <a:sym typeface="Figtree"/>
            </a:endParaRPr>
          </a:p>
        </p:txBody>
      </p:sp>
      <p:sp>
        <p:nvSpPr>
          <p:cNvPr id="1115" name="Google Shape;1115;p66"/>
          <p:cNvSpPr/>
          <p:nvPr/>
        </p:nvSpPr>
        <p:spPr>
          <a:xfrm>
            <a:off x="5985582" y="2110307"/>
            <a:ext cx="2200200" cy="1081800"/>
          </a:xfrm>
          <a:prstGeom prst="roundRect">
            <a:avLst>
              <a:gd name="adj" fmla="val 4479"/>
            </a:avLst>
          </a:prstGeom>
          <a:solidFill>
            <a:srgbClr val="FDFCFC"/>
          </a:solidFill>
          <a:ln w="16300" cap="flat" cmpd="sng">
            <a:solidFill>
              <a:srgbClr val="0C5395"/>
            </a:solidFill>
            <a:prstDash val="solid"/>
            <a:round/>
            <a:headEnd type="none" w="sm" len="sm"/>
            <a:tailEnd type="none" w="sm" len="sm"/>
          </a:ln>
        </p:spPr>
        <p:txBody>
          <a:bodyPr spcFirstLastPara="1" wrap="square" lIns="62675" tIns="62675" rIns="62675" bIns="62675" anchor="ctr" anchorCtr="0">
            <a:noAutofit/>
          </a:bodyPr>
          <a:lstStyle/>
          <a:p>
            <a:pPr marL="0" marR="0" lvl="0" indent="0" algn="ctr" rtl="0">
              <a:lnSpc>
                <a:spcPct val="100000"/>
              </a:lnSpc>
              <a:spcBef>
                <a:spcPts val="0"/>
              </a:spcBef>
              <a:spcAft>
                <a:spcPts val="0"/>
              </a:spcAft>
              <a:buClr>
                <a:srgbClr val="000000"/>
              </a:buClr>
              <a:buSzPts val="960"/>
              <a:buFont typeface="Arial"/>
              <a:buNone/>
            </a:pPr>
            <a:endParaRPr sz="960" b="0" i="0" u="none" strike="noStrike" cap="none">
              <a:solidFill>
                <a:srgbClr val="000000"/>
              </a:solidFill>
              <a:latin typeface="Figtree"/>
              <a:ea typeface="Figtree"/>
              <a:cs typeface="Figtree"/>
              <a:sym typeface="Figtree"/>
            </a:endParaRPr>
          </a:p>
        </p:txBody>
      </p:sp>
      <p:sp>
        <p:nvSpPr>
          <p:cNvPr id="1116" name="Google Shape;1116;p66"/>
          <p:cNvSpPr txBox="1"/>
          <p:nvPr/>
        </p:nvSpPr>
        <p:spPr>
          <a:xfrm>
            <a:off x="6002448" y="2655092"/>
            <a:ext cx="2147400" cy="5205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800"/>
              <a:buFont typeface="Arial"/>
              <a:buNone/>
            </a:pPr>
            <a:r>
              <a:rPr lang="id" sz="800" b="0" i="0" u="none" strike="noStrike" cap="none">
                <a:solidFill>
                  <a:srgbClr val="0C5395"/>
                </a:solidFill>
                <a:latin typeface="Figtree Medium"/>
                <a:ea typeface="Figtree Medium"/>
                <a:cs typeface="Figtree Medium"/>
                <a:sym typeface="Figtree Medium"/>
              </a:rPr>
              <a:t>Tugas individu atau kelompok sebagai bentuk latihan atau penguatan pembelajaran.</a:t>
            </a:r>
            <a:endParaRPr sz="800" b="0" i="0" u="none" strike="noStrike" cap="none">
              <a:solidFill>
                <a:srgbClr val="0C5395"/>
              </a:solidFill>
              <a:latin typeface="Figtree Medium"/>
              <a:ea typeface="Figtree Medium"/>
              <a:cs typeface="Figtree Medium"/>
              <a:sym typeface="Figtree Medium"/>
            </a:endParaRPr>
          </a:p>
        </p:txBody>
      </p:sp>
      <p:sp>
        <p:nvSpPr>
          <p:cNvPr id="1117" name="Google Shape;1117;p66"/>
          <p:cNvSpPr/>
          <p:nvPr/>
        </p:nvSpPr>
        <p:spPr>
          <a:xfrm>
            <a:off x="5977525" y="2101027"/>
            <a:ext cx="2216154" cy="557615"/>
          </a:xfrm>
          <a:prstGeom prst="flowChartOffpageConnector">
            <a:avLst/>
          </a:prstGeom>
          <a:gradFill>
            <a:gsLst>
              <a:gs pos="0">
                <a:srgbClr val="0C5395"/>
              </a:gs>
              <a:gs pos="100000">
                <a:srgbClr val="1E90FF"/>
              </a:gs>
            </a:gsLst>
            <a:lin ang="2700006" scaled="0"/>
          </a:gradFill>
          <a:ln>
            <a:noFill/>
          </a:ln>
        </p:spPr>
        <p:txBody>
          <a:bodyPr spcFirstLastPara="1" wrap="square" lIns="78275" tIns="78275" rIns="78275" bIns="78275" anchor="ctr" anchorCtr="0">
            <a:noAutofit/>
          </a:bodyPr>
          <a:lstStyle/>
          <a:p>
            <a:pPr marL="0" marR="0" lvl="0" indent="0" algn="ctr" rtl="0">
              <a:lnSpc>
                <a:spcPct val="100000"/>
              </a:lnSpc>
              <a:spcBef>
                <a:spcPts val="0"/>
              </a:spcBef>
              <a:spcAft>
                <a:spcPts val="0"/>
              </a:spcAft>
              <a:buClr>
                <a:srgbClr val="000000"/>
              </a:buClr>
              <a:buSzPts val="1198"/>
              <a:buFont typeface="Arial"/>
              <a:buNone/>
            </a:pPr>
            <a:endParaRPr sz="1198" b="0" i="0" u="none" strike="noStrike" cap="none">
              <a:solidFill>
                <a:srgbClr val="000000"/>
              </a:solidFill>
              <a:latin typeface="Figtree"/>
              <a:ea typeface="Figtree"/>
              <a:cs typeface="Figtree"/>
              <a:sym typeface="Figtree"/>
            </a:endParaRPr>
          </a:p>
        </p:txBody>
      </p:sp>
      <p:sp>
        <p:nvSpPr>
          <p:cNvPr id="1118" name="Google Shape;1118;p66"/>
          <p:cNvSpPr txBox="1"/>
          <p:nvPr/>
        </p:nvSpPr>
        <p:spPr>
          <a:xfrm>
            <a:off x="6064572" y="2202091"/>
            <a:ext cx="2040300" cy="3267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1300"/>
              <a:buFont typeface="Arial"/>
              <a:buNone/>
            </a:pPr>
            <a:r>
              <a:rPr lang="id" sz="1300" b="1" i="0" u="none" strike="noStrike" cap="none">
                <a:solidFill>
                  <a:srgbClr val="FFFFFF"/>
                </a:solidFill>
                <a:latin typeface="Figtree"/>
                <a:ea typeface="Figtree"/>
                <a:cs typeface="Figtree"/>
                <a:sym typeface="Figtree"/>
              </a:rPr>
              <a:t>Penugasan</a:t>
            </a:r>
            <a:endParaRPr sz="1300" b="1" i="0" u="none" strike="noStrike" cap="none">
              <a:solidFill>
                <a:srgbClr val="FFFFFF"/>
              </a:solidFill>
              <a:latin typeface="Figtree"/>
              <a:ea typeface="Figtree"/>
              <a:cs typeface="Figtree"/>
              <a:sym typeface="Figtree"/>
            </a:endParaRPr>
          </a:p>
        </p:txBody>
      </p:sp>
      <p:sp>
        <p:nvSpPr>
          <p:cNvPr id="1119" name="Google Shape;1119;p66"/>
          <p:cNvSpPr/>
          <p:nvPr/>
        </p:nvSpPr>
        <p:spPr>
          <a:xfrm>
            <a:off x="976497" y="3291435"/>
            <a:ext cx="2200200" cy="1081800"/>
          </a:xfrm>
          <a:prstGeom prst="roundRect">
            <a:avLst>
              <a:gd name="adj" fmla="val 4479"/>
            </a:avLst>
          </a:prstGeom>
          <a:solidFill>
            <a:srgbClr val="FDFCFC"/>
          </a:solidFill>
          <a:ln w="16300" cap="flat" cmpd="sng">
            <a:solidFill>
              <a:srgbClr val="0C5395"/>
            </a:solidFill>
            <a:prstDash val="solid"/>
            <a:round/>
            <a:headEnd type="none" w="sm" len="sm"/>
            <a:tailEnd type="none" w="sm" len="sm"/>
          </a:ln>
        </p:spPr>
        <p:txBody>
          <a:bodyPr spcFirstLastPara="1" wrap="square" lIns="62675" tIns="62675" rIns="62675" bIns="62675" anchor="ctr" anchorCtr="0">
            <a:noAutofit/>
          </a:bodyPr>
          <a:lstStyle/>
          <a:p>
            <a:pPr marL="0" marR="0" lvl="0" indent="0" algn="ctr" rtl="0">
              <a:lnSpc>
                <a:spcPct val="100000"/>
              </a:lnSpc>
              <a:spcBef>
                <a:spcPts val="0"/>
              </a:spcBef>
              <a:spcAft>
                <a:spcPts val="0"/>
              </a:spcAft>
              <a:buClr>
                <a:srgbClr val="000000"/>
              </a:buClr>
              <a:buSzPts val="960"/>
              <a:buFont typeface="Arial"/>
              <a:buNone/>
            </a:pPr>
            <a:endParaRPr sz="960" b="0" i="0" u="none" strike="noStrike" cap="none">
              <a:solidFill>
                <a:srgbClr val="000000"/>
              </a:solidFill>
              <a:latin typeface="Figtree"/>
              <a:ea typeface="Figtree"/>
              <a:cs typeface="Figtree"/>
              <a:sym typeface="Figtree"/>
            </a:endParaRPr>
          </a:p>
        </p:txBody>
      </p:sp>
      <p:sp>
        <p:nvSpPr>
          <p:cNvPr id="1120" name="Google Shape;1120;p66"/>
          <p:cNvSpPr txBox="1"/>
          <p:nvPr/>
        </p:nvSpPr>
        <p:spPr>
          <a:xfrm>
            <a:off x="1011150" y="3914787"/>
            <a:ext cx="2146500" cy="3852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800"/>
              <a:buFont typeface="Arial"/>
              <a:buNone/>
            </a:pPr>
            <a:r>
              <a:rPr lang="id" sz="800" b="0" i="0" u="none" strike="noStrike" cap="none">
                <a:solidFill>
                  <a:srgbClr val="0C5395"/>
                </a:solidFill>
                <a:latin typeface="Figtree Medium"/>
                <a:ea typeface="Figtree Medium"/>
                <a:cs typeface="Figtree Medium"/>
                <a:sym typeface="Figtree Medium"/>
              </a:rPr>
              <a:t>Murid mengevaluasi sendiri hasil dan proses belajar mereka berdasarkan kriteria tertentu</a:t>
            </a:r>
            <a:endParaRPr sz="800" b="0" i="0" u="none" strike="noStrike" cap="none">
              <a:solidFill>
                <a:srgbClr val="0C5395"/>
              </a:solidFill>
              <a:latin typeface="Figtree Medium"/>
              <a:ea typeface="Figtree Medium"/>
              <a:cs typeface="Figtree Medium"/>
              <a:sym typeface="Figtree Medium"/>
            </a:endParaRPr>
          </a:p>
        </p:txBody>
      </p:sp>
      <p:sp>
        <p:nvSpPr>
          <p:cNvPr id="1121" name="Google Shape;1121;p66"/>
          <p:cNvSpPr/>
          <p:nvPr/>
        </p:nvSpPr>
        <p:spPr>
          <a:xfrm>
            <a:off x="968440" y="3282155"/>
            <a:ext cx="2216154" cy="557615"/>
          </a:xfrm>
          <a:prstGeom prst="flowChartOffpageConnector">
            <a:avLst/>
          </a:prstGeom>
          <a:gradFill>
            <a:gsLst>
              <a:gs pos="0">
                <a:srgbClr val="0C5395"/>
              </a:gs>
              <a:gs pos="100000">
                <a:srgbClr val="1E90FF"/>
              </a:gs>
            </a:gsLst>
            <a:lin ang="2700006" scaled="0"/>
          </a:gradFill>
          <a:ln>
            <a:noFill/>
          </a:ln>
        </p:spPr>
        <p:txBody>
          <a:bodyPr spcFirstLastPara="1" wrap="square" lIns="78275" tIns="78275" rIns="78275" bIns="78275" anchor="ctr" anchorCtr="0">
            <a:noAutofit/>
          </a:bodyPr>
          <a:lstStyle/>
          <a:p>
            <a:pPr marL="0" marR="0" lvl="0" indent="0" algn="ctr" rtl="0">
              <a:lnSpc>
                <a:spcPct val="100000"/>
              </a:lnSpc>
              <a:spcBef>
                <a:spcPts val="0"/>
              </a:spcBef>
              <a:spcAft>
                <a:spcPts val="0"/>
              </a:spcAft>
              <a:buClr>
                <a:srgbClr val="000000"/>
              </a:buClr>
              <a:buSzPts val="1198"/>
              <a:buFont typeface="Arial"/>
              <a:buNone/>
            </a:pPr>
            <a:endParaRPr sz="1198" b="0" i="0" u="none" strike="noStrike" cap="none">
              <a:solidFill>
                <a:srgbClr val="000000"/>
              </a:solidFill>
              <a:latin typeface="Figtree"/>
              <a:ea typeface="Figtree"/>
              <a:cs typeface="Figtree"/>
              <a:sym typeface="Figtree"/>
            </a:endParaRPr>
          </a:p>
        </p:txBody>
      </p:sp>
      <p:sp>
        <p:nvSpPr>
          <p:cNvPr id="1122" name="Google Shape;1122;p66"/>
          <p:cNvSpPr txBox="1"/>
          <p:nvPr/>
        </p:nvSpPr>
        <p:spPr>
          <a:xfrm>
            <a:off x="1055488" y="3349201"/>
            <a:ext cx="2040300" cy="3267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1300"/>
              <a:buFont typeface="Arial"/>
              <a:buNone/>
            </a:pPr>
            <a:r>
              <a:rPr lang="id" sz="1300" b="1" i="0" u="none" strike="noStrike" cap="none">
                <a:solidFill>
                  <a:srgbClr val="FFFFFF"/>
                </a:solidFill>
                <a:latin typeface="Figtree"/>
                <a:ea typeface="Figtree"/>
                <a:cs typeface="Figtree"/>
                <a:sym typeface="Figtree"/>
              </a:rPr>
              <a:t>Penilaian Diri</a:t>
            </a:r>
            <a:endParaRPr sz="1300" b="1" i="0" u="none" strike="noStrike" cap="none">
              <a:solidFill>
                <a:srgbClr val="FFFFFF"/>
              </a:solidFill>
              <a:latin typeface="Figtree"/>
              <a:ea typeface="Figtree"/>
              <a:cs typeface="Figtree"/>
              <a:sym typeface="Figtree"/>
            </a:endParaRPr>
          </a:p>
        </p:txBody>
      </p:sp>
      <p:sp>
        <p:nvSpPr>
          <p:cNvPr id="1123" name="Google Shape;1123;p66"/>
          <p:cNvSpPr/>
          <p:nvPr/>
        </p:nvSpPr>
        <p:spPr>
          <a:xfrm>
            <a:off x="3467215" y="3296075"/>
            <a:ext cx="2200200" cy="1081800"/>
          </a:xfrm>
          <a:prstGeom prst="roundRect">
            <a:avLst>
              <a:gd name="adj" fmla="val 4479"/>
            </a:avLst>
          </a:prstGeom>
          <a:solidFill>
            <a:srgbClr val="FDFCFC"/>
          </a:solidFill>
          <a:ln w="16300" cap="flat" cmpd="sng">
            <a:solidFill>
              <a:srgbClr val="0C5395"/>
            </a:solidFill>
            <a:prstDash val="solid"/>
            <a:round/>
            <a:headEnd type="none" w="sm" len="sm"/>
            <a:tailEnd type="none" w="sm" len="sm"/>
          </a:ln>
        </p:spPr>
        <p:txBody>
          <a:bodyPr spcFirstLastPara="1" wrap="square" lIns="62675" tIns="62675" rIns="62675" bIns="62675" anchor="ctr" anchorCtr="0">
            <a:noAutofit/>
          </a:bodyPr>
          <a:lstStyle/>
          <a:p>
            <a:pPr marL="0" marR="0" lvl="0" indent="0" algn="ctr" rtl="0">
              <a:lnSpc>
                <a:spcPct val="100000"/>
              </a:lnSpc>
              <a:spcBef>
                <a:spcPts val="0"/>
              </a:spcBef>
              <a:spcAft>
                <a:spcPts val="0"/>
              </a:spcAft>
              <a:buClr>
                <a:srgbClr val="000000"/>
              </a:buClr>
              <a:buSzPts val="960"/>
              <a:buFont typeface="Arial"/>
              <a:buNone/>
            </a:pPr>
            <a:endParaRPr sz="960" b="0" i="0" u="none" strike="noStrike" cap="none">
              <a:solidFill>
                <a:srgbClr val="000000"/>
              </a:solidFill>
              <a:latin typeface="Figtree"/>
              <a:ea typeface="Figtree"/>
              <a:cs typeface="Figtree"/>
              <a:sym typeface="Figtree"/>
            </a:endParaRPr>
          </a:p>
        </p:txBody>
      </p:sp>
      <p:sp>
        <p:nvSpPr>
          <p:cNvPr id="1124" name="Google Shape;1124;p66"/>
          <p:cNvSpPr txBox="1"/>
          <p:nvPr/>
        </p:nvSpPr>
        <p:spPr>
          <a:xfrm>
            <a:off x="3519721" y="3810937"/>
            <a:ext cx="2049900" cy="5205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800"/>
              <a:buFont typeface="Arial"/>
              <a:buNone/>
            </a:pPr>
            <a:r>
              <a:rPr lang="id" sz="800" b="0" i="0" u="none" strike="noStrike" cap="none">
                <a:solidFill>
                  <a:srgbClr val="0C5395"/>
                </a:solidFill>
                <a:latin typeface="Figtree Medium"/>
                <a:ea typeface="Figtree Medium"/>
                <a:cs typeface="Figtree Medium"/>
                <a:sym typeface="Figtree Medium"/>
              </a:rPr>
              <a:t>Murid menilai pekerjaan atau performa teman menggunakan rubrik yang disepakati.</a:t>
            </a:r>
            <a:endParaRPr sz="800" b="0" i="0" u="none" strike="noStrike" cap="none">
              <a:solidFill>
                <a:srgbClr val="0C5395"/>
              </a:solidFill>
              <a:latin typeface="Figtree Medium"/>
              <a:ea typeface="Figtree Medium"/>
              <a:cs typeface="Figtree Medium"/>
              <a:sym typeface="Figtree Medium"/>
            </a:endParaRPr>
          </a:p>
        </p:txBody>
      </p:sp>
      <p:sp>
        <p:nvSpPr>
          <p:cNvPr id="1125" name="Google Shape;1125;p66"/>
          <p:cNvSpPr/>
          <p:nvPr/>
        </p:nvSpPr>
        <p:spPr>
          <a:xfrm>
            <a:off x="3459158" y="3286795"/>
            <a:ext cx="2216154" cy="557615"/>
          </a:xfrm>
          <a:prstGeom prst="flowChartOffpageConnector">
            <a:avLst/>
          </a:prstGeom>
          <a:gradFill>
            <a:gsLst>
              <a:gs pos="0">
                <a:srgbClr val="0C5395"/>
              </a:gs>
              <a:gs pos="100000">
                <a:srgbClr val="1E90FF"/>
              </a:gs>
            </a:gsLst>
            <a:lin ang="2700006" scaled="0"/>
          </a:gradFill>
          <a:ln>
            <a:noFill/>
          </a:ln>
        </p:spPr>
        <p:txBody>
          <a:bodyPr spcFirstLastPara="1" wrap="square" lIns="78275" tIns="78275" rIns="78275" bIns="78275" anchor="ctr" anchorCtr="0">
            <a:noAutofit/>
          </a:bodyPr>
          <a:lstStyle/>
          <a:p>
            <a:pPr marL="0" marR="0" lvl="0" indent="0" algn="ctr" rtl="0">
              <a:lnSpc>
                <a:spcPct val="100000"/>
              </a:lnSpc>
              <a:spcBef>
                <a:spcPts val="0"/>
              </a:spcBef>
              <a:spcAft>
                <a:spcPts val="0"/>
              </a:spcAft>
              <a:buClr>
                <a:srgbClr val="000000"/>
              </a:buClr>
              <a:buSzPts val="1198"/>
              <a:buFont typeface="Arial"/>
              <a:buNone/>
            </a:pPr>
            <a:endParaRPr sz="1198" b="0" i="0" u="none" strike="noStrike" cap="none">
              <a:solidFill>
                <a:srgbClr val="000000"/>
              </a:solidFill>
              <a:latin typeface="Figtree"/>
              <a:ea typeface="Figtree"/>
              <a:cs typeface="Figtree"/>
              <a:sym typeface="Figtree"/>
            </a:endParaRPr>
          </a:p>
        </p:txBody>
      </p:sp>
      <p:sp>
        <p:nvSpPr>
          <p:cNvPr id="1126" name="Google Shape;1126;p66"/>
          <p:cNvSpPr txBox="1"/>
          <p:nvPr/>
        </p:nvSpPr>
        <p:spPr>
          <a:xfrm>
            <a:off x="3546206" y="3353841"/>
            <a:ext cx="2040300" cy="3267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1300"/>
              <a:buFont typeface="Arial"/>
              <a:buNone/>
            </a:pPr>
            <a:r>
              <a:rPr lang="id" sz="1300" b="1" i="0" u="none" strike="noStrike" cap="none">
                <a:solidFill>
                  <a:srgbClr val="FFFFFF"/>
                </a:solidFill>
                <a:latin typeface="Figtree"/>
                <a:ea typeface="Figtree"/>
                <a:cs typeface="Figtree"/>
                <a:sym typeface="Figtree"/>
              </a:rPr>
              <a:t>Penilaian antar Teman</a:t>
            </a:r>
            <a:endParaRPr sz="1300" b="1" i="0" u="none" strike="noStrike" cap="none">
              <a:solidFill>
                <a:srgbClr val="FFFFFF"/>
              </a:solidFill>
              <a:latin typeface="Figtree"/>
              <a:ea typeface="Figtree"/>
              <a:cs typeface="Figtree"/>
              <a:sym typeface="Figtree"/>
            </a:endParaRPr>
          </a:p>
        </p:txBody>
      </p:sp>
      <p:sp>
        <p:nvSpPr>
          <p:cNvPr id="1127" name="Google Shape;1127;p66"/>
          <p:cNvSpPr/>
          <p:nvPr/>
        </p:nvSpPr>
        <p:spPr>
          <a:xfrm>
            <a:off x="5976997" y="3300715"/>
            <a:ext cx="2200200" cy="1081800"/>
          </a:xfrm>
          <a:prstGeom prst="roundRect">
            <a:avLst>
              <a:gd name="adj" fmla="val 4479"/>
            </a:avLst>
          </a:prstGeom>
          <a:solidFill>
            <a:srgbClr val="FDFCFC"/>
          </a:solidFill>
          <a:ln w="16300" cap="flat" cmpd="sng">
            <a:solidFill>
              <a:srgbClr val="0C5395"/>
            </a:solidFill>
            <a:prstDash val="solid"/>
            <a:round/>
            <a:headEnd type="none" w="sm" len="sm"/>
            <a:tailEnd type="none" w="sm" len="sm"/>
          </a:ln>
        </p:spPr>
        <p:txBody>
          <a:bodyPr spcFirstLastPara="1" wrap="square" lIns="62675" tIns="62675" rIns="62675" bIns="62675" anchor="ctr" anchorCtr="0">
            <a:noAutofit/>
          </a:bodyPr>
          <a:lstStyle/>
          <a:p>
            <a:pPr marL="0" marR="0" lvl="0" indent="0" algn="ctr" rtl="0">
              <a:lnSpc>
                <a:spcPct val="100000"/>
              </a:lnSpc>
              <a:spcBef>
                <a:spcPts val="0"/>
              </a:spcBef>
              <a:spcAft>
                <a:spcPts val="0"/>
              </a:spcAft>
              <a:buClr>
                <a:srgbClr val="000000"/>
              </a:buClr>
              <a:buSzPts val="960"/>
              <a:buFont typeface="Arial"/>
              <a:buNone/>
            </a:pPr>
            <a:endParaRPr sz="960" b="0" i="0" u="none" strike="noStrike" cap="none">
              <a:solidFill>
                <a:srgbClr val="000000"/>
              </a:solidFill>
              <a:latin typeface="Figtree"/>
              <a:ea typeface="Figtree"/>
              <a:cs typeface="Figtree"/>
              <a:sym typeface="Figtree"/>
            </a:endParaRPr>
          </a:p>
        </p:txBody>
      </p:sp>
      <p:sp>
        <p:nvSpPr>
          <p:cNvPr id="1128" name="Google Shape;1128;p66"/>
          <p:cNvSpPr txBox="1"/>
          <p:nvPr/>
        </p:nvSpPr>
        <p:spPr>
          <a:xfrm>
            <a:off x="6061675" y="3847137"/>
            <a:ext cx="2049900" cy="5205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800"/>
              <a:buFont typeface="Arial"/>
              <a:buNone/>
            </a:pPr>
            <a:r>
              <a:rPr lang="id" sz="800" b="0" i="0" u="none" strike="noStrike" cap="none">
                <a:solidFill>
                  <a:srgbClr val="0C5395"/>
                </a:solidFill>
                <a:latin typeface="Figtree Medium"/>
                <a:ea typeface="Figtree Medium"/>
                <a:cs typeface="Figtree Medium"/>
                <a:sym typeface="Figtree Medium"/>
              </a:rPr>
              <a:t>Kumpulan dokumen atau karya murid yang menunjukkan perkembangan belajar dalam kurun waktu tertentu.</a:t>
            </a:r>
            <a:endParaRPr sz="800" b="0" i="0" u="none" strike="noStrike" cap="none">
              <a:solidFill>
                <a:srgbClr val="0C5395"/>
              </a:solidFill>
              <a:latin typeface="Figtree Medium"/>
              <a:ea typeface="Figtree Medium"/>
              <a:cs typeface="Figtree Medium"/>
              <a:sym typeface="Figtree Medium"/>
            </a:endParaRPr>
          </a:p>
        </p:txBody>
      </p:sp>
      <p:sp>
        <p:nvSpPr>
          <p:cNvPr id="1129" name="Google Shape;1129;p66"/>
          <p:cNvSpPr/>
          <p:nvPr/>
        </p:nvSpPr>
        <p:spPr>
          <a:xfrm>
            <a:off x="5968940" y="3291435"/>
            <a:ext cx="2216154" cy="557615"/>
          </a:xfrm>
          <a:prstGeom prst="flowChartOffpageConnector">
            <a:avLst/>
          </a:prstGeom>
          <a:gradFill>
            <a:gsLst>
              <a:gs pos="0">
                <a:srgbClr val="0C5395"/>
              </a:gs>
              <a:gs pos="100000">
                <a:srgbClr val="1E90FF"/>
              </a:gs>
            </a:gsLst>
            <a:lin ang="2700006" scaled="0"/>
          </a:gradFill>
          <a:ln>
            <a:noFill/>
          </a:ln>
        </p:spPr>
        <p:txBody>
          <a:bodyPr spcFirstLastPara="1" wrap="square" lIns="78275" tIns="78275" rIns="78275" bIns="78275" anchor="ctr" anchorCtr="0">
            <a:noAutofit/>
          </a:bodyPr>
          <a:lstStyle/>
          <a:p>
            <a:pPr marL="0" marR="0" lvl="0" indent="0" algn="ctr" rtl="0">
              <a:lnSpc>
                <a:spcPct val="100000"/>
              </a:lnSpc>
              <a:spcBef>
                <a:spcPts val="0"/>
              </a:spcBef>
              <a:spcAft>
                <a:spcPts val="0"/>
              </a:spcAft>
              <a:buClr>
                <a:srgbClr val="000000"/>
              </a:buClr>
              <a:buSzPts val="1198"/>
              <a:buFont typeface="Arial"/>
              <a:buNone/>
            </a:pPr>
            <a:endParaRPr sz="1198" b="0" i="0" u="none" strike="noStrike" cap="none">
              <a:solidFill>
                <a:srgbClr val="000000"/>
              </a:solidFill>
              <a:latin typeface="Figtree"/>
              <a:ea typeface="Figtree"/>
              <a:cs typeface="Figtree"/>
              <a:sym typeface="Figtree"/>
            </a:endParaRPr>
          </a:p>
        </p:txBody>
      </p:sp>
      <p:sp>
        <p:nvSpPr>
          <p:cNvPr id="1130" name="Google Shape;1130;p66"/>
          <p:cNvSpPr txBox="1"/>
          <p:nvPr/>
        </p:nvSpPr>
        <p:spPr>
          <a:xfrm>
            <a:off x="6055988" y="3358481"/>
            <a:ext cx="2040300" cy="326700"/>
          </a:xfrm>
          <a:prstGeom prst="rect">
            <a:avLst/>
          </a:prstGeom>
          <a:noFill/>
          <a:ln>
            <a:noFill/>
          </a:ln>
        </p:spPr>
        <p:txBody>
          <a:bodyPr spcFirstLastPara="1" wrap="square" lIns="62675" tIns="62675" rIns="62675" bIns="62675" anchor="t" anchorCtr="0">
            <a:spAutoFit/>
          </a:bodyPr>
          <a:lstStyle/>
          <a:p>
            <a:pPr marL="0" marR="0" lvl="0" indent="0" algn="ctr" rtl="0">
              <a:lnSpc>
                <a:spcPct val="110000"/>
              </a:lnSpc>
              <a:spcBef>
                <a:spcPts val="0"/>
              </a:spcBef>
              <a:spcAft>
                <a:spcPts val="0"/>
              </a:spcAft>
              <a:buClr>
                <a:srgbClr val="000000"/>
              </a:buClr>
              <a:buSzPts val="1300"/>
              <a:buFont typeface="Arial"/>
              <a:buNone/>
            </a:pPr>
            <a:r>
              <a:rPr lang="id" sz="1300" b="1" i="0" u="none" strike="noStrike" cap="none">
                <a:solidFill>
                  <a:schemeClr val="lt1"/>
                </a:solidFill>
                <a:latin typeface="Figtree"/>
                <a:ea typeface="Figtree"/>
                <a:cs typeface="Figtree"/>
                <a:sym typeface="Figtree"/>
              </a:rPr>
              <a:t>Portofolio</a:t>
            </a:r>
            <a:endParaRPr sz="1300" b="1" i="0" u="none" strike="noStrike" cap="none">
              <a:solidFill>
                <a:schemeClr val="lt1"/>
              </a:solidFill>
              <a:latin typeface="Figtree"/>
              <a:ea typeface="Figtree"/>
              <a:cs typeface="Figtree"/>
              <a:sym typeface="Figtree"/>
            </a:endParaRPr>
          </a:p>
        </p:txBody>
      </p:sp>
      <p:sp>
        <p:nvSpPr>
          <p:cNvPr id="1131" name="Google Shape;1131;p66"/>
          <p:cNvSpPr txBox="1"/>
          <p:nvPr/>
        </p:nvSpPr>
        <p:spPr>
          <a:xfrm>
            <a:off x="654969" y="4480487"/>
            <a:ext cx="7887900" cy="200100"/>
          </a:xfrm>
          <a:prstGeom prst="rect">
            <a:avLst/>
          </a:prstGeom>
          <a:noFill/>
          <a:ln>
            <a:noFill/>
          </a:ln>
        </p:spPr>
        <p:txBody>
          <a:bodyPr spcFirstLastPara="1" wrap="square" lIns="45725" tIns="22850" rIns="45725" bIns="22850" anchor="t" anchorCtr="0">
            <a:spAutoFit/>
          </a:bodyPr>
          <a:lstStyle/>
          <a:p>
            <a:pPr marL="0" marR="0" lvl="0" indent="0" algn="ctr" rtl="0">
              <a:lnSpc>
                <a:spcPct val="115000"/>
              </a:lnSpc>
              <a:spcBef>
                <a:spcPts val="0"/>
              </a:spcBef>
              <a:spcAft>
                <a:spcPts val="0"/>
              </a:spcAft>
              <a:buClr>
                <a:srgbClr val="000000"/>
              </a:buClr>
              <a:buSzPts val="2100"/>
              <a:buFont typeface="Arial"/>
              <a:buNone/>
            </a:pPr>
            <a:r>
              <a:rPr lang="id" sz="1000" b="0" i="0" u="none" strike="noStrike" cap="none">
                <a:solidFill>
                  <a:schemeClr val="dk1"/>
                </a:solidFill>
                <a:latin typeface="Figtree Medium"/>
                <a:ea typeface="Figtree Medium"/>
                <a:cs typeface="Figtree Medium"/>
                <a:sym typeface="Figtree Medium"/>
              </a:rPr>
              <a:t>Teknik asesmen dapat dilakukan secara berbeda di jenjang tertentu, sesuai dengan karakteristik dan tujuan pembelajarannya.</a:t>
            </a:r>
            <a:endParaRPr sz="1000" b="0" i="0" u="none" strike="noStrike" cap="none">
              <a:solidFill>
                <a:schemeClr val="dk1"/>
              </a:solidFill>
              <a:latin typeface="Figtree Medium"/>
              <a:ea typeface="Figtree Medium"/>
              <a:cs typeface="Figtree Medium"/>
              <a:sym typeface="Figtree Medium"/>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135"/>
        <p:cNvGrpSpPr/>
        <p:nvPr/>
      </p:nvGrpSpPr>
      <p:grpSpPr>
        <a:xfrm>
          <a:off x="0" y="0"/>
          <a:ext cx="0" cy="0"/>
          <a:chOff x="0" y="0"/>
          <a:chExt cx="0" cy="0"/>
        </a:xfrm>
      </p:grpSpPr>
      <p:sp>
        <p:nvSpPr>
          <p:cNvPr id="1136" name="Google Shape;1136;p67"/>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67</a:t>
            </a:fld>
            <a:endParaRPr sz="700" b="1" i="0" u="none" strike="noStrike" cap="none">
              <a:solidFill>
                <a:srgbClr val="595959"/>
              </a:solidFill>
              <a:latin typeface="Figtree"/>
              <a:ea typeface="Figtree"/>
              <a:cs typeface="Figtree"/>
              <a:sym typeface="Figtree"/>
            </a:endParaRPr>
          </a:p>
        </p:txBody>
      </p:sp>
      <p:sp>
        <p:nvSpPr>
          <p:cNvPr id="1137" name="Google Shape;1137;p67"/>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200"/>
              <a:buNone/>
            </a:pPr>
            <a:endParaRPr/>
          </a:p>
        </p:txBody>
      </p:sp>
      <p:pic>
        <p:nvPicPr>
          <p:cNvPr id="1138" name="Google Shape;1138;p67"/>
          <p:cNvPicPr preferRelativeResize="0"/>
          <p:nvPr/>
        </p:nvPicPr>
        <p:blipFill rotWithShape="1">
          <a:blip r:embed="rId3">
            <a:alphaModFix/>
          </a:blip>
          <a:srcRect/>
          <a:stretch/>
        </p:blipFill>
        <p:spPr>
          <a:xfrm>
            <a:off x="4947283" y="2407981"/>
            <a:ext cx="507481" cy="516384"/>
          </a:xfrm>
          <a:prstGeom prst="rect">
            <a:avLst/>
          </a:prstGeom>
          <a:noFill/>
          <a:ln>
            <a:noFill/>
          </a:ln>
        </p:spPr>
      </p:pic>
      <p:sp>
        <p:nvSpPr>
          <p:cNvPr id="1139" name="Google Shape;1139;p67"/>
          <p:cNvSpPr/>
          <p:nvPr/>
        </p:nvSpPr>
        <p:spPr>
          <a:xfrm>
            <a:off x="2607450" y="1387813"/>
            <a:ext cx="3929100" cy="2771400"/>
          </a:xfrm>
          <a:prstGeom prst="roundRect">
            <a:avLst>
              <a:gd name="adj" fmla="val 16667"/>
            </a:avLst>
          </a:prstGeom>
          <a:gradFill>
            <a:gsLst>
              <a:gs pos="0">
                <a:srgbClr val="0C5395"/>
              </a:gs>
              <a:gs pos="100000">
                <a:srgbClr val="1E90FF"/>
              </a:gs>
            </a:gsLst>
            <a:lin ang="2700006" scaled="0"/>
          </a:gradFill>
          <a:ln>
            <a:noFill/>
          </a:ln>
        </p:spPr>
        <p:txBody>
          <a:bodyPr spcFirstLastPara="1" wrap="square" lIns="168350" tIns="168350" rIns="168350" bIns="168350" anchor="ctr" anchorCtr="0">
            <a:noAutofit/>
          </a:bodyPr>
          <a:lstStyle/>
          <a:p>
            <a:pPr marL="0" marR="0" lvl="0" indent="0" algn="ctr" rtl="0">
              <a:lnSpc>
                <a:spcPct val="100000"/>
              </a:lnSpc>
              <a:spcBef>
                <a:spcPts val="0"/>
              </a:spcBef>
              <a:spcAft>
                <a:spcPts val="0"/>
              </a:spcAft>
              <a:buClr>
                <a:srgbClr val="000000"/>
              </a:buClr>
              <a:buSzPts val="2578"/>
              <a:buFont typeface="Arial"/>
              <a:buNone/>
            </a:pPr>
            <a:endParaRPr sz="2578" b="0" i="0" u="none" strike="noStrike" cap="none">
              <a:solidFill>
                <a:srgbClr val="000000"/>
              </a:solidFill>
              <a:latin typeface="Figtree"/>
              <a:ea typeface="Figtree"/>
              <a:cs typeface="Figtree"/>
              <a:sym typeface="Figtree"/>
            </a:endParaRPr>
          </a:p>
        </p:txBody>
      </p:sp>
      <p:sp>
        <p:nvSpPr>
          <p:cNvPr id="1140" name="Google Shape;1140;p67"/>
          <p:cNvSpPr/>
          <p:nvPr/>
        </p:nvSpPr>
        <p:spPr>
          <a:xfrm>
            <a:off x="2602504" y="2156205"/>
            <a:ext cx="1834500" cy="1297200"/>
          </a:xfrm>
          <a:prstGeom prst="homePlate">
            <a:avLst>
              <a:gd name="adj" fmla="val 50000"/>
            </a:avLst>
          </a:prstGeom>
          <a:solidFill>
            <a:srgbClr val="FFFFFF"/>
          </a:solidFill>
          <a:ln>
            <a:noFill/>
          </a:ln>
        </p:spPr>
        <p:txBody>
          <a:bodyPr spcFirstLastPara="1" wrap="square" lIns="145925" tIns="145925" rIns="145925" bIns="145925" anchor="ctr" anchorCtr="0">
            <a:noAutofit/>
          </a:bodyPr>
          <a:lstStyle/>
          <a:p>
            <a:pPr marL="0" marR="0" lvl="0" indent="0" algn="ctr" rtl="0">
              <a:lnSpc>
                <a:spcPct val="100000"/>
              </a:lnSpc>
              <a:spcBef>
                <a:spcPts val="0"/>
              </a:spcBef>
              <a:spcAft>
                <a:spcPts val="0"/>
              </a:spcAft>
              <a:buClr>
                <a:srgbClr val="000000"/>
              </a:buClr>
              <a:buSzPts val="2235"/>
              <a:buFont typeface="Arial"/>
              <a:buNone/>
            </a:pPr>
            <a:endParaRPr sz="2235" b="0" i="0" u="none" strike="noStrike" cap="none">
              <a:solidFill>
                <a:srgbClr val="000000"/>
              </a:solidFill>
              <a:latin typeface="Figtree"/>
              <a:ea typeface="Figtree"/>
              <a:cs typeface="Figtree"/>
              <a:sym typeface="Figtree"/>
            </a:endParaRPr>
          </a:p>
        </p:txBody>
      </p:sp>
      <p:sp>
        <p:nvSpPr>
          <p:cNvPr id="1141" name="Google Shape;1141;p67"/>
          <p:cNvSpPr txBox="1"/>
          <p:nvPr/>
        </p:nvSpPr>
        <p:spPr>
          <a:xfrm>
            <a:off x="2556775" y="2178472"/>
            <a:ext cx="1749600" cy="975300"/>
          </a:xfrm>
          <a:prstGeom prst="rect">
            <a:avLst/>
          </a:prstGeom>
          <a:noFill/>
          <a:ln>
            <a:noFill/>
          </a:ln>
        </p:spPr>
        <p:txBody>
          <a:bodyPr spcFirstLastPara="1" wrap="square" lIns="145925" tIns="145925" rIns="145925" bIns="145925" anchor="t" anchorCtr="0">
            <a:spAutoFit/>
          </a:bodyPr>
          <a:lstStyle/>
          <a:p>
            <a:pPr marL="0" marR="0" lvl="0" indent="0" algn="ctr" rtl="0">
              <a:lnSpc>
                <a:spcPct val="115000"/>
              </a:lnSpc>
              <a:spcBef>
                <a:spcPts val="0"/>
              </a:spcBef>
              <a:spcAft>
                <a:spcPts val="0"/>
              </a:spcAft>
              <a:buClr>
                <a:srgbClr val="000000"/>
              </a:buClr>
              <a:buSzPts val="1485"/>
              <a:buFont typeface="Arial"/>
              <a:buNone/>
            </a:pPr>
            <a:r>
              <a:rPr lang="id" sz="1485" b="1" i="0" u="none" strike="noStrike" cap="none">
                <a:solidFill>
                  <a:srgbClr val="0C5395"/>
                </a:solidFill>
                <a:latin typeface="Figtree"/>
                <a:ea typeface="Figtree"/>
                <a:cs typeface="Figtree"/>
                <a:sym typeface="Figtree"/>
              </a:rPr>
              <a:t>Scan</a:t>
            </a:r>
            <a:endParaRPr sz="1485" b="1" i="0" u="none" strike="noStrike" cap="none">
              <a:solidFill>
                <a:srgbClr val="0C5395"/>
              </a:solidFill>
              <a:latin typeface="Figtree"/>
              <a:ea typeface="Figtree"/>
              <a:cs typeface="Figtree"/>
              <a:sym typeface="Figtree"/>
            </a:endParaRPr>
          </a:p>
          <a:p>
            <a:pPr marL="0" marR="0" lvl="0" indent="0" algn="ctr" rtl="0">
              <a:lnSpc>
                <a:spcPct val="115000"/>
              </a:lnSpc>
              <a:spcBef>
                <a:spcPts val="0"/>
              </a:spcBef>
              <a:spcAft>
                <a:spcPts val="0"/>
              </a:spcAft>
              <a:buClr>
                <a:srgbClr val="000000"/>
              </a:buClr>
              <a:buSzPts val="1485"/>
              <a:buFont typeface="Arial"/>
              <a:buNone/>
            </a:pPr>
            <a:r>
              <a:rPr lang="id" sz="1485" b="1" i="0" u="none" strike="noStrike" cap="none">
                <a:solidFill>
                  <a:srgbClr val="0C5395"/>
                </a:solidFill>
                <a:latin typeface="Figtree"/>
                <a:ea typeface="Figtree"/>
                <a:cs typeface="Figtree"/>
                <a:sym typeface="Figtree"/>
              </a:rPr>
              <a:t>Barcode</a:t>
            </a:r>
            <a:br>
              <a:rPr lang="id" sz="1485" b="1" i="0" u="none" strike="noStrike" cap="none">
                <a:solidFill>
                  <a:srgbClr val="0C5395"/>
                </a:solidFill>
                <a:latin typeface="Figtree"/>
                <a:ea typeface="Figtree"/>
                <a:cs typeface="Figtree"/>
                <a:sym typeface="Figtree"/>
              </a:rPr>
            </a:br>
            <a:r>
              <a:rPr lang="id" sz="1006" b="1" i="0" u="none" strike="noStrike" cap="none">
                <a:solidFill>
                  <a:srgbClr val="0C5395"/>
                </a:solidFill>
                <a:latin typeface="Figtree"/>
                <a:ea typeface="Figtree"/>
                <a:cs typeface="Figtree"/>
                <a:sym typeface="Figtree"/>
              </a:rPr>
              <a:t>rumah.pendidikan.go.id.</a:t>
            </a:r>
            <a:endParaRPr sz="1006" b="1" i="0" u="none" strike="noStrike" cap="none">
              <a:solidFill>
                <a:srgbClr val="0C5395"/>
              </a:solidFill>
              <a:latin typeface="Figtree"/>
              <a:ea typeface="Figtree"/>
              <a:cs typeface="Figtree"/>
              <a:sym typeface="Figtree"/>
            </a:endParaRPr>
          </a:p>
        </p:txBody>
      </p:sp>
      <p:sp>
        <p:nvSpPr>
          <p:cNvPr id="1142" name="Google Shape;1142;p67"/>
          <p:cNvSpPr txBox="1"/>
          <p:nvPr/>
        </p:nvSpPr>
        <p:spPr>
          <a:xfrm>
            <a:off x="1952400" y="3574738"/>
            <a:ext cx="5239200" cy="461700"/>
          </a:xfrm>
          <a:prstGeom prst="rect">
            <a:avLst/>
          </a:prstGeom>
          <a:noFill/>
          <a:ln>
            <a:noFill/>
          </a:ln>
        </p:spPr>
        <p:txBody>
          <a:bodyPr spcFirstLastPara="1" wrap="square" lIns="145925" tIns="145925" rIns="145925" bIns="145925" anchor="t" anchorCtr="0">
            <a:spAutoFit/>
          </a:bodyPr>
          <a:lstStyle/>
          <a:p>
            <a:pPr marL="0" marR="0" lvl="0" indent="0" algn="ctr" rtl="0">
              <a:lnSpc>
                <a:spcPct val="115000"/>
              </a:lnSpc>
              <a:spcBef>
                <a:spcPts val="0"/>
              </a:spcBef>
              <a:spcAft>
                <a:spcPts val="0"/>
              </a:spcAft>
              <a:buClr>
                <a:srgbClr val="000000"/>
              </a:buClr>
              <a:buSzPts val="1085"/>
              <a:buFont typeface="Arial"/>
              <a:buNone/>
            </a:pPr>
            <a:r>
              <a:rPr lang="id" sz="1085" b="1" i="0" u="sng" strike="noStrike" cap="none">
                <a:solidFill>
                  <a:schemeClr val="lt1"/>
                </a:solidFill>
                <a:latin typeface="Figtree"/>
                <a:ea typeface="Figtree"/>
                <a:cs typeface="Figtree"/>
                <a:sym typeface="Figtree"/>
                <a:hlinkClick r:id="rId4">
                  <a:extLst>
                    <a:ext uri="{A12FA001-AC4F-418D-AE19-62706E023703}">
                      <ahyp:hlinkClr xmlns:ahyp="http://schemas.microsoft.com/office/drawing/2018/hyperlinkcolor" val="tx"/>
                    </a:ext>
                  </a:extLst>
                </a:hlinkClick>
              </a:rPr>
              <a:t>https://kurikulum.kemendikdasmen.go.id/panduan-mapel </a:t>
            </a:r>
            <a:endParaRPr sz="1085" b="1" i="0" u="none" strike="noStrike" cap="none">
              <a:solidFill>
                <a:schemeClr val="lt1"/>
              </a:solidFill>
              <a:latin typeface="Figtree"/>
              <a:ea typeface="Figtree"/>
              <a:cs typeface="Figtree"/>
              <a:sym typeface="Figtree"/>
            </a:endParaRPr>
          </a:p>
        </p:txBody>
      </p:sp>
      <p:sp>
        <p:nvSpPr>
          <p:cNvPr id="1143" name="Google Shape;1143;p67"/>
          <p:cNvSpPr txBox="1"/>
          <p:nvPr/>
        </p:nvSpPr>
        <p:spPr>
          <a:xfrm>
            <a:off x="3014850" y="1392388"/>
            <a:ext cx="3114300" cy="569400"/>
          </a:xfrm>
          <a:prstGeom prst="rect">
            <a:avLst/>
          </a:prstGeom>
          <a:noFill/>
          <a:ln>
            <a:noFill/>
          </a:ln>
        </p:spPr>
        <p:txBody>
          <a:bodyPr spcFirstLastPara="1" wrap="square" lIns="145925" tIns="145925" rIns="145925" bIns="145925" anchor="t" anchorCtr="0">
            <a:spAutoFit/>
          </a:bodyPr>
          <a:lstStyle/>
          <a:p>
            <a:pPr marL="0" marR="0" lvl="0" indent="0" algn="ctr" rtl="0">
              <a:lnSpc>
                <a:spcPct val="115000"/>
              </a:lnSpc>
              <a:spcBef>
                <a:spcPts val="0"/>
              </a:spcBef>
              <a:spcAft>
                <a:spcPts val="0"/>
              </a:spcAft>
              <a:buClr>
                <a:srgbClr val="000000"/>
              </a:buClr>
              <a:buSzPts val="1785"/>
              <a:buFont typeface="Arial"/>
              <a:buNone/>
            </a:pPr>
            <a:r>
              <a:rPr lang="id" sz="1785" b="1" i="0" u="none" strike="noStrike" cap="none">
                <a:solidFill>
                  <a:schemeClr val="lt1"/>
                </a:solidFill>
                <a:latin typeface="Figtree"/>
                <a:ea typeface="Figtree"/>
                <a:cs typeface="Figtree"/>
                <a:sym typeface="Figtree"/>
              </a:rPr>
              <a:t>Panduan Mata Pelajaran</a:t>
            </a:r>
            <a:endParaRPr sz="1785" b="1" i="0" u="none" strike="noStrike" cap="none">
              <a:solidFill>
                <a:schemeClr val="lt1"/>
              </a:solidFill>
              <a:latin typeface="Figtree"/>
              <a:ea typeface="Figtree"/>
              <a:cs typeface="Figtree"/>
              <a:sym typeface="Figtree"/>
            </a:endParaRPr>
          </a:p>
        </p:txBody>
      </p:sp>
      <p:pic>
        <p:nvPicPr>
          <p:cNvPr id="1144" name="Google Shape;1144;p67" title="qr-PANDUANMATAPELAJARAN.png"/>
          <p:cNvPicPr preferRelativeResize="0"/>
          <p:nvPr/>
        </p:nvPicPr>
        <p:blipFill rotWithShape="1">
          <a:blip r:embed="rId5">
            <a:alphaModFix/>
          </a:blip>
          <a:srcRect/>
          <a:stretch/>
        </p:blipFill>
        <p:spPr>
          <a:xfrm>
            <a:off x="4521650" y="1898725"/>
            <a:ext cx="1749601" cy="1749601"/>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148"/>
        <p:cNvGrpSpPr/>
        <p:nvPr/>
      </p:nvGrpSpPr>
      <p:grpSpPr>
        <a:xfrm>
          <a:off x="0" y="0"/>
          <a:ext cx="0" cy="0"/>
          <a:chOff x="0" y="0"/>
          <a:chExt cx="0" cy="0"/>
        </a:xfrm>
      </p:grpSpPr>
      <p:sp>
        <p:nvSpPr>
          <p:cNvPr id="1149" name="Google Shape;1149;p68"/>
          <p:cNvSpPr/>
          <p:nvPr/>
        </p:nvSpPr>
        <p:spPr>
          <a:xfrm>
            <a:off x="0" y="-184425"/>
            <a:ext cx="9144000" cy="5898300"/>
          </a:xfrm>
          <a:prstGeom prst="roundRect">
            <a:avLst>
              <a:gd name="adj" fmla="val 0"/>
            </a:avLst>
          </a:prstGeom>
          <a:gradFill>
            <a:gsLst>
              <a:gs pos="0">
                <a:srgbClr val="0C5395"/>
              </a:gs>
              <a:gs pos="50000">
                <a:srgbClr val="1E91FF"/>
              </a:gs>
              <a:gs pos="100000">
                <a:srgbClr val="9AD7F4"/>
              </a:gs>
            </a:gsLst>
            <a:path path="circle">
              <a:fillToRect r="100000" b="100000"/>
            </a:path>
            <a:tileRect l="-100000" t="-100000"/>
          </a:gradFill>
          <a:ln>
            <a:noFill/>
          </a:ln>
        </p:spPr>
        <p:txBody>
          <a:bodyPr spcFirstLastPara="1" wrap="square" lIns="77600" tIns="77600" rIns="77600" bIns="77600" anchor="ctr" anchorCtr="0">
            <a:noAutofit/>
          </a:bodyPr>
          <a:lstStyle/>
          <a:p>
            <a:pPr marL="0" marR="0" lvl="0" indent="0" algn="ctr" rtl="0">
              <a:lnSpc>
                <a:spcPct val="100000"/>
              </a:lnSpc>
              <a:spcBef>
                <a:spcPts val="0"/>
              </a:spcBef>
              <a:spcAft>
                <a:spcPts val="0"/>
              </a:spcAft>
              <a:buClr>
                <a:srgbClr val="000000"/>
              </a:buClr>
              <a:buSzPts val="1188"/>
              <a:buFont typeface="Arial"/>
              <a:buNone/>
            </a:pPr>
            <a:endParaRPr sz="1188" b="0" i="0" u="none" strike="noStrike" cap="none">
              <a:solidFill>
                <a:srgbClr val="000000"/>
              </a:solidFill>
              <a:latin typeface="Figtree"/>
              <a:ea typeface="Figtree"/>
              <a:cs typeface="Figtree"/>
              <a:sym typeface="Figtree"/>
            </a:endParaRPr>
          </a:p>
        </p:txBody>
      </p:sp>
      <p:grpSp>
        <p:nvGrpSpPr>
          <p:cNvPr id="1150" name="Google Shape;1150;p68"/>
          <p:cNvGrpSpPr/>
          <p:nvPr/>
        </p:nvGrpSpPr>
        <p:grpSpPr>
          <a:xfrm>
            <a:off x="-4016775" y="-7902848"/>
            <a:ext cx="19289151" cy="20115434"/>
            <a:chOff x="0" y="-77012"/>
            <a:chExt cx="15412825" cy="16073059"/>
          </a:xfrm>
        </p:grpSpPr>
        <p:grpSp>
          <p:nvGrpSpPr>
            <p:cNvPr id="1151" name="Google Shape;1151;p68"/>
            <p:cNvGrpSpPr/>
            <p:nvPr/>
          </p:nvGrpSpPr>
          <p:grpSpPr>
            <a:xfrm>
              <a:off x="0" y="5280998"/>
              <a:ext cx="12144638" cy="10715049"/>
              <a:chOff x="3286" y="1675"/>
              <a:chExt cx="1094" cy="965"/>
            </a:xfrm>
          </p:grpSpPr>
          <p:sp>
            <p:nvSpPr>
              <p:cNvPr id="1152" name="Google Shape;1152;p68"/>
              <p:cNvSpPr/>
              <p:nvPr/>
            </p:nvSpPr>
            <p:spPr>
              <a:xfrm>
                <a:off x="3384" y="1685"/>
                <a:ext cx="910" cy="838"/>
              </a:xfrm>
              <a:custGeom>
                <a:avLst/>
                <a:gdLst/>
                <a:ahLst/>
                <a:cxnLst/>
                <a:rect l="l" t="t" r="r" b="b"/>
                <a:pathLst>
                  <a:path w="383" h="352" extrusionOk="0">
                    <a:moveTo>
                      <a:pt x="233" y="49"/>
                    </a:moveTo>
                    <a:cubicBezTo>
                      <a:pt x="226" y="49"/>
                      <a:pt x="219" y="50"/>
                      <a:pt x="212" y="51"/>
                    </a:cubicBezTo>
                    <a:cubicBezTo>
                      <a:pt x="191" y="53"/>
                      <a:pt x="170" y="60"/>
                      <a:pt x="151" y="70"/>
                    </a:cubicBezTo>
                    <a:cubicBezTo>
                      <a:pt x="163" y="67"/>
                      <a:pt x="175" y="66"/>
                      <a:pt x="187" y="66"/>
                    </a:cubicBezTo>
                    <a:cubicBezTo>
                      <a:pt x="185" y="66"/>
                      <a:pt x="188" y="66"/>
                      <a:pt x="189" y="66"/>
                    </a:cubicBezTo>
                    <a:cubicBezTo>
                      <a:pt x="192" y="66"/>
                      <a:pt x="195" y="67"/>
                      <a:pt x="198" y="67"/>
                    </a:cubicBezTo>
                    <a:cubicBezTo>
                      <a:pt x="207" y="68"/>
                      <a:pt x="216" y="71"/>
                      <a:pt x="225" y="74"/>
                    </a:cubicBezTo>
                    <a:cubicBezTo>
                      <a:pt x="242" y="81"/>
                      <a:pt x="257" y="91"/>
                      <a:pt x="270" y="102"/>
                    </a:cubicBezTo>
                    <a:cubicBezTo>
                      <a:pt x="291" y="119"/>
                      <a:pt x="309" y="139"/>
                      <a:pt x="319" y="164"/>
                    </a:cubicBezTo>
                    <a:cubicBezTo>
                      <a:pt x="325" y="176"/>
                      <a:pt x="327" y="189"/>
                      <a:pt x="328" y="202"/>
                    </a:cubicBezTo>
                    <a:cubicBezTo>
                      <a:pt x="328" y="201"/>
                      <a:pt x="328" y="201"/>
                      <a:pt x="328" y="201"/>
                    </a:cubicBezTo>
                    <a:cubicBezTo>
                      <a:pt x="328" y="229"/>
                      <a:pt x="318" y="255"/>
                      <a:pt x="303" y="278"/>
                    </a:cubicBezTo>
                    <a:cubicBezTo>
                      <a:pt x="287" y="300"/>
                      <a:pt x="268" y="319"/>
                      <a:pt x="245" y="333"/>
                    </a:cubicBezTo>
                    <a:cubicBezTo>
                      <a:pt x="229" y="342"/>
                      <a:pt x="211" y="348"/>
                      <a:pt x="192" y="350"/>
                    </a:cubicBezTo>
                    <a:cubicBezTo>
                      <a:pt x="194" y="351"/>
                      <a:pt x="197" y="351"/>
                      <a:pt x="199" y="351"/>
                    </a:cubicBezTo>
                    <a:cubicBezTo>
                      <a:pt x="199" y="351"/>
                      <a:pt x="199" y="351"/>
                      <a:pt x="199" y="351"/>
                    </a:cubicBezTo>
                    <a:cubicBezTo>
                      <a:pt x="204" y="352"/>
                      <a:pt x="210" y="352"/>
                      <a:pt x="215" y="352"/>
                    </a:cubicBezTo>
                    <a:cubicBezTo>
                      <a:pt x="227" y="352"/>
                      <a:pt x="240" y="351"/>
                      <a:pt x="253" y="347"/>
                    </a:cubicBezTo>
                    <a:cubicBezTo>
                      <a:pt x="272" y="342"/>
                      <a:pt x="290" y="333"/>
                      <a:pt x="306" y="322"/>
                    </a:cubicBezTo>
                    <a:cubicBezTo>
                      <a:pt x="335" y="302"/>
                      <a:pt x="358" y="273"/>
                      <a:pt x="371" y="241"/>
                    </a:cubicBezTo>
                    <a:cubicBezTo>
                      <a:pt x="378" y="223"/>
                      <a:pt x="383" y="202"/>
                      <a:pt x="382" y="183"/>
                    </a:cubicBezTo>
                    <a:cubicBezTo>
                      <a:pt x="382" y="183"/>
                      <a:pt x="382" y="183"/>
                      <a:pt x="382" y="183"/>
                    </a:cubicBezTo>
                    <a:cubicBezTo>
                      <a:pt x="382" y="183"/>
                      <a:pt x="382" y="183"/>
                      <a:pt x="382" y="183"/>
                    </a:cubicBezTo>
                    <a:cubicBezTo>
                      <a:pt x="382" y="183"/>
                      <a:pt x="382" y="183"/>
                      <a:pt x="382" y="183"/>
                    </a:cubicBezTo>
                    <a:cubicBezTo>
                      <a:pt x="382" y="183"/>
                      <a:pt x="382" y="183"/>
                      <a:pt x="382" y="183"/>
                    </a:cubicBezTo>
                    <a:cubicBezTo>
                      <a:pt x="383" y="143"/>
                      <a:pt x="362" y="106"/>
                      <a:pt x="332" y="82"/>
                    </a:cubicBezTo>
                    <a:cubicBezTo>
                      <a:pt x="304" y="60"/>
                      <a:pt x="268" y="49"/>
                      <a:pt x="233" y="49"/>
                    </a:cubicBezTo>
                    <a:moveTo>
                      <a:pt x="382" y="180"/>
                    </a:moveTo>
                    <a:cubicBezTo>
                      <a:pt x="382" y="180"/>
                      <a:pt x="382" y="181"/>
                      <a:pt x="382" y="183"/>
                    </a:cubicBezTo>
                    <a:cubicBezTo>
                      <a:pt x="382" y="183"/>
                      <a:pt x="382" y="183"/>
                      <a:pt x="382" y="183"/>
                    </a:cubicBezTo>
                    <a:cubicBezTo>
                      <a:pt x="382" y="183"/>
                      <a:pt x="382" y="183"/>
                      <a:pt x="382" y="183"/>
                    </a:cubicBezTo>
                    <a:cubicBezTo>
                      <a:pt x="382" y="183"/>
                      <a:pt x="382" y="184"/>
                      <a:pt x="382" y="184"/>
                    </a:cubicBezTo>
                    <a:cubicBezTo>
                      <a:pt x="382" y="184"/>
                      <a:pt x="382" y="183"/>
                      <a:pt x="382" y="182"/>
                    </a:cubicBezTo>
                    <a:cubicBezTo>
                      <a:pt x="382" y="181"/>
                      <a:pt x="382" y="180"/>
                      <a:pt x="382" y="180"/>
                    </a:cubicBezTo>
                    <a:moveTo>
                      <a:pt x="207" y="0"/>
                    </a:moveTo>
                    <a:cubicBezTo>
                      <a:pt x="204" y="0"/>
                      <a:pt x="202" y="0"/>
                      <a:pt x="200" y="0"/>
                    </a:cubicBezTo>
                    <a:cubicBezTo>
                      <a:pt x="200" y="0"/>
                      <a:pt x="200" y="0"/>
                      <a:pt x="200" y="0"/>
                    </a:cubicBezTo>
                    <a:cubicBezTo>
                      <a:pt x="200" y="0"/>
                      <a:pt x="200" y="0"/>
                      <a:pt x="200" y="0"/>
                    </a:cubicBezTo>
                    <a:cubicBezTo>
                      <a:pt x="200" y="0"/>
                      <a:pt x="199" y="0"/>
                      <a:pt x="199" y="0"/>
                    </a:cubicBezTo>
                    <a:cubicBezTo>
                      <a:pt x="136" y="6"/>
                      <a:pt x="75" y="36"/>
                      <a:pt x="30" y="80"/>
                    </a:cubicBezTo>
                    <a:cubicBezTo>
                      <a:pt x="19" y="91"/>
                      <a:pt x="9" y="102"/>
                      <a:pt x="0" y="115"/>
                    </a:cubicBezTo>
                    <a:cubicBezTo>
                      <a:pt x="17" y="94"/>
                      <a:pt x="37" y="76"/>
                      <a:pt x="59" y="60"/>
                    </a:cubicBezTo>
                    <a:cubicBezTo>
                      <a:pt x="85" y="41"/>
                      <a:pt x="113" y="24"/>
                      <a:pt x="143" y="14"/>
                    </a:cubicBezTo>
                    <a:cubicBezTo>
                      <a:pt x="164" y="6"/>
                      <a:pt x="185" y="1"/>
                      <a:pt x="207" y="0"/>
                    </a:cubicBez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53" name="Google Shape;1153;p68"/>
              <p:cNvSpPr/>
              <p:nvPr/>
            </p:nvSpPr>
            <p:spPr>
              <a:xfrm>
                <a:off x="4147" y="2425"/>
                <a:ext cx="0" cy="0"/>
              </a:xfrm>
              <a:custGeom>
                <a:avLst/>
                <a:gdLst/>
                <a:ahLst/>
                <a:cxnLst/>
                <a:rect l="l" t="t" r="r" b="b"/>
                <a:pathLst>
                  <a:path w="120000" h="120000" extrusionOk="0">
                    <a:moveTo>
                      <a:pt x="0" y="0"/>
                    </a:moveTo>
                    <a:lnTo>
                      <a:pt x="0" y="0"/>
                    </a:lnTo>
                    <a:close/>
                    <a:moveTo>
                      <a:pt x="0" y="0"/>
                    </a:moveTo>
                    <a:lnTo>
                      <a:pt x="0" y="0"/>
                    </a:ln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54" name="Google Shape;1154;p68"/>
              <p:cNvSpPr/>
              <p:nvPr/>
            </p:nvSpPr>
            <p:spPr>
              <a:xfrm>
                <a:off x="4147" y="2425"/>
                <a:ext cx="0" cy="0"/>
              </a:xfrm>
              <a:custGeom>
                <a:avLst/>
                <a:gdLst/>
                <a:ahLst/>
                <a:cxnLst/>
                <a:rect l="l" t="t" r="r" b="b"/>
                <a:pathLst>
                  <a:path w="120000" h="120000" extrusionOk="0">
                    <a:moveTo>
                      <a:pt x="0" y="0"/>
                    </a:moveTo>
                    <a:lnTo>
                      <a:pt x="0" y="0"/>
                    </a:lnTo>
                    <a:moveTo>
                      <a:pt x="0" y="0"/>
                    </a:moveTo>
                    <a:lnTo>
                      <a:pt x="0" y="0"/>
                    </a:ln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55" name="Google Shape;1155;p68"/>
              <p:cNvSpPr/>
              <p:nvPr/>
            </p:nvSpPr>
            <p:spPr>
              <a:xfrm>
                <a:off x="3286" y="1675"/>
                <a:ext cx="1094" cy="965"/>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1156" name="Google Shape;1156;p68"/>
            <p:cNvSpPr/>
            <p:nvPr/>
          </p:nvSpPr>
          <p:spPr>
            <a:xfrm>
              <a:off x="1646032" y="2688184"/>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57" name="Google Shape;1157;p68"/>
            <p:cNvSpPr/>
            <p:nvPr/>
          </p:nvSpPr>
          <p:spPr>
            <a:xfrm>
              <a:off x="3264300" y="-77012"/>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5882"/>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1158" name="Google Shape;1158;p68"/>
          <p:cNvSpPr txBox="1">
            <a:spLocks noGrp="1"/>
          </p:cNvSpPr>
          <p:nvPr>
            <p:ph type="ctrTitle"/>
          </p:nvPr>
        </p:nvSpPr>
        <p:spPr>
          <a:xfrm>
            <a:off x="457225" y="1680825"/>
            <a:ext cx="7668000" cy="21678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457200" lvl="0" indent="-425450" algn="l" rtl="0">
              <a:lnSpc>
                <a:spcPct val="100000"/>
              </a:lnSpc>
              <a:spcBef>
                <a:spcPts val="0"/>
              </a:spcBef>
              <a:spcAft>
                <a:spcPts val="0"/>
              </a:spcAft>
              <a:buClr>
                <a:srgbClr val="FDFCFC"/>
              </a:buClr>
              <a:buSzPts val="3100"/>
              <a:buFont typeface="Figtree ExtraBold"/>
              <a:buAutoNum type="arabicPeriod" startAt="6"/>
            </a:pPr>
            <a:r>
              <a:rPr lang="id" sz="3100">
                <a:solidFill>
                  <a:srgbClr val="FDFCFC"/>
                </a:solidFill>
                <a:latin typeface="Figtree ExtraBold"/>
                <a:ea typeface="Figtree ExtraBold"/>
                <a:cs typeface="Figtree ExtraBold"/>
                <a:sym typeface="Figtree ExtraBold"/>
              </a:rPr>
              <a:t>ASESMEN PEMBELAJARAN BERBASIS KERANGKA ASESMEN TKA (Stimulus dan Bentuk Soal)</a:t>
            </a:r>
            <a:endParaRPr sz="3100">
              <a:solidFill>
                <a:srgbClr val="FDFCFC"/>
              </a:solidFill>
              <a:latin typeface="Figtree ExtraBold"/>
              <a:ea typeface="Figtree ExtraBold"/>
              <a:cs typeface="Figtree ExtraBold"/>
              <a:sym typeface="Figtree ExtraBold"/>
            </a:endParaRPr>
          </a:p>
        </p:txBody>
      </p:sp>
      <p:pic>
        <p:nvPicPr>
          <p:cNvPr id="1159" name="Google Shape;1159;p68"/>
          <p:cNvPicPr preferRelativeResize="0"/>
          <p:nvPr/>
        </p:nvPicPr>
        <p:blipFill rotWithShape="1">
          <a:blip r:embed="rId3">
            <a:alphaModFix/>
          </a:blip>
          <a:srcRect/>
          <a:stretch/>
        </p:blipFill>
        <p:spPr>
          <a:xfrm>
            <a:off x="7569600" y="348575"/>
            <a:ext cx="1345802" cy="238575"/>
          </a:xfrm>
          <a:prstGeom prst="rect">
            <a:avLst/>
          </a:prstGeom>
          <a:noFill/>
          <a:ln>
            <a:noFill/>
          </a:ln>
        </p:spPr>
      </p:pic>
      <p:pic>
        <p:nvPicPr>
          <p:cNvPr id="1160" name="Google Shape;1160;p68"/>
          <p:cNvPicPr preferRelativeResize="0"/>
          <p:nvPr/>
        </p:nvPicPr>
        <p:blipFill rotWithShape="1">
          <a:blip r:embed="rId4">
            <a:alphaModFix/>
          </a:blip>
          <a:srcRect/>
          <a:stretch/>
        </p:blipFill>
        <p:spPr>
          <a:xfrm>
            <a:off x="228600" y="228600"/>
            <a:ext cx="2155351" cy="3936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164"/>
        <p:cNvGrpSpPr/>
        <p:nvPr/>
      </p:nvGrpSpPr>
      <p:grpSpPr>
        <a:xfrm>
          <a:off x="0" y="0"/>
          <a:ext cx="0" cy="0"/>
          <a:chOff x="0" y="0"/>
          <a:chExt cx="0" cy="0"/>
        </a:xfrm>
      </p:grpSpPr>
      <p:sp>
        <p:nvSpPr>
          <p:cNvPr id="1165" name="Google Shape;1165;p69"/>
          <p:cNvSpPr/>
          <p:nvPr/>
        </p:nvSpPr>
        <p:spPr>
          <a:xfrm>
            <a:off x="0" y="-184425"/>
            <a:ext cx="9144000" cy="5898300"/>
          </a:xfrm>
          <a:prstGeom prst="roundRect">
            <a:avLst>
              <a:gd name="adj" fmla="val 0"/>
            </a:avLst>
          </a:prstGeom>
          <a:gradFill>
            <a:gsLst>
              <a:gs pos="0">
                <a:srgbClr val="0C5395"/>
              </a:gs>
              <a:gs pos="50000">
                <a:srgbClr val="1E91FF"/>
              </a:gs>
              <a:gs pos="100000">
                <a:srgbClr val="9AD7F4"/>
              </a:gs>
            </a:gsLst>
            <a:path path="circle">
              <a:fillToRect r="100000" b="100000"/>
            </a:path>
            <a:tileRect l="-100000" t="-100000"/>
          </a:gradFill>
          <a:ln>
            <a:noFill/>
          </a:ln>
        </p:spPr>
        <p:txBody>
          <a:bodyPr spcFirstLastPara="1" wrap="square" lIns="77600" tIns="77600" rIns="77600" bIns="77600" anchor="ctr" anchorCtr="0">
            <a:noAutofit/>
          </a:bodyPr>
          <a:lstStyle/>
          <a:p>
            <a:pPr marL="0" marR="0" lvl="0" indent="0" algn="ctr" rtl="0">
              <a:lnSpc>
                <a:spcPct val="100000"/>
              </a:lnSpc>
              <a:spcBef>
                <a:spcPts val="0"/>
              </a:spcBef>
              <a:spcAft>
                <a:spcPts val="0"/>
              </a:spcAft>
              <a:buClr>
                <a:srgbClr val="000000"/>
              </a:buClr>
              <a:buSzPts val="1188"/>
              <a:buFont typeface="Arial"/>
              <a:buNone/>
            </a:pPr>
            <a:endParaRPr sz="1188" b="0" i="0" u="none" strike="noStrike" cap="none">
              <a:solidFill>
                <a:srgbClr val="000000"/>
              </a:solidFill>
              <a:latin typeface="Figtree"/>
              <a:ea typeface="Figtree"/>
              <a:cs typeface="Figtree"/>
              <a:sym typeface="Figtree"/>
            </a:endParaRPr>
          </a:p>
        </p:txBody>
      </p:sp>
      <p:grpSp>
        <p:nvGrpSpPr>
          <p:cNvPr id="1166" name="Google Shape;1166;p69"/>
          <p:cNvGrpSpPr/>
          <p:nvPr/>
        </p:nvGrpSpPr>
        <p:grpSpPr>
          <a:xfrm>
            <a:off x="-4016775" y="-7902848"/>
            <a:ext cx="19289151" cy="20115434"/>
            <a:chOff x="0" y="-77012"/>
            <a:chExt cx="15412825" cy="16073059"/>
          </a:xfrm>
        </p:grpSpPr>
        <p:grpSp>
          <p:nvGrpSpPr>
            <p:cNvPr id="1167" name="Google Shape;1167;p69"/>
            <p:cNvGrpSpPr/>
            <p:nvPr/>
          </p:nvGrpSpPr>
          <p:grpSpPr>
            <a:xfrm>
              <a:off x="0" y="5280998"/>
              <a:ext cx="12144638" cy="10715049"/>
              <a:chOff x="3286" y="1675"/>
              <a:chExt cx="1094" cy="965"/>
            </a:xfrm>
          </p:grpSpPr>
          <p:sp>
            <p:nvSpPr>
              <p:cNvPr id="1168" name="Google Shape;1168;p69"/>
              <p:cNvSpPr/>
              <p:nvPr/>
            </p:nvSpPr>
            <p:spPr>
              <a:xfrm>
                <a:off x="3384" y="1685"/>
                <a:ext cx="910" cy="838"/>
              </a:xfrm>
              <a:custGeom>
                <a:avLst/>
                <a:gdLst/>
                <a:ahLst/>
                <a:cxnLst/>
                <a:rect l="l" t="t" r="r" b="b"/>
                <a:pathLst>
                  <a:path w="383" h="352" extrusionOk="0">
                    <a:moveTo>
                      <a:pt x="233" y="49"/>
                    </a:moveTo>
                    <a:cubicBezTo>
                      <a:pt x="226" y="49"/>
                      <a:pt x="219" y="50"/>
                      <a:pt x="212" y="51"/>
                    </a:cubicBezTo>
                    <a:cubicBezTo>
                      <a:pt x="191" y="53"/>
                      <a:pt x="170" y="60"/>
                      <a:pt x="151" y="70"/>
                    </a:cubicBezTo>
                    <a:cubicBezTo>
                      <a:pt x="163" y="67"/>
                      <a:pt x="175" y="66"/>
                      <a:pt x="187" y="66"/>
                    </a:cubicBezTo>
                    <a:cubicBezTo>
                      <a:pt x="185" y="66"/>
                      <a:pt x="188" y="66"/>
                      <a:pt x="189" y="66"/>
                    </a:cubicBezTo>
                    <a:cubicBezTo>
                      <a:pt x="192" y="66"/>
                      <a:pt x="195" y="67"/>
                      <a:pt x="198" y="67"/>
                    </a:cubicBezTo>
                    <a:cubicBezTo>
                      <a:pt x="207" y="68"/>
                      <a:pt x="216" y="71"/>
                      <a:pt x="225" y="74"/>
                    </a:cubicBezTo>
                    <a:cubicBezTo>
                      <a:pt x="242" y="81"/>
                      <a:pt x="257" y="91"/>
                      <a:pt x="270" y="102"/>
                    </a:cubicBezTo>
                    <a:cubicBezTo>
                      <a:pt x="291" y="119"/>
                      <a:pt x="309" y="139"/>
                      <a:pt x="319" y="164"/>
                    </a:cubicBezTo>
                    <a:cubicBezTo>
                      <a:pt x="325" y="176"/>
                      <a:pt x="327" y="189"/>
                      <a:pt x="328" y="202"/>
                    </a:cubicBezTo>
                    <a:cubicBezTo>
                      <a:pt x="328" y="201"/>
                      <a:pt x="328" y="201"/>
                      <a:pt x="328" y="201"/>
                    </a:cubicBezTo>
                    <a:cubicBezTo>
                      <a:pt x="328" y="229"/>
                      <a:pt x="318" y="255"/>
                      <a:pt x="303" y="278"/>
                    </a:cubicBezTo>
                    <a:cubicBezTo>
                      <a:pt x="287" y="300"/>
                      <a:pt x="268" y="319"/>
                      <a:pt x="245" y="333"/>
                    </a:cubicBezTo>
                    <a:cubicBezTo>
                      <a:pt x="229" y="342"/>
                      <a:pt x="211" y="348"/>
                      <a:pt x="192" y="350"/>
                    </a:cubicBezTo>
                    <a:cubicBezTo>
                      <a:pt x="194" y="351"/>
                      <a:pt x="197" y="351"/>
                      <a:pt x="199" y="351"/>
                    </a:cubicBezTo>
                    <a:cubicBezTo>
                      <a:pt x="199" y="351"/>
                      <a:pt x="199" y="351"/>
                      <a:pt x="199" y="351"/>
                    </a:cubicBezTo>
                    <a:cubicBezTo>
                      <a:pt x="204" y="352"/>
                      <a:pt x="210" y="352"/>
                      <a:pt x="215" y="352"/>
                    </a:cubicBezTo>
                    <a:cubicBezTo>
                      <a:pt x="227" y="352"/>
                      <a:pt x="240" y="351"/>
                      <a:pt x="253" y="347"/>
                    </a:cubicBezTo>
                    <a:cubicBezTo>
                      <a:pt x="272" y="342"/>
                      <a:pt x="290" y="333"/>
                      <a:pt x="306" y="322"/>
                    </a:cubicBezTo>
                    <a:cubicBezTo>
                      <a:pt x="335" y="302"/>
                      <a:pt x="358" y="273"/>
                      <a:pt x="371" y="241"/>
                    </a:cubicBezTo>
                    <a:cubicBezTo>
                      <a:pt x="378" y="223"/>
                      <a:pt x="383" y="202"/>
                      <a:pt x="382" y="183"/>
                    </a:cubicBezTo>
                    <a:cubicBezTo>
                      <a:pt x="382" y="183"/>
                      <a:pt x="382" y="183"/>
                      <a:pt x="382" y="183"/>
                    </a:cubicBezTo>
                    <a:cubicBezTo>
                      <a:pt x="382" y="183"/>
                      <a:pt x="382" y="183"/>
                      <a:pt x="382" y="183"/>
                    </a:cubicBezTo>
                    <a:cubicBezTo>
                      <a:pt x="382" y="183"/>
                      <a:pt x="382" y="183"/>
                      <a:pt x="382" y="183"/>
                    </a:cubicBezTo>
                    <a:cubicBezTo>
                      <a:pt x="382" y="183"/>
                      <a:pt x="382" y="183"/>
                      <a:pt x="382" y="183"/>
                    </a:cubicBezTo>
                    <a:cubicBezTo>
                      <a:pt x="383" y="143"/>
                      <a:pt x="362" y="106"/>
                      <a:pt x="332" y="82"/>
                    </a:cubicBezTo>
                    <a:cubicBezTo>
                      <a:pt x="304" y="60"/>
                      <a:pt x="268" y="49"/>
                      <a:pt x="233" y="49"/>
                    </a:cubicBezTo>
                    <a:moveTo>
                      <a:pt x="382" y="180"/>
                    </a:moveTo>
                    <a:cubicBezTo>
                      <a:pt x="382" y="180"/>
                      <a:pt x="382" y="181"/>
                      <a:pt x="382" y="183"/>
                    </a:cubicBezTo>
                    <a:cubicBezTo>
                      <a:pt x="382" y="183"/>
                      <a:pt x="382" y="183"/>
                      <a:pt x="382" y="183"/>
                    </a:cubicBezTo>
                    <a:cubicBezTo>
                      <a:pt x="382" y="183"/>
                      <a:pt x="382" y="183"/>
                      <a:pt x="382" y="183"/>
                    </a:cubicBezTo>
                    <a:cubicBezTo>
                      <a:pt x="382" y="183"/>
                      <a:pt x="382" y="184"/>
                      <a:pt x="382" y="184"/>
                    </a:cubicBezTo>
                    <a:cubicBezTo>
                      <a:pt x="382" y="184"/>
                      <a:pt x="382" y="183"/>
                      <a:pt x="382" y="182"/>
                    </a:cubicBezTo>
                    <a:cubicBezTo>
                      <a:pt x="382" y="181"/>
                      <a:pt x="382" y="180"/>
                      <a:pt x="382" y="180"/>
                    </a:cubicBezTo>
                    <a:moveTo>
                      <a:pt x="207" y="0"/>
                    </a:moveTo>
                    <a:cubicBezTo>
                      <a:pt x="204" y="0"/>
                      <a:pt x="202" y="0"/>
                      <a:pt x="200" y="0"/>
                    </a:cubicBezTo>
                    <a:cubicBezTo>
                      <a:pt x="200" y="0"/>
                      <a:pt x="200" y="0"/>
                      <a:pt x="200" y="0"/>
                    </a:cubicBezTo>
                    <a:cubicBezTo>
                      <a:pt x="200" y="0"/>
                      <a:pt x="200" y="0"/>
                      <a:pt x="200" y="0"/>
                    </a:cubicBezTo>
                    <a:cubicBezTo>
                      <a:pt x="200" y="0"/>
                      <a:pt x="199" y="0"/>
                      <a:pt x="199" y="0"/>
                    </a:cubicBezTo>
                    <a:cubicBezTo>
                      <a:pt x="136" y="6"/>
                      <a:pt x="75" y="36"/>
                      <a:pt x="30" y="80"/>
                    </a:cubicBezTo>
                    <a:cubicBezTo>
                      <a:pt x="19" y="91"/>
                      <a:pt x="9" y="102"/>
                      <a:pt x="0" y="115"/>
                    </a:cubicBezTo>
                    <a:cubicBezTo>
                      <a:pt x="17" y="94"/>
                      <a:pt x="37" y="76"/>
                      <a:pt x="59" y="60"/>
                    </a:cubicBezTo>
                    <a:cubicBezTo>
                      <a:pt x="85" y="41"/>
                      <a:pt x="113" y="24"/>
                      <a:pt x="143" y="14"/>
                    </a:cubicBezTo>
                    <a:cubicBezTo>
                      <a:pt x="164" y="6"/>
                      <a:pt x="185" y="1"/>
                      <a:pt x="207" y="0"/>
                    </a:cubicBez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69" name="Google Shape;1169;p69"/>
              <p:cNvSpPr/>
              <p:nvPr/>
            </p:nvSpPr>
            <p:spPr>
              <a:xfrm>
                <a:off x="4147" y="2425"/>
                <a:ext cx="0" cy="0"/>
              </a:xfrm>
              <a:custGeom>
                <a:avLst/>
                <a:gdLst/>
                <a:ahLst/>
                <a:cxnLst/>
                <a:rect l="l" t="t" r="r" b="b"/>
                <a:pathLst>
                  <a:path w="120000" h="120000" extrusionOk="0">
                    <a:moveTo>
                      <a:pt x="0" y="0"/>
                    </a:moveTo>
                    <a:lnTo>
                      <a:pt x="0" y="0"/>
                    </a:lnTo>
                    <a:close/>
                    <a:moveTo>
                      <a:pt x="0" y="0"/>
                    </a:moveTo>
                    <a:lnTo>
                      <a:pt x="0" y="0"/>
                    </a:ln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70" name="Google Shape;1170;p69"/>
              <p:cNvSpPr/>
              <p:nvPr/>
            </p:nvSpPr>
            <p:spPr>
              <a:xfrm>
                <a:off x="4147" y="2425"/>
                <a:ext cx="0" cy="0"/>
              </a:xfrm>
              <a:custGeom>
                <a:avLst/>
                <a:gdLst/>
                <a:ahLst/>
                <a:cxnLst/>
                <a:rect l="l" t="t" r="r" b="b"/>
                <a:pathLst>
                  <a:path w="120000" h="120000" extrusionOk="0">
                    <a:moveTo>
                      <a:pt x="0" y="0"/>
                    </a:moveTo>
                    <a:lnTo>
                      <a:pt x="0" y="0"/>
                    </a:lnTo>
                    <a:moveTo>
                      <a:pt x="0" y="0"/>
                    </a:moveTo>
                    <a:lnTo>
                      <a:pt x="0" y="0"/>
                    </a:ln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71" name="Google Shape;1171;p69"/>
              <p:cNvSpPr/>
              <p:nvPr/>
            </p:nvSpPr>
            <p:spPr>
              <a:xfrm>
                <a:off x="3286" y="1675"/>
                <a:ext cx="1094" cy="965"/>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1172" name="Google Shape;1172;p69"/>
            <p:cNvSpPr/>
            <p:nvPr/>
          </p:nvSpPr>
          <p:spPr>
            <a:xfrm>
              <a:off x="1646032" y="2688184"/>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173" name="Google Shape;1173;p69"/>
            <p:cNvSpPr/>
            <p:nvPr/>
          </p:nvSpPr>
          <p:spPr>
            <a:xfrm>
              <a:off x="3264300" y="-77012"/>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5882"/>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1174" name="Google Shape;1174;p69"/>
          <p:cNvSpPr txBox="1">
            <a:spLocks noGrp="1"/>
          </p:cNvSpPr>
          <p:nvPr>
            <p:ph type="ctrTitle"/>
          </p:nvPr>
        </p:nvSpPr>
        <p:spPr>
          <a:xfrm>
            <a:off x="457225" y="1680825"/>
            <a:ext cx="7668000" cy="21678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5200"/>
              <a:buNone/>
            </a:pPr>
            <a:r>
              <a:rPr lang="id" sz="3300" b="1">
                <a:solidFill>
                  <a:schemeClr val="lt1"/>
                </a:solidFill>
              </a:rPr>
              <a:t>STIMULUS SOAL</a:t>
            </a:r>
            <a:endParaRPr sz="3300" b="1">
              <a:solidFill>
                <a:schemeClr val="lt1"/>
              </a:solidFill>
            </a:endParaRPr>
          </a:p>
        </p:txBody>
      </p:sp>
      <p:pic>
        <p:nvPicPr>
          <p:cNvPr id="1175" name="Google Shape;1175;p69"/>
          <p:cNvPicPr preferRelativeResize="0"/>
          <p:nvPr/>
        </p:nvPicPr>
        <p:blipFill rotWithShape="1">
          <a:blip r:embed="rId3">
            <a:alphaModFix/>
          </a:blip>
          <a:srcRect/>
          <a:stretch/>
        </p:blipFill>
        <p:spPr>
          <a:xfrm>
            <a:off x="7569600" y="348575"/>
            <a:ext cx="1345802" cy="238575"/>
          </a:xfrm>
          <a:prstGeom prst="rect">
            <a:avLst/>
          </a:prstGeom>
          <a:noFill/>
          <a:ln>
            <a:noFill/>
          </a:ln>
        </p:spPr>
      </p:pic>
      <p:pic>
        <p:nvPicPr>
          <p:cNvPr id="1176" name="Google Shape;1176;p69"/>
          <p:cNvPicPr preferRelativeResize="0"/>
          <p:nvPr/>
        </p:nvPicPr>
        <p:blipFill rotWithShape="1">
          <a:blip r:embed="rId4">
            <a:alphaModFix/>
          </a:blip>
          <a:srcRect/>
          <a:stretch/>
        </p:blipFill>
        <p:spPr>
          <a:xfrm>
            <a:off x="228600" y="228600"/>
            <a:ext cx="2155351" cy="39360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180"/>
        <p:cNvGrpSpPr/>
        <p:nvPr/>
      </p:nvGrpSpPr>
      <p:grpSpPr>
        <a:xfrm>
          <a:off x="0" y="0"/>
          <a:ext cx="0" cy="0"/>
          <a:chOff x="0" y="0"/>
          <a:chExt cx="0" cy="0"/>
        </a:xfrm>
      </p:grpSpPr>
      <p:sp>
        <p:nvSpPr>
          <p:cNvPr id="1181" name="Google Shape;1181;p70"/>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70</a:t>
            </a:fld>
            <a:endParaRPr sz="700" b="1" i="0" u="none" strike="noStrike" cap="none">
              <a:solidFill>
                <a:srgbClr val="595959"/>
              </a:solidFill>
              <a:latin typeface="Figtree"/>
              <a:ea typeface="Figtree"/>
              <a:cs typeface="Figtree"/>
              <a:sym typeface="Figtree"/>
            </a:endParaRPr>
          </a:p>
        </p:txBody>
      </p:sp>
      <p:sp>
        <p:nvSpPr>
          <p:cNvPr id="1182" name="Google Shape;1182;p70"/>
          <p:cNvSpPr/>
          <p:nvPr/>
        </p:nvSpPr>
        <p:spPr>
          <a:xfrm rot="10800000" flipH="1">
            <a:off x="3327888" y="3798402"/>
            <a:ext cx="2163600" cy="339600"/>
          </a:xfrm>
          <a:prstGeom prst="round2SameRect">
            <a:avLst>
              <a:gd name="adj1" fmla="val 16667"/>
              <a:gd name="adj2" fmla="val 0"/>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183" name="Google Shape;1183;p70"/>
          <p:cNvSpPr txBox="1"/>
          <p:nvPr/>
        </p:nvSpPr>
        <p:spPr>
          <a:xfrm>
            <a:off x="892950" y="85650"/>
            <a:ext cx="6530400" cy="572700"/>
          </a:xfrm>
          <a:prstGeom prst="rect">
            <a:avLst/>
          </a:prstGeom>
          <a:noFill/>
          <a:ln>
            <a:noFill/>
          </a:ln>
        </p:spPr>
        <p:txBody>
          <a:bodyPr spcFirstLastPara="1" wrap="square" lIns="91425" tIns="91425" rIns="91425" bIns="91425" anchor="ctr" anchorCtr="0">
            <a:normAutofit fontScale="92500"/>
          </a:bodyPr>
          <a:lstStyle/>
          <a:p>
            <a:pPr marL="0" marR="0" lvl="0" indent="0" algn="l" rtl="0">
              <a:lnSpc>
                <a:spcPct val="100000"/>
              </a:lnSpc>
              <a:spcBef>
                <a:spcPts val="0"/>
              </a:spcBef>
              <a:spcAft>
                <a:spcPts val="0"/>
              </a:spcAft>
              <a:buClr>
                <a:srgbClr val="000000"/>
              </a:buClr>
              <a:buSzPct val="100000"/>
              <a:buFont typeface="Arial"/>
              <a:buNone/>
            </a:pPr>
            <a:r>
              <a:rPr lang="id" sz="2200" b="1" i="0" u="none" strike="noStrike" cap="none">
                <a:solidFill>
                  <a:srgbClr val="016BA3"/>
                </a:solidFill>
                <a:latin typeface="Figtree"/>
                <a:ea typeface="Figtree"/>
                <a:cs typeface="Figtree"/>
                <a:sym typeface="Figtree"/>
              </a:rPr>
              <a:t>Risiko yang Perlu Diwaspadai dalam Pemanfaatan KA</a:t>
            </a:r>
            <a:endParaRPr sz="2200" b="1" i="0" u="none" strike="noStrike" cap="none">
              <a:solidFill>
                <a:srgbClr val="016BA3"/>
              </a:solidFill>
              <a:latin typeface="Figtree"/>
              <a:ea typeface="Figtree"/>
              <a:cs typeface="Figtree"/>
              <a:sym typeface="Figtree"/>
            </a:endParaRPr>
          </a:p>
        </p:txBody>
      </p:sp>
      <p:sp>
        <p:nvSpPr>
          <p:cNvPr id="1184" name="Google Shape;1184;p70"/>
          <p:cNvSpPr/>
          <p:nvPr/>
        </p:nvSpPr>
        <p:spPr>
          <a:xfrm>
            <a:off x="3402313" y="1309888"/>
            <a:ext cx="2163600" cy="339600"/>
          </a:xfrm>
          <a:prstGeom prst="round2SameRect">
            <a:avLst>
              <a:gd name="adj1" fmla="val 16667"/>
              <a:gd name="adj2" fmla="val 0"/>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185" name="Google Shape;1185;p70"/>
          <p:cNvSpPr/>
          <p:nvPr/>
        </p:nvSpPr>
        <p:spPr>
          <a:xfrm rot="-7801370">
            <a:off x="3120084" y="3559045"/>
            <a:ext cx="480279" cy="480279"/>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0C5395"/>
              </a:gs>
              <a:gs pos="100000">
                <a:srgbClr val="1E90FF"/>
              </a:gs>
            </a:gsLst>
            <a:lin ang="2698631" scaled="0"/>
          </a:gradFill>
          <a:ln w="9525" cap="flat" cmpd="sng">
            <a:solidFill>
              <a:schemeClr val="lt1"/>
            </a:solidFill>
            <a:prstDash val="solid"/>
            <a:round/>
            <a:headEnd type="none" w="sm" len="sm"/>
            <a:tailEnd type="none" w="sm" len="sm"/>
          </a:ln>
        </p:spPr>
        <p:txBody>
          <a:bodyPr spcFirstLastPara="1" wrap="square" lIns="38850" tIns="38850" rIns="38850" bIns="38850" anchor="ctr" anchorCtr="0">
            <a:noAutofit/>
          </a:bodyPr>
          <a:lstStyle/>
          <a:p>
            <a:pPr marL="0" marR="0" lvl="0" indent="0" algn="l" rtl="0">
              <a:lnSpc>
                <a:spcPct val="100000"/>
              </a:lnSpc>
              <a:spcBef>
                <a:spcPts val="0"/>
              </a:spcBef>
              <a:spcAft>
                <a:spcPts val="0"/>
              </a:spcAft>
              <a:buClr>
                <a:srgbClr val="000000"/>
              </a:buClr>
              <a:buSzPts val="1330"/>
              <a:buFont typeface="Arial"/>
              <a:buNone/>
            </a:pPr>
            <a:endParaRPr sz="1330" b="0" i="0" u="none" strike="noStrike" cap="none">
              <a:solidFill>
                <a:srgbClr val="000000"/>
              </a:solidFill>
              <a:latin typeface="Arial"/>
              <a:ea typeface="Arial"/>
              <a:cs typeface="Arial"/>
              <a:sym typeface="Arial"/>
            </a:endParaRPr>
          </a:p>
        </p:txBody>
      </p:sp>
      <p:sp>
        <p:nvSpPr>
          <p:cNvPr id="1186" name="Google Shape;1186;p70"/>
          <p:cNvSpPr/>
          <p:nvPr/>
        </p:nvSpPr>
        <p:spPr>
          <a:xfrm>
            <a:off x="4231588" y="3289138"/>
            <a:ext cx="2163600" cy="339600"/>
          </a:xfrm>
          <a:prstGeom prst="round2SameRect">
            <a:avLst>
              <a:gd name="adj1" fmla="val 16667"/>
              <a:gd name="adj2" fmla="val 0"/>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187" name="Google Shape;1187;p70"/>
          <p:cNvSpPr/>
          <p:nvPr/>
        </p:nvSpPr>
        <p:spPr>
          <a:xfrm rot="-2658831">
            <a:off x="3185579" y="1363911"/>
            <a:ext cx="479939" cy="479939"/>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0C5395"/>
              </a:gs>
              <a:gs pos="100000">
                <a:srgbClr val="1E90FF"/>
              </a:gs>
            </a:gsLst>
            <a:lin ang="2698631" scaled="0"/>
          </a:gradFill>
          <a:ln w="9525" cap="flat" cmpd="sng">
            <a:solidFill>
              <a:schemeClr val="lt1"/>
            </a:solidFill>
            <a:prstDash val="solid"/>
            <a:round/>
            <a:headEnd type="none" w="sm" len="sm"/>
            <a:tailEnd type="none" w="sm" len="sm"/>
          </a:ln>
        </p:spPr>
        <p:txBody>
          <a:bodyPr spcFirstLastPara="1" wrap="square" lIns="38850" tIns="38850" rIns="38850" bIns="38850" anchor="ctr" anchorCtr="0">
            <a:noAutofit/>
          </a:bodyPr>
          <a:lstStyle/>
          <a:p>
            <a:pPr marL="0" marR="0" lvl="0" indent="0" algn="l" rtl="0">
              <a:lnSpc>
                <a:spcPct val="100000"/>
              </a:lnSpc>
              <a:spcBef>
                <a:spcPts val="0"/>
              </a:spcBef>
              <a:spcAft>
                <a:spcPts val="0"/>
              </a:spcAft>
              <a:buClr>
                <a:srgbClr val="000000"/>
              </a:buClr>
              <a:buSzPts val="1330"/>
              <a:buFont typeface="Arial"/>
              <a:buNone/>
            </a:pPr>
            <a:endParaRPr sz="1330" b="0" i="0" u="none" strike="noStrike" cap="none">
              <a:solidFill>
                <a:srgbClr val="000000"/>
              </a:solidFill>
              <a:latin typeface="Arial"/>
              <a:ea typeface="Arial"/>
              <a:cs typeface="Arial"/>
              <a:sym typeface="Arial"/>
            </a:endParaRPr>
          </a:p>
        </p:txBody>
      </p:sp>
      <p:sp>
        <p:nvSpPr>
          <p:cNvPr id="1188" name="Google Shape;1188;p70"/>
          <p:cNvSpPr/>
          <p:nvPr/>
        </p:nvSpPr>
        <p:spPr>
          <a:xfrm>
            <a:off x="4401663" y="2490613"/>
            <a:ext cx="2163600" cy="339600"/>
          </a:xfrm>
          <a:prstGeom prst="round2SameRect">
            <a:avLst>
              <a:gd name="adj1" fmla="val 16667"/>
              <a:gd name="adj2" fmla="val 0"/>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189" name="Google Shape;1189;p70"/>
          <p:cNvSpPr/>
          <p:nvPr/>
        </p:nvSpPr>
        <p:spPr>
          <a:xfrm rot="-6726988">
            <a:off x="3921961" y="3281604"/>
            <a:ext cx="480352" cy="480352"/>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0C5395"/>
              </a:gs>
              <a:gs pos="100000">
                <a:srgbClr val="1E90FF"/>
              </a:gs>
            </a:gsLst>
            <a:lin ang="2698631" scaled="0"/>
          </a:gradFill>
          <a:ln w="9525" cap="flat" cmpd="sng">
            <a:solidFill>
              <a:schemeClr val="lt1"/>
            </a:solidFill>
            <a:prstDash val="solid"/>
            <a:round/>
            <a:headEnd type="none" w="sm" len="sm"/>
            <a:tailEnd type="none" w="sm" len="sm"/>
          </a:ln>
        </p:spPr>
        <p:txBody>
          <a:bodyPr spcFirstLastPara="1" wrap="square" lIns="38850" tIns="38850" rIns="38850" bIns="38850" anchor="ctr" anchorCtr="0">
            <a:noAutofit/>
          </a:bodyPr>
          <a:lstStyle/>
          <a:p>
            <a:pPr marL="0" marR="0" lvl="0" indent="0" algn="l" rtl="0">
              <a:lnSpc>
                <a:spcPct val="100000"/>
              </a:lnSpc>
              <a:spcBef>
                <a:spcPts val="0"/>
              </a:spcBef>
              <a:spcAft>
                <a:spcPts val="0"/>
              </a:spcAft>
              <a:buClr>
                <a:srgbClr val="000000"/>
              </a:buClr>
              <a:buSzPts val="1330"/>
              <a:buFont typeface="Arial"/>
              <a:buNone/>
            </a:pPr>
            <a:endParaRPr sz="1330" b="0" i="0" u="none" strike="noStrike" cap="none">
              <a:solidFill>
                <a:srgbClr val="000000"/>
              </a:solidFill>
              <a:latin typeface="Arial"/>
              <a:ea typeface="Arial"/>
              <a:cs typeface="Arial"/>
              <a:sym typeface="Arial"/>
            </a:endParaRPr>
          </a:p>
        </p:txBody>
      </p:sp>
      <p:sp>
        <p:nvSpPr>
          <p:cNvPr id="1190" name="Google Shape;1190;p70"/>
          <p:cNvSpPr/>
          <p:nvPr/>
        </p:nvSpPr>
        <p:spPr>
          <a:xfrm>
            <a:off x="4264138" y="1772388"/>
            <a:ext cx="2163600" cy="339600"/>
          </a:xfrm>
          <a:prstGeom prst="round2SameRect">
            <a:avLst>
              <a:gd name="adj1" fmla="val 16667"/>
              <a:gd name="adj2" fmla="val 0"/>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191" name="Google Shape;1191;p70"/>
          <p:cNvSpPr/>
          <p:nvPr/>
        </p:nvSpPr>
        <p:spPr>
          <a:xfrm rot="-5400000">
            <a:off x="4072849" y="2419152"/>
            <a:ext cx="481584" cy="481584"/>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0C5395"/>
              </a:gs>
              <a:gs pos="100000">
                <a:srgbClr val="1E90FF"/>
              </a:gs>
            </a:gsLst>
            <a:lin ang="2698631" scaled="0"/>
          </a:gradFill>
          <a:ln w="9525" cap="flat" cmpd="sng">
            <a:solidFill>
              <a:schemeClr val="lt1"/>
            </a:solidFill>
            <a:prstDash val="solid"/>
            <a:round/>
            <a:headEnd type="none" w="sm" len="sm"/>
            <a:tailEnd type="none" w="sm" len="sm"/>
          </a:ln>
        </p:spPr>
        <p:txBody>
          <a:bodyPr spcFirstLastPara="1" wrap="square" lIns="38850" tIns="38850" rIns="38850" bIns="38850" anchor="ctr" anchorCtr="0">
            <a:noAutofit/>
          </a:bodyPr>
          <a:lstStyle/>
          <a:p>
            <a:pPr marL="0" marR="0" lvl="0" indent="0" algn="l" rtl="0">
              <a:lnSpc>
                <a:spcPct val="100000"/>
              </a:lnSpc>
              <a:spcBef>
                <a:spcPts val="0"/>
              </a:spcBef>
              <a:spcAft>
                <a:spcPts val="0"/>
              </a:spcAft>
              <a:buClr>
                <a:srgbClr val="000000"/>
              </a:buClr>
              <a:buSzPts val="1330"/>
              <a:buFont typeface="Arial"/>
              <a:buNone/>
            </a:pPr>
            <a:endParaRPr sz="1330" b="0" i="0" u="none" strike="noStrike" cap="none">
              <a:solidFill>
                <a:srgbClr val="000000"/>
              </a:solidFill>
              <a:latin typeface="Arial"/>
              <a:ea typeface="Arial"/>
              <a:cs typeface="Arial"/>
              <a:sym typeface="Arial"/>
            </a:endParaRPr>
          </a:p>
        </p:txBody>
      </p:sp>
      <p:sp>
        <p:nvSpPr>
          <p:cNvPr id="1192" name="Google Shape;1192;p70"/>
          <p:cNvSpPr/>
          <p:nvPr/>
        </p:nvSpPr>
        <p:spPr>
          <a:xfrm rot="-4473221">
            <a:off x="3964849" y="1707753"/>
            <a:ext cx="480657" cy="480657"/>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0C5395"/>
              </a:gs>
              <a:gs pos="100000">
                <a:srgbClr val="1E90FF"/>
              </a:gs>
            </a:gsLst>
            <a:lin ang="2698631" scaled="0"/>
          </a:gradFill>
          <a:ln w="9525" cap="flat" cmpd="sng">
            <a:solidFill>
              <a:schemeClr val="lt1"/>
            </a:solidFill>
            <a:prstDash val="solid"/>
            <a:round/>
            <a:headEnd type="none" w="sm" len="sm"/>
            <a:tailEnd type="none" w="sm" len="sm"/>
          </a:ln>
        </p:spPr>
        <p:txBody>
          <a:bodyPr spcFirstLastPara="1" wrap="square" lIns="38850" tIns="38850" rIns="38850" bIns="38850" anchor="ctr" anchorCtr="0">
            <a:noAutofit/>
          </a:bodyPr>
          <a:lstStyle/>
          <a:p>
            <a:pPr marL="0" marR="0" lvl="0" indent="0" algn="l" rtl="0">
              <a:lnSpc>
                <a:spcPct val="100000"/>
              </a:lnSpc>
              <a:spcBef>
                <a:spcPts val="0"/>
              </a:spcBef>
              <a:spcAft>
                <a:spcPts val="0"/>
              </a:spcAft>
              <a:buClr>
                <a:srgbClr val="000000"/>
              </a:buClr>
              <a:buSzPts val="1330"/>
              <a:buFont typeface="Arial"/>
              <a:buNone/>
            </a:pPr>
            <a:endParaRPr sz="1330" b="0" i="0" u="none" strike="noStrike" cap="none">
              <a:solidFill>
                <a:srgbClr val="000000"/>
              </a:solidFill>
              <a:latin typeface="Arial"/>
              <a:ea typeface="Arial"/>
              <a:cs typeface="Arial"/>
              <a:sym typeface="Arial"/>
            </a:endParaRPr>
          </a:p>
        </p:txBody>
      </p:sp>
      <p:cxnSp>
        <p:nvCxnSpPr>
          <p:cNvPr id="1193" name="Google Shape;1193;p70"/>
          <p:cNvCxnSpPr/>
          <p:nvPr/>
        </p:nvCxnSpPr>
        <p:spPr>
          <a:xfrm rot="-7804817">
            <a:off x="2821156" y="3319947"/>
            <a:ext cx="536762" cy="83432"/>
          </a:xfrm>
          <a:prstGeom prst="straightConnector1">
            <a:avLst/>
          </a:prstGeom>
          <a:noFill/>
          <a:ln w="26475" cap="flat" cmpd="sng">
            <a:solidFill>
              <a:srgbClr val="02376C"/>
            </a:solidFill>
            <a:prstDash val="dash"/>
            <a:round/>
            <a:headEnd type="none" w="sm" len="sm"/>
            <a:tailEnd type="none" w="sm" len="sm"/>
          </a:ln>
        </p:spPr>
      </p:cxnSp>
      <p:cxnSp>
        <p:nvCxnSpPr>
          <p:cNvPr id="1194" name="Google Shape;1194;p70"/>
          <p:cNvCxnSpPr/>
          <p:nvPr/>
        </p:nvCxnSpPr>
        <p:spPr>
          <a:xfrm rot="4077542" flipH="1">
            <a:off x="3421103" y="3004025"/>
            <a:ext cx="559598" cy="372249"/>
          </a:xfrm>
          <a:prstGeom prst="straightConnector1">
            <a:avLst/>
          </a:prstGeom>
          <a:noFill/>
          <a:ln w="26475" cap="flat" cmpd="sng">
            <a:solidFill>
              <a:srgbClr val="02376C"/>
            </a:solidFill>
            <a:prstDash val="dash"/>
            <a:round/>
            <a:headEnd type="none" w="sm" len="sm"/>
            <a:tailEnd type="none" w="sm" len="sm"/>
          </a:ln>
        </p:spPr>
      </p:cxnSp>
      <p:cxnSp>
        <p:nvCxnSpPr>
          <p:cNvPr id="1195" name="Google Shape;1195;p70"/>
          <p:cNvCxnSpPr/>
          <p:nvPr/>
        </p:nvCxnSpPr>
        <p:spPr>
          <a:xfrm>
            <a:off x="3860880" y="2475261"/>
            <a:ext cx="0" cy="423900"/>
          </a:xfrm>
          <a:prstGeom prst="straightConnector1">
            <a:avLst/>
          </a:prstGeom>
          <a:noFill/>
          <a:ln w="26475" cap="flat" cmpd="sng">
            <a:solidFill>
              <a:srgbClr val="02376C"/>
            </a:solidFill>
            <a:prstDash val="dash"/>
            <a:round/>
            <a:headEnd type="none" w="sm" len="sm"/>
            <a:tailEnd type="none" w="sm" len="sm"/>
          </a:ln>
        </p:spPr>
      </p:cxnSp>
      <p:cxnSp>
        <p:nvCxnSpPr>
          <p:cNvPr id="1196" name="Google Shape;1196;p70"/>
          <p:cNvCxnSpPr/>
          <p:nvPr/>
        </p:nvCxnSpPr>
        <p:spPr>
          <a:xfrm rot="6321911">
            <a:off x="3485363" y="2128880"/>
            <a:ext cx="561573" cy="373364"/>
          </a:xfrm>
          <a:prstGeom prst="straightConnector1">
            <a:avLst/>
          </a:prstGeom>
          <a:noFill/>
          <a:ln w="26475" cap="flat" cmpd="sng">
            <a:solidFill>
              <a:srgbClr val="02376C"/>
            </a:solidFill>
            <a:prstDash val="dash"/>
            <a:round/>
            <a:headEnd type="none" w="sm" len="sm"/>
            <a:tailEnd type="none" w="sm" len="sm"/>
          </a:ln>
        </p:spPr>
      </p:cxnSp>
      <p:cxnSp>
        <p:nvCxnSpPr>
          <p:cNvPr id="1197" name="Google Shape;1197;p70"/>
          <p:cNvCxnSpPr/>
          <p:nvPr/>
        </p:nvCxnSpPr>
        <p:spPr>
          <a:xfrm rot="-2656487" flipH="1">
            <a:off x="2838621" y="1948050"/>
            <a:ext cx="536313" cy="83375"/>
          </a:xfrm>
          <a:prstGeom prst="straightConnector1">
            <a:avLst/>
          </a:prstGeom>
          <a:noFill/>
          <a:ln w="26475" cap="flat" cmpd="sng">
            <a:solidFill>
              <a:srgbClr val="02376C"/>
            </a:solidFill>
            <a:prstDash val="dash"/>
            <a:round/>
            <a:headEnd type="none" w="sm" len="sm"/>
            <a:tailEnd type="none" w="sm" len="sm"/>
          </a:ln>
        </p:spPr>
      </p:cxnSp>
      <p:grpSp>
        <p:nvGrpSpPr>
          <p:cNvPr id="1198" name="Google Shape;1198;p70"/>
          <p:cNvGrpSpPr/>
          <p:nvPr/>
        </p:nvGrpSpPr>
        <p:grpSpPr>
          <a:xfrm rot="-5400000">
            <a:off x="2578738" y="2148780"/>
            <a:ext cx="1025347" cy="1025347"/>
            <a:chOff x="0" y="0"/>
            <a:chExt cx="812800" cy="812800"/>
          </a:xfrm>
        </p:grpSpPr>
        <p:sp>
          <p:nvSpPr>
            <p:cNvPr id="1199" name="Google Shape;1199;p7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0C5395"/>
                </a:gs>
                <a:gs pos="100000">
                  <a:srgbClr val="1E90FF"/>
                </a:gs>
              </a:gsLst>
              <a:lin ang="2698631" scaled="0"/>
            </a:gradFill>
            <a:ln>
              <a:noFill/>
            </a:ln>
          </p:spPr>
          <p:txBody>
            <a:bodyPr spcFirstLastPara="1" wrap="square" lIns="82900" tIns="82900" rIns="82900" bIns="82900" anchor="ctr" anchorCtr="0">
              <a:noAutofit/>
            </a:bodyPr>
            <a:lstStyle/>
            <a:p>
              <a:pPr marL="0" marR="0" lvl="0" indent="0" algn="l" rtl="0">
                <a:lnSpc>
                  <a:spcPct val="100000"/>
                </a:lnSpc>
                <a:spcBef>
                  <a:spcPts val="0"/>
                </a:spcBef>
                <a:spcAft>
                  <a:spcPts val="0"/>
                </a:spcAft>
                <a:buClr>
                  <a:srgbClr val="000000"/>
                </a:buClr>
                <a:buSzPts val="1448"/>
                <a:buFont typeface="Arial"/>
                <a:buNone/>
              </a:pPr>
              <a:endParaRPr sz="1448" b="0" i="0" u="none" strike="noStrike" cap="none">
                <a:solidFill>
                  <a:srgbClr val="000000"/>
                </a:solidFill>
                <a:latin typeface="Arial"/>
                <a:ea typeface="Arial"/>
                <a:cs typeface="Arial"/>
                <a:sym typeface="Arial"/>
              </a:endParaRPr>
            </a:p>
          </p:txBody>
        </p:sp>
        <p:sp>
          <p:nvSpPr>
            <p:cNvPr id="1200" name="Google Shape;1200;p70"/>
            <p:cNvSpPr txBox="1"/>
            <p:nvPr/>
          </p:nvSpPr>
          <p:spPr>
            <a:xfrm rot="5400000">
              <a:off x="76442" y="52562"/>
              <a:ext cx="660300" cy="698100"/>
            </a:xfrm>
            <a:prstGeom prst="rect">
              <a:avLst/>
            </a:prstGeom>
            <a:noFill/>
            <a:ln>
              <a:noFill/>
            </a:ln>
          </p:spPr>
          <p:txBody>
            <a:bodyPr spcFirstLastPara="1" wrap="square" lIns="46000" tIns="46000" rIns="46000" bIns="46000" anchor="ctr" anchorCtr="0">
              <a:noAutofit/>
            </a:bodyPr>
            <a:lstStyle/>
            <a:p>
              <a:pPr marL="0" marR="0" lvl="0" indent="0" algn="ctr" rtl="0">
                <a:lnSpc>
                  <a:spcPct val="100000"/>
                </a:lnSpc>
                <a:spcBef>
                  <a:spcPts val="0"/>
                </a:spcBef>
                <a:spcAft>
                  <a:spcPts val="0"/>
                </a:spcAft>
                <a:buClr>
                  <a:srgbClr val="000000"/>
                </a:buClr>
                <a:buSzPts val="5200"/>
                <a:buFont typeface="Arial"/>
                <a:buNone/>
              </a:pPr>
              <a:r>
                <a:rPr lang="id" sz="1100" b="0" i="0" u="none" strike="noStrike" cap="none">
                  <a:solidFill>
                    <a:schemeClr val="lt1"/>
                  </a:solidFill>
                  <a:latin typeface="Figtree ExtraBold"/>
                  <a:ea typeface="Figtree ExtraBold"/>
                  <a:cs typeface="Figtree ExtraBold"/>
                  <a:sym typeface="Figtree ExtraBold"/>
                </a:rPr>
                <a:t>KRITERIA STIMULUS</a:t>
              </a:r>
              <a:endParaRPr sz="1100" b="0" i="0" u="none" strike="noStrike" cap="none">
                <a:solidFill>
                  <a:schemeClr val="lt1"/>
                </a:solidFill>
                <a:latin typeface="Figtree ExtraBold"/>
                <a:ea typeface="Figtree ExtraBold"/>
                <a:cs typeface="Figtree ExtraBold"/>
                <a:sym typeface="Figtree ExtraBold"/>
              </a:endParaRPr>
            </a:p>
          </p:txBody>
        </p:sp>
      </p:grpSp>
      <p:sp>
        <p:nvSpPr>
          <p:cNvPr id="1201" name="Google Shape;1201;p70"/>
          <p:cNvSpPr txBox="1"/>
          <p:nvPr/>
        </p:nvSpPr>
        <p:spPr>
          <a:xfrm>
            <a:off x="3589363" y="1370200"/>
            <a:ext cx="1789500" cy="219000"/>
          </a:xfrm>
          <a:prstGeom prst="rect">
            <a:avLst/>
          </a:prstGeom>
          <a:noFill/>
          <a:ln>
            <a:noFill/>
          </a:ln>
        </p:spPr>
        <p:txBody>
          <a:bodyPr spcFirstLastPara="1" wrap="square" lIns="25400" tIns="25400" rIns="25400" bIns="25400" anchor="ctr" anchorCtr="0">
            <a:noAutofit/>
          </a:bodyPr>
          <a:lstStyle/>
          <a:p>
            <a:pPr marL="0" marR="0" lvl="0" indent="0" algn="ctr" rtl="0">
              <a:lnSpc>
                <a:spcPct val="140011"/>
              </a:lnSpc>
              <a:spcBef>
                <a:spcPts val="0"/>
              </a:spcBef>
              <a:spcAft>
                <a:spcPts val="0"/>
              </a:spcAft>
              <a:buClr>
                <a:srgbClr val="000000"/>
              </a:buClr>
              <a:buSzPts val="1700"/>
              <a:buFont typeface="Arial"/>
              <a:buNone/>
            </a:pPr>
            <a:r>
              <a:rPr lang="id" sz="1700" b="0" i="0" u="none" strike="noStrike" cap="none">
                <a:solidFill>
                  <a:srgbClr val="FFFFFF"/>
                </a:solidFill>
                <a:latin typeface="Figtree SemiBold"/>
                <a:ea typeface="Figtree SemiBold"/>
                <a:cs typeface="Figtree SemiBold"/>
                <a:sym typeface="Figtree SemiBold"/>
              </a:rPr>
              <a:t>Kebaruan</a:t>
            </a:r>
            <a:endParaRPr sz="700" b="0" i="0" u="none" strike="noStrike" cap="none">
              <a:solidFill>
                <a:srgbClr val="000000"/>
              </a:solidFill>
              <a:latin typeface="Figtree SemiBold"/>
              <a:ea typeface="Figtree SemiBold"/>
              <a:cs typeface="Figtree SemiBold"/>
              <a:sym typeface="Figtree SemiBold"/>
            </a:endParaRPr>
          </a:p>
        </p:txBody>
      </p:sp>
      <p:sp>
        <p:nvSpPr>
          <p:cNvPr id="1202" name="Google Shape;1202;p70"/>
          <p:cNvSpPr txBox="1"/>
          <p:nvPr/>
        </p:nvSpPr>
        <p:spPr>
          <a:xfrm>
            <a:off x="4451188" y="1812700"/>
            <a:ext cx="1789500" cy="219000"/>
          </a:xfrm>
          <a:prstGeom prst="rect">
            <a:avLst/>
          </a:prstGeom>
          <a:noFill/>
          <a:ln>
            <a:noFill/>
          </a:ln>
        </p:spPr>
        <p:txBody>
          <a:bodyPr spcFirstLastPara="1" wrap="square" lIns="25400" tIns="25400" rIns="25400" bIns="25400" anchor="ctr" anchorCtr="0">
            <a:noAutofit/>
          </a:bodyPr>
          <a:lstStyle/>
          <a:p>
            <a:pPr marL="0" marR="0" lvl="0" indent="0" algn="ctr" rtl="0">
              <a:lnSpc>
                <a:spcPct val="140011"/>
              </a:lnSpc>
              <a:spcBef>
                <a:spcPts val="0"/>
              </a:spcBef>
              <a:spcAft>
                <a:spcPts val="0"/>
              </a:spcAft>
              <a:buClr>
                <a:srgbClr val="000000"/>
              </a:buClr>
              <a:buSzPts val="1700"/>
              <a:buFont typeface="Arial"/>
              <a:buNone/>
            </a:pPr>
            <a:r>
              <a:rPr lang="id" sz="1700" b="0" i="0" u="none" strike="noStrike" cap="none">
                <a:solidFill>
                  <a:srgbClr val="FFFFFF"/>
                </a:solidFill>
                <a:latin typeface="Figtree SemiBold"/>
                <a:ea typeface="Figtree SemiBold"/>
                <a:cs typeface="Figtree SemiBold"/>
                <a:sym typeface="Figtree SemiBold"/>
              </a:rPr>
              <a:t>Relevan</a:t>
            </a:r>
            <a:endParaRPr sz="1700" b="0" i="0" u="none" strike="noStrike" cap="none">
              <a:solidFill>
                <a:srgbClr val="FFFFFF"/>
              </a:solidFill>
              <a:latin typeface="Figtree SemiBold"/>
              <a:ea typeface="Figtree SemiBold"/>
              <a:cs typeface="Figtree SemiBold"/>
              <a:sym typeface="Figtree SemiBold"/>
            </a:endParaRPr>
          </a:p>
        </p:txBody>
      </p:sp>
      <p:sp>
        <p:nvSpPr>
          <p:cNvPr id="1203" name="Google Shape;1203;p70"/>
          <p:cNvSpPr txBox="1"/>
          <p:nvPr/>
        </p:nvSpPr>
        <p:spPr>
          <a:xfrm>
            <a:off x="4588713" y="2550925"/>
            <a:ext cx="1789500" cy="219000"/>
          </a:xfrm>
          <a:prstGeom prst="rect">
            <a:avLst/>
          </a:prstGeom>
          <a:noFill/>
          <a:ln>
            <a:noFill/>
          </a:ln>
        </p:spPr>
        <p:txBody>
          <a:bodyPr spcFirstLastPara="1" wrap="square" lIns="25400" tIns="25400" rIns="25400" bIns="25400" anchor="ctr" anchorCtr="0">
            <a:noAutofit/>
          </a:bodyPr>
          <a:lstStyle/>
          <a:p>
            <a:pPr marL="0" marR="0" lvl="0" indent="0" algn="ctr" rtl="0">
              <a:lnSpc>
                <a:spcPct val="140011"/>
              </a:lnSpc>
              <a:spcBef>
                <a:spcPts val="0"/>
              </a:spcBef>
              <a:spcAft>
                <a:spcPts val="0"/>
              </a:spcAft>
              <a:buClr>
                <a:srgbClr val="000000"/>
              </a:buClr>
              <a:buSzPts val="1700"/>
              <a:buFont typeface="Arial"/>
              <a:buNone/>
            </a:pPr>
            <a:r>
              <a:rPr lang="id" sz="1700" b="0" i="0" u="none" strike="noStrike" cap="none">
                <a:solidFill>
                  <a:srgbClr val="FFFFFF"/>
                </a:solidFill>
                <a:latin typeface="Figtree SemiBold"/>
                <a:ea typeface="Figtree SemiBold"/>
                <a:cs typeface="Figtree SemiBold"/>
                <a:sym typeface="Figtree SemiBold"/>
              </a:rPr>
              <a:t>Edukatif</a:t>
            </a:r>
            <a:endParaRPr sz="1700" b="0" i="0" u="none" strike="noStrike" cap="none">
              <a:solidFill>
                <a:srgbClr val="FFFFFF"/>
              </a:solidFill>
              <a:latin typeface="Figtree SemiBold"/>
              <a:ea typeface="Figtree SemiBold"/>
              <a:cs typeface="Figtree SemiBold"/>
              <a:sym typeface="Figtree SemiBold"/>
            </a:endParaRPr>
          </a:p>
        </p:txBody>
      </p:sp>
      <p:sp>
        <p:nvSpPr>
          <p:cNvPr id="1204" name="Google Shape;1204;p70"/>
          <p:cNvSpPr txBox="1"/>
          <p:nvPr/>
        </p:nvSpPr>
        <p:spPr>
          <a:xfrm>
            <a:off x="4418638" y="3356000"/>
            <a:ext cx="1789500" cy="219000"/>
          </a:xfrm>
          <a:prstGeom prst="rect">
            <a:avLst/>
          </a:prstGeom>
          <a:noFill/>
          <a:ln>
            <a:noFill/>
          </a:ln>
        </p:spPr>
        <p:txBody>
          <a:bodyPr spcFirstLastPara="1" wrap="square" lIns="25400" tIns="25400" rIns="25400" bIns="25400" anchor="ctr" anchorCtr="0">
            <a:noAutofit/>
          </a:bodyPr>
          <a:lstStyle/>
          <a:p>
            <a:pPr marL="0" marR="0" lvl="0" indent="0" algn="ctr" rtl="0">
              <a:lnSpc>
                <a:spcPct val="140011"/>
              </a:lnSpc>
              <a:spcBef>
                <a:spcPts val="0"/>
              </a:spcBef>
              <a:spcAft>
                <a:spcPts val="0"/>
              </a:spcAft>
              <a:buClr>
                <a:srgbClr val="000000"/>
              </a:buClr>
              <a:buSzPts val="1700"/>
              <a:buFont typeface="Arial"/>
              <a:buNone/>
            </a:pPr>
            <a:r>
              <a:rPr lang="id" sz="1700" b="0" i="0" u="none" strike="noStrike" cap="none">
                <a:solidFill>
                  <a:srgbClr val="FFFFFF"/>
                </a:solidFill>
                <a:latin typeface="Figtree SemiBold"/>
                <a:ea typeface="Figtree SemiBold"/>
                <a:cs typeface="Figtree SemiBold"/>
                <a:sym typeface="Figtree SemiBold"/>
              </a:rPr>
              <a:t>Inspiratif</a:t>
            </a:r>
            <a:endParaRPr sz="700" b="0" i="0" u="none" strike="noStrike" cap="none">
              <a:solidFill>
                <a:srgbClr val="000000"/>
              </a:solidFill>
              <a:latin typeface="Figtree SemiBold"/>
              <a:ea typeface="Figtree SemiBold"/>
              <a:cs typeface="Figtree SemiBold"/>
              <a:sym typeface="Figtree SemiBold"/>
            </a:endParaRPr>
          </a:p>
        </p:txBody>
      </p:sp>
      <p:sp>
        <p:nvSpPr>
          <p:cNvPr id="1205" name="Google Shape;1205;p70"/>
          <p:cNvSpPr txBox="1"/>
          <p:nvPr/>
        </p:nvSpPr>
        <p:spPr>
          <a:xfrm>
            <a:off x="3589363" y="3858700"/>
            <a:ext cx="1789500" cy="219000"/>
          </a:xfrm>
          <a:prstGeom prst="rect">
            <a:avLst/>
          </a:prstGeom>
          <a:noFill/>
          <a:ln>
            <a:noFill/>
          </a:ln>
        </p:spPr>
        <p:txBody>
          <a:bodyPr spcFirstLastPara="1" wrap="square" lIns="25400" tIns="25400" rIns="25400" bIns="25400" anchor="ctr" anchorCtr="0">
            <a:noAutofit/>
          </a:bodyPr>
          <a:lstStyle/>
          <a:p>
            <a:pPr marL="0" marR="0" lvl="0" indent="0" algn="ctr" rtl="0">
              <a:lnSpc>
                <a:spcPct val="140011"/>
              </a:lnSpc>
              <a:spcBef>
                <a:spcPts val="0"/>
              </a:spcBef>
              <a:spcAft>
                <a:spcPts val="0"/>
              </a:spcAft>
              <a:buClr>
                <a:srgbClr val="000000"/>
              </a:buClr>
              <a:buSzPts val="1700"/>
              <a:buFont typeface="Arial"/>
              <a:buNone/>
            </a:pPr>
            <a:r>
              <a:rPr lang="id" sz="1700" b="0" i="0" u="none" strike="noStrike" cap="none">
                <a:solidFill>
                  <a:srgbClr val="FFFFFF"/>
                </a:solidFill>
                <a:latin typeface="Figtree SemiBold"/>
                <a:ea typeface="Figtree SemiBold"/>
                <a:cs typeface="Figtree SemiBold"/>
                <a:sym typeface="Figtree SemiBold"/>
              </a:rPr>
              <a:t>Menarik</a:t>
            </a:r>
            <a:endParaRPr sz="700" b="0" i="0" u="none" strike="noStrike" cap="none">
              <a:solidFill>
                <a:srgbClr val="000000"/>
              </a:solidFill>
              <a:latin typeface="Figtree SemiBold"/>
              <a:ea typeface="Figtree SemiBold"/>
              <a:cs typeface="Figtree SemiBold"/>
              <a:sym typeface="Figtree SemiBold"/>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209"/>
        <p:cNvGrpSpPr/>
        <p:nvPr/>
      </p:nvGrpSpPr>
      <p:grpSpPr>
        <a:xfrm>
          <a:off x="0" y="0"/>
          <a:ext cx="0" cy="0"/>
          <a:chOff x="0" y="0"/>
          <a:chExt cx="0" cy="0"/>
        </a:xfrm>
      </p:grpSpPr>
      <p:sp>
        <p:nvSpPr>
          <p:cNvPr id="1210" name="Google Shape;1210;p71"/>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71</a:t>
            </a:fld>
            <a:endParaRPr sz="700" b="1" i="0" u="none" strike="noStrike" cap="none">
              <a:solidFill>
                <a:srgbClr val="595959"/>
              </a:solidFill>
              <a:latin typeface="Figtree"/>
              <a:ea typeface="Figtree"/>
              <a:cs typeface="Figtree"/>
              <a:sym typeface="Figtree"/>
            </a:endParaRPr>
          </a:p>
        </p:txBody>
      </p:sp>
      <p:sp>
        <p:nvSpPr>
          <p:cNvPr id="1211" name="Google Shape;1211;p71"/>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Konteks Numerasi</a:t>
            </a:r>
            <a:endParaRPr sz="2200" b="1" i="0" u="none" strike="noStrike" cap="none">
              <a:solidFill>
                <a:srgbClr val="016BA3"/>
              </a:solidFill>
              <a:latin typeface="Figtree"/>
              <a:ea typeface="Figtree"/>
              <a:cs typeface="Figtree"/>
              <a:sym typeface="Figtree"/>
            </a:endParaRPr>
          </a:p>
        </p:txBody>
      </p:sp>
      <p:pic>
        <p:nvPicPr>
          <p:cNvPr id="1212" name="Google Shape;1212;p71"/>
          <p:cNvPicPr preferRelativeResize="0"/>
          <p:nvPr/>
        </p:nvPicPr>
        <p:blipFill rotWithShape="1">
          <a:blip r:embed="rId3">
            <a:alphaModFix/>
          </a:blip>
          <a:srcRect t="23077"/>
          <a:stretch/>
        </p:blipFill>
        <p:spPr>
          <a:xfrm>
            <a:off x="590938" y="1312475"/>
            <a:ext cx="7962124" cy="34562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216"/>
        <p:cNvGrpSpPr/>
        <p:nvPr/>
      </p:nvGrpSpPr>
      <p:grpSpPr>
        <a:xfrm>
          <a:off x="0" y="0"/>
          <a:ext cx="0" cy="0"/>
          <a:chOff x="0" y="0"/>
          <a:chExt cx="0" cy="0"/>
        </a:xfrm>
      </p:grpSpPr>
      <p:sp>
        <p:nvSpPr>
          <p:cNvPr id="1217" name="Google Shape;1217;p72"/>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72</a:t>
            </a:fld>
            <a:endParaRPr sz="700" b="1" i="0" u="none" strike="noStrike" cap="none">
              <a:solidFill>
                <a:srgbClr val="595959"/>
              </a:solidFill>
              <a:latin typeface="Figtree"/>
              <a:ea typeface="Figtree"/>
              <a:cs typeface="Figtree"/>
              <a:sym typeface="Figtree"/>
            </a:endParaRPr>
          </a:p>
        </p:txBody>
      </p:sp>
      <p:sp>
        <p:nvSpPr>
          <p:cNvPr id="1218" name="Google Shape;1218;p72"/>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Konteks Literasi Membaca</a:t>
            </a:r>
            <a:endParaRPr sz="2200" b="1" i="0" u="none" strike="noStrike" cap="none">
              <a:solidFill>
                <a:srgbClr val="016BA3"/>
              </a:solidFill>
              <a:latin typeface="Figtree"/>
              <a:ea typeface="Figtree"/>
              <a:cs typeface="Figtree"/>
              <a:sym typeface="Figtree"/>
            </a:endParaRPr>
          </a:p>
        </p:txBody>
      </p:sp>
      <p:pic>
        <p:nvPicPr>
          <p:cNvPr id="1219" name="Google Shape;1219;p72"/>
          <p:cNvPicPr preferRelativeResize="0"/>
          <p:nvPr/>
        </p:nvPicPr>
        <p:blipFill rotWithShape="1">
          <a:blip r:embed="rId3">
            <a:alphaModFix/>
          </a:blip>
          <a:srcRect t="16844" b="26040"/>
          <a:stretch/>
        </p:blipFill>
        <p:spPr>
          <a:xfrm>
            <a:off x="65063" y="971847"/>
            <a:ext cx="9013875" cy="290050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223"/>
        <p:cNvGrpSpPr/>
        <p:nvPr/>
      </p:nvGrpSpPr>
      <p:grpSpPr>
        <a:xfrm>
          <a:off x="0" y="0"/>
          <a:ext cx="0" cy="0"/>
          <a:chOff x="0" y="0"/>
          <a:chExt cx="0" cy="0"/>
        </a:xfrm>
      </p:grpSpPr>
      <p:sp>
        <p:nvSpPr>
          <p:cNvPr id="1224" name="Google Shape;1224;p73"/>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73</a:t>
            </a:fld>
            <a:endParaRPr sz="700" b="1" i="0" u="none" strike="noStrike" cap="none">
              <a:solidFill>
                <a:srgbClr val="595959"/>
              </a:solidFill>
              <a:latin typeface="Figtree"/>
              <a:ea typeface="Figtree"/>
              <a:cs typeface="Figtree"/>
              <a:sym typeface="Figtree"/>
            </a:endParaRPr>
          </a:p>
        </p:txBody>
      </p:sp>
      <p:sp>
        <p:nvSpPr>
          <p:cNvPr id="1225" name="Google Shape;1225;p73"/>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Jenis Soal : Soal Tunggal</a:t>
            </a:r>
            <a:endParaRPr sz="2200" b="1" i="0" u="none" strike="noStrike" cap="none">
              <a:solidFill>
                <a:srgbClr val="016BA3"/>
              </a:solidFill>
              <a:latin typeface="Figtree"/>
              <a:ea typeface="Figtree"/>
              <a:cs typeface="Figtree"/>
              <a:sym typeface="Figtree"/>
            </a:endParaRPr>
          </a:p>
        </p:txBody>
      </p:sp>
      <p:pic>
        <p:nvPicPr>
          <p:cNvPr id="1226" name="Google Shape;1226;p73"/>
          <p:cNvPicPr preferRelativeResize="0"/>
          <p:nvPr/>
        </p:nvPicPr>
        <p:blipFill rotWithShape="1">
          <a:blip r:embed="rId3">
            <a:alphaModFix/>
          </a:blip>
          <a:srcRect t="8333"/>
          <a:stretch/>
        </p:blipFill>
        <p:spPr>
          <a:xfrm>
            <a:off x="759313" y="1036450"/>
            <a:ext cx="7625376" cy="362677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230"/>
        <p:cNvGrpSpPr/>
        <p:nvPr/>
      </p:nvGrpSpPr>
      <p:grpSpPr>
        <a:xfrm>
          <a:off x="0" y="0"/>
          <a:ext cx="0" cy="0"/>
          <a:chOff x="0" y="0"/>
          <a:chExt cx="0" cy="0"/>
        </a:xfrm>
      </p:grpSpPr>
      <p:sp>
        <p:nvSpPr>
          <p:cNvPr id="1231" name="Google Shape;1231;p74"/>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74</a:t>
            </a:fld>
            <a:endParaRPr sz="700" b="1" i="0" u="none" strike="noStrike" cap="none">
              <a:solidFill>
                <a:srgbClr val="595959"/>
              </a:solidFill>
              <a:latin typeface="Figtree"/>
              <a:ea typeface="Figtree"/>
              <a:cs typeface="Figtree"/>
              <a:sym typeface="Figtree"/>
            </a:endParaRPr>
          </a:p>
        </p:txBody>
      </p:sp>
      <p:sp>
        <p:nvSpPr>
          <p:cNvPr id="1232" name="Google Shape;1232;p74"/>
          <p:cNvSpPr/>
          <p:nvPr/>
        </p:nvSpPr>
        <p:spPr>
          <a:xfrm>
            <a:off x="1739063" y="1873775"/>
            <a:ext cx="6447000" cy="1084500"/>
          </a:xfrm>
          <a:prstGeom prst="round1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233" name="Google Shape;1233;p74"/>
          <p:cNvSpPr/>
          <p:nvPr/>
        </p:nvSpPr>
        <p:spPr>
          <a:xfrm rot="10800000" flipH="1">
            <a:off x="1739063" y="2840225"/>
            <a:ext cx="6447000" cy="841200"/>
          </a:xfrm>
          <a:prstGeom prst="round1Rect">
            <a:avLst>
              <a:gd name="adj" fmla="val 16667"/>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234" name="Google Shape;1234;p74"/>
          <p:cNvSpPr txBox="1"/>
          <p:nvPr/>
        </p:nvSpPr>
        <p:spPr>
          <a:xfrm>
            <a:off x="2748975" y="2265775"/>
            <a:ext cx="5288400" cy="909600"/>
          </a:xfrm>
          <a:prstGeom prst="rect">
            <a:avLst/>
          </a:prstGeom>
          <a:noFill/>
          <a:ln>
            <a:noFill/>
          </a:ln>
        </p:spPr>
        <p:txBody>
          <a:bodyPr spcFirstLastPara="1" wrap="square" lIns="45725" tIns="22850" rIns="45725" bIns="22850" anchor="t" anchorCtr="0">
            <a:spAutoFit/>
          </a:bodyPr>
          <a:lstStyle/>
          <a:p>
            <a:pPr marL="0" marR="0" lvl="0" indent="0" algn="just" rtl="0">
              <a:lnSpc>
                <a:spcPct val="115000"/>
              </a:lnSpc>
              <a:spcBef>
                <a:spcPts val="0"/>
              </a:spcBef>
              <a:spcAft>
                <a:spcPts val="0"/>
              </a:spcAft>
              <a:buClr>
                <a:srgbClr val="000000"/>
              </a:buClr>
              <a:buSzPts val="2100"/>
              <a:buFont typeface="Arial"/>
              <a:buNone/>
            </a:pPr>
            <a:r>
              <a:rPr lang="id" sz="1700" b="0" i="0" u="none" strike="noStrike" cap="none">
                <a:solidFill>
                  <a:schemeClr val="lt1"/>
                </a:solidFill>
                <a:latin typeface="Figtree Medium"/>
                <a:ea typeface="Figtree Medium"/>
                <a:cs typeface="Figtree Medium"/>
                <a:sym typeface="Figtree Medium"/>
              </a:rPr>
              <a:t>Ketika terdapat beberapa soal yang berkaitan dengan satu stimulus yang sama, kelompok soal tersebut yang dinamakan sebagai soal grup.  </a:t>
            </a:r>
            <a:endParaRPr sz="1700" b="0" i="0" u="none" strike="noStrike" cap="none">
              <a:solidFill>
                <a:schemeClr val="lt1"/>
              </a:solidFill>
              <a:latin typeface="Figtree Medium"/>
              <a:ea typeface="Figtree Medium"/>
              <a:cs typeface="Figtree Medium"/>
              <a:sym typeface="Figtree Medium"/>
            </a:endParaRPr>
          </a:p>
        </p:txBody>
      </p:sp>
      <p:sp>
        <p:nvSpPr>
          <p:cNvPr id="1235" name="Google Shape;1235;p74"/>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Jenis Soal : SOAL GRUP</a:t>
            </a:r>
            <a:endParaRPr sz="2200" b="1" i="0" u="none" strike="noStrike" cap="none">
              <a:solidFill>
                <a:srgbClr val="016BA3"/>
              </a:solidFill>
              <a:latin typeface="Figtree"/>
              <a:ea typeface="Figtree"/>
              <a:cs typeface="Figtree"/>
              <a:sym typeface="Figtree"/>
            </a:endParaRPr>
          </a:p>
        </p:txBody>
      </p:sp>
      <p:pic>
        <p:nvPicPr>
          <p:cNvPr id="1236" name="Google Shape;1236;p74" title="Tambahkan judul (20).png"/>
          <p:cNvPicPr preferRelativeResize="0"/>
          <p:nvPr/>
        </p:nvPicPr>
        <p:blipFill rotWithShape="1">
          <a:blip r:embed="rId3">
            <a:alphaModFix/>
          </a:blip>
          <a:srcRect l="22446" t="23250" r="27741" b="25460"/>
          <a:stretch/>
        </p:blipFill>
        <p:spPr>
          <a:xfrm rot="-558179">
            <a:off x="595356" y="974474"/>
            <a:ext cx="2481999" cy="319455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240"/>
        <p:cNvGrpSpPr/>
        <p:nvPr/>
      </p:nvGrpSpPr>
      <p:grpSpPr>
        <a:xfrm>
          <a:off x="0" y="0"/>
          <a:ext cx="0" cy="0"/>
          <a:chOff x="0" y="0"/>
          <a:chExt cx="0" cy="0"/>
        </a:xfrm>
      </p:grpSpPr>
      <p:sp>
        <p:nvSpPr>
          <p:cNvPr id="1241" name="Google Shape;1241;p75"/>
          <p:cNvSpPr/>
          <p:nvPr/>
        </p:nvSpPr>
        <p:spPr>
          <a:xfrm>
            <a:off x="301200" y="1031025"/>
            <a:ext cx="8541600" cy="3259500"/>
          </a:xfrm>
          <a:prstGeom prst="round1Rect">
            <a:avLst>
              <a:gd name="adj" fmla="val 0"/>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242" name="Google Shape;1242;p75"/>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75</a:t>
            </a:fld>
            <a:endParaRPr sz="700" b="1" i="0" u="none" strike="noStrike" cap="none">
              <a:solidFill>
                <a:srgbClr val="595959"/>
              </a:solidFill>
              <a:latin typeface="Figtree"/>
              <a:ea typeface="Figtree"/>
              <a:cs typeface="Figtree"/>
              <a:sym typeface="Figtree"/>
            </a:endParaRPr>
          </a:p>
        </p:txBody>
      </p:sp>
      <p:sp>
        <p:nvSpPr>
          <p:cNvPr id="1243" name="Google Shape;1243;p75"/>
          <p:cNvSpPr txBox="1"/>
          <p:nvPr/>
        </p:nvSpPr>
        <p:spPr>
          <a:xfrm>
            <a:off x="892950" y="85650"/>
            <a:ext cx="6530400" cy="572700"/>
          </a:xfrm>
          <a:prstGeom prst="rect">
            <a:avLst/>
          </a:prstGeom>
          <a:noFill/>
          <a:ln>
            <a:noFill/>
          </a:ln>
        </p:spPr>
        <p:txBody>
          <a:bodyPr spcFirstLastPara="1" wrap="square" lIns="91425" tIns="91425" rIns="91425" bIns="91425" anchor="ctr" anchorCtr="0">
            <a:normAutofit fontScale="70000" lnSpcReduction="20000"/>
          </a:bodyPr>
          <a:lstStyle/>
          <a:p>
            <a:pPr marL="0" marR="0" lvl="0" indent="0" algn="l" rtl="0">
              <a:lnSpc>
                <a:spcPct val="100000"/>
              </a:lnSpc>
              <a:spcBef>
                <a:spcPts val="0"/>
              </a:spcBef>
              <a:spcAft>
                <a:spcPts val="0"/>
              </a:spcAft>
              <a:buClr>
                <a:srgbClr val="000000"/>
              </a:buClr>
              <a:buSzPct val="100000"/>
              <a:buFont typeface="Arial"/>
              <a:buNone/>
            </a:pPr>
            <a:r>
              <a:rPr lang="id" sz="2200" b="1" i="0" u="none" strike="noStrike" cap="none">
                <a:solidFill>
                  <a:srgbClr val="016BA3"/>
                </a:solidFill>
                <a:latin typeface="Figtree"/>
                <a:ea typeface="Figtree"/>
                <a:cs typeface="Figtree"/>
                <a:sym typeface="Figtree"/>
              </a:rPr>
              <a:t>Contoh soal grup dalam mata uji Bahasa Indonesia</a:t>
            </a:r>
            <a:endParaRPr sz="2200" b="1" i="0" u="none" strike="noStrike" cap="none">
              <a:solidFill>
                <a:srgbClr val="016BA3"/>
              </a:solidFill>
              <a:latin typeface="Figtree"/>
              <a:ea typeface="Figtree"/>
              <a:cs typeface="Figtree"/>
              <a:sym typeface="Figtree"/>
            </a:endParaRPr>
          </a:p>
          <a:p>
            <a:pPr marL="0" marR="0" lvl="0" indent="0" algn="l" rtl="0">
              <a:lnSpc>
                <a:spcPct val="100000"/>
              </a:lnSpc>
              <a:spcBef>
                <a:spcPts val="0"/>
              </a:spcBef>
              <a:spcAft>
                <a:spcPts val="0"/>
              </a:spcAft>
              <a:buClr>
                <a:srgbClr val="000000"/>
              </a:buClr>
              <a:buSzPct val="100000"/>
              <a:buFont typeface="Arial"/>
              <a:buNone/>
            </a:pPr>
            <a:r>
              <a:rPr lang="id" sz="2200" b="1" i="0" u="none" strike="noStrike" cap="none">
                <a:solidFill>
                  <a:srgbClr val="016BA3"/>
                </a:solidFill>
                <a:latin typeface="Figtree"/>
                <a:ea typeface="Figtree"/>
                <a:cs typeface="Figtree"/>
                <a:sym typeface="Figtree"/>
              </a:rPr>
              <a:t>jenjang SD/MI</a:t>
            </a:r>
            <a:endParaRPr sz="2200" b="1" i="0" u="none" strike="noStrike" cap="none">
              <a:solidFill>
                <a:srgbClr val="016BA3"/>
              </a:solidFill>
              <a:latin typeface="Figtree"/>
              <a:ea typeface="Figtree"/>
              <a:cs typeface="Figtree"/>
              <a:sym typeface="Figtree"/>
            </a:endParaRPr>
          </a:p>
        </p:txBody>
      </p:sp>
      <p:sp>
        <p:nvSpPr>
          <p:cNvPr id="1244" name="Google Shape;1244;p75"/>
          <p:cNvSpPr/>
          <p:nvPr/>
        </p:nvSpPr>
        <p:spPr>
          <a:xfrm>
            <a:off x="3695100" y="1839750"/>
            <a:ext cx="2331300" cy="1347600"/>
          </a:xfrm>
          <a:prstGeom prst="round1Rect">
            <a:avLst>
              <a:gd name="adj" fmla="val 0"/>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245" name="Google Shape;1245;p75"/>
          <p:cNvSpPr/>
          <p:nvPr/>
        </p:nvSpPr>
        <p:spPr>
          <a:xfrm>
            <a:off x="6074700" y="1188225"/>
            <a:ext cx="2722200" cy="3102300"/>
          </a:xfrm>
          <a:prstGeom prst="round1Rect">
            <a:avLst>
              <a:gd name="adj" fmla="val 0"/>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pic>
        <p:nvPicPr>
          <p:cNvPr id="1246" name="Google Shape;1246;p75"/>
          <p:cNvPicPr preferRelativeResize="0"/>
          <p:nvPr/>
        </p:nvPicPr>
        <p:blipFill rotWithShape="1">
          <a:blip r:embed="rId3">
            <a:alphaModFix/>
          </a:blip>
          <a:srcRect l="15462" t="7804" b="29160"/>
          <a:stretch/>
        </p:blipFill>
        <p:spPr>
          <a:xfrm>
            <a:off x="375625" y="1117163"/>
            <a:ext cx="3196750" cy="3102276"/>
          </a:xfrm>
          <a:prstGeom prst="rect">
            <a:avLst/>
          </a:prstGeom>
          <a:noFill/>
          <a:ln>
            <a:noFill/>
          </a:ln>
        </p:spPr>
      </p:pic>
      <p:pic>
        <p:nvPicPr>
          <p:cNvPr id="1247" name="Google Shape;1247;p75"/>
          <p:cNvPicPr preferRelativeResize="0"/>
          <p:nvPr/>
        </p:nvPicPr>
        <p:blipFill rotWithShape="1">
          <a:blip r:embed="rId4">
            <a:alphaModFix/>
          </a:blip>
          <a:srcRect r="10858"/>
          <a:stretch/>
        </p:blipFill>
        <p:spPr>
          <a:xfrm>
            <a:off x="3742988" y="1870900"/>
            <a:ext cx="2235501" cy="1285300"/>
          </a:xfrm>
          <a:prstGeom prst="rect">
            <a:avLst/>
          </a:prstGeom>
          <a:noFill/>
          <a:ln>
            <a:noFill/>
          </a:ln>
        </p:spPr>
      </p:pic>
      <p:pic>
        <p:nvPicPr>
          <p:cNvPr id="1248" name="Google Shape;1248;p75"/>
          <p:cNvPicPr preferRelativeResize="0"/>
          <p:nvPr/>
        </p:nvPicPr>
        <p:blipFill rotWithShape="1">
          <a:blip r:embed="rId5">
            <a:alphaModFix/>
          </a:blip>
          <a:srcRect/>
          <a:stretch/>
        </p:blipFill>
        <p:spPr>
          <a:xfrm>
            <a:off x="6106152" y="1236163"/>
            <a:ext cx="2659285" cy="300642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252"/>
        <p:cNvGrpSpPr/>
        <p:nvPr/>
      </p:nvGrpSpPr>
      <p:grpSpPr>
        <a:xfrm>
          <a:off x="0" y="0"/>
          <a:ext cx="0" cy="0"/>
          <a:chOff x="0" y="0"/>
          <a:chExt cx="0" cy="0"/>
        </a:xfrm>
      </p:grpSpPr>
      <p:sp>
        <p:nvSpPr>
          <p:cNvPr id="1253" name="Google Shape;1253;p76"/>
          <p:cNvSpPr/>
          <p:nvPr/>
        </p:nvSpPr>
        <p:spPr>
          <a:xfrm>
            <a:off x="0" y="-184425"/>
            <a:ext cx="9144000" cy="5898300"/>
          </a:xfrm>
          <a:prstGeom prst="roundRect">
            <a:avLst>
              <a:gd name="adj" fmla="val 0"/>
            </a:avLst>
          </a:prstGeom>
          <a:gradFill>
            <a:gsLst>
              <a:gs pos="0">
                <a:srgbClr val="0C5395"/>
              </a:gs>
              <a:gs pos="50000">
                <a:srgbClr val="1E91FF"/>
              </a:gs>
              <a:gs pos="100000">
                <a:srgbClr val="9AD7F4"/>
              </a:gs>
            </a:gsLst>
            <a:path path="circle">
              <a:fillToRect r="100000" b="100000"/>
            </a:path>
            <a:tileRect l="-100000" t="-100000"/>
          </a:gradFill>
          <a:ln>
            <a:noFill/>
          </a:ln>
        </p:spPr>
        <p:txBody>
          <a:bodyPr spcFirstLastPara="1" wrap="square" lIns="77600" tIns="77600" rIns="77600" bIns="77600" anchor="ctr" anchorCtr="0">
            <a:noAutofit/>
          </a:bodyPr>
          <a:lstStyle/>
          <a:p>
            <a:pPr marL="0" marR="0" lvl="0" indent="0" algn="ctr" rtl="0">
              <a:lnSpc>
                <a:spcPct val="100000"/>
              </a:lnSpc>
              <a:spcBef>
                <a:spcPts val="0"/>
              </a:spcBef>
              <a:spcAft>
                <a:spcPts val="0"/>
              </a:spcAft>
              <a:buClr>
                <a:srgbClr val="000000"/>
              </a:buClr>
              <a:buSzPts val="1188"/>
              <a:buFont typeface="Arial"/>
              <a:buNone/>
            </a:pPr>
            <a:endParaRPr sz="1188" b="0" i="0" u="none" strike="noStrike" cap="none">
              <a:solidFill>
                <a:srgbClr val="000000"/>
              </a:solidFill>
              <a:latin typeface="Figtree"/>
              <a:ea typeface="Figtree"/>
              <a:cs typeface="Figtree"/>
              <a:sym typeface="Figtree"/>
            </a:endParaRPr>
          </a:p>
        </p:txBody>
      </p:sp>
      <p:grpSp>
        <p:nvGrpSpPr>
          <p:cNvPr id="1254" name="Google Shape;1254;p76"/>
          <p:cNvGrpSpPr/>
          <p:nvPr/>
        </p:nvGrpSpPr>
        <p:grpSpPr>
          <a:xfrm>
            <a:off x="-4016775" y="-7902848"/>
            <a:ext cx="19289151" cy="20115434"/>
            <a:chOff x="0" y="-77012"/>
            <a:chExt cx="15412825" cy="16073059"/>
          </a:xfrm>
        </p:grpSpPr>
        <p:grpSp>
          <p:nvGrpSpPr>
            <p:cNvPr id="1255" name="Google Shape;1255;p76"/>
            <p:cNvGrpSpPr/>
            <p:nvPr/>
          </p:nvGrpSpPr>
          <p:grpSpPr>
            <a:xfrm>
              <a:off x="0" y="5280998"/>
              <a:ext cx="12144638" cy="10715049"/>
              <a:chOff x="3286" y="1675"/>
              <a:chExt cx="1094" cy="965"/>
            </a:xfrm>
          </p:grpSpPr>
          <p:sp>
            <p:nvSpPr>
              <p:cNvPr id="1256" name="Google Shape;1256;p76"/>
              <p:cNvSpPr/>
              <p:nvPr/>
            </p:nvSpPr>
            <p:spPr>
              <a:xfrm>
                <a:off x="3384" y="1685"/>
                <a:ext cx="910" cy="838"/>
              </a:xfrm>
              <a:custGeom>
                <a:avLst/>
                <a:gdLst/>
                <a:ahLst/>
                <a:cxnLst/>
                <a:rect l="l" t="t" r="r" b="b"/>
                <a:pathLst>
                  <a:path w="383" h="352" extrusionOk="0">
                    <a:moveTo>
                      <a:pt x="233" y="49"/>
                    </a:moveTo>
                    <a:cubicBezTo>
                      <a:pt x="226" y="49"/>
                      <a:pt x="219" y="50"/>
                      <a:pt x="212" y="51"/>
                    </a:cubicBezTo>
                    <a:cubicBezTo>
                      <a:pt x="191" y="53"/>
                      <a:pt x="170" y="60"/>
                      <a:pt x="151" y="70"/>
                    </a:cubicBezTo>
                    <a:cubicBezTo>
                      <a:pt x="163" y="67"/>
                      <a:pt x="175" y="66"/>
                      <a:pt x="187" y="66"/>
                    </a:cubicBezTo>
                    <a:cubicBezTo>
                      <a:pt x="185" y="66"/>
                      <a:pt x="188" y="66"/>
                      <a:pt x="189" y="66"/>
                    </a:cubicBezTo>
                    <a:cubicBezTo>
                      <a:pt x="192" y="66"/>
                      <a:pt x="195" y="67"/>
                      <a:pt x="198" y="67"/>
                    </a:cubicBezTo>
                    <a:cubicBezTo>
                      <a:pt x="207" y="68"/>
                      <a:pt x="216" y="71"/>
                      <a:pt x="225" y="74"/>
                    </a:cubicBezTo>
                    <a:cubicBezTo>
                      <a:pt x="242" y="81"/>
                      <a:pt x="257" y="91"/>
                      <a:pt x="270" y="102"/>
                    </a:cubicBezTo>
                    <a:cubicBezTo>
                      <a:pt x="291" y="119"/>
                      <a:pt x="309" y="139"/>
                      <a:pt x="319" y="164"/>
                    </a:cubicBezTo>
                    <a:cubicBezTo>
                      <a:pt x="325" y="176"/>
                      <a:pt x="327" y="189"/>
                      <a:pt x="328" y="202"/>
                    </a:cubicBezTo>
                    <a:cubicBezTo>
                      <a:pt x="328" y="201"/>
                      <a:pt x="328" y="201"/>
                      <a:pt x="328" y="201"/>
                    </a:cubicBezTo>
                    <a:cubicBezTo>
                      <a:pt x="328" y="229"/>
                      <a:pt x="318" y="255"/>
                      <a:pt x="303" y="278"/>
                    </a:cubicBezTo>
                    <a:cubicBezTo>
                      <a:pt x="287" y="300"/>
                      <a:pt x="268" y="319"/>
                      <a:pt x="245" y="333"/>
                    </a:cubicBezTo>
                    <a:cubicBezTo>
                      <a:pt x="229" y="342"/>
                      <a:pt x="211" y="348"/>
                      <a:pt x="192" y="350"/>
                    </a:cubicBezTo>
                    <a:cubicBezTo>
                      <a:pt x="194" y="351"/>
                      <a:pt x="197" y="351"/>
                      <a:pt x="199" y="351"/>
                    </a:cubicBezTo>
                    <a:cubicBezTo>
                      <a:pt x="199" y="351"/>
                      <a:pt x="199" y="351"/>
                      <a:pt x="199" y="351"/>
                    </a:cubicBezTo>
                    <a:cubicBezTo>
                      <a:pt x="204" y="352"/>
                      <a:pt x="210" y="352"/>
                      <a:pt x="215" y="352"/>
                    </a:cubicBezTo>
                    <a:cubicBezTo>
                      <a:pt x="227" y="352"/>
                      <a:pt x="240" y="351"/>
                      <a:pt x="253" y="347"/>
                    </a:cubicBezTo>
                    <a:cubicBezTo>
                      <a:pt x="272" y="342"/>
                      <a:pt x="290" y="333"/>
                      <a:pt x="306" y="322"/>
                    </a:cubicBezTo>
                    <a:cubicBezTo>
                      <a:pt x="335" y="302"/>
                      <a:pt x="358" y="273"/>
                      <a:pt x="371" y="241"/>
                    </a:cubicBezTo>
                    <a:cubicBezTo>
                      <a:pt x="378" y="223"/>
                      <a:pt x="383" y="202"/>
                      <a:pt x="382" y="183"/>
                    </a:cubicBezTo>
                    <a:cubicBezTo>
                      <a:pt x="382" y="183"/>
                      <a:pt x="382" y="183"/>
                      <a:pt x="382" y="183"/>
                    </a:cubicBezTo>
                    <a:cubicBezTo>
                      <a:pt x="382" y="183"/>
                      <a:pt x="382" y="183"/>
                      <a:pt x="382" y="183"/>
                    </a:cubicBezTo>
                    <a:cubicBezTo>
                      <a:pt x="382" y="183"/>
                      <a:pt x="382" y="183"/>
                      <a:pt x="382" y="183"/>
                    </a:cubicBezTo>
                    <a:cubicBezTo>
                      <a:pt x="382" y="183"/>
                      <a:pt x="382" y="183"/>
                      <a:pt x="382" y="183"/>
                    </a:cubicBezTo>
                    <a:cubicBezTo>
                      <a:pt x="383" y="143"/>
                      <a:pt x="362" y="106"/>
                      <a:pt x="332" y="82"/>
                    </a:cubicBezTo>
                    <a:cubicBezTo>
                      <a:pt x="304" y="60"/>
                      <a:pt x="268" y="49"/>
                      <a:pt x="233" y="49"/>
                    </a:cubicBezTo>
                    <a:moveTo>
                      <a:pt x="382" y="180"/>
                    </a:moveTo>
                    <a:cubicBezTo>
                      <a:pt x="382" y="180"/>
                      <a:pt x="382" y="181"/>
                      <a:pt x="382" y="183"/>
                    </a:cubicBezTo>
                    <a:cubicBezTo>
                      <a:pt x="382" y="183"/>
                      <a:pt x="382" y="183"/>
                      <a:pt x="382" y="183"/>
                    </a:cubicBezTo>
                    <a:cubicBezTo>
                      <a:pt x="382" y="183"/>
                      <a:pt x="382" y="183"/>
                      <a:pt x="382" y="183"/>
                    </a:cubicBezTo>
                    <a:cubicBezTo>
                      <a:pt x="382" y="183"/>
                      <a:pt x="382" y="184"/>
                      <a:pt x="382" y="184"/>
                    </a:cubicBezTo>
                    <a:cubicBezTo>
                      <a:pt x="382" y="184"/>
                      <a:pt x="382" y="183"/>
                      <a:pt x="382" y="182"/>
                    </a:cubicBezTo>
                    <a:cubicBezTo>
                      <a:pt x="382" y="181"/>
                      <a:pt x="382" y="180"/>
                      <a:pt x="382" y="180"/>
                    </a:cubicBezTo>
                    <a:moveTo>
                      <a:pt x="207" y="0"/>
                    </a:moveTo>
                    <a:cubicBezTo>
                      <a:pt x="204" y="0"/>
                      <a:pt x="202" y="0"/>
                      <a:pt x="200" y="0"/>
                    </a:cubicBezTo>
                    <a:cubicBezTo>
                      <a:pt x="200" y="0"/>
                      <a:pt x="200" y="0"/>
                      <a:pt x="200" y="0"/>
                    </a:cubicBezTo>
                    <a:cubicBezTo>
                      <a:pt x="200" y="0"/>
                      <a:pt x="200" y="0"/>
                      <a:pt x="200" y="0"/>
                    </a:cubicBezTo>
                    <a:cubicBezTo>
                      <a:pt x="200" y="0"/>
                      <a:pt x="199" y="0"/>
                      <a:pt x="199" y="0"/>
                    </a:cubicBezTo>
                    <a:cubicBezTo>
                      <a:pt x="136" y="6"/>
                      <a:pt x="75" y="36"/>
                      <a:pt x="30" y="80"/>
                    </a:cubicBezTo>
                    <a:cubicBezTo>
                      <a:pt x="19" y="91"/>
                      <a:pt x="9" y="102"/>
                      <a:pt x="0" y="115"/>
                    </a:cubicBezTo>
                    <a:cubicBezTo>
                      <a:pt x="17" y="94"/>
                      <a:pt x="37" y="76"/>
                      <a:pt x="59" y="60"/>
                    </a:cubicBezTo>
                    <a:cubicBezTo>
                      <a:pt x="85" y="41"/>
                      <a:pt x="113" y="24"/>
                      <a:pt x="143" y="14"/>
                    </a:cubicBezTo>
                    <a:cubicBezTo>
                      <a:pt x="164" y="6"/>
                      <a:pt x="185" y="1"/>
                      <a:pt x="207" y="0"/>
                    </a:cubicBez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57" name="Google Shape;1257;p76"/>
              <p:cNvSpPr/>
              <p:nvPr/>
            </p:nvSpPr>
            <p:spPr>
              <a:xfrm>
                <a:off x="4147" y="2425"/>
                <a:ext cx="0" cy="0"/>
              </a:xfrm>
              <a:custGeom>
                <a:avLst/>
                <a:gdLst/>
                <a:ahLst/>
                <a:cxnLst/>
                <a:rect l="l" t="t" r="r" b="b"/>
                <a:pathLst>
                  <a:path w="120000" h="120000" extrusionOk="0">
                    <a:moveTo>
                      <a:pt x="0" y="0"/>
                    </a:moveTo>
                    <a:lnTo>
                      <a:pt x="0" y="0"/>
                    </a:lnTo>
                    <a:close/>
                    <a:moveTo>
                      <a:pt x="0" y="0"/>
                    </a:moveTo>
                    <a:lnTo>
                      <a:pt x="0" y="0"/>
                    </a:ln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58" name="Google Shape;1258;p76"/>
              <p:cNvSpPr/>
              <p:nvPr/>
            </p:nvSpPr>
            <p:spPr>
              <a:xfrm>
                <a:off x="4147" y="2425"/>
                <a:ext cx="0" cy="0"/>
              </a:xfrm>
              <a:custGeom>
                <a:avLst/>
                <a:gdLst/>
                <a:ahLst/>
                <a:cxnLst/>
                <a:rect l="l" t="t" r="r" b="b"/>
                <a:pathLst>
                  <a:path w="120000" h="120000" extrusionOk="0">
                    <a:moveTo>
                      <a:pt x="0" y="0"/>
                    </a:moveTo>
                    <a:lnTo>
                      <a:pt x="0" y="0"/>
                    </a:lnTo>
                    <a:moveTo>
                      <a:pt x="0" y="0"/>
                    </a:moveTo>
                    <a:lnTo>
                      <a:pt x="0" y="0"/>
                    </a:lnTo>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59" name="Google Shape;1259;p76"/>
              <p:cNvSpPr/>
              <p:nvPr/>
            </p:nvSpPr>
            <p:spPr>
              <a:xfrm>
                <a:off x="3286" y="1675"/>
                <a:ext cx="1094" cy="965"/>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1260" name="Google Shape;1260;p76"/>
            <p:cNvSpPr/>
            <p:nvPr/>
          </p:nvSpPr>
          <p:spPr>
            <a:xfrm>
              <a:off x="1646032" y="2688184"/>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61" name="Google Shape;1261;p76"/>
            <p:cNvSpPr/>
            <p:nvPr/>
          </p:nvSpPr>
          <p:spPr>
            <a:xfrm>
              <a:off x="3264300" y="-77012"/>
              <a:ext cx="12148525" cy="10716021"/>
            </a:xfrm>
            <a:custGeom>
              <a:avLst/>
              <a:gdLst/>
              <a:ahLst/>
              <a:cxnLst/>
              <a:rect l="l" t="t" r="r" b="b"/>
              <a:pathLst>
                <a:path w="460" h="405" extrusionOk="0">
                  <a:moveTo>
                    <a:pt x="456" y="144"/>
                  </a:moveTo>
                  <a:cubicBezTo>
                    <a:pt x="447" y="102"/>
                    <a:pt x="423" y="64"/>
                    <a:pt x="389" y="39"/>
                  </a:cubicBezTo>
                  <a:cubicBezTo>
                    <a:pt x="350" y="11"/>
                    <a:pt x="299" y="0"/>
                    <a:pt x="253" y="3"/>
                  </a:cubicBezTo>
                  <a:cubicBezTo>
                    <a:pt x="226" y="5"/>
                    <a:pt x="200" y="11"/>
                    <a:pt x="175" y="21"/>
                  </a:cubicBezTo>
                  <a:cubicBezTo>
                    <a:pt x="151" y="31"/>
                    <a:pt x="129" y="44"/>
                    <a:pt x="107" y="59"/>
                  </a:cubicBezTo>
                  <a:cubicBezTo>
                    <a:pt x="77" y="80"/>
                    <a:pt x="48" y="106"/>
                    <a:pt x="28" y="137"/>
                  </a:cubicBezTo>
                  <a:cubicBezTo>
                    <a:pt x="7" y="171"/>
                    <a:pt x="0" y="210"/>
                    <a:pt x="12" y="248"/>
                  </a:cubicBezTo>
                  <a:cubicBezTo>
                    <a:pt x="23" y="284"/>
                    <a:pt x="48" y="316"/>
                    <a:pt x="76" y="340"/>
                  </a:cubicBezTo>
                  <a:cubicBezTo>
                    <a:pt x="108" y="367"/>
                    <a:pt x="145" y="389"/>
                    <a:pt x="186" y="398"/>
                  </a:cubicBezTo>
                  <a:cubicBezTo>
                    <a:pt x="205" y="403"/>
                    <a:pt x="224" y="405"/>
                    <a:pt x="243" y="404"/>
                  </a:cubicBezTo>
                  <a:cubicBezTo>
                    <a:pt x="264" y="402"/>
                    <a:pt x="286" y="398"/>
                    <a:pt x="306" y="390"/>
                  </a:cubicBezTo>
                  <a:cubicBezTo>
                    <a:pt x="350" y="374"/>
                    <a:pt x="388" y="344"/>
                    <a:pt x="416" y="307"/>
                  </a:cubicBezTo>
                  <a:cubicBezTo>
                    <a:pt x="444" y="270"/>
                    <a:pt x="460" y="225"/>
                    <a:pt x="460" y="179"/>
                  </a:cubicBezTo>
                  <a:cubicBezTo>
                    <a:pt x="460" y="167"/>
                    <a:pt x="459" y="155"/>
                    <a:pt x="456" y="144"/>
                  </a:cubicBezTo>
                  <a:cubicBezTo>
                    <a:pt x="453" y="127"/>
                    <a:pt x="460" y="160"/>
                    <a:pt x="456" y="144"/>
                  </a:cubicBezTo>
                  <a:close/>
                  <a:moveTo>
                    <a:pt x="423" y="195"/>
                  </a:moveTo>
                  <a:cubicBezTo>
                    <a:pt x="422" y="232"/>
                    <a:pt x="404" y="270"/>
                    <a:pt x="380" y="297"/>
                  </a:cubicBezTo>
                  <a:cubicBezTo>
                    <a:pt x="358" y="322"/>
                    <a:pt x="330" y="340"/>
                    <a:pt x="299" y="350"/>
                  </a:cubicBezTo>
                  <a:cubicBezTo>
                    <a:pt x="280" y="356"/>
                    <a:pt x="260" y="357"/>
                    <a:pt x="240" y="355"/>
                  </a:cubicBezTo>
                  <a:cubicBezTo>
                    <a:pt x="240" y="355"/>
                    <a:pt x="240" y="355"/>
                    <a:pt x="240" y="355"/>
                  </a:cubicBezTo>
                  <a:cubicBezTo>
                    <a:pt x="193" y="349"/>
                    <a:pt x="156" y="317"/>
                    <a:pt x="127" y="281"/>
                  </a:cubicBezTo>
                  <a:cubicBezTo>
                    <a:pt x="111" y="262"/>
                    <a:pt x="98" y="238"/>
                    <a:pt x="95" y="212"/>
                  </a:cubicBezTo>
                  <a:cubicBezTo>
                    <a:pt x="94" y="197"/>
                    <a:pt x="97" y="181"/>
                    <a:pt x="103" y="167"/>
                  </a:cubicBezTo>
                  <a:cubicBezTo>
                    <a:pt x="112" y="146"/>
                    <a:pt x="127" y="128"/>
                    <a:pt x="143" y="112"/>
                  </a:cubicBezTo>
                  <a:cubicBezTo>
                    <a:pt x="156" y="99"/>
                    <a:pt x="170" y="87"/>
                    <a:pt x="186" y="78"/>
                  </a:cubicBezTo>
                  <a:cubicBezTo>
                    <a:pt x="232" y="51"/>
                    <a:pt x="289" y="46"/>
                    <a:pt x="339" y="66"/>
                  </a:cubicBezTo>
                  <a:cubicBezTo>
                    <a:pt x="385" y="85"/>
                    <a:pt x="421" y="129"/>
                    <a:pt x="423" y="180"/>
                  </a:cubicBezTo>
                  <a:cubicBezTo>
                    <a:pt x="423" y="185"/>
                    <a:pt x="423" y="190"/>
                    <a:pt x="423" y="195"/>
                  </a:cubicBezTo>
                  <a:cubicBezTo>
                    <a:pt x="423" y="197"/>
                    <a:pt x="423" y="194"/>
                    <a:pt x="423" y="195"/>
                  </a:cubicBezTo>
                  <a:close/>
                </a:path>
              </a:pathLst>
            </a:custGeom>
            <a:solidFill>
              <a:srgbClr val="FFFFFF">
                <a:alpha val="5882"/>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1262" name="Google Shape;1262;p76"/>
          <p:cNvSpPr txBox="1">
            <a:spLocks noGrp="1"/>
          </p:cNvSpPr>
          <p:nvPr>
            <p:ph type="ctrTitle"/>
          </p:nvPr>
        </p:nvSpPr>
        <p:spPr>
          <a:xfrm>
            <a:off x="457225" y="1680825"/>
            <a:ext cx="7668000" cy="21678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5200"/>
              <a:buNone/>
            </a:pPr>
            <a:r>
              <a:rPr lang="id" sz="3300" b="1">
                <a:solidFill>
                  <a:schemeClr val="lt1"/>
                </a:solidFill>
              </a:rPr>
              <a:t>BENTUK SOAL</a:t>
            </a:r>
            <a:endParaRPr sz="3300" b="1">
              <a:solidFill>
                <a:schemeClr val="lt1"/>
              </a:solidFill>
            </a:endParaRPr>
          </a:p>
        </p:txBody>
      </p:sp>
      <p:pic>
        <p:nvPicPr>
          <p:cNvPr id="1263" name="Google Shape;1263;p76"/>
          <p:cNvPicPr preferRelativeResize="0"/>
          <p:nvPr/>
        </p:nvPicPr>
        <p:blipFill rotWithShape="1">
          <a:blip r:embed="rId3">
            <a:alphaModFix/>
          </a:blip>
          <a:srcRect/>
          <a:stretch/>
        </p:blipFill>
        <p:spPr>
          <a:xfrm>
            <a:off x="7569600" y="348575"/>
            <a:ext cx="1345802" cy="238575"/>
          </a:xfrm>
          <a:prstGeom prst="rect">
            <a:avLst/>
          </a:prstGeom>
          <a:noFill/>
          <a:ln>
            <a:noFill/>
          </a:ln>
        </p:spPr>
      </p:pic>
      <p:pic>
        <p:nvPicPr>
          <p:cNvPr id="1264" name="Google Shape;1264;p76"/>
          <p:cNvPicPr preferRelativeResize="0"/>
          <p:nvPr/>
        </p:nvPicPr>
        <p:blipFill rotWithShape="1">
          <a:blip r:embed="rId4">
            <a:alphaModFix/>
          </a:blip>
          <a:srcRect/>
          <a:stretch/>
        </p:blipFill>
        <p:spPr>
          <a:xfrm>
            <a:off x="228600" y="228600"/>
            <a:ext cx="2155351" cy="39360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268"/>
        <p:cNvGrpSpPr/>
        <p:nvPr/>
      </p:nvGrpSpPr>
      <p:grpSpPr>
        <a:xfrm>
          <a:off x="0" y="0"/>
          <a:ext cx="0" cy="0"/>
          <a:chOff x="0" y="0"/>
          <a:chExt cx="0" cy="0"/>
        </a:xfrm>
      </p:grpSpPr>
      <p:sp>
        <p:nvSpPr>
          <p:cNvPr id="1269" name="Google Shape;1269;p77"/>
          <p:cNvSpPr/>
          <p:nvPr/>
        </p:nvSpPr>
        <p:spPr>
          <a:xfrm>
            <a:off x="1350693" y="1647178"/>
            <a:ext cx="6442500" cy="2856300"/>
          </a:xfrm>
          <a:prstGeom prst="roundRect">
            <a:avLst>
              <a:gd name="adj" fmla="val 10006"/>
            </a:avLst>
          </a:prstGeom>
          <a:solidFill>
            <a:srgbClr val="FFFFFF"/>
          </a:solidFill>
          <a:ln w="37425" cap="flat" cmpd="sng">
            <a:solidFill>
              <a:srgbClr val="0C5395"/>
            </a:solidFill>
            <a:prstDash val="solid"/>
            <a:round/>
            <a:headEnd type="none" w="sm" len="sm"/>
            <a:tailEnd type="none" w="sm" len="sm"/>
          </a:ln>
        </p:spPr>
        <p:txBody>
          <a:bodyPr spcFirstLastPara="1" wrap="square" lIns="89825" tIns="89825" rIns="89825" bIns="89825" anchor="ctr" anchorCtr="0">
            <a:noAutofit/>
          </a:bodyPr>
          <a:lstStyle/>
          <a:p>
            <a:pPr marL="0" marR="0" lvl="0" indent="0" algn="ctr" rtl="0">
              <a:lnSpc>
                <a:spcPct val="100000"/>
              </a:lnSpc>
              <a:spcBef>
                <a:spcPts val="0"/>
              </a:spcBef>
              <a:spcAft>
                <a:spcPts val="0"/>
              </a:spcAft>
              <a:buClr>
                <a:srgbClr val="000000"/>
              </a:buClr>
              <a:buSzPts val="1375"/>
              <a:buFont typeface="Arial"/>
              <a:buNone/>
            </a:pPr>
            <a:endParaRPr sz="1375" b="0" i="0" u="none" strike="noStrike" cap="none">
              <a:solidFill>
                <a:srgbClr val="000000"/>
              </a:solidFill>
              <a:latin typeface="Figtree"/>
              <a:ea typeface="Figtree"/>
              <a:cs typeface="Figtree"/>
              <a:sym typeface="Figtree"/>
            </a:endParaRPr>
          </a:p>
        </p:txBody>
      </p:sp>
      <p:sp>
        <p:nvSpPr>
          <p:cNvPr id="1270" name="Google Shape;1270;p77"/>
          <p:cNvSpPr/>
          <p:nvPr/>
        </p:nvSpPr>
        <p:spPr>
          <a:xfrm>
            <a:off x="1329325" y="1086375"/>
            <a:ext cx="6480925" cy="1077500"/>
          </a:xfrm>
          <a:prstGeom prst="flowChartOffpageConnector">
            <a:avLst/>
          </a:prstGeom>
          <a:gradFill>
            <a:gsLst>
              <a:gs pos="0">
                <a:srgbClr val="0C5395"/>
              </a:gs>
              <a:gs pos="100000">
                <a:srgbClr val="1E90FF"/>
              </a:gs>
            </a:gsLst>
            <a:lin ang="2700006"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Figtree"/>
              <a:ea typeface="Figtree"/>
              <a:cs typeface="Figtree"/>
              <a:sym typeface="Figtree"/>
            </a:endParaRPr>
          </a:p>
        </p:txBody>
      </p:sp>
      <p:sp>
        <p:nvSpPr>
          <p:cNvPr id="1271" name="Google Shape;1271;p77"/>
          <p:cNvSpPr txBox="1"/>
          <p:nvPr/>
        </p:nvSpPr>
        <p:spPr>
          <a:xfrm>
            <a:off x="1700104" y="1218223"/>
            <a:ext cx="5743800" cy="665400"/>
          </a:xfrm>
          <a:prstGeom prst="rect">
            <a:avLst/>
          </a:prstGeom>
          <a:noFill/>
          <a:ln>
            <a:noFill/>
          </a:ln>
        </p:spPr>
        <p:txBody>
          <a:bodyPr spcFirstLastPara="1" wrap="square" lIns="89825" tIns="44900" rIns="89825" bIns="44900" anchor="t" anchorCtr="0">
            <a:spAutoFit/>
          </a:bodyPr>
          <a:lstStyle/>
          <a:p>
            <a:pPr marL="0" marR="0" lvl="0" indent="0" algn="ctr" rtl="0">
              <a:lnSpc>
                <a:spcPct val="100000"/>
              </a:lnSpc>
              <a:spcBef>
                <a:spcPts val="0"/>
              </a:spcBef>
              <a:spcAft>
                <a:spcPts val="0"/>
              </a:spcAft>
              <a:buClr>
                <a:srgbClr val="000000"/>
              </a:buClr>
              <a:buSzPts val="3733"/>
              <a:buFont typeface="Arial"/>
              <a:buNone/>
            </a:pPr>
            <a:r>
              <a:rPr lang="id" sz="3733" b="0" i="0" u="none" strike="noStrike" cap="none">
                <a:solidFill>
                  <a:srgbClr val="FFFFFF"/>
                </a:solidFill>
                <a:latin typeface="Figtree ExtraBold"/>
                <a:ea typeface="Figtree ExtraBold"/>
                <a:cs typeface="Figtree ExtraBold"/>
                <a:sym typeface="Figtree ExtraBold"/>
              </a:rPr>
              <a:t>TKA</a:t>
            </a:r>
            <a:endParaRPr sz="3733" b="0" i="0" u="none" strike="noStrike" cap="none">
              <a:solidFill>
                <a:srgbClr val="FFFFFF"/>
              </a:solidFill>
              <a:latin typeface="Figtree ExtraBold"/>
              <a:ea typeface="Figtree ExtraBold"/>
              <a:cs typeface="Figtree ExtraBold"/>
              <a:sym typeface="Figtree ExtraBold"/>
            </a:endParaRPr>
          </a:p>
        </p:txBody>
      </p:sp>
      <p:sp>
        <p:nvSpPr>
          <p:cNvPr id="1272" name="Google Shape;1272;p77"/>
          <p:cNvSpPr txBox="1"/>
          <p:nvPr/>
        </p:nvSpPr>
        <p:spPr>
          <a:xfrm>
            <a:off x="1534689" y="2274786"/>
            <a:ext cx="6070200" cy="2120400"/>
          </a:xfrm>
          <a:prstGeom prst="rect">
            <a:avLst/>
          </a:prstGeom>
          <a:noFill/>
          <a:ln>
            <a:noFill/>
          </a:ln>
        </p:spPr>
        <p:txBody>
          <a:bodyPr spcFirstLastPara="1" wrap="square" lIns="89825" tIns="44900" rIns="89825" bIns="44900" anchor="t" anchorCtr="0">
            <a:spAutoFit/>
          </a:bodyPr>
          <a:lstStyle/>
          <a:p>
            <a:pPr marL="457200" marR="0" lvl="0" indent="-321842" algn="l" rtl="0">
              <a:lnSpc>
                <a:spcPct val="133000"/>
              </a:lnSpc>
              <a:spcBef>
                <a:spcPts val="0"/>
              </a:spcBef>
              <a:spcAft>
                <a:spcPts val="0"/>
              </a:spcAft>
              <a:buClr>
                <a:schemeClr val="dk1"/>
              </a:buClr>
              <a:buSzPts val="1468"/>
              <a:buFont typeface="Figtree Medium"/>
              <a:buChar char="●"/>
            </a:pPr>
            <a:r>
              <a:rPr lang="id" sz="1468" b="0" i="0" u="none" strike="noStrike" cap="none">
                <a:solidFill>
                  <a:schemeClr val="dk1"/>
                </a:solidFill>
                <a:latin typeface="Figtree Medium"/>
                <a:ea typeface="Figtree Medium"/>
                <a:cs typeface="Figtree Medium"/>
                <a:sym typeface="Figtree Medium"/>
              </a:rPr>
              <a:t>Pilihan ganda sederhana : hanya ada satu jawaban yang benar</a:t>
            </a:r>
            <a:endParaRPr sz="1468" b="0" i="0" u="none" strike="noStrike" cap="none">
              <a:solidFill>
                <a:schemeClr val="dk1"/>
              </a:solidFill>
              <a:latin typeface="Figtree Medium"/>
              <a:ea typeface="Figtree Medium"/>
              <a:cs typeface="Figtree Medium"/>
              <a:sym typeface="Figtree Medium"/>
            </a:endParaRPr>
          </a:p>
          <a:p>
            <a:pPr marL="457200" marR="0" lvl="0" indent="0" algn="l" rtl="0">
              <a:lnSpc>
                <a:spcPct val="133000"/>
              </a:lnSpc>
              <a:spcBef>
                <a:spcPts val="0"/>
              </a:spcBef>
              <a:spcAft>
                <a:spcPts val="0"/>
              </a:spcAft>
              <a:buClr>
                <a:srgbClr val="000000"/>
              </a:buClr>
              <a:buSzPts val="1468"/>
              <a:buFont typeface="Arial"/>
              <a:buNone/>
            </a:pPr>
            <a:endParaRPr sz="1468" b="0" i="0" u="none" strike="noStrike" cap="none">
              <a:solidFill>
                <a:schemeClr val="dk1"/>
              </a:solidFill>
              <a:latin typeface="Figtree Medium"/>
              <a:ea typeface="Figtree Medium"/>
              <a:cs typeface="Figtree Medium"/>
              <a:sym typeface="Figtree Medium"/>
            </a:endParaRPr>
          </a:p>
          <a:p>
            <a:pPr marL="457200" marR="0" lvl="0" indent="-321842" algn="l" rtl="0">
              <a:lnSpc>
                <a:spcPct val="133000"/>
              </a:lnSpc>
              <a:spcBef>
                <a:spcPts val="0"/>
              </a:spcBef>
              <a:spcAft>
                <a:spcPts val="0"/>
              </a:spcAft>
              <a:buClr>
                <a:schemeClr val="dk1"/>
              </a:buClr>
              <a:buSzPts val="1468"/>
              <a:buFont typeface="Figtree Medium"/>
              <a:buChar char="●"/>
            </a:pPr>
            <a:r>
              <a:rPr lang="id" sz="1468" b="0" i="0" u="none" strike="noStrike" cap="none">
                <a:solidFill>
                  <a:schemeClr val="dk1"/>
                </a:solidFill>
                <a:latin typeface="Figtree Medium"/>
                <a:ea typeface="Figtree Medium"/>
                <a:cs typeface="Figtree Medium"/>
                <a:sym typeface="Figtree Medium"/>
              </a:rPr>
              <a:t>PGK-MCMA (Multiple Choice Multiple Answers): kemungkinan jawaban benar lebih dari satu </a:t>
            </a:r>
            <a:endParaRPr sz="1468" b="0" i="0" u="none" strike="noStrike" cap="none">
              <a:solidFill>
                <a:schemeClr val="dk1"/>
              </a:solidFill>
              <a:latin typeface="Figtree Medium"/>
              <a:ea typeface="Figtree Medium"/>
              <a:cs typeface="Figtree Medium"/>
              <a:sym typeface="Figtree Medium"/>
            </a:endParaRPr>
          </a:p>
          <a:p>
            <a:pPr marL="457200" marR="0" lvl="0" indent="0" algn="l" rtl="0">
              <a:lnSpc>
                <a:spcPct val="133000"/>
              </a:lnSpc>
              <a:spcBef>
                <a:spcPts val="0"/>
              </a:spcBef>
              <a:spcAft>
                <a:spcPts val="0"/>
              </a:spcAft>
              <a:buClr>
                <a:srgbClr val="000000"/>
              </a:buClr>
              <a:buSzPts val="1468"/>
              <a:buFont typeface="Arial"/>
              <a:buNone/>
            </a:pPr>
            <a:endParaRPr sz="1468" b="0" i="0" u="none" strike="noStrike" cap="none">
              <a:solidFill>
                <a:schemeClr val="dk1"/>
              </a:solidFill>
              <a:latin typeface="Figtree Medium"/>
              <a:ea typeface="Figtree Medium"/>
              <a:cs typeface="Figtree Medium"/>
              <a:sym typeface="Figtree Medium"/>
            </a:endParaRPr>
          </a:p>
          <a:p>
            <a:pPr marL="457200" marR="0" lvl="0" indent="-321842" algn="l" rtl="0">
              <a:lnSpc>
                <a:spcPct val="133000"/>
              </a:lnSpc>
              <a:spcBef>
                <a:spcPts val="0"/>
              </a:spcBef>
              <a:spcAft>
                <a:spcPts val="0"/>
              </a:spcAft>
              <a:buClr>
                <a:schemeClr val="dk1"/>
              </a:buClr>
              <a:buSzPts val="1468"/>
              <a:buFont typeface="Figtree Medium"/>
              <a:buChar char="●"/>
            </a:pPr>
            <a:r>
              <a:rPr lang="id" sz="1468" b="0" i="0" u="none" strike="noStrike" cap="none">
                <a:solidFill>
                  <a:schemeClr val="dk1"/>
                </a:solidFill>
                <a:latin typeface="Figtree Medium"/>
                <a:ea typeface="Figtree Medium"/>
                <a:cs typeface="Figtree Medium"/>
                <a:sym typeface="Figtree Medium"/>
              </a:rPr>
              <a:t>PGK Kategori: terdapat beberapa pernyataan yang semuanya perlu direspon, misalnya pilihan benar-salah; sesuai-tdk sesuai</a:t>
            </a:r>
            <a:endParaRPr sz="1468" b="0" i="0" u="none" strike="noStrike" cap="none">
              <a:solidFill>
                <a:schemeClr val="dk1"/>
              </a:solidFill>
              <a:latin typeface="Figtree Medium"/>
              <a:ea typeface="Figtree Medium"/>
              <a:cs typeface="Figtree Medium"/>
              <a:sym typeface="Figtree Medium"/>
            </a:endParaRPr>
          </a:p>
        </p:txBody>
      </p:sp>
      <p:sp>
        <p:nvSpPr>
          <p:cNvPr id="1273" name="Google Shape;1273;p77"/>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77</a:t>
            </a:fld>
            <a:endParaRPr sz="700" b="1" i="0" u="none" strike="noStrike" cap="none">
              <a:solidFill>
                <a:srgbClr val="595959"/>
              </a:solidFill>
              <a:latin typeface="Figtree"/>
              <a:ea typeface="Figtree"/>
              <a:cs typeface="Figtree"/>
              <a:sym typeface="Figtree"/>
            </a:endParaRPr>
          </a:p>
        </p:txBody>
      </p:sp>
      <p:sp>
        <p:nvSpPr>
          <p:cNvPr id="1274" name="Google Shape;1274;p77"/>
          <p:cNvSpPr txBox="1">
            <a:spLocks noGrp="1"/>
          </p:cNvSpPr>
          <p:nvPr>
            <p:ph type="title"/>
          </p:nvPr>
        </p:nvSpPr>
        <p:spPr>
          <a:xfrm>
            <a:off x="892950" y="85650"/>
            <a:ext cx="6530400" cy="572700"/>
          </a:xfrm>
          <a:prstGeom prst="rect">
            <a:avLst/>
          </a:prstGeom>
          <a:noFill/>
          <a:ln>
            <a:noFill/>
          </a:ln>
        </p:spPr>
        <p:txBody>
          <a:bodyPr spcFirstLastPara="1" wrap="square" lIns="91425" tIns="91425" rIns="91425" bIns="91425" anchor="ctr" anchorCtr="0">
            <a:normAutofit fontScale="90000"/>
          </a:bodyPr>
          <a:lstStyle/>
          <a:p>
            <a:pPr marL="0" lvl="0" indent="0" algn="l" rtl="0">
              <a:lnSpc>
                <a:spcPct val="100000"/>
              </a:lnSpc>
              <a:spcBef>
                <a:spcPts val="0"/>
              </a:spcBef>
              <a:spcAft>
                <a:spcPts val="0"/>
              </a:spcAft>
              <a:buSzPct val="111111"/>
              <a:buNone/>
            </a:pPr>
            <a:r>
              <a:rPr lang="id"/>
              <a:t>APAKAH BAPAK/IBU SELAMA INI BERHENTI PADA PILIHAN GANDA SEDERHANA SAJA?</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278"/>
        <p:cNvGrpSpPr/>
        <p:nvPr/>
      </p:nvGrpSpPr>
      <p:grpSpPr>
        <a:xfrm>
          <a:off x="0" y="0"/>
          <a:ext cx="0" cy="0"/>
          <a:chOff x="0" y="0"/>
          <a:chExt cx="0" cy="0"/>
        </a:xfrm>
      </p:grpSpPr>
      <p:sp>
        <p:nvSpPr>
          <p:cNvPr id="1279" name="Google Shape;1279;p78"/>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78</a:t>
            </a:fld>
            <a:endParaRPr sz="700" b="1" i="0" u="none" strike="noStrike" cap="none">
              <a:solidFill>
                <a:srgbClr val="595959"/>
              </a:solidFill>
              <a:latin typeface="Figtree"/>
              <a:ea typeface="Figtree"/>
              <a:cs typeface="Figtree"/>
              <a:sym typeface="Figtree"/>
            </a:endParaRPr>
          </a:p>
        </p:txBody>
      </p:sp>
      <p:sp>
        <p:nvSpPr>
          <p:cNvPr id="1280" name="Google Shape;1280;p78"/>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Ayo Refleksi!</a:t>
            </a:r>
            <a:endParaRPr sz="2200" b="1" i="0" u="none" strike="noStrike" cap="none">
              <a:solidFill>
                <a:srgbClr val="016BA3"/>
              </a:solidFill>
              <a:latin typeface="Figtree"/>
              <a:ea typeface="Figtree"/>
              <a:cs typeface="Figtree"/>
              <a:sym typeface="Figtree"/>
            </a:endParaRPr>
          </a:p>
        </p:txBody>
      </p:sp>
      <p:sp>
        <p:nvSpPr>
          <p:cNvPr id="1281" name="Google Shape;1281;p78"/>
          <p:cNvSpPr/>
          <p:nvPr/>
        </p:nvSpPr>
        <p:spPr>
          <a:xfrm rot="-5400000">
            <a:off x="1622475" y="-150083"/>
            <a:ext cx="3139200" cy="5819400"/>
          </a:xfrm>
          <a:prstGeom prst="roundRect">
            <a:avLst>
              <a:gd name="adj" fmla="val 4479"/>
            </a:avLst>
          </a:prstGeom>
          <a:solidFill>
            <a:srgbClr val="FDFCFC"/>
          </a:solidFill>
          <a:ln w="19950" cap="flat" cmpd="sng">
            <a:solidFill>
              <a:srgbClr val="0C5395"/>
            </a:solidFill>
            <a:prstDash val="solid"/>
            <a:round/>
            <a:headEnd type="none" w="sm" len="sm"/>
            <a:tailEnd type="none" w="sm" len="sm"/>
          </a:ln>
        </p:spPr>
        <p:txBody>
          <a:bodyPr spcFirstLastPara="1" wrap="square" lIns="76775" tIns="76775" rIns="76775" bIns="76775" anchor="ctr" anchorCtr="0">
            <a:noAutofit/>
          </a:bodyPr>
          <a:lstStyle/>
          <a:p>
            <a:pPr marL="0" marR="0" lvl="0" indent="0" algn="ctr" rtl="0">
              <a:lnSpc>
                <a:spcPct val="100000"/>
              </a:lnSpc>
              <a:spcBef>
                <a:spcPts val="0"/>
              </a:spcBef>
              <a:spcAft>
                <a:spcPts val="0"/>
              </a:spcAft>
              <a:buClr>
                <a:srgbClr val="000000"/>
              </a:buClr>
              <a:buSzPts val="1176"/>
              <a:buFont typeface="Arial"/>
              <a:buNone/>
            </a:pPr>
            <a:endParaRPr sz="1176" b="0" i="0" u="none" strike="noStrike" cap="none">
              <a:solidFill>
                <a:srgbClr val="000000"/>
              </a:solidFill>
              <a:latin typeface="Figtree"/>
              <a:ea typeface="Figtree"/>
              <a:cs typeface="Figtree"/>
              <a:sym typeface="Figtree"/>
            </a:endParaRPr>
          </a:p>
        </p:txBody>
      </p:sp>
      <p:sp>
        <p:nvSpPr>
          <p:cNvPr id="1282" name="Google Shape;1282;p78"/>
          <p:cNvSpPr/>
          <p:nvPr/>
        </p:nvSpPr>
        <p:spPr>
          <a:xfrm rot="-5400000">
            <a:off x="4189725" y="2173142"/>
            <a:ext cx="3158400" cy="1169950"/>
          </a:xfrm>
          <a:prstGeom prst="flowChartOffpageConnector">
            <a:avLst/>
          </a:prstGeom>
          <a:gradFill>
            <a:gsLst>
              <a:gs pos="0">
                <a:srgbClr val="0C5395"/>
              </a:gs>
              <a:gs pos="100000">
                <a:srgbClr val="1E90FF"/>
              </a:gs>
            </a:gsLst>
            <a:lin ang="2700006" scaled="0"/>
          </a:gradFill>
          <a:ln>
            <a:noFill/>
          </a:ln>
        </p:spPr>
        <p:txBody>
          <a:bodyPr spcFirstLastPara="1" wrap="square" lIns="95850" tIns="95850" rIns="95850" bIns="95850" anchor="ctr" anchorCtr="0">
            <a:noAutofit/>
          </a:bodyPr>
          <a:lstStyle/>
          <a:p>
            <a:pPr marL="0" marR="0" lvl="0" indent="0" algn="ctr" rtl="0">
              <a:lnSpc>
                <a:spcPct val="100000"/>
              </a:lnSpc>
              <a:spcBef>
                <a:spcPts val="0"/>
              </a:spcBef>
              <a:spcAft>
                <a:spcPts val="0"/>
              </a:spcAft>
              <a:buClr>
                <a:srgbClr val="000000"/>
              </a:buClr>
              <a:buSzPts val="1467"/>
              <a:buFont typeface="Arial"/>
              <a:buNone/>
            </a:pPr>
            <a:endParaRPr sz="1467" b="0" i="0" u="none" strike="noStrike" cap="none">
              <a:solidFill>
                <a:srgbClr val="000000"/>
              </a:solidFill>
              <a:latin typeface="Figtree"/>
              <a:ea typeface="Figtree"/>
              <a:cs typeface="Figtree"/>
              <a:sym typeface="Figtree"/>
            </a:endParaRPr>
          </a:p>
        </p:txBody>
      </p:sp>
      <p:sp>
        <p:nvSpPr>
          <p:cNvPr id="1283" name="Google Shape;1283;p78"/>
          <p:cNvSpPr txBox="1"/>
          <p:nvPr/>
        </p:nvSpPr>
        <p:spPr>
          <a:xfrm>
            <a:off x="426273" y="1416417"/>
            <a:ext cx="4681200" cy="3147000"/>
          </a:xfrm>
          <a:prstGeom prst="rect">
            <a:avLst/>
          </a:prstGeom>
          <a:noFill/>
          <a:ln>
            <a:noFill/>
          </a:ln>
        </p:spPr>
        <p:txBody>
          <a:bodyPr spcFirstLastPara="1" wrap="square" lIns="76775" tIns="76775" rIns="76775" bIns="76775" anchor="t" anchorCtr="0">
            <a:spAutoFit/>
          </a:bodyPr>
          <a:lstStyle/>
          <a:p>
            <a:pPr marL="457200" marR="0" lvl="0" indent="0" algn="l" rtl="0">
              <a:lnSpc>
                <a:spcPct val="110000"/>
              </a:lnSpc>
              <a:spcBef>
                <a:spcPts val="0"/>
              </a:spcBef>
              <a:spcAft>
                <a:spcPts val="0"/>
              </a:spcAft>
              <a:buClr>
                <a:srgbClr val="000000"/>
              </a:buClr>
              <a:buSzPts val="1620"/>
              <a:buFont typeface="Arial"/>
              <a:buNone/>
            </a:pPr>
            <a:r>
              <a:rPr lang="id" sz="1620" b="1" i="0" u="none" strike="noStrike" cap="none">
                <a:solidFill>
                  <a:srgbClr val="016BA3"/>
                </a:solidFill>
                <a:latin typeface="Figtree"/>
                <a:ea typeface="Figtree"/>
                <a:cs typeface="Figtree"/>
                <a:sym typeface="Figtree"/>
              </a:rPr>
              <a:t>Untuk Guru/Kepala Sekolah:</a:t>
            </a:r>
            <a:endParaRPr sz="1620" b="1" i="0" u="none" strike="noStrike" cap="none">
              <a:solidFill>
                <a:srgbClr val="016BA3"/>
              </a:solidFill>
              <a:latin typeface="Figtree"/>
              <a:ea typeface="Figtree"/>
              <a:cs typeface="Figtree"/>
              <a:sym typeface="Figtree"/>
            </a:endParaRPr>
          </a:p>
          <a:p>
            <a:pPr marL="457200" marR="0" lvl="0" indent="0" algn="l" rtl="0">
              <a:lnSpc>
                <a:spcPct val="110000"/>
              </a:lnSpc>
              <a:spcBef>
                <a:spcPts val="0"/>
              </a:spcBef>
              <a:spcAft>
                <a:spcPts val="0"/>
              </a:spcAft>
              <a:buClr>
                <a:srgbClr val="000000"/>
              </a:buClr>
              <a:buSzPts val="1620"/>
              <a:buFont typeface="Arial"/>
              <a:buNone/>
            </a:pPr>
            <a:endParaRPr sz="1620" b="0" i="0" u="none" strike="noStrike" cap="none">
              <a:solidFill>
                <a:schemeClr val="dk1"/>
              </a:solidFill>
              <a:latin typeface="Figtree Medium"/>
              <a:ea typeface="Figtree Medium"/>
              <a:cs typeface="Figtree Medium"/>
              <a:sym typeface="Figtree Medium"/>
            </a:endParaRPr>
          </a:p>
          <a:p>
            <a:pPr marL="457200" marR="0" lvl="0" indent="-331458" algn="l" rtl="0">
              <a:lnSpc>
                <a:spcPct val="110000"/>
              </a:lnSpc>
              <a:spcBef>
                <a:spcPts val="0"/>
              </a:spcBef>
              <a:spcAft>
                <a:spcPts val="0"/>
              </a:spcAft>
              <a:buClr>
                <a:schemeClr val="dk1"/>
              </a:buClr>
              <a:buSzPts val="1620"/>
              <a:buFont typeface="Figtree Medium"/>
              <a:buAutoNum type="arabicPeriod"/>
            </a:pPr>
            <a:r>
              <a:rPr lang="id" sz="1620" b="0" i="0" u="none" strike="noStrike" cap="none">
                <a:solidFill>
                  <a:schemeClr val="dk1"/>
                </a:solidFill>
                <a:latin typeface="Figtree Medium"/>
                <a:ea typeface="Figtree Medium"/>
                <a:cs typeface="Figtree Medium"/>
                <a:sym typeface="Figtree Medium"/>
              </a:rPr>
              <a:t>Apakah asesmen sumatif yang dilakukan di sekolah sudah merujuk pada Tujuan Pembelajaran?</a:t>
            </a:r>
            <a:endParaRPr sz="1620" b="0" i="0" u="none" strike="noStrike" cap="none">
              <a:solidFill>
                <a:schemeClr val="dk1"/>
              </a:solidFill>
              <a:latin typeface="Figtree Medium"/>
              <a:ea typeface="Figtree Medium"/>
              <a:cs typeface="Figtree Medium"/>
              <a:sym typeface="Figtree Medium"/>
            </a:endParaRPr>
          </a:p>
          <a:p>
            <a:pPr marL="457200" marR="0" lvl="0" indent="-331458" algn="l" rtl="0">
              <a:lnSpc>
                <a:spcPct val="110000"/>
              </a:lnSpc>
              <a:spcBef>
                <a:spcPts val="0"/>
              </a:spcBef>
              <a:spcAft>
                <a:spcPts val="0"/>
              </a:spcAft>
              <a:buClr>
                <a:schemeClr val="dk1"/>
              </a:buClr>
              <a:buSzPts val="1620"/>
              <a:buFont typeface="Figtree Medium"/>
              <a:buAutoNum type="arabicPeriod"/>
            </a:pPr>
            <a:r>
              <a:rPr lang="id" sz="1620" b="0" i="0" u="none" strike="noStrike" cap="none">
                <a:solidFill>
                  <a:schemeClr val="dk1"/>
                </a:solidFill>
                <a:latin typeface="Figtree Medium"/>
                <a:ea typeface="Figtree Medium"/>
                <a:cs typeface="Figtree Medium"/>
                <a:sym typeface="Figtree Medium"/>
              </a:rPr>
              <a:t>Menurut pendapat Bapak/Ibu, apakah instrumen yang Bapak/Ibu susun selama ini selaras dengan Tujuan Pembelajaran? \ </a:t>
            </a:r>
            <a:endParaRPr sz="1620" b="0" i="0" u="none" strike="noStrike" cap="none">
              <a:solidFill>
                <a:schemeClr val="dk1"/>
              </a:solidFill>
              <a:latin typeface="Figtree Medium"/>
              <a:ea typeface="Figtree Medium"/>
              <a:cs typeface="Figtree Medium"/>
              <a:sym typeface="Figtree Medium"/>
            </a:endParaRPr>
          </a:p>
          <a:p>
            <a:pPr marL="457200" marR="0" lvl="0" indent="0" algn="l" rtl="0">
              <a:lnSpc>
                <a:spcPct val="110000"/>
              </a:lnSpc>
              <a:spcBef>
                <a:spcPts val="0"/>
              </a:spcBef>
              <a:spcAft>
                <a:spcPts val="0"/>
              </a:spcAft>
              <a:buClr>
                <a:srgbClr val="000000"/>
              </a:buClr>
              <a:buSzPts val="1620"/>
              <a:buFont typeface="Arial"/>
              <a:buNone/>
            </a:pPr>
            <a:r>
              <a:rPr lang="id" sz="1620" b="0" i="0" u="none" strike="noStrike" cap="none">
                <a:solidFill>
                  <a:schemeClr val="dk1"/>
                </a:solidFill>
                <a:latin typeface="Figtree Medium"/>
                <a:ea typeface="Figtree Medium"/>
                <a:cs typeface="Figtree Medium"/>
                <a:sym typeface="Figtree Medium"/>
              </a:rPr>
              <a:t>Silahkan Bapak/Ibu buka link berikut: </a:t>
            </a:r>
            <a:r>
              <a:rPr lang="id" sz="1620" b="0" i="0" u="sng" strike="noStrike" cap="none">
                <a:solidFill>
                  <a:schemeClr val="hlink"/>
                </a:solidFill>
                <a:latin typeface="Figtree Medium"/>
                <a:ea typeface="Figtree Medium"/>
                <a:cs typeface="Figtree Medium"/>
                <a:sym typeface="Figtree Medium"/>
                <a:hlinkClick r:id="rId3"/>
              </a:rPr>
              <a:t>Panduan Mata Pelajaran</a:t>
            </a:r>
            <a:endParaRPr sz="1620" b="0" i="0" u="none" strike="noStrike" cap="none">
              <a:solidFill>
                <a:schemeClr val="dk1"/>
              </a:solidFill>
              <a:latin typeface="Figtree Medium"/>
              <a:ea typeface="Figtree Medium"/>
              <a:cs typeface="Figtree Medium"/>
              <a:sym typeface="Figtree Medium"/>
            </a:endParaRPr>
          </a:p>
          <a:p>
            <a:pPr marL="457200" marR="0" lvl="0" indent="0" algn="l" rtl="0">
              <a:lnSpc>
                <a:spcPct val="110000"/>
              </a:lnSpc>
              <a:spcBef>
                <a:spcPts val="0"/>
              </a:spcBef>
              <a:spcAft>
                <a:spcPts val="0"/>
              </a:spcAft>
              <a:buClr>
                <a:srgbClr val="000000"/>
              </a:buClr>
              <a:buSzPts val="1620"/>
              <a:buFont typeface="Arial"/>
              <a:buNone/>
            </a:pPr>
            <a:endParaRPr sz="1620" b="0" i="0" u="none" strike="noStrike" cap="none">
              <a:solidFill>
                <a:schemeClr val="dk1"/>
              </a:solidFill>
              <a:latin typeface="Figtree Medium"/>
              <a:ea typeface="Figtree Medium"/>
              <a:cs typeface="Figtree Medium"/>
              <a:sym typeface="Figtree Medium"/>
            </a:endParaRPr>
          </a:p>
        </p:txBody>
      </p:sp>
      <p:pic>
        <p:nvPicPr>
          <p:cNvPr id="1284" name="Google Shape;1284;p78" title="qr-PANDUANMATAPELAJARAN.png"/>
          <p:cNvPicPr preferRelativeResize="0"/>
          <p:nvPr/>
        </p:nvPicPr>
        <p:blipFill rotWithShape="1">
          <a:blip r:embed="rId4">
            <a:alphaModFix/>
          </a:blip>
          <a:srcRect/>
          <a:stretch/>
        </p:blipFill>
        <p:spPr>
          <a:xfrm>
            <a:off x="6430375" y="1551125"/>
            <a:ext cx="2417024" cy="2417024"/>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sp>
        <p:nvSpPr>
          <p:cNvPr id="1289" name="Google Shape;1289;p79"/>
          <p:cNvSpPr txBox="1"/>
          <p:nvPr/>
        </p:nvSpPr>
        <p:spPr>
          <a:xfrm>
            <a:off x="7448535" y="4663225"/>
            <a:ext cx="168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700"/>
              <a:buFont typeface="Arial"/>
              <a:buNone/>
            </a:pPr>
            <a:r>
              <a:rPr lang="id" sz="700" b="1" i="0" u="none" strike="noStrike" cap="none">
                <a:solidFill>
                  <a:srgbClr val="595959"/>
                </a:solidFill>
                <a:latin typeface="Figtree"/>
                <a:ea typeface="Figtree"/>
                <a:cs typeface="Figtree"/>
                <a:sym typeface="Figtree"/>
              </a:rPr>
              <a:t>Ditjen PAUD Dikdas PNFI | </a:t>
            </a:r>
            <a:fld id="{00000000-1234-1234-1234-123412341234}" type="slidenum">
              <a:rPr lang="id" sz="700" b="1" i="0" u="none" strike="noStrike" cap="none">
                <a:solidFill>
                  <a:srgbClr val="595959"/>
                </a:solidFill>
                <a:latin typeface="Figtree"/>
                <a:ea typeface="Figtree"/>
                <a:cs typeface="Figtree"/>
                <a:sym typeface="Figtree"/>
              </a:rPr>
              <a:t>79</a:t>
            </a:fld>
            <a:endParaRPr sz="700" b="1" i="0" u="none" strike="noStrike" cap="none">
              <a:solidFill>
                <a:srgbClr val="595959"/>
              </a:solidFill>
              <a:latin typeface="Figtree"/>
              <a:ea typeface="Figtree"/>
              <a:cs typeface="Figtree"/>
              <a:sym typeface="Figtree"/>
            </a:endParaRPr>
          </a:p>
        </p:txBody>
      </p:sp>
      <p:sp>
        <p:nvSpPr>
          <p:cNvPr id="1290" name="Google Shape;1290;p79"/>
          <p:cNvSpPr txBox="1"/>
          <p:nvPr/>
        </p:nvSpPr>
        <p:spPr>
          <a:xfrm>
            <a:off x="892950" y="85650"/>
            <a:ext cx="6530400" cy="5727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2200"/>
              <a:buFont typeface="Arial"/>
              <a:buNone/>
            </a:pPr>
            <a:r>
              <a:rPr lang="id" sz="2200" b="1" i="0" u="none" strike="noStrike" cap="none">
                <a:solidFill>
                  <a:srgbClr val="016BA3"/>
                </a:solidFill>
                <a:latin typeface="Figtree"/>
                <a:ea typeface="Figtree"/>
                <a:cs typeface="Figtree"/>
                <a:sym typeface="Figtree"/>
              </a:rPr>
              <a:t>Tes Akhir</a:t>
            </a:r>
            <a:endParaRPr sz="2200" b="1" i="0" u="none" strike="noStrike" cap="none">
              <a:solidFill>
                <a:srgbClr val="016BA3"/>
              </a:solidFill>
              <a:latin typeface="Figtree"/>
              <a:ea typeface="Figtree"/>
              <a:cs typeface="Figtree"/>
              <a:sym typeface="Figtree"/>
            </a:endParaRPr>
          </a:p>
        </p:txBody>
      </p:sp>
      <p:sp>
        <p:nvSpPr>
          <p:cNvPr id="1291" name="Google Shape;1291;p79"/>
          <p:cNvSpPr txBox="1"/>
          <p:nvPr/>
        </p:nvSpPr>
        <p:spPr>
          <a:xfrm>
            <a:off x="2873887" y="3906175"/>
            <a:ext cx="3129600" cy="543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20"/>
              <a:buFont typeface="Arial"/>
              <a:buNone/>
            </a:pPr>
            <a:r>
              <a:rPr lang="id" sz="2020" b="1" i="0" u="none" strike="noStrike" cap="none">
                <a:solidFill>
                  <a:srgbClr val="000000"/>
                </a:solidFill>
                <a:latin typeface="Figtree"/>
                <a:ea typeface="Figtree"/>
                <a:cs typeface="Figtree"/>
                <a:sym typeface="Figtree"/>
              </a:rPr>
              <a:t>https://…  </a:t>
            </a:r>
            <a:endParaRPr sz="2020" b="1" i="0" u="none" strike="noStrike" cap="none">
              <a:solidFill>
                <a:srgbClr val="000000"/>
              </a:solidFill>
              <a:latin typeface="Figtree"/>
              <a:ea typeface="Figtree"/>
              <a:cs typeface="Figtree"/>
              <a:sym typeface="Figtree"/>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295"/>
        <p:cNvGrpSpPr/>
        <p:nvPr/>
      </p:nvGrpSpPr>
      <p:grpSpPr>
        <a:xfrm>
          <a:off x="0" y="0"/>
          <a:ext cx="0" cy="0"/>
          <a:chOff x="0" y="0"/>
          <a:chExt cx="0" cy="0"/>
        </a:xfrm>
      </p:grpSpPr>
      <p:sp>
        <p:nvSpPr>
          <p:cNvPr id="1296" name="Google Shape;1296;p80"/>
          <p:cNvSpPr txBox="1">
            <a:spLocks noGrp="1"/>
          </p:cNvSpPr>
          <p:nvPr>
            <p:ph type="ctrTitle" idx="4294967295"/>
          </p:nvPr>
        </p:nvSpPr>
        <p:spPr>
          <a:xfrm>
            <a:off x="311700" y="1798400"/>
            <a:ext cx="5635500" cy="1191000"/>
          </a:xfrm>
          <a:prstGeom prst="rect">
            <a:avLst/>
          </a:prstGeom>
          <a:noFill/>
          <a:ln>
            <a:noFill/>
          </a:ln>
          <a:effectLst>
            <a:outerShdw blurRad="57150" dist="19050" dir="5400000" algn="bl" rotWithShape="0">
              <a:srgbClr val="000000">
                <a:alpha val="50196"/>
              </a:srgbClr>
            </a:outerShdw>
          </a:effectLst>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chemeClr val="dk1"/>
              </a:buClr>
              <a:buSzPts val="2800"/>
              <a:buFont typeface="Figtree"/>
              <a:buNone/>
            </a:pPr>
            <a:r>
              <a:rPr lang="id" sz="3500" b="1" i="0" u="none" strike="noStrike" cap="none">
                <a:solidFill>
                  <a:srgbClr val="FDFCFC"/>
                </a:solidFill>
                <a:latin typeface="Figtree"/>
                <a:ea typeface="Figtree"/>
                <a:cs typeface="Figtree"/>
                <a:sym typeface="Figtree"/>
              </a:rPr>
              <a:t>Terima Kasih</a:t>
            </a:r>
            <a:endParaRPr sz="3500" b="1" i="0" u="none" strike="noStrike" cap="none">
              <a:solidFill>
                <a:srgbClr val="FDFCFC"/>
              </a:solidFill>
              <a:latin typeface="Figtree"/>
              <a:ea typeface="Figtree"/>
              <a:cs typeface="Figtree"/>
              <a:sym typeface="Figtree"/>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3470</Words>
  <Application>Microsoft Office PowerPoint</Application>
  <PresentationFormat>On-screen Show (16:9)</PresentationFormat>
  <Paragraphs>524</Paragraphs>
  <Slides>80</Slides>
  <Notes>80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80</vt:i4>
      </vt:variant>
    </vt:vector>
  </HeadingPairs>
  <TitlesOfParts>
    <vt:vector size="92" baseType="lpstr">
      <vt:lpstr>Montserrat Medium</vt:lpstr>
      <vt:lpstr>Calibri</vt:lpstr>
      <vt:lpstr>Figtree</vt:lpstr>
      <vt:lpstr>Montserrat ExtraBold</vt:lpstr>
      <vt:lpstr>Figtree ExtraBold</vt:lpstr>
      <vt:lpstr>Figtree Medium</vt:lpstr>
      <vt:lpstr>Trebuchet MS</vt:lpstr>
      <vt:lpstr>Figtree SemiBold</vt:lpstr>
      <vt:lpstr>Arial</vt:lpstr>
      <vt:lpstr>Nunito</vt:lpstr>
      <vt:lpstr>Inter</vt:lpstr>
      <vt:lpstr>Simple Light</vt:lpstr>
      <vt:lpstr>Penguatan Literasi dan Numerasi</vt:lpstr>
      <vt:lpstr>Fasilitator</vt:lpstr>
      <vt:lpstr>PowerPoint Presentation</vt:lpstr>
      <vt:lpstr>Tujuan</vt:lpstr>
      <vt:lpstr>Analisis Hasil Capaian Literasi  dan Numerasi Satuan Pendidikan</vt:lpstr>
      <vt:lpstr>Skenario KP 1</vt:lpstr>
      <vt:lpstr>Pendahuluan (5’)</vt:lpstr>
      <vt:lpstr>Curah Pendapat (5’)</vt:lpstr>
      <vt:lpstr>Capaian Rapor Pendidikan jenjang SD</vt:lpstr>
      <vt:lpstr>Capaian Rapor Pendidikan jenjang SMP</vt:lpstr>
      <vt:lpstr>Capaian Rapor Pendidikan jenjang SMA</vt:lpstr>
      <vt:lpstr>PowerPoint Presentation</vt:lpstr>
      <vt:lpstr>PowerPoint Presentation</vt:lpstr>
      <vt:lpstr>PowerPoint Presentation</vt:lpstr>
      <vt:lpstr>PowerPoint Presentation</vt:lpstr>
      <vt:lpstr>Diskusi Kelompok (35’)</vt:lpstr>
      <vt:lpstr>PowerPoint Presentation</vt:lpstr>
      <vt:lpstr>Presentasi (20’)</vt:lpstr>
      <vt:lpstr>Umpan Balik (10’)</vt:lpstr>
      <vt:lpstr>Konsep dan Dekonstruksi Miskonsepsi Literasi dan Numerasi</vt:lpstr>
      <vt:lpstr>Skenario KP 2</vt:lpstr>
      <vt:lpstr>PowerPoint Presentation</vt:lpstr>
      <vt:lpstr>PowerPoint Presentation</vt:lpstr>
      <vt:lpstr>PowerPoint Presentation</vt:lpstr>
      <vt:lpstr>PowerPoint Presentation</vt:lpstr>
      <vt:lpstr>PowerPoint Presentation</vt:lpstr>
      <vt:lpstr>PowerPoint Presentation</vt:lpstr>
      <vt:lpstr>Diskusi Kelompok (10’)</vt:lpstr>
      <vt:lpstr>Refleksi dan Penguatan (10’)</vt:lpstr>
      <vt:lpstr>Strategi Penguatan Literasi dan Numerasi pada Lingkungan Fisik, Sosio-Afektif dan Akademik</vt:lpstr>
      <vt:lpstr>Skenario KP 3</vt:lpstr>
      <vt:lpstr>Curah Pendapat (5’)</vt:lpstr>
      <vt:lpstr>Eksplorasi Materi (20’)</vt:lpstr>
      <vt:lpstr>PowerPoint Presentation</vt:lpstr>
      <vt:lpstr>Diskusi Kelompok (40’)</vt:lpstr>
      <vt:lpstr>Presentasi (20’)</vt:lpstr>
      <vt:lpstr>Pesan Utama Modul</vt:lpstr>
      <vt:lpstr>Analisis Capaian dan Kerangka Asesmen TKA</vt:lpstr>
      <vt:lpstr>Skenario KP 4</vt:lpstr>
      <vt:lpstr>PowerPoint Presentation</vt:lpstr>
      <vt:lpstr>AYO COBA TKA Mengenal Soal TKA</vt:lpstr>
      <vt:lpstr>PowerPoint Presentation</vt:lpstr>
      <vt:lpstr>ANALISIS KERANGKA ASESMEN;LITERASI DAN NUMERASI</vt:lpstr>
      <vt:lpstr>PowerPoint Presentation</vt:lpstr>
      <vt:lpstr>PowerPoint Presentation</vt:lpstr>
      <vt:lpstr>PowerPoint Presentation</vt:lpstr>
      <vt:lpstr>PowerPoint Presentation</vt:lpstr>
      <vt:lpstr>PowerPoint Presentation</vt:lpstr>
      <vt:lpstr>lanjutan- Ringkasan Per Kompetensi Bahasa Indonesia, contoh- Pemahaman Tekstual</vt:lpstr>
      <vt:lpstr>lanjutan- Ringkasan Per Kompetensi Bahasa Indonesia, contoh- Pemahaman Tekstual</vt:lpstr>
      <vt:lpstr>PowerPoint Presentation</vt:lpstr>
      <vt:lpstr>PowerPoint Presentation</vt:lpstr>
      <vt:lpstr>PowerPoint Presentation</vt:lpstr>
      <vt:lpstr>PowerPoint Presentation</vt:lpstr>
      <vt:lpstr>Templat Isi</vt:lpstr>
      <vt:lpstr>Menyusun perencanaan pembelajaran sebagai hasil tindak lanjut analisis capaian TKA.</vt:lpstr>
      <vt:lpstr>Skenario KP 5</vt:lpstr>
      <vt:lpstr>PERENCANAAN PEMBELAJARAN (Tindak lanjut hasil analisis capaian TKA)</vt:lpstr>
      <vt:lpstr>Pendekatan Backward Design</vt:lpstr>
      <vt:lpstr>Tindak lanjut hasil analisis capaian TKA</vt:lpstr>
      <vt:lpstr>PowerPoint Presentation</vt:lpstr>
      <vt:lpstr>PowerPoint Presentation</vt:lpstr>
      <vt:lpstr>Penguatan</vt:lpstr>
      <vt:lpstr>Komponen Perencanaan Pembelajaran (BUKAN FORMAT ATAU TEMPLATE)</vt:lpstr>
      <vt:lpstr>PowerPoint Presentation</vt:lpstr>
      <vt:lpstr>Contoh Teknik Asesmen</vt:lpstr>
      <vt:lpstr>PowerPoint Presentation</vt:lpstr>
      <vt:lpstr>ASESMEN PEMBELAJARAN BERBASIS KERANGKA ASESMEN TKA (Stimulus dan Bentuk Soal)</vt:lpstr>
      <vt:lpstr>STIMULUS SOAL</vt:lpstr>
      <vt:lpstr>PowerPoint Presentation</vt:lpstr>
      <vt:lpstr>PowerPoint Presentation</vt:lpstr>
      <vt:lpstr>PowerPoint Presentation</vt:lpstr>
      <vt:lpstr>PowerPoint Presentation</vt:lpstr>
      <vt:lpstr>PowerPoint Presentation</vt:lpstr>
      <vt:lpstr>PowerPoint Presentation</vt:lpstr>
      <vt:lpstr>BENTUK SOAL</vt:lpstr>
      <vt:lpstr>APAKAH BAPAK/IBU SELAMA INI BERHENTI PADA PILIHAN GANDA SEDERHANA SAJA?</vt:lpstr>
      <vt:lpstr>PowerPoint Presentation</vt:lpstr>
      <vt:lpstr>PowerPoint Presentation</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Penguatan Literasi dan Numerasi</dc:title>
  <cp:lastModifiedBy>HP</cp:lastModifiedBy>
  <cp:revision>1</cp:revision>
  <dcterms:modified xsi:type="dcterms:W3CDTF">2026-08-30T14:02:24Z</dcterms:modified>
</cp:coreProperties>
</file>