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1"/>
  </p:notesMasterIdLst>
  <p:sldIdLst>
    <p:sldId id="258" r:id="rId2"/>
    <p:sldId id="259" r:id="rId3"/>
    <p:sldId id="260" r:id="rId4"/>
    <p:sldId id="261" r:id="rId5"/>
    <p:sldId id="269" r:id="rId6"/>
    <p:sldId id="270" r:id="rId7"/>
    <p:sldId id="271" r:id="rId8"/>
    <p:sldId id="273" r:id="rId9"/>
    <p:sldId id="274" r:id="rId10"/>
    <p:sldId id="275" r:id="rId11"/>
    <p:sldId id="276" r:id="rId12"/>
    <p:sldId id="277" r:id="rId13"/>
    <p:sldId id="278" r:id="rId14"/>
    <p:sldId id="279" r:id="rId15"/>
    <p:sldId id="280" r:id="rId16"/>
    <p:sldId id="281" r:id="rId17"/>
    <p:sldId id="282" r:id="rId18"/>
    <p:sldId id="287" r:id="rId19"/>
    <p:sldId id="285" r:id="rId20"/>
  </p:sldIdLst>
  <p:sldSz cx="14630400" cy="8229600"/>
  <p:notesSz cx="8229600" cy="14630400"/>
  <p:embeddedFontLst>
    <p:embeddedFont>
      <p:font typeface="Patrick Hand" charset="0"/>
      <p:regular r:id="rId22"/>
    </p:embeddedFont>
    <p:embeddedFont>
      <p:font typeface="Calibri" pitchFamily="34" charset="0"/>
      <p:regular r:id="rId23"/>
      <p:bold r:id="rId24"/>
      <p:italic r:id="rId25"/>
      <p:boldItalic r:id="rId26"/>
    </p:embeddedFont>
    <p:embeddedFont>
      <p:font typeface="SimSun" pitchFamily="2" charset="-122"/>
      <p:regular r:id="rId27"/>
    </p:embeddedFont>
    <p:embeddedFont>
      <p:font typeface="Arial Black" pitchFamily="34" charset="0"/>
      <p:bold r:id="rId28"/>
    </p:embeddedFont>
    <p:embeddedFont>
      <p:font typeface="Tahoma" pitchFamily="34" charset="0"/>
      <p:regular r:id="rId29"/>
      <p:bold r:id="rId30"/>
    </p:embeddedFont>
    <p:embeddedFont>
      <p:font typeface="Verdana" pitchFamily="34" charset="0"/>
      <p:regular r:id="rId31"/>
      <p:bold r:id="rId32"/>
      <p:italic r:id="rId33"/>
      <p:boldItalic r:id="rId3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7" d="100"/>
          <a:sy n="57" d="100"/>
        </p:scale>
        <p:origin x="-540" y="-80"/>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730396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3"/>
          <p:cNvPicPr>
            <a:picLocks noChangeAspect="1"/>
          </p:cNvPicPr>
          <p:nvPr/>
        </p:nvPicPr>
        <p:blipFill>
          <a:blip r:embed="rId2"/>
          <a:stretch>
            <a:fillRect/>
          </a:stretch>
        </p:blipFill>
        <p:spPr>
          <a:xfrm>
            <a:off x="0" y="0"/>
            <a:ext cx="14630400" cy="8229600"/>
          </a:xfrm>
          <a:prstGeom prst="rect">
            <a:avLst/>
          </a:prstGeom>
          <a:noFill/>
          <a:ln w="9525">
            <a:noFill/>
          </a:ln>
        </p:spPr>
      </p:pic>
      <p:sp>
        <p:nvSpPr>
          <p:cNvPr id="2051" name="Rectangle 3"/>
          <p:cNvSpPr>
            <a:spLocks noGrp="1" noChangeArrowheads="1"/>
          </p:cNvSpPr>
          <p:nvPr>
            <p:ph type="ctrTitle"/>
          </p:nvPr>
        </p:nvSpPr>
        <p:spPr>
          <a:xfrm>
            <a:off x="749301" y="4461510"/>
            <a:ext cx="13131800" cy="1299210"/>
          </a:xfrm>
        </p:spPr>
        <p:txBody>
          <a:bodyPr/>
          <a:lstStyle>
            <a:lvl1pPr algn="r">
              <a:defRPr/>
            </a:lvl1pPr>
          </a:lstStyle>
          <a:p>
            <a:pPr lvl="0"/>
            <a:r>
              <a:rPr lang="en-US" altLang="zh-CN" noProof="0" smtClean="0"/>
              <a:t>Click to edit Master title style</a:t>
            </a:r>
          </a:p>
        </p:txBody>
      </p:sp>
      <p:sp>
        <p:nvSpPr>
          <p:cNvPr id="2052" name="Rectangle 4"/>
          <p:cNvSpPr>
            <a:spLocks noGrp="1" noChangeArrowheads="1"/>
          </p:cNvSpPr>
          <p:nvPr>
            <p:ph type="subTitle" idx="1"/>
          </p:nvPr>
        </p:nvSpPr>
        <p:spPr>
          <a:xfrm>
            <a:off x="751840" y="5928360"/>
            <a:ext cx="13139421" cy="1177290"/>
          </a:xfrm>
        </p:spPr>
        <p:txBody>
          <a:bodyPr/>
          <a:lstStyle>
            <a:lvl1pPr marL="0" indent="0" algn="r">
              <a:buFontTx/>
              <a:buNone/>
              <a:defRPr/>
            </a:lvl1pPr>
          </a:lstStyle>
          <a:p>
            <a:pPr lvl="0"/>
            <a:r>
              <a:rPr lang="en-US" altLang="zh-CN" noProof="0" smtClean="0"/>
              <a:t>Click to edit Master subtitle style</a:t>
            </a:r>
          </a:p>
        </p:txBody>
      </p:sp>
      <p:sp>
        <p:nvSpPr>
          <p:cNvPr id="9" name="Rectangle 5"/>
          <p:cNvSpPr>
            <a:spLocks noGrp="1" noChangeArrowheads="1"/>
          </p:cNvSpPr>
          <p:nvPr>
            <p:ph type="dt" sz="half" idx="2"/>
          </p:nvPr>
        </p:nvSpPr>
        <p:spPr bwMode="auto">
          <a:xfrm>
            <a:off x="731520" y="7494270"/>
            <a:ext cx="3413760" cy="5715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10" name="Rectangle 6"/>
          <p:cNvSpPr>
            <a:spLocks noGrp="1" noChangeArrowheads="1"/>
          </p:cNvSpPr>
          <p:nvPr>
            <p:ph type="ftr" sz="quarter" idx="3"/>
          </p:nvPr>
        </p:nvSpPr>
        <p:spPr bwMode="auto">
          <a:xfrm>
            <a:off x="4998720" y="7494270"/>
            <a:ext cx="4632960" cy="5715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11" name="Rectangle 7"/>
          <p:cNvSpPr>
            <a:spLocks noGrp="1" noChangeArrowheads="1"/>
          </p:cNvSpPr>
          <p:nvPr>
            <p:ph type="sldNum" sz="quarter" idx="4"/>
          </p:nvPr>
        </p:nvSpPr>
        <p:spPr bwMode="auto">
          <a:xfrm>
            <a:off x="10485120" y="7494270"/>
            <a:ext cx="3413760" cy="5715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4BF96DDC-2BCC-43C1-8C78-36F5B4DD4365}"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8221" y="2051686"/>
            <a:ext cx="12618720" cy="3423284"/>
          </a:xfrm>
        </p:spPr>
        <p:txBody>
          <a:bodyPr anchor="b"/>
          <a:lstStyle>
            <a:lvl1pPr>
              <a:defRPr sz="7200"/>
            </a:lvl1pPr>
          </a:lstStyle>
          <a:p>
            <a:r>
              <a:rPr lang="en-US" smtClean="0"/>
              <a:t>Click to edit Master title style</a:t>
            </a:r>
            <a:endParaRPr lang="en-US"/>
          </a:p>
        </p:txBody>
      </p:sp>
      <p:sp>
        <p:nvSpPr>
          <p:cNvPr id="3" name="Text Placeholder 2"/>
          <p:cNvSpPr>
            <a:spLocks noGrp="1"/>
          </p:cNvSpPr>
          <p:nvPr>
            <p:ph type="body" idx="1"/>
          </p:nvPr>
        </p:nvSpPr>
        <p:spPr>
          <a:xfrm>
            <a:off x="998221" y="5507356"/>
            <a:ext cx="12618720" cy="1800224"/>
          </a:xfrm>
        </p:spPr>
        <p:txBody>
          <a:bodyPr/>
          <a:lstStyle>
            <a:lvl1pPr marL="0" indent="0">
              <a:buNone/>
              <a:defRPr sz="2880"/>
            </a:lvl1pPr>
            <a:lvl2pPr marL="548640" indent="0">
              <a:buNone/>
              <a:defRPr sz="2400"/>
            </a:lvl2pPr>
            <a:lvl3pPr marL="1097280" indent="0">
              <a:buNone/>
              <a:defRPr sz="216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31520" y="1409700"/>
            <a:ext cx="6461760" cy="594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437120" y="1409700"/>
            <a:ext cx="6461760" cy="594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08381" y="438150"/>
            <a:ext cx="12618720" cy="1590676"/>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1008381" y="2017396"/>
            <a:ext cx="6189979"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4" name="Content Placeholder 3"/>
          <p:cNvSpPr>
            <a:spLocks noGrp="1"/>
          </p:cNvSpPr>
          <p:nvPr>
            <p:ph sz="half" idx="2"/>
          </p:nvPr>
        </p:nvSpPr>
        <p:spPr>
          <a:xfrm>
            <a:off x="1008381" y="3006090"/>
            <a:ext cx="6189979" cy="44215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406640" y="2017396"/>
            <a:ext cx="6220461"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6" name="Content Placeholder 5"/>
          <p:cNvSpPr>
            <a:spLocks noGrp="1"/>
          </p:cNvSpPr>
          <p:nvPr>
            <p:ph sz="quarter" idx="4"/>
          </p:nvPr>
        </p:nvSpPr>
        <p:spPr>
          <a:xfrm>
            <a:off x="7406640" y="3006090"/>
            <a:ext cx="6220461" cy="442150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8381" y="548640"/>
            <a:ext cx="4719320" cy="1920240"/>
          </a:xfrm>
        </p:spPr>
        <p:txBody>
          <a:bodyPr anchor="b"/>
          <a:lstStyle>
            <a:lvl1pPr>
              <a:defRPr sz="3840"/>
            </a:lvl1pPr>
          </a:lstStyle>
          <a:p>
            <a:r>
              <a:rPr lang="en-US" smtClean="0"/>
              <a:t>Click to edit Master title style</a:t>
            </a:r>
            <a:endParaRPr lang="en-US"/>
          </a:p>
        </p:txBody>
      </p:sp>
      <p:sp>
        <p:nvSpPr>
          <p:cNvPr id="3" name="Content Placeholder 2"/>
          <p:cNvSpPr>
            <a:spLocks noGrp="1"/>
          </p:cNvSpPr>
          <p:nvPr>
            <p:ph idx="1"/>
          </p:nvPr>
        </p:nvSpPr>
        <p:spPr>
          <a:xfrm>
            <a:off x="6220461" y="1184910"/>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8381" y="2468880"/>
            <a:ext cx="4719320"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8381" y="548640"/>
            <a:ext cx="4719320" cy="1920240"/>
          </a:xfrm>
        </p:spPr>
        <p:txBody>
          <a:bodyPr anchor="b"/>
          <a:lstStyle>
            <a:lvl1pPr>
              <a:defRPr sz="3840"/>
            </a:lvl1pPr>
          </a:lstStyle>
          <a:p>
            <a:r>
              <a:rPr lang="en-US" smtClean="0"/>
              <a:t>Click to edit Master title style</a:t>
            </a:r>
            <a:endParaRPr lang="en-US"/>
          </a:p>
        </p:txBody>
      </p:sp>
      <p:sp>
        <p:nvSpPr>
          <p:cNvPr id="3" name="Picture Placeholder 2"/>
          <p:cNvSpPr>
            <a:spLocks noGrp="1"/>
          </p:cNvSpPr>
          <p:nvPr>
            <p:ph type="pic" idx="1"/>
          </p:nvPr>
        </p:nvSpPr>
        <p:spPr>
          <a:xfrm>
            <a:off x="6220461" y="1184910"/>
            <a:ext cx="7406640" cy="5848350"/>
          </a:xfrm>
        </p:spPr>
        <p:txBody>
          <a:bodyPr vert="horz" wrap="square" lIns="91440" tIns="45720" rIns="91440" bIns="45720" numCol="1" anchor="t" anchorCtr="0" compatLnSpc="1"/>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008381" y="2468880"/>
            <a:ext cx="4719320"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040" y="228600"/>
            <a:ext cx="3291840" cy="7124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31520" y="228600"/>
            <a:ext cx="9631680" cy="7124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E934FF-F4E1-47C5-9CA5-30A81DDE2BE4}" type="datetimeFigureOut">
              <a:rPr lang="en-US" smtClean="0"/>
              <a:t>8/8/2026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p:cNvPicPr>
            <a:picLocks noChangeAspect="1"/>
          </p:cNvPicPr>
          <p:nvPr/>
        </p:nvPicPr>
        <p:blipFill>
          <a:blip r:embed="rId14"/>
          <a:stretch>
            <a:fillRect/>
          </a:stretch>
        </p:blipFill>
        <p:spPr>
          <a:xfrm>
            <a:off x="0" y="0"/>
            <a:ext cx="14630400" cy="8229600"/>
          </a:xfrm>
          <a:prstGeom prst="rect">
            <a:avLst/>
          </a:prstGeom>
          <a:noFill/>
          <a:ln w="9525">
            <a:noFill/>
          </a:ln>
        </p:spPr>
      </p:pic>
      <p:sp>
        <p:nvSpPr>
          <p:cNvPr id="1027" name="Rectangle 3"/>
          <p:cNvSpPr>
            <a:spLocks noGrp="1"/>
          </p:cNvSpPr>
          <p:nvPr>
            <p:ph type="title"/>
          </p:nvPr>
        </p:nvSpPr>
        <p:spPr>
          <a:xfrm>
            <a:off x="731520" y="228600"/>
            <a:ext cx="13167360" cy="699136"/>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731520" y="1409700"/>
            <a:ext cx="13167360" cy="59436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731520" y="7494270"/>
            <a:ext cx="341376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68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1030" name="Rectangle 6"/>
          <p:cNvSpPr>
            <a:spLocks noGrp="1" noChangeArrowheads="1"/>
          </p:cNvSpPr>
          <p:nvPr>
            <p:ph type="ftr" sz="quarter" idx="3"/>
          </p:nvPr>
        </p:nvSpPr>
        <p:spPr bwMode="auto">
          <a:xfrm>
            <a:off x="4998720" y="7494270"/>
            <a:ext cx="463296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68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1031" name="Rectangle 7"/>
          <p:cNvSpPr>
            <a:spLocks noGrp="1" noChangeArrowheads="1"/>
          </p:cNvSpPr>
          <p:nvPr>
            <p:ph type="sldNum" sz="quarter" idx="4"/>
          </p:nvPr>
        </p:nvSpPr>
        <p:spPr bwMode="auto">
          <a:xfrm>
            <a:off x="10485120" y="7494270"/>
            <a:ext cx="341376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680"/>
            </a:lvl1pPr>
          </a:lstStyle>
          <a:p>
            <a:pPr marL="0" marR="0" lvl="0" indent="0" algn="r" defTabSz="914400" rtl="0" eaLnBrk="1" fontAlgn="base" latinLnBrk="0" hangingPunct="1">
              <a:lnSpc>
                <a:spcPct val="100000"/>
              </a:lnSpc>
              <a:spcBef>
                <a:spcPct val="0"/>
              </a:spcBef>
              <a:spcAft>
                <a:spcPct val="0"/>
              </a:spcAft>
              <a:buClrTx/>
              <a:buSzTx/>
              <a:buFontTx/>
              <a:buNone/>
              <a:defRPr/>
            </a:pPr>
            <a:fld id="{9C4527FD-C22F-4528-B2BB-24ACAEFD76BE}"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t>‹#›</a:t>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fontAlgn="base">
        <a:spcBef>
          <a:spcPct val="0"/>
        </a:spcBef>
        <a:spcAft>
          <a:spcPct val="0"/>
        </a:spcAft>
        <a:defRPr sz="432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411480" indent="-411480" algn="l" rtl="0" fontAlgn="base">
        <a:spcBef>
          <a:spcPct val="24000"/>
        </a:spcBef>
        <a:spcAft>
          <a:spcPct val="0"/>
        </a:spcAft>
        <a:buChar char="•"/>
        <a:defRPr sz="3840" kern="1200">
          <a:solidFill>
            <a:schemeClr val="tx1"/>
          </a:solidFill>
          <a:latin typeface="+mn-lt"/>
          <a:ea typeface="+mn-ea"/>
          <a:cs typeface="+mn-cs"/>
        </a:defRPr>
      </a:lvl1pPr>
      <a:lvl2pPr marL="891540" indent="-342900" algn="l" rtl="0" fontAlgn="base">
        <a:spcBef>
          <a:spcPct val="24000"/>
        </a:spcBef>
        <a:spcAft>
          <a:spcPct val="0"/>
        </a:spcAft>
        <a:buChar char="–"/>
        <a:defRPr sz="3360" kern="1200">
          <a:solidFill>
            <a:schemeClr val="tx1"/>
          </a:solidFill>
          <a:latin typeface="+mn-lt"/>
          <a:ea typeface="+mn-ea"/>
          <a:cs typeface="+mn-cs"/>
        </a:defRPr>
      </a:lvl2pPr>
      <a:lvl3pPr marL="1371600" indent="-274320" algn="l" rtl="0" fontAlgn="base">
        <a:spcBef>
          <a:spcPct val="24000"/>
        </a:spcBef>
        <a:spcAft>
          <a:spcPct val="0"/>
        </a:spcAft>
        <a:buChar char="•"/>
        <a:defRPr sz="2880" kern="1200">
          <a:solidFill>
            <a:schemeClr val="tx1"/>
          </a:solidFill>
          <a:latin typeface="+mn-lt"/>
          <a:ea typeface="+mn-ea"/>
          <a:cs typeface="+mn-cs"/>
        </a:defRPr>
      </a:lvl3pPr>
      <a:lvl4pPr marL="1920240" indent="-274320" algn="l" rtl="0" fontAlgn="base">
        <a:spcBef>
          <a:spcPct val="24000"/>
        </a:spcBef>
        <a:spcAft>
          <a:spcPct val="0"/>
        </a:spcAft>
        <a:buChar char="–"/>
        <a:defRPr sz="2400" kern="1200">
          <a:solidFill>
            <a:schemeClr val="tx1"/>
          </a:solidFill>
          <a:latin typeface="+mn-lt"/>
          <a:ea typeface="+mn-ea"/>
          <a:cs typeface="+mn-cs"/>
        </a:defRPr>
      </a:lvl4pPr>
      <a:lvl5pPr marL="2468880" indent="-274320" algn="l" rtl="0" fontAlgn="base">
        <a:spcBef>
          <a:spcPct val="24000"/>
        </a:spcBef>
        <a:spcAft>
          <a:spcPct val="0"/>
        </a:spcAft>
        <a:buChar char="»"/>
        <a:defRPr sz="240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5.png"/><Relationship Id="rId3" Type="http://schemas.openxmlformats.org/officeDocument/2006/relationships/tags" Target="../tags/tag3.xml"/><Relationship Id="rId21" Type="http://schemas.openxmlformats.org/officeDocument/2006/relationships/image" Target="../media/image9.sv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notesSlide" Target="../notesSlides/notesSlide2.xml"/><Relationship Id="rId2" Type="http://schemas.openxmlformats.org/officeDocument/2006/relationships/tags" Target="../tags/tag2.xml"/><Relationship Id="rId16" Type="http://schemas.openxmlformats.org/officeDocument/2006/relationships/slideLayout" Target="../slideLayouts/slideLayout12.xml"/><Relationship Id="rId20" Type="http://schemas.openxmlformats.org/officeDocument/2006/relationships/image" Target="../media/image8.sv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19" Type="http://schemas.openxmlformats.org/officeDocument/2006/relationships/image" Target="../media/image7.sv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image" Target="../media/image7.png"/><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image" Target="../media/image6.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notesSlide" Target="../notesSlides/notesSlide4.xml"/><Relationship Id="rId5" Type="http://schemas.openxmlformats.org/officeDocument/2006/relationships/tags" Target="../tags/tag20.xml"/><Relationship Id="rId15" Type="http://schemas.openxmlformats.org/officeDocument/2006/relationships/image" Target="../media/image9.png"/><Relationship Id="rId10" Type="http://schemas.openxmlformats.org/officeDocument/2006/relationships/slideLayout" Target="../slideLayouts/slideLayout12.xml"/><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hyperlink" Target="mailto:kurikulum@kemdikbud.go.id" TargetMode="External"/><Relationship Id="rId5" Type="http://schemas.openxmlformats.org/officeDocument/2006/relationships/image" Target="../media/image57.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84979" y="392311"/>
            <a:ext cx="3221950" cy="356711"/>
          </a:xfrm>
          <a:prstGeom prst="rect">
            <a:avLst/>
          </a:prstGeom>
          <a:noFill/>
        </p:spPr>
        <p:txBody>
          <a:bodyPr wrap="none" lIns="0" tIns="0" rIns="0" bIns="0" rtlCol="0" anchor="t"/>
          <a:lstStyle/>
          <a:p>
            <a:pPr marL="0" indent="0" algn="l">
              <a:lnSpc>
                <a:spcPts val="2800"/>
              </a:lnSpc>
              <a:buNone/>
            </a:pPr>
            <a:r>
              <a:rPr lang="en-US" sz="2000" dirty="0">
                <a:solidFill>
                  <a:srgbClr val="383838"/>
                </a:solidFill>
                <a:latin typeface="Arial Black" panose="020B0A04020102020204" charset="0"/>
                <a:ea typeface="Patrick Hand" panose="00000500000000000000" pitchFamily="34" charset="-122"/>
                <a:cs typeface="Arial Black" panose="020B0A04020102020204" charset="0"/>
              </a:rPr>
              <a:t>1. Mengapa Kita Perlu Berubah?</a:t>
            </a:r>
          </a:p>
        </p:txBody>
      </p:sp>
      <p:sp>
        <p:nvSpPr>
          <p:cNvPr id="3" name="Text 1"/>
          <p:cNvSpPr/>
          <p:nvPr/>
        </p:nvSpPr>
        <p:spPr>
          <a:xfrm>
            <a:off x="784979" y="1421844"/>
            <a:ext cx="1426845" cy="178237"/>
          </a:xfrm>
          <a:prstGeom prst="rect">
            <a:avLst/>
          </a:prstGeom>
          <a:noFill/>
        </p:spPr>
        <p:txBody>
          <a:bodyPr wrap="none" lIns="0" tIns="0" rIns="0" bIns="0" rtlCol="0" anchor="t"/>
          <a:lstStyle/>
          <a:p>
            <a:pPr marL="0" indent="0" algn="l">
              <a:lnSpc>
                <a:spcPts val="1400"/>
              </a:lnSpc>
              <a:buNone/>
            </a:pPr>
            <a:r>
              <a:rPr lang="en-US" sz="2000" dirty="0">
                <a:solidFill>
                  <a:srgbClr val="383838"/>
                </a:solidFill>
                <a:latin typeface="Arial Black" panose="020B0A04020102020204" charset="0"/>
                <a:ea typeface="Patrick Hand" panose="00000500000000000000" pitchFamily="34" charset="-122"/>
                <a:cs typeface="Arial Black" panose="020B0A04020102020204" charset="0"/>
              </a:rPr>
              <a:t>Krisis Pembelajaran</a:t>
            </a:r>
          </a:p>
        </p:txBody>
      </p:sp>
      <p:sp>
        <p:nvSpPr>
          <p:cNvPr id="4" name="Text 2"/>
          <p:cNvSpPr/>
          <p:nvPr/>
        </p:nvSpPr>
        <p:spPr>
          <a:xfrm>
            <a:off x="783590" y="1713230"/>
            <a:ext cx="5761990" cy="1083945"/>
          </a:xfrm>
          <a:prstGeom prst="rect">
            <a:avLst/>
          </a:prstGeom>
          <a:noFill/>
        </p:spPr>
        <p:txBody>
          <a:bodyPr wrap="square" lIns="0" tIns="0" rIns="0" bIns="0" rtlCol="0" anchor="t"/>
          <a:lstStyle/>
          <a:p>
            <a:pPr marL="0" indent="0" algn="just">
              <a:lnSpc>
                <a:spcPts val="1750"/>
              </a:lnSpc>
              <a:buNone/>
            </a:pPr>
            <a:r>
              <a:rPr lang="en-US" sz="2000" dirty="0">
                <a:solidFill>
                  <a:srgbClr val="383838"/>
                </a:solidFill>
                <a:latin typeface="Arial Black" panose="020B0A04020102020204" charset="0"/>
                <a:ea typeface="Patrick Hand" panose="00000500000000000000" pitchFamily="34" charset="-122"/>
                <a:cs typeface="Arial Black" panose="020B0A04020102020204" charset="0"/>
              </a:rPr>
              <a:t>Siswa mungkin "tahu" (C1/C2), tetapi seringkali tidak "paham" secara mendalam atau tidak "bisa" menerapkan pengetahuannya.</a:t>
            </a:r>
          </a:p>
        </p:txBody>
      </p:sp>
      <p:sp>
        <p:nvSpPr>
          <p:cNvPr id="5" name="Text 3"/>
          <p:cNvSpPr/>
          <p:nvPr/>
        </p:nvSpPr>
        <p:spPr>
          <a:xfrm>
            <a:off x="783590" y="2910205"/>
            <a:ext cx="5763260" cy="1204595"/>
          </a:xfrm>
          <a:prstGeom prst="rect">
            <a:avLst/>
          </a:prstGeom>
          <a:noFill/>
        </p:spPr>
        <p:txBody>
          <a:bodyPr wrap="square" lIns="0" tIns="0" rIns="0" bIns="0" rtlCol="0" anchor="t"/>
          <a:lstStyle/>
          <a:p>
            <a:pPr marL="0" indent="0" algn="just">
              <a:lnSpc>
                <a:spcPts val="1750"/>
              </a:lnSpc>
              <a:buNone/>
            </a:pPr>
            <a:r>
              <a:rPr lang="en-US" sz="2000" dirty="0">
                <a:solidFill>
                  <a:srgbClr val="383838"/>
                </a:solidFill>
                <a:latin typeface="Arial Black" panose="020B0A04020102020204" charset="0"/>
                <a:ea typeface="Patrick Hand" panose="00000500000000000000" pitchFamily="34" charset="-122"/>
                <a:cs typeface="Arial Black" panose="020B0A04020102020204" charset="0"/>
              </a:rPr>
              <a:t>Pembelajaran Tradisional fokus pada transfer materi (ceramah) dan mengejar cakupan materi yang luas (lebar tapi dangkal).</a:t>
            </a:r>
          </a:p>
        </p:txBody>
      </p:sp>
      <p:pic>
        <p:nvPicPr>
          <p:cNvPr id="6" name="Image 0" descr="preencoded.png"/>
          <p:cNvPicPr>
            <a:picLocks noChangeAspect="1"/>
          </p:cNvPicPr>
          <p:nvPr/>
        </p:nvPicPr>
        <p:blipFill>
          <a:blip r:embed="rId3"/>
          <a:stretch>
            <a:fillRect/>
          </a:stretch>
        </p:blipFill>
        <p:spPr>
          <a:xfrm>
            <a:off x="1355090" y="4780280"/>
            <a:ext cx="5193665" cy="3026410"/>
          </a:xfrm>
          <a:prstGeom prst="rect">
            <a:avLst/>
          </a:prstGeom>
        </p:spPr>
      </p:pic>
      <p:sp>
        <p:nvSpPr>
          <p:cNvPr id="7" name="Text 4"/>
          <p:cNvSpPr/>
          <p:nvPr/>
        </p:nvSpPr>
        <p:spPr>
          <a:xfrm>
            <a:off x="7496770" y="1105614"/>
            <a:ext cx="1426845" cy="178237"/>
          </a:xfrm>
          <a:prstGeom prst="rect">
            <a:avLst/>
          </a:prstGeom>
          <a:noFill/>
        </p:spPr>
        <p:txBody>
          <a:bodyPr wrap="none" lIns="0" tIns="0" rIns="0" bIns="0" rtlCol="0" anchor="t"/>
          <a:lstStyle/>
          <a:p>
            <a:pPr marL="0" indent="0" algn="l">
              <a:lnSpc>
                <a:spcPts val="1400"/>
              </a:lnSpc>
              <a:buNone/>
            </a:pPr>
            <a:r>
              <a:rPr lang="en-US" sz="2000" dirty="0">
                <a:solidFill>
                  <a:srgbClr val="383838"/>
                </a:solidFill>
                <a:latin typeface="Arial Black" panose="020B0A04020102020204" charset="0"/>
                <a:ea typeface="Patrick Hand" panose="00000500000000000000" pitchFamily="34" charset="-122"/>
                <a:cs typeface="Arial Black" panose="020B0A04020102020204" charset="0"/>
              </a:rPr>
              <a:t>Tuntutan Abad 21</a:t>
            </a:r>
          </a:p>
        </p:txBody>
      </p:sp>
      <p:sp>
        <p:nvSpPr>
          <p:cNvPr id="8" name="Text 5"/>
          <p:cNvSpPr/>
          <p:nvPr/>
        </p:nvSpPr>
        <p:spPr>
          <a:xfrm>
            <a:off x="7496770" y="1426488"/>
            <a:ext cx="6356032" cy="228124"/>
          </a:xfrm>
          <a:prstGeom prst="rect">
            <a:avLst/>
          </a:prstGeom>
          <a:noFill/>
        </p:spPr>
        <p:txBody>
          <a:bodyPr wrap="none" lIns="0" tIns="0" rIns="0" bIns="0" rtlCol="0" anchor="t"/>
          <a:lstStyle/>
          <a:p>
            <a:pPr marL="0" indent="0" algn="l">
              <a:lnSpc>
                <a:spcPts val="1750"/>
              </a:lnSpc>
              <a:buNone/>
            </a:pPr>
            <a:r>
              <a:rPr lang="en-US" sz="2000" dirty="0">
                <a:solidFill>
                  <a:srgbClr val="383838"/>
                </a:solidFill>
                <a:latin typeface="Arial Black" panose="020B0A04020102020204" charset="0"/>
                <a:ea typeface="Patrick Hand" panose="00000500000000000000" pitchFamily="34" charset="-122"/>
                <a:cs typeface="Arial Black" panose="020B0A04020102020204" charset="0"/>
              </a:rPr>
              <a:t>Dunia kerja membutuhkan individu yang mampu:</a:t>
            </a:r>
          </a:p>
        </p:txBody>
      </p:sp>
      <p:sp>
        <p:nvSpPr>
          <p:cNvPr id="9" name="Text 6"/>
          <p:cNvSpPr/>
          <p:nvPr/>
        </p:nvSpPr>
        <p:spPr>
          <a:xfrm>
            <a:off x="7496770" y="1782961"/>
            <a:ext cx="6356032" cy="228124"/>
          </a:xfrm>
          <a:prstGeom prst="rect">
            <a:avLst/>
          </a:prstGeom>
          <a:noFill/>
        </p:spPr>
        <p:txBody>
          <a:bodyPr wrap="none" lIns="0" tIns="0" rIns="0" bIns="0" rtlCol="0" anchor="t"/>
          <a:lstStyle/>
          <a:p>
            <a:pPr marL="342900" indent="-342900" algn="l">
              <a:lnSpc>
                <a:spcPts val="1750"/>
              </a:lnSpc>
              <a:buSzPct val="100000"/>
              <a:buChar char="•"/>
            </a:pPr>
            <a:r>
              <a:rPr lang="en-US" sz="2000" dirty="0">
                <a:solidFill>
                  <a:srgbClr val="383838"/>
                </a:solidFill>
                <a:latin typeface="Arial Black" panose="020B0A04020102020204" charset="0"/>
                <a:ea typeface="Patrick Hand" panose="00000500000000000000" pitchFamily="34" charset="-122"/>
                <a:cs typeface="Arial Black" panose="020B0A04020102020204" charset="0"/>
              </a:rPr>
              <a:t>Berpikir Kritis</a:t>
            </a:r>
          </a:p>
        </p:txBody>
      </p:sp>
      <p:sp>
        <p:nvSpPr>
          <p:cNvPr id="10" name="Text 7"/>
          <p:cNvSpPr/>
          <p:nvPr/>
        </p:nvSpPr>
        <p:spPr>
          <a:xfrm>
            <a:off x="7496770" y="2060972"/>
            <a:ext cx="6356032" cy="228124"/>
          </a:xfrm>
          <a:prstGeom prst="rect">
            <a:avLst/>
          </a:prstGeom>
          <a:noFill/>
        </p:spPr>
        <p:txBody>
          <a:bodyPr wrap="none" lIns="0" tIns="0" rIns="0" bIns="0" rtlCol="0" anchor="t"/>
          <a:lstStyle/>
          <a:p>
            <a:pPr marL="342900" indent="-342900" algn="l">
              <a:lnSpc>
                <a:spcPts val="1750"/>
              </a:lnSpc>
              <a:buSzPct val="100000"/>
              <a:buChar char="•"/>
            </a:pPr>
            <a:r>
              <a:rPr lang="en-US" sz="2000" dirty="0">
                <a:solidFill>
                  <a:srgbClr val="383838"/>
                </a:solidFill>
                <a:latin typeface="Arial Black" panose="020B0A04020102020204" charset="0"/>
                <a:ea typeface="Patrick Hand" panose="00000500000000000000" pitchFamily="34" charset="-122"/>
                <a:cs typeface="Arial Black" panose="020B0A04020102020204" charset="0"/>
              </a:rPr>
              <a:t>Berkolaborasi</a:t>
            </a:r>
          </a:p>
        </p:txBody>
      </p:sp>
      <p:sp>
        <p:nvSpPr>
          <p:cNvPr id="11" name="Text 8"/>
          <p:cNvSpPr/>
          <p:nvPr/>
        </p:nvSpPr>
        <p:spPr>
          <a:xfrm>
            <a:off x="7496770" y="2338983"/>
            <a:ext cx="6356032" cy="228124"/>
          </a:xfrm>
          <a:prstGeom prst="rect">
            <a:avLst/>
          </a:prstGeom>
          <a:noFill/>
        </p:spPr>
        <p:txBody>
          <a:bodyPr wrap="none" lIns="0" tIns="0" rIns="0" bIns="0" rtlCol="0" anchor="t"/>
          <a:lstStyle/>
          <a:p>
            <a:pPr marL="342900" indent="-342900" algn="l">
              <a:lnSpc>
                <a:spcPts val="1750"/>
              </a:lnSpc>
              <a:buSzPct val="100000"/>
              <a:buChar char="•"/>
            </a:pPr>
            <a:r>
              <a:rPr lang="en-US" sz="2000" dirty="0">
                <a:solidFill>
                  <a:srgbClr val="383838"/>
                </a:solidFill>
                <a:latin typeface="Arial Black" panose="020B0A04020102020204" charset="0"/>
                <a:ea typeface="Patrick Hand" panose="00000500000000000000" pitchFamily="34" charset="-122"/>
                <a:cs typeface="Arial Black" panose="020B0A04020102020204" charset="0"/>
              </a:rPr>
              <a:t>Beradaptasi</a:t>
            </a:r>
          </a:p>
        </p:txBody>
      </p:sp>
      <p:sp>
        <p:nvSpPr>
          <p:cNvPr id="12" name="Text 9"/>
          <p:cNvSpPr/>
          <p:nvPr/>
        </p:nvSpPr>
        <p:spPr>
          <a:xfrm>
            <a:off x="7496770" y="2616994"/>
            <a:ext cx="6356032" cy="228124"/>
          </a:xfrm>
          <a:prstGeom prst="rect">
            <a:avLst/>
          </a:prstGeom>
          <a:noFill/>
        </p:spPr>
        <p:txBody>
          <a:bodyPr wrap="none" lIns="0" tIns="0" rIns="0" bIns="0" rtlCol="0" anchor="t"/>
          <a:lstStyle/>
          <a:p>
            <a:pPr marL="342900" indent="-342900" algn="l">
              <a:lnSpc>
                <a:spcPts val="1750"/>
              </a:lnSpc>
              <a:buSzPct val="100000"/>
              <a:buChar char="•"/>
            </a:pPr>
            <a:r>
              <a:rPr lang="en-US" sz="2000" dirty="0">
                <a:solidFill>
                  <a:srgbClr val="383838"/>
                </a:solidFill>
                <a:latin typeface="Arial Black" panose="020B0A04020102020204" charset="0"/>
                <a:ea typeface="Patrick Hand" panose="00000500000000000000" pitchFamily="34" charset="-122"/>
                <a:cs typeface="Arial Black" panose="020B0A04020102020204" charset="0"/>
              </a:rPr>
              <a:t>Menjadi Mandiri</a:t>
            </a:r>
          </a:p>
        </p:txBody>
      </p:sp>
      <p:pic>
        <p:nvPicPr>
          <p:cNvPr id="13" name="Image 1" descr="preencoded.png"/>
          <p:cNvPicPr>
            <a:picLocks noChangeAspect="1"/>
          </p:cNvPicPr>
          <p:nvPr/>
        </p:nvPicPr>
        <p:blipFill>
          <a:blip r:embed="rId4"/>
          <a:stretch>
            <a:fillRect/>
          </a:stretch>
        </p:blipFill>
        <p:spPr>
          <a:xfrm>
            <a:off x="8474710" y="4797425"/>
            <a:ext cx="5276850" cy="31819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64037" y="1140262"/>
            <a:ext cx="7007900" cy="617101"/>
          </a:xfrm>
          <a:prstGeom prst="rect">
            <a:avLst/>
          </a:prstGeom>
          <a:noFill/>
        </p:spPr>
        <p:txBody>
          <a:bodyPr wrap="none" lIns="0" tIns="0" rIns="0" bIns="0" rtlCol="0" anchor="t"/>
          <a:lstStyle/>
          <a:p>
            <a:pPr marL="0" indent="0" algn="l">
              <a:lnSpc>
                <a:spcPts val="4850"/>
              </a:lnSpc>
              <a:buNone/>
            </a:pPr>
            <a:r>
              <a:rPr lang="en-US" sz="385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2. Solusi: Pembelajaran Mendalam (PM)</a:t>
            </a:r>
            <a:endParaRPr lang="en-US" sz="3850" dirty="0"/>
          </a:p>
        </p:txBody>
      </p:sp>
      <p:sp>
        <p:nvSpPr>
          <p:cNvPr id="3" name="Text 1"/>
          <p:cNvSpPr/>
          <p:nvPr/>
        </p:nvSpPr>
        <p:spPr>
          <a:xfrm>
            <a:off x="1234321" y="2528768"/>
            <a:ext cx="12532043" cy="790099"/>
          </a:xfrm>
          <a:prstGeom prst="rect">
            <a:avLst/>
          </a:prstGeom>
          <a:noFill/>
        </p:spPr>
        <p:txBody>
          <a:bodyPr wrap="square" lIns="0" tIns="0" rIns="0" bIns="0" rtlCol="0" anchor="t"/>
          <a:lstStyle/>
          <a:p>
            <a:pPr marL="0" indent="0" algn="ctr">
              <a:lnSpc>
                <a:spcPts val="3100"/>
              </a:lnSpc>
              <a:buNone/>
            </a:pPr>
            <a:r>
              <a:rPr lang="en-US" sz="2800" dirty="0">
                <a:solidFill>
                  <a:schemeClr val="tx1"/>
                </a:solidFill>
                <a:latin typeface="Patrick Hand" panose="00000500000000000000" pitchFamily="34" charset="0"/>
                <a:ea typeface="Patrick Hand" panose="00000500000000000000" pitchFamily="34" charset="-122"/>
                <a:cs typeface="Patrick Hand" panose="00000500000000000000" pitchFamily="34" charset="-120"/>
              </a:rPr>
              <a:t>"Pendekatan pembelajaran yang berfokus pada pengembangan pemahaman mendalam dan penerapan pengetahuan dalam konteks dunia nyata."</a:t>
            </a:r>
          </a:p>
        </p:txBody>
      </p:sp>
      <p:sp>
        <p:nvSpPr>
          <p:cNvPr id="4" name="Shape 2"/>
          <p:cNvSpPr/>
          <p:nvPr/>
        </p:nvSpPr>
        <p:spPr>
          <a:xfrm>
            <a:off x="864037" y="2251115"/>
            <a:ext cx="30480" cy="1345406"/>
          </a:xfrm>
          <a:prstGeom prst="rect">
            <a:avLst/>
          </a:prstGeom>
          <a:solidFill>
            <a:srgbClr val="CCCCCC"/>
          </a:solidFill>
        </p:spPr>
      </p:sp>
      <p:sp>
        <p:nvSpPr>
          <p:cNvPr id="5" name="Shape 3"/>
          <p:cNvSpPr/>
          <p:nvPr>
            <p:custDataLst>
              <p:tags r:id="rId1"/>
            </p:custDataLst>
          </p:nvPr>
        </p:nvSpPr>
        <p:spPr>
          <a:xfrm>
            <a:off x="864037" y="3874175"/>
            <a:ext cx="4136231" cy="3215045"/>
          </a:xfrm>
          <a:prstGeom prst="roundRect">
            <a:avLst>
              <a:gd name="adj" fmla="val 3225"/>
            </a:avLst>
          </a:prstGeom>
          <a:solidFill>
            <a:srgbClr val="E6E6E6"/>
          </a:solidFill>
          <a:ln w="15240">
            <a:solidFill>
              <a:srgbClr val="CCCCCC"/>
            </a:solidFill>
            <a:prstDash val="solid"/>
          </a:ln>
        </p:spPr>
      </p:sp>
      <p:sp>
        <p:nvSpPr>
          <p:cNvPr id="6" name="Shape 4"/>
          <p:cNvSpPr/>
          <p:nvPr>
            <p:custDataLst>
              <p:tags r:id="rId2"/>
            </p:custDataLst>
          </p:nvPr>
        </p:nvSpPr>
        <p:spPr>
          <a:xfrm>
            <a:off x="1126093" y="4136231"/>
            <a:ext cx="740569" cy="740569"/>
          </a:xfrm>
          <a:prstGeom prst="roundRect">
            <a:avLst>
              <a:gd name="adj" fmla="val 12346028"/>
            </a:avLst>
          </a:prstGeom>
          <a:solidFill>
            <a:srgbClr val="CCCCCC"/>
          </a:solidFill>
        </p:spPr>
      </p:sp>
      <p:pic>
        <p:nvPicPr>
          <p:cNvPr id="7" name="Image 0" descr="preencoded.png"/>
          <p:cNvPicPr>
            <a:picLocks noChangeAspect="1"/>
          </p:cNvPicPr>
          <p:nvPr>
            <p:custDataLst>
              <p:tags r:id="rId3"/>
            </p:custDataLst>
          </p:nvPr>
        </p:nvPicPr>
        <p:blipFill>
          <a:blip r:embed="rId18">
            <a:extLst>
              <a:ext uri="{96DAC541-7B7A-43D3-8B79-37D633B846F1}">
                <asvg:svgBlip xmlns:asvg="http://schemas.microsoft.com/office/drawing/2016/SVG/main" xmlns="" r:embed="rId19"/>
              </a:ext>
            </a:extLst>
          </a:blip>
          <a:stretch>
            <a:fillRect/>
          </a:stretch>
        </p:blipFill>
        <p:spPr>
          <a:xfrm>
            <a:off x="1329690" y="4339828"/>
            <a:ext cx="333256" cy="333256"/>
          </a:xfrm>
          <a:prstGeom prst="rect">
            <a:avLst/>
          </a:prstGeom>
        </p:spPr>
      </p:pic>
      <p:sp>
        <p:nvSpPr>
          <p:cNvPr id="8" name="Text 5"/>
          <p:cNvSpPr/>
          <p:nvPr>
            <p:custDataLst>
              <p:tags r:id="rId4"/>
            </p:custDataLst>
          </p:nvPr>
        </p:nvSpPr>
        <p:spPr>
          <a:xfrm>
            <a:off x="1126093" y="5123617"/>
            <a:ext cx="2962632" cy="370284"/>
          </a:xfrm>
          <a:prstGeom prst="rect">
            <a:avLst/>
          </a:prstGeom>
          <a:noFill/>
        </p:spPr>
        <p:txBody>
          <a:bodyPr wrap="none" lIns="0" tIns="0" rIns="0" bIns="0" rtlCol="0" anchor="t"/>
          <a:lstStyle/>
          <a:p>
            <a:pPr marL="0" indent="0" algn="l">
              <a:lnSpc>
                <a:spcPts val="2900"/>
              </a:lnSpc>
              <a:buNone/>
            </a:pPr>
            <a:r>
              <a:rPr lang="en-US" sz="24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Berkesadaran </a:t>
            </a:r>
            <a:r>
              <a:rPr lang="en-US" sz="23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a:t>
            </a:r>
            <a:r>
              <a:rPr lang="en-US" sz="24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Mindful</a:t>
            </a:r>
            <a:r>
              <a:rPr lang="en-US" sz="23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a:t>
            </a:r>
            <a:endParaRPr lang="en-US" sz="2300" dirty="0"/>
          </a:p>
        </p:txBody>
      </p:sp>
      <p:sp>
        <p:nvSpPr>
          <p:cNvPr id="9" name="Text 6"/>
          <p:cNvSpPr/>
          <p:nvPr>
            <p:custDataLst>
              <p:tags r:id="rId5"/>
            </p:custDataLst>
          </p:nvPr>
        </p:nvSpPr>
        <p:spPr>
          <a:xfrm>
            <a:off x="1126093" y="5642015"/>
            <a:ext cx="3612118" cy="1185148"/>
          </a:xfrm>
          <a:prstGeom prst="rect">
            <a:avLst/>
          </a:prstGeom>
          <a:noFill/>
        </p:spPr>
        <p:txBody>
          <a:bodyPr wrap="square" lIns="0" tIns="0" rIns="0" bIns="0" rtlCol="0" anchor="t"/>
          <a:lstStyle/>
          <a:p>
            <a:pPr marL="0" indent="0" algn="l">
              <a:lnSpc>
                <a:spcPts val="3100"/>
              </a:lnSpc>
              <a:buNone/>
            </a:pPr>
            <a:r>
              <a:rPr lang="en-US" sz="24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Guru dan siswa hadir utuh (pikiran, hati, rasa). Sadar akan tujuan dan proses belajar.</a:t>
            </a:r>
            <a:endParaRPr lang="en-US" sz="2400" dirty="0"/>
          </a:p>
        </p:txBody>
      </p:sp>
      <p:sp>
        <p:nvSpPr>
          <p:cNvPr id="10" name="Shape 7"/>
          <p:cNvSpPr/>
          <p:nvPr>
            <p:custDataLst>
              <p:tags r:id="rId6"/>
            </p:custDataLst>
          </p:nvPr>
        </p:nvSpPr>
        <p:spPr>
          <a:xfrm>
            <a:off x="5247084" y="3874175"/>
            <a:ext cx="4136231" cy="3215045"/>
          </a:xfrm>
          <a:prstGeom prst="roundRect">
            <a:avLst>
              <a:gd name="adj" fmla="val 3225"/>
            </a:avLst>
          </a:prstGeom>
          <a:solidFill>
            <a:srgbClr val="E6E6E6"/>
          </a:solidFill>
          <a:ln w="15240">
            <a:solidFill>
              <a:srgbClr val="CCCCCC"/>
            </a:solidFill>
            <a:prstDash val="solid"/>
          </a:ln>
        </p:spPr>
      </p:sp>
      <p:sp>
        <p:nvSpPr>
          <p:cNvPr id="11" name="Shape 8"/>
          <p:cNvSpPr/>
          <p:nvPr>
            <p:custDataLst>
              <p:tags r:id="rId7"/>
            </p:custDataLst>
          </p:nvPr>
        </p:nvSpPr>
        <p:spPr>
          <a:xfrm>
            <a:off x="5509141" y="4136231"/>
            <a:ext cx="740569" cy="740569"/>
          </a:xfrm>
          <a:prstGeom prst="roundRect">
            <a:avLst>
              <a:gd name="adj" fmla="val 12346028"/>
            </a:avLst>
          </a:prstGeom>
          <a:solidFill>
            <a:srgbClr val="CCCCCC"/>
          </a:solidFill>
        </p:spPr>
      </p:sp>
      <p:pic>
        <p:nvPicPr>
          <p:cNvPr id="12" name="Image 1" descr="preencoded.png"/>
          <p:cNvPicPr>
            <a:picLocks noChangeAspect="1"/>
          </p:cNvPicPr>
          <p:nvPr>
            <p:custDataLst>
              <p:tags r:id="rId8"/>
            </p:custDataLst>
          </p:nvPr>
        </p:nvPicPr>
        <p:blipFill>
          <a:blip r:embed="rId18">
            <a:extLst>
              <a:ext uri="{96DAC541-7B7A-43D3-8B79-37D633B846F1}">
                <asvg:svgBlip xmlns:asvg="http://schemas.microsoft.com/office/drawing/2016/SVG/main" xmlns="" r:embed="rId20"/>
              </a:ext>
            </a:extLst>
          </a:blip>
          <a:stretch>
            <a:fillRect/>
          </a:stretch>
        </p:blipFill>
        <p:spPr>
          <a:xfrm>
            <a:off x="5712738" y="4339828"/>
            <a:ext cx="333256" cy="333256"/>
          </a:xfrm>
          <a:prstGeom prst="rect">
            <a:avLst/>
          </a:prstGeom>
        </p:spPr>
      </p:pic>
      <p:sp>
        <p:nvSpPr>
          <p:cNvPr id="13" name="Text 9"/>
          <p:cNvSpPr/>
          <p:nvPr>
            <p:custDataLst>
              <p:tags r:id="rId9"/>
            </p:custDataLst>
          </p:nvPr>
        </p:nvSpPr>
        <p:spPr>
          <a:xfrm>
            <a:off x="5509141" y="5123617"/>
            <a:ext cx="2962632" cy="370284"/>
          </a:xfrm>
          <a:prstGeom prst="rect">
            <a:avLst/>
          </a:prstGeom>
          <a:noFill/>
        </p:spPr>
        <p:txBody>
          <a:bodyPr wrap="none" lIns="0" tIns="0" rIns="0" bIns="0" rtlCol="0" anchor="t"/>
          <a:lstStyle/>
          <a:p>
            <a:pPr marL="0" indent="0" algn="l">
              <a:lnSpc>
                <a:spcPts val="2900"/>
              </a:lnSpc>
              <a:buNone/>
            </a:pPr>
            <a:r>
              <a:rPr lang="en-US" sz="24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Bermakna </a:t>
            </a:r>
            <a:r>
              <a:rPr lang="en-US" sz="23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a:t>
            </a:r>
            <a:r>
              <a:rPr lang="en-US" sz="24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Meaningful</a:t>
            </a:r>
            <a:r>
              <a:rPr lang="en-US" sz="23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a:t>
            </a:r>
            <a:endParaRPr lang="en-US" sz="2300" dirty="0"/>
          </a:p>
        </p:txBody>
      </p:sp>
      <p:sp>
        <p:nvSpPr>
          <p:cNvPr id="14" name="Text 10"/>
          <p:cNvSpPr/>
          <p:nvPr>
            <p:custDataLst>
              <p:tags r:id="rId10"/>
            </p:custDataLst>
          </p:nvPr>
        </p:nvSpPr>
        <p:spPr>
          <a:xfrm>
            <a:off x="5509141" y="5642015"/>
            <a:ext cx="3612118" cy="1185148"/>
          </a:xfrm>
          <a:prstGeom prst="rect">
            <a:avLst/>
          </a:prstGeom>
          <a:noFill/>
        </p:spPr>
        <p:txBody>
          <a:bodyPr wrap="square" lIns="0" tIns="0" rIns="0" bIns="0" rtlCol="0" anchor="t"/>
          <a:lstStyle/>
          <a:p>
            <a:pPr marL="0" indent="0" algn="l">
              <a:lnSpc>
                <a:spcPts val="3100"/>
              </a:lnSpc>
              <a:buNone/>
            </a:pPr>
            <a:r>
              <a:rPr lang="en-US" sz="24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Materi relevan dengan kehidupan siswa, kontekstual, dan terhubung dengan dunia nyata.</a:t>
            </a:r>
            <a:endParaRPr lang="en-US" sz="2400" dirty="0"/>
          </a:p>
        </p:txBody>
      </p:sp>
      <p:sp>
        <p:nvSpPr>
          <p:cNvPr id="15" name="Shape 11"/>
          <p:cNvSpPr/>
          <p:nvPr>
            <p:custDataLst>
              <p:tags r:id="rId11"/>
            </p:custDataLst>
          </p:nvPr>
        </p:nvSpPr>
        <p:spPr>
          <a:xfrm>
            <a:off x="9630132" y="3874175"/>
            <a:ext cx="4136231" cy="3215045"/>
          </a:xfrm>
          <a:prstGeom prst="roundRect">
            <a:avLst>
              <a:gd name="adj" fmla="val 3225"/>
            </a:avLst>
          </a:prstGeom>
          <a:solidFill>
            <a:srgbClr val="E6E6E6"/>
          </a:solidFill>
          <a:ln w="15240">
            <a:solidFill>
              <a:srgbClr val="CCCCCC"/>
            </a:solidFill>
            <a:prstDash val="solid"/>
          </a:ln>
        </p:spPr>
      </p:sp>
      <p:sp>
        <p:nvSpPr>
          <p:cNvPr id="16" name="Shape 12"/>
          <p:cNvSpPr/>
          <p:nvPr>
            <p:custDataLst>
              <p:tags r:id="rId12"/>
            </p:custDataLst>
          </p:nvPr>
        </p:nvSpPr>
        <p:spPr>
          <a:xfrm>
            <a:off x="9892189" y="4136231"/>
            <a:ext cx="740569" cy="740569"/>
          </a:xfrm>
          <a:prstGeom prst="roundRect">
            <a:avLst>
              <a:gd name="adj" fmla="val 12346028"/>
            </a:avLst>
          </a:prstGeom>
          <a:solidFill>
            <a:srgbClr val="CCCCCC"/>
          </a:solidFill>
        </p:spPr>
      </p:sp>
      <p:pic>
        <p:nvPicPr>
          <p:cNvPr id="17" name="Image 2" descr="preencoded.png"/>
          <p:cNvPicPr>
            <a:picLocks noChangeAspect="1"/>
          </p:cNvPicPr>
          <p:nvPr>
            <p:custDataLst>
              <p:tags r:id="rId13"/>
            </p:custDataLst>
          </p:nvPr>
        </p:nvPicPr>
        <p:blipFill>
          <a:blip r:embed="rId18">
            <a:extLst>
              <a:ext uri="{96DAC541-7B7A-43D3-8B79-37D633B846F1}">
                <asvg:svgBlip xmlns:asvg="http://schemas.microsoft.com/office/drawing/2016/SVG/main" xmlns="" r:embed="rId21"/>
              </a:ext>
            </a:extLst>
          </a:blip>
          <a:stretch>
            <a:fillRect/>
          </a:stretch>
        </p:blipFill>
        <p:spPr>
          <a:xfrm>
            <a:off x="10095786" y="4339828"/>
            <a:ext cx="333256" cy="333256"/>
          </a:xfrm>
          <a:prstGeom prst="rect">
            <a:avLst/>
          </a:prstGeom>
        </p:spPr>
      </p:pic>
      <p:sp>
        <p:nvSpPr>
          <p:cNvPr id="18" name="Text 13"/>
          <p:cNvSpPr/>
          <p:nvPr>
            <p:custDataLst>
              <p:tags r:id="rId14"/>
            </p:custDataLst>
          </p:nvPr>
        </p:nvSpPr>
        <p:spPr>
          <a:xfrm>
            <a:off x="9892189" y="5123617"/>
            <a:ext cx="2962632" cy="370284"/>
          </a:xfrm>
          <a:prstGeom prst="rect">
            <a:avLst/>
          </a:prstGeom>
          <a:noFill/>
        </p:spPr>
        <p:txBody>
          <a:bodyPr wrap="none" lIns="0" tIns="0" rIns="0" bIns="0" rtlCol="0" anchor="t"/>
          <a:lstStyle/>
          <a:p>
            <a:pPr marL="0" indent="0" algn="l">
              <a:lnSpc>
                <a:spcPts val="2900"/>
              </a:lnSpc>
              <a:buNone/>
            </a:pPr>
            <a:r>
              <a:rPr lang="en-US" sz="24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Menggembirakan (Joyful)</a:t>
            </a:r>
            <a:endParaRPr lang="en-US" sz="2400" dirty="0"/>
          </a:p>
        </p:txBody>
      </p:sp>
      <p:sp>
        <p:nvSpPr>
          <p:cNvPr id="19" name="Text 14"/>
          <p:cNvSpPr/>
          <p:nvPr>
            <p:custDataLst>
              <p:tags r:id="rId15"/>
            </p:custDataLst>
          </p:nvPr>
        </p:nvSpPr>
        <p:spPr>
          <a:xfrm>
            <a:off x="9892189" y="5642015"/>
            <a:ext cx="3612118" cy="1185148"/>
          </a:xfrm>
          <a:prstGeom prst="rect">
            <a:avLst/>
          </a:prstGeom>
          <a:noFill/>
        </p:spPr>
        <p:txBody>
          <a:bodyPr wrap="square" lIns="0" tIns="0" rIns="0" bIns="0" rtlCol="0" anchor="t"/>
          <a:lstStyle/>
          <a:p>
            <a:pPr marL="0" indent="0" algn="l">
              <a:lnSpc>
                <a:spcPts val="3100"/>
              </a:lnSpc>
              <a:buNone/>
            </a:pPr>
            <a:r>
              <a:rPr lang="en-US" sz="24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Lingkungan belajar yang aman, inklusif, dan positif, di mana siswa merasa dihargai.</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64037" y="1088231"/>
            <a:ext cx="5267444" cy="617101"/>
          </a:xfrm>
          <a:prstGeom prst="rect">
            <a:avLst/>
          </a:prstGeom>
          <a:noFill/>
        </p:spPr>
        <p:txBody>
          <a:bodyPr wrap="none" lIns="0" tIns="0" rIns="0" bIns="0" rtlCol="0" anchor="t"/>
          <a:lstStyle/>
          <a:p>
            <a:pPr marL="0" indent="0" algn="l">
              <a:lnSpc>
                <a:spcPts val="4850"/>
              </a:lnSpc>
              <a:buNone/>
            </a:pPr>
            <a:r>
              <a:rPr lang="en-US" sz="385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3. Pergeseran Paradigma RPP</a:t>
            </a:r>
            <a:endParaRPr lang="en-US" sz="3850" dirty="0"/>
          </a:p>
        </p:txBody>
      </p:sp>
      <p:sp>
        <p:nvSpPr>
          <p:cNvPr id="3" name="Text 1"/>
          <p:cNvSpPr/>
          <p:nvPr/>
        </p:nvSpPr>
        <p:spPr>
          <a:xfrm>
            <a:off x="864037" y="2199084"/>
            <a:ext cx="12902327"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Dari RPP Tradisional (Fokus 'Mengajar') ke RPP/RPM (Fokus 'Belajar').</a:t>
            </a:r>
            <a:endParaRPr lang="en-US" sz="1900" dirty="0"/>
          </a:p>
        </p:txBody>
      </p:sp>
      <p:sp>
        <p:nvSpPr>
          <p:cNvPr id="4" name="Shape 2"/>
          <p:cNvSpPr/>
          <p:nvPr/>
        </p:nvSpPr>
        <p:spPr>
          <a:xfrm>
            <a:off x="864037" y="2871788"/>
            <a:ext cx="12902327" cy="4269581"/>
          </a:xfrm>
          <a:prstGeom prst="roundRect">
            <a:avLst>
              <a:gd name="adj" fmla="val 2429"/>
            </a:avLst>
          </a:prstGeom>
          <a:noFill/>
          <a:ln w="15240">
            <a:solidFill>
              <a:srgbClr val="000000">
                <a:alpha val="8000"/>
              </a:srgbClr>
            </a:solidFill>
            <a:prstDash val="solid"/>
          </a:ln>
        </p:spPr>
      </p:sp>
      <p:sp>
        <p:nvSpPr>
          <p:cNvPr id="5" name="Shape 3"/>
          <p:cNvSpPr/>
          <p:nvPr/>
        </p:nvSpPr>
        <p:spPr>
          <a:xfrm>
            <a:off x="879277" y="2887028"/>
            <a:ext cx="12871847" cy="706517"/>
          </a:xfrm>
          <a:prstGeom prst="rect">
            <a:avLst/>
          </a:prstGeom>
          <a:solidFill>
            <a:srgbClr val="FFFFFF">
              <a:alpha val="4000"/>
            </a:srgbClr>
          </a:solidFill>
        </p:spPr>
      </p:sp>
      <p:sp>
        <p:nvSpPr>
          <p:cNvPr id="6" name="Text 4"/>
          <p:cNvSpPr/>
          <p:nvPr/>
        </p:nvSpPr>
        <p:spPr>
          <a:xfrm>
            <a:off x="1126212" y="3042761"/>
            <a:ext cx="2720459" cy="395049"/>
          </a:xfrm>
          <a:prstGeom prst="rect">
            <a:avLst/>
          </a:prstGeom>
          <a:noFill/>
        </p:spPr>
        <p:txBody>
          <a:bodyPr wrap="none" lIns="0" tIns="0" rIns="0" bIns="0" rtlCol="0" anchor="t"/>
          <a:lstStyle/>
          <a:p>
            <a:pPr marL="0" indent="0" algn="l">
              <a:lnSpc>
                <a:spcPts val="3100"/>
              </a:lnSpc>
              <a:buNone/>
            </a:pPr>
            <a:r>
              <a:rPr lang="en-US" sz="1900" b="1"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Aspek</a:t>
            </a:r>
            <a:endParaRPr lang="en-US" sz="1900" dirty="0"/>
          </a:p>
        </p:txBody>
      </p:sp>
      <p:sp>
        <p:nvSpPr>
          <p:cNvPr id="7" name="Text 5"/>
          <p:cNvSpPr/>
          <p:nvPr/>
        </p:nvSpPr>
        <p:spPr>
          <a:xfrm>
            <a:off x="4347924" y="3042761"/>
            <a:ext cx="4003834" cy="395049"/>
          </a:xfrm>
          <a:prstGeom prst="rect">
            <a:avLst/>
          </a:prstGeom>
          <a:noFill/>
        </p:spPr>
        <p:txBody>
          <a:bodyPr wrap="none" lIns="0" tIns="0" rIns="0" bIns="0" rtlCol="0" anchor="t"/>
          <a:lstStyle/>
          <a:p>
            <a:pPr marL="0" indent="0" algn="l">
              <a:lnSpc>
                <a:spcPts val="3100"/>
              </a:lnSpc>
              <a:buNone/>
            </a:pPr>
            <a:r>
              <a:rPr lang="en-US" sz="1900" b="1"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RPP Tradisional</a:t>
            </a:r>
            <a:endParaRPr lang="en-US" sz="1900" dirty="0"/>
          </a:p>
        </p:txBody>
      </p:sp>
      <p:sp>
        <p:nvSpPr>
          <p:cNvPr id="8" name="Text 6"/>
          <p:cNvSpPr/>
          <p:nvPr/>
        </p:nvSpPr>
        <p:spPr>
          <a:xfrm>
            <a:off x="8853011" y="3042761"/>
            <a:ext cx="4651296" cy="395049"/>
          </a:xfrm>
          <a:prstGeom prst="rect">
            <a:avLst/>
          </a:prstGeom>
          <a:noFill/>
        </p:spPr>
        <p:txBody>
          <a:bodyPr wrap="none" lIns="0" tIns="0" rIns="0" bIns="0" rtlCol="0" anchor="t"/>
          <a:lstStyle/>
          <a:p>
            <a:pPr marL="0" indent="0" algn="l">
              <a:lnSpc>
                <a:spcPts val="3100"/>
              </a:lnSpc>
              <a:buNone/>
            </a:pPr>
            <a:r>
              <a:rPr lang="en-US" sz="1900" b="1"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RPP/RPM (Pembelajaran Mendalam)</a:t>
            </a:r>
            <a:endParaRPr lang="en-US" sz="1900" dirty="0"/>
          </a:p>
        </p:txBody>
      </p:sp>
      <p:sp>
        <p:nvSpPr>
          <p:cNvPr id="9" name="Shape 7"/>
          <p:cNvSpPr/>
          <p:nvPr/>
        </p:nvSpPr>
        <p:spPr>
          <a:xfrm>
            <a:off x="879277" y="3593544"/>
            <a:ext cx="12871847" cy="706517"/>
          </a:xfrm>
          <a:prstGeom prst="rect">
            <a:avLst/>
          </a:prstGeom>
          <a:solidFill>
            <a:srgbClr val="000000">
              <a:alpha val="4000"/>
            </a:srgbClr>
          </a:solidFill>
        </p:spPr>
      </p:sp>
      <p:sp>
        <p:nvSpPr>
          <p:cNvPr id="10" name="Text 8"/>
          <p:cNvSpPr/>
          <p:nvPr/>
        </p:nvSpPr>
        <p:spPr>
          <a:xfrm>
            <a:off x="1126212" y="3749278"/>
            <a:ext cx="2720459"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Fokus</a:t>
            </a:r>
            <a:endParaRPr lang="en-US" sz="1900" dirty="0"/>
          </a:p>
        </p:txBody>
      </p:sp>
      <p:sp>
        <p:nvSpPr>
          <p:cNvPr id="11" name="Text 9"/>
          <p:cNvSpPr/>
          <p:nvPr/>
        </p:nvSpPr>
        <p:spPr>
          <a:xfrm>
            <a:off x="4347924" y="3749278"/>
            <a:ext cx="4003834"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Teacher-centered, penyampaian materi.</a:t>
            </a:r>
            <a:endParaRPr lang="en-US" sz="1900" dirty="0"/>
          </a:p>
        </p:txBody>
      </p:sp>
      <p:sp>
        <p:nvSpPr>
          <p:cNvPr id="12" name="Text 10"/>
          <p:cNvSpPr/>
          <p:nvPr/>
        </p:nvSpPr>
        <p:spPr>
          <a:xfrm>
            <a:off x="8853011" y="3749278"/>
            <a:ext cx="4651296"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Student-centered, konstruksi makna.</a:t>
            </a:r>
            <a:endParaRPr lang="en-US" sz="1900" dirty="0"/>
          </a:p>
        </p:txBody>
      </p:sp>
      <p:sp>
        <p:nvSpPr>
          <p:cNvPr id="13" name="Shape 11"/>
          <p:cNvSpPr/>
          <p:nvPr/>
        </p:nvSpPr>
        <p:spPr>
          <a:xfrm>
            <a:off x="879277" y="4300061"/>
            <a:ext cx="12871847" cy="706517"/>
          </a:xfrm>
          <a:prstGeom prst="rect">
            <a:avLst/>
          </a:prstGeom>
          <a:solidFill>
            <a:srgbClr val="FFFFFF">
              <a:alpha val="4000"/>
            </a:srgbClr>
          </a:solidFill>
        </p:spPr>
      </p:sp>
      <p:sp>
        <p:nvSpPr>
          <p:cNvPr id="14" name="Text 12"/>
          <p:cNvSpPr/>
          <p:nvPr/>
        </p:nvSpPr>
        <p:spPr>
          <a:xfrm>
            <a:off x="1126212" y="4455795"/>
            <a:ext cx="2720459"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Materi</a:t>
            </a:r>
            <a:endParaRPr lang="en-US" sz="1900" dirty="0"/>
          </a:p>
        </p:txBody>
      </p:sp>
      <p:sp>
        <p:nvSpPr>
          <p:cNvPr id="15" name="Text 13"/>
          <p:cNvSpPr/>
          <p:nvPr/>
        </p:nvSpPr>
        <p:spPr>
          <a:xfrm>
            <a:off x="4347924" y="4455795"/>
            <a:ext cx="4003834"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Cakupan luas (lebar), seringkali hafalan.</a:t>
            </a:r>
            <a:endParaRPr lang="en-US" sz="1900" dirty="0"/>
          </a:p>
        </p:txBody>
      </p:sp>
      <p:sp>
        <p:nvSpPr>
          <p:cNvPr id="16" name="Text 14"/>
          <p:cNvSpPr/>
          <p:nvPr/>
        </p:nvSpPr>
        <p:spPr>
          <a:xfrm>
            <a:off x="8853011" y="4455795"/>
            <a:ext cx="4651296"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Materi esensial (mendalam dan tajam).</a:t>
            </a:r>
            <a:endParaRPr lang="en-US" sz="1900" dirty="0"/>
          </a:p>
        </p:txBody>
      </p:sp>
      <p:sp>
        <p:nvSpPr>
          <p:cNvPr id="17" name="Shape 15"/>
          <p:cNvSpPr/>
          <p:nvPr/>
        </p:nvSpPr>
        <p:spPr>
          <a:xfrm>
            <a:off x="879277" y="5006578"/>
            <a:ext cx="12871847" cy="706517"/>
          </a:xfrm>
          <a:prstGeom prst="rect">
            <a:avLst/>
          </a:prstGeom>
          <a:solidFill>
            <a:srgbClr val="000000">
              <a:alpha val="4000"/>
            </a:srgbClr>
          </a:solidFill>
        </p:spPr>
      </p:sp>
      <p:sp>
        <p:nvSpPr>
          <p:cNvPr id="18" name="Text 16"/>
          <p:cNvSpPr/>
          <p:nvPr/>
        </p:nvSpPr>
        <p:spPr>
          <a:xfrm>
            <a:off x="1126212" y="5162312"/>
            <a:ext cx="2720459"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Tujuan</a:t>
            </a:r>
            <a:endParaRPr lang="en-US" sz="1900" dirty="0"/>
          </a:p>
        </p:txBody>
      </p:sp>
      <p:sp>
        <p:nvSpPr>
          <p:cNvPr id="19" name="Text 17"/>
          <p:cNvSpPr/>
          <p:nvPr/>
        </p:nvSpPr>
        <p:spPr>
          <a:xfrm>
            <a:off x="4347924" y="5162312"/>
            <a:ext cx="4003834"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Mencapai target kognitif (C1-C2).</a:t>
            </a:r>
            <a:endParaRPr lang="en-US" sz="1900" dirty="0"/>
          </a:p>
        </p:txBody>
      </p:sp>
      <p:sp>
        <p:nvSpPr>
          <p:cNvPr id="20" name="Text 18"/>
          <p:cNvSpPr/>
          <p:nvPr/>
        </p:nvSpPr>
        <p:spPr>
          <a:xfrm>
            <a:off x="8853011" y="5162312"/>
            <a:ext cx="4651296"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Mengembangkan HOTS &amp; 8 Dimensi Profil Lulusan.</a:t>
            </a:r>
            <a:endParaRPr lang="en-US" sz="1900" dirty="0"/>
          </a:p>
        </p:txBody>
      </p:sp>
      <p:sp>
        <p:nvSpPr>
          <p:cNvPr id="21" name="Shape 19"/>
          <p:cNvSpPr/>
          <p:nvPr/>
        </p:nvSpPr>
        <p:spPr>
          <a:xfrm>
            <a:off x="879277" y="5713095"/>
            <a:ext cx="12871847" cy="706517"/>
          </a:xfrm>
          <a:prstGeom prst="rect">
            <a:avLst/>
          </a:prstGeom>
          <a:solidFill>
            <a:srgbClr val="FFFFFF">
              <a:alpha val="4000"/>
            </a:srgbClr>
          </a:solidFill>
        </p:spPr>
      </p:sp>
      <p:sp>
        <p:nvSpPr>
          <p:cNvPr id="22" name="Text 20"/>
          <p:cNvSpPr/>
          <p:nvPr/>
        </p:nvSpPr>
        <p:spPr>
          <a:xfrm>
            <a:off x="1126212" y="5868829"/>
            <a:ext cx="2720459"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Guru</a:t>
            </a:r>
            <a:endParaRPr lang="en-US" sz="1900" dirty="0"/>
          </a:p>
        </p:txBody>
      </p:sp>
      <p:sp>
        <p:nvSpPr>
          <p:cNvPr id="23" name="Text 21"/>
          <p:cNvSpPr/>
          <p:nvPr/>
        </p:nvSpPr>
        <p:spPr>
          <a:xfrm>
            <a:off x="4347924" y="5868829"/>
            <a:ext cx="4003834"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Sumber pengetahuan utama.</a:t>
            </a:r>
            <a:endParaRPr lang="en-US" sz="1900" dirty="0"/>
          </a:p>
        </p:txBody>
      </p:sp>
      <p:sp>
        <p:nvSpPr>
          <p:cNvPr id="24" name="Text 22"/>
          <p:cNvSpPr/>
          <p:nvPr/>
        </p:nvSpPr>
        <p:spPr>
          <a:xfrm>
            <a:off x="8853011" y="5868829"/>
            <a:ext cx="4651296"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Fasilitator pengalaman belajar.</a:t>
            </a:r>
            <a:endParaRPr lang="en-US" sz="1900" dirty="0"/>
          </a:p>
        </p:txBody>
      </p:sp>
      <p:sp>
        <p:nvSpPr>
          <p:cNvPr id="25" name="Shape 23"/>
          <p:cNvSpPr/>
          <p:nvPr/>
        </p:nvSpPr>
        <p:spPr>
          <a:xfrm>
            <a:off x="879277" y="6419612"/>
            <a:ext cx="12871847" cy="706517"/>
          </a:xfrm>
          <a:prstGeom prst="rect">
            <a:avLst/>
          </a:prstGeom>
          <a:solidFill>
            <a:srgbClr val="000000">
              <a:alpha val="4000"/>
            </a:srgbClr>
          </a:solidFill>
        </p:spPr>
      </p:sp>
      <p:sp>
        <p:nvSpPr>
          <p:cNvPr id="26" name="Text 24"/>
          <p:cNvSpPr/>
          <p:nvPr/>
        </p:nvSpPr>
        <p:spPr>
          <a:xfrm>
            <a:off x="1126212" y="6575346"/>
            <a:ext cx="2720459"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Asesmen</a:t>
            </a:r>
            <a:endParaRPr lang="en-US" sz="1900" dirty="0"/>
          </a:p>
        </p:txBody>
      </p:sp>
      <p:sp>
        <p:nvSpPr>
          <p:cNvPr id="27" name="Text 25"/>
          <p:cNvSpPr/>
          <p:nvPr/>
        </p:nvSpPr>
        <p:spPr>
          <a:xfrm>
            <a:off x="4347924" y="6575346"/>
            <a:ext cx="4003834"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Cenderung Sumatif di akhir (Tes Tulis).</a:t>
            </a:r>
            <a:endParaRPr lang="en-US" sz="1900" dirty="0"/>
          </a:p>
        </p:txBody>
      </p:sp>
      <p:sp>
        <p:nvSpPr>
          <p:cNvPr id="28" name="Text 26"/>
          <p:cNvSpPr/>
          <p:nvPr/>
        </p:nvSpPr>
        <p:spPr>
          <a:xfrm>
            <a:off x="8853011" y="6575346"/>
            <a:ext cx="4651296" cy="395049"/>
          </a:xfrm>
          <a:prstGeom prst="rect">
            <a:avLst/>
          </a:prstGeom>
          <a:noFill/>
        </p:spPr>
        <p:txBody>
          <a:bodyPr wrap="none" lIns="0" tIns="0" rIns="0" bIns="0" rtlCol="0" anchor="t"/>
          <a:lstStyle/>
          <a:p>
            <a:pPr marL="0" indent="0" algn="l">
              <a:lnSpc>
                <a:spcPts val="3100"/>
              </a:lnSpc>
              <a:buNone/>
            </a:pPr>
            <a:r>
              <a:rPr lang="en-US" sz="19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Otentik &amp; Holistik (Formatif &amp; Sumatif).</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2"/>
          <a:stretch>
            <a:fillRect/>
          </a:stretch>
        </p:blipFill>
        <p:spPr>
          <a:xfrm>
            <a:off x="0" y="0"/>
            <a:ext cx="5486400" cy="8229600"/>
          </a:xfrm>
          <a:prstGeom prst="rect">
            <a:avLst/>
          </a:prstGeom>
        </p:spPr>
      </p:pic>
      <p:sp>
        <p:nvSpPr>
          <p:cNvPr id="3" name="Text 0"/>
          <p:cNvSpPr/>
          <p:nvPr/>
        </p:nvSpPr>
        <p:spPr>
          <a:xfrm>
            <a:off x="6271260" y="857250"/>
            <a:ext cx="7122795" cy="560546"/>
          </a:xfrm>
          <a:prstGeom prst="rect">
            <a:avLst/>
          </a:prstGeom>
          <a:noFill/>
        </p:spPr>
        <p:txBody>
          <a:bodyPr wrap="none" lIns="0" tIns="0" rIns="0" bIns="0" rtlCol="0" anchor="t"/>
          <a:lstStyle/>
          <a:p>
            <a:pPr marL="0" indent="0" algn="l">
              <a:lnSpc>
                <a:spcPts val="4400"/>
              </a:lnSpc>
              <a:buNone/>
            </a:pPr>
            <a:r>
              <a:rPr lang="en-US" sz="35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4. FOKUS UTAMA: 3 Pengalaman Belajar Inti</a:t>
            </a:r>
            <a:endParaRPr lang="en-US" sz="3500" dirty="0"/>
          </a:p>
        </p:txBody>
      </p:sp>
      <p:sp>
        <p:nvSpPr>
          <p:cNvPr id="4" name="Text 1"/>
          <p:cNvSpPr/>
          <p:nvPr/>
        </p:nvSpPr>
        <p:spPr>
          <a:xfrm>
            <a:off x="6271260" y="1754148"/>
            <a:ext cx="7574280" cy="717709"/>
          </a:xfrm>
          <a:prstGeom prst="rect">
            <a:avLst/>
          </a:prstGeom>
          <a:noFill/>
        </p:spPr>
        <p:txBody>
          <a:bodyPr wrap="square" lIns="0" tIns="0" rIns="0" bIns="0" rtlCol="0" anchor="t"/>
          <a:lstStyle/>
          <a:p>
            <a:pPr marL="0" indent="0" algn="l">
              <a:lnSpc>
                <a:spcPts val="2800"/>
              </a:lnSpc>
              <a:buNone/>
            </a:pPr>
            <a:r>
              <a:rPr lang="en-US" sz="20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Inti dari RPM adalah merancang tiga jenis pengalaman belajar yang harus dialami siswa secara berurutan atau siklikal.</a:t>
            </a:r>
            <a:endParaRPr lang="en-US" sz="2000" dirty="0"/>
          </a:p>
        </p:txBody>
      </p:sp>
      <p:pic>
        <p:nvPicPr>
          <p:cNvPr id="5" name="Image 1" descr="preencoded.png"/>
          <p:cNvPicPr>
            <a:picLocks noChangeAspect="1"/>
          </p:cNvPicPr>
          <p:nvPr>
            <p:custDataLst>
              <p:tags r:id="rId1"/>
            </p:custDataLst>
          </p:nvPr>
        </p:nvPicPr>
        <p:blipFill>
          <a:blip r:embed="rId13"/>
          <a:stretch>
            <a:fillRect/>
          </a:stretch>
        </p:blipFill>
        <p:spPr>
          <a:xfrm>
            <a:off x="6271260" y="2724150"/>
            <a:ext cx="1121331" cy="1345644"/>
          </a:xfrm>
          <a:prstGeom prst="rect">
            <a:avLst/>
          </a:prstGeom>
        </p:spPr>
      </p:pic>
      <p:sp>
        <p:nvSpPr>
          <p:cNvPr id="6" name="Text 2"/>
          <p:cNvSpPr/>
          <p:nvPr>
            <p:custDataLst>
              <p:tags r:id="rId2"/>
            </p:custDataLst>
          </p:nvPr>
        </p:nvSpPr>
        <p:spPr>
          <a:xfrm>
            <a:off x="7616785" y="2948345"/>
            <a:ext cx="2691289" cy="336352"/>
          </a:xfrm>
          <a:prstGeom prst="rect">
            <a:avLst/>
          </a:prstGeom>
          <a:noFill/>
        </p:spPr>
        <p:txBody>
          <a:bodyPr wrap="none" lIns="0" tIns="0" rIns="0" bIns="0" rtlCol="0" anchor="t"/>
          <a:lstStyle/>
          <a:p>
            <a:pPr marL="0" indent="0" algn="l">
              <a:lnSpc>
                <a:spcPts val="2600"/>
              </a:lnSpc>
              <a:buNone/>
            </a:pPr>
            <a:r>
              <a:rPr lang="en-US" sz="21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1. Memahami</a:t>
            </a:r>
            <a:endParaRPr lang="en-US" sz="2100" dirty="0"/>
          </a:p>
        </p:txBody>
      </p:sp>
      <p:sp>
        <p:nvSpPr>
          <p:cNvPr id="7" name="Text 3"/>
          <p:cNvSpPr/>
          <p:nvPr>
            <p:custDataLst>
              <p:tags r:id="rId3"/>
            </p:custDataLst>
          </p:nvPr>
        </p:nvSpPr>
        <p:spPr>
          <a:xfrm>
            <a:off x="7616785" y="3419237"/>
            <a:ext cx="6228755" cy="358854"/>
          </a:xfrm>
          <a:prstGeom prst="rect">
            <a:avLst/>
          </a:prstGeom>
          <a:noFill/>
        </p:spPr>
        <p:txBody>
          <a:bodyPr wrap="none" lIns="0" tIns="0" rIns="0" bIns="0" rtlCol="0" anchor="t"/>
          <a:lstStyle/>
          <a:p>
            <a:pPr marL="0" indent="0" algn="l">
              <a:lnSpc>
                <a:spcPts val="2800"/>
              </a:lnSpc>
              <a:buNone/>
            </a:pPr>
            <a:r>
              <a:rPr lang="en-US" sz="175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(Understanding)</a:t>
            </a:r>
            <a:endParaRPr lang="en-US" sz="1750" dirty="0"/>
          </a:p>
        </p:txBody>
      </p:sp>
      <p:pic>
        <p:nvPicPr>
          <p:cNvPr id="8" name="Image 2" descr="preencoded.png"/>
          <p:cNvPicPr>
            <a:picLocks noChangeAspect="1"/>
          </p:cNvPicPr>
          <p:nvPr>
            <p:custDataLst>
              <p:tags r:id="rId4"/>
            </p:custDataLst>
          </p:nvPr>
        </p:nvPicPr>
        <p:blipFill>
          <a:blip r:embed="rId14"/>
          <a:stretch>
            <a:fillRect/>
          </a:stretch>
        </p:blipFill>
        <p:spPr>
          <a:xfrm>
            <a:off x="6271260" y="4069794"/>
            <a:ext cx="1121331" cy="1345644"/>
          </a:xfrm>
          <a:prstGeom prst="rect">
            <a:avLst/>
          </a:prstGeom>
        </p:spPr>
      </p:pic>
      <p:sp>
        <p:nvSpPr>
          <p:cNvPr id="9" name="Text 4"/>
          <p:cNvSpPr/>
          <p:nvPr>
            <p:custDataLst>
              <p:tags r:id="rId5"/>
            </p:custDataLst>
          </p:nvPr>
        </p:nvSpPr>
        <p:spPr>
          <a:xfrm>
            <a:off x="7616785" y="4293989"/>
            <a:ext cx="2691289" cy="336352"/>
          </a:xfrm>
          <a:prstGeom prst="rect">
            <a:avLst/>
          </a:prstGeom>
          <a:noFill/>
        </p:spPr>
        <p:txBody>
          <a:bodyPr wrap="none" lIns="0" tIns="0" rIns="0" bIns="0" rtlCol="0" anchor="t"/>
          <a:lstStyle/>
          <a:p>
            <a:pPr marL="0" indent="0" algn="l">
              <a:lnSpc>
                <a:spcPts val="2600"/>
              </a:lnSpc>
              <a:buNone/>
            </a:pPr>
            <a:r>
              <a:rPr lang="en-US" sz="21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2. Mengaplikasi</a:t>
            </a:r>
            <a:endParaRPr lang="en-US" sz="2100" dirty="0"/>
          </a:p>
        </p:txBody>
      </p:sp>
      <p:sp>
        <p:nvSpPr>
          <p:cNvPr id="10" name="Text 5"/>
          <p:cNvSpPr/>
          <p:nvPr>
            <p:custDataLst>
              <p:tags r:id="rId6"/>
            </p:custDataLst>
          </p:nvPr>
        </p:nvSpPr>
        <p:spPr>
          <a:xfrm>
            <a:off x="7616785" y="4764881"/>
            <a:ext cx="6228755" cy="358854"/>
          </a:xfrm>
          <a:prstGeom prst="rect">
            <a:avLst/>
          </a:prstGeom>
          <a:noFill/>
        </p:spPr>
        <p:txBody>
          <a:bodyPr wrap="none" lIns="0" tIns="0" rIns="0" bIns="0" rtlCol="0" anchor="t"/>
          <a:lstStyle/>
          <a:p>
            <a:pPr marL="0" indent="0" algn="l">
              <a:lnSpc>
                <a:spcPts val="2800"/>
              </a:lnSpc>
              <a:buNone/>
            </a:pPr>
            <a:r>
              <a:rPr lang="en-US" sz="175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(Applying)</a:t>
            </a:r>
            <a:endParaRPr lang="en-US" sz="1750" dirty="0"/>
          </a:p>
        </p:txBody>
      </p:sp>
      <p:pic>
        <p:nvPicPr>
          <p:cNvPr id="11" name="Image 3" descr="preencoded.png"/>
          <p:cNvPicPr>
            <a:picLocks noChangeAspect="1"/>
          </p:cNvPicPr>
          <p:nvPr>
            <p:custDataLst>
              <p:tags r:id="rId7"/>
            </p:custDataLst>
          </p:nvPr>
        </p:nvPicPr>
        <p:blipFill>
          <a:blip r:embed="rId15"/>
          <a:stretch>
            <a:fillRect/>
          </a:stretch>
        </p:blipFill>
        <p:spPr>
          <a:xfrm>
            <a:off x="6271260" y="5415439"/>
            <a:ext cx="1121331" cy="1345644"/>
          </a:xfrm>
          <a:prstGeom prst="rect">
            <a:avLst/>
          </a:prstGeom>
        </p:spPr>
      </p:pic>
      <p:sp>
        <p:nvSpPr>
          <p:cNvPr id="12" name="Text 6"/>
          <p:cNvSpPr/>
          <p:nvPr>
            <p:custDataLst>
              <p:tags r:id="rId8"/>
            </p:custDataLst>
          </p:nvPr>
        </p:nvSpPr>
        <p:spPr>
          <a:xfrm>
            <a:off x="7616785" y="5639633"/>
            <a:ext cx="2691289" cy="336352"/>
          </a:xfrm>
          <a:prstGeom prst="rect">
            <a:avLst/>
          </a:prstGeom>
          <a:noFill/>
        </p:spPr>
        <p:txBody>
          <a:bodyPr wrap="none" lIns="0" tIns="0" rIns="0" bIns="0" rtlCol="0" anchor="t"/>
          <a:lstStyle/>
          <a:p>
            <a:pPr marL="0" indent="0" algn="l">
              <a:lnSpc>
                <a:spcPts val="2600"/>
              </a:lnSpc>
              <a:buNone/>
            </a:pPr>
            <a:r>
              <a:rPr lang="en-US" sz="21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3. Merefleksi</a:t>
            </a:r>
            <a:endParaRPr lang="en-US" sz="2100" dirty="0"/>
          </a:p>
        </p:txBody>
      </p:sp>
      <p:sp>
        <p:nvSpPr>
          <p:cNvPr id="13" name="Text 7"/>
          <p:cNvSpPr/>
          <p:nvPr>
            <p:custDataLst>
              <p:tags r:id="rId9"/>
            </p:custDataLst>
          </p:nvPr>
        </p:nvSpPr>
        <p:spPr>
          <a:xfrm>
            <a:off x="7616785" y="6110526"/>
            <a:ext cx="6228755" cy="358854"/>
          </a:xfrm>
          <a:prstGeom prst="rect">
            <a:avLst/>
          </a:prstGeom>
          <a:noFill/>
        </p:spPr>
        <p:txBody>
          <a:bodyPr wrap="none" lIns="0" tIns="0" rIns="0" bIns="0" rtlCol="0" anchor="t"/>
          <a:lstStyle/>
          <a:p>
            <a:pPr marL="0" indent="0" algn="l">
              <a:lnSpc>
                <a:spcPts val="2800"/>
              </a:lnSpc>
              <a:buNone/>
            </a:pPr>
            <a:r>
              <a:rPr lang="en-US" sz="175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(Reflecting)</a:t>
            </a:r>
            <a:endParaRPr lang="en-US" sz="1750" dirty="0"/>
          </a:p>
        </p:txBody>
      </p:sp>
      <p:sp>
        <p:nvSpPr>
          <p:cNvPr id="14" name="Text 8"/>
          <p:cNvSpPr/>
          <p:nvPr/>
        </p:nvSpPr>
        <p:spPr>
          <a:xfrm>
            <a:off x="6271260" y="7013377"/>
            <a:ext cx="7574280" cy="358854"/>
          </a:xfrm>
          <a:prstGeom prst="rect">
            <a:avLst/>
          </a:prstGeom>
          <a:noFill/>
        </p:spPr>
        <p:txBody>
          <a:bodyPr wrap="none" lIns="0" tIns="0" rIns="0" bIns="0" rtlCol="0" anchor="t"/>
          <a:lstStyle/>
          <a:p>
            <a:pPr marL="0" indent="0" algn="l">
              <a:lnSpc>
                <a:spcPts val="2800"/>
              </a:lnSpc>
              <a:buNone/>
            </a:pPr>
            <a:r>
              <a:rPr lang="en-US" sz="20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Inilah yang kita tuangkan dalam </a:t>
            </a:r>
            <a:r>
              <a:rPr lang="en-US" sz="2000" b="1"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Langkah-Langkah Pembelajaran (Kegiatan Inti)</a:t>
            </a:r>
            <a:r>
              <a:rPr lang="en-US" sz="2000" dirty="0">
                <a:solidFill>
                  <a:srgbClr val="383838"/>
                </a:solidFill>
                <a:latin typeface="Patrick Hand" panose="00000500000000000000" pitchFamily="34" charset="0"/>
                <a:ea typeface="Patrick Hand" panose="00000500000000000000" pitchFamily="34" charset="-122"/>
                <a:cs typeface="Patrick Hand" panose="00000500000000000000" pitchFamily="34" charset="-120"/>
              </a:rPr>
              <a:t> di RPM.</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1520" y="228601"/>
            <a:ext cx="13167360" cy="699135"/>
          </a:xfrm>
        </p:spPr>
        <p:txBody>
          <a:bodyPr vert="horz" wrap="square" lIns="0" tIns="10160" rIns="0" bIns="0" rtlCol="0">
            <a:spAutoFit/>
          </a:bodyPr>
          <a:lstStyle/>
          <a:p>
            <a:pPr marL="12700" marR="0" lvl="0" indent="0" defTabSz="914400" eaLnBrk="1" fontAlgn="auto" latinLnBrk="0" hangingPunct="1">
              <a:lnSpc>
                <a:spcPct val="100000"/>
              </a:lnSpc>
              <a:spcBef>
                <a:spcPts val="100"/>
              </a:spcBef>
              <a:spcAft>
                <a:spcPts val="0"/>
              </a:spcAft>
              <a:buClrTx/>
              <a:buSzTx/>
              <a:buFontTx/>
              <a:buNone/>
              <a:defRPr/>
            </a:pPr>
            <a:r>
              <a:rPr kumimoji="0" sz="4480" b="1" i="0" u="none" strike="noStrike" kern="0" cap="none" spc="-114" normalizeH="0" baseline="0" noProof="0" dirty="0">
                <a:ln>
                  <a:noFill/>
                </a:ln>
                <a:solidFill>
                  <a:srgbClr val="065985"/>
                </a:solidFill>
                <a:effectLst/>
                <a:uLnTx/>
                <a:uFillTx/>
                <a:latin typeface="Tahoma" panose="020B0604030504040204"/>
                <a:ea typeface="+mj-ea"/>
                <a:cs typeface="Tahoma" panose="020B0604030504040204"/>
              </a:rPr>
              <a:t>Perencanaan</a:t>
            </a:r>
            <a:r>
              <a:rPr kumimoji="0" sz="4480" b="1" i="0" u="none" strike="noStrike" kern="0" cap="none" spc="-190" normalizeH="0" baseline="0" noProof="0" dirty="0">
                <a:ln>
                  <a:noFill/>
                </a:ln>
                <a:solidFill>
                  <a:srgbClr val="065985"/>
                </a:solidFill>
                <a:effectLst/>
                <a:uLnTx/>
                <a:uFillTx/>
                <a:latin typeface="Tahoma" panose="020B0604030504040204"/>
                <a:ea typeface="+mj-ea"/>
                <a:cs typeface="Tahoma" panose="020B0604030504040204"/>
              </a:rPr>
              <a:t> </a:t>
            </a:r>
            <a:r>
              <a:rPr kumimoji="0" sz="4480" b="1" i="0" u="none" strike="noStrike" kern="0" cap="none" spc="-200" normalizeH="0" baseline="0" noProof="0" dirty="0">
                <a:ln>
                  <a:noFill/>
                </a:ln>
                <a:solidFill>
                  <a:srgbClr val="065985"/>
                </a:solidFill>
                <a:effectLst/>
                <a:uLnTx/>
                <a:uFillTx/>
                <a:latin typeface="Tahoma" panose="020B0604030504040204"/>
                <a:ea typeface="+mj-ea"/>
                <a:cs typeface="Tahoma" panose="020B0604030504040204"/>
              </a:rPr>
              <a:t>Pembelajaran</a:t>
            </a:r>
            <a:r>
              <a:rPr kumimoji="0" sz="4480" b="1" i="0" u="none" strike="noStrike" kern="0" cap="none" spc="-185" normalizeH="0" baseline="0" noProof="0" dirty="0">
                <a:ln>
                  <a:noFill/>
                </a:ln>
                <a:solidFill>
                  <a:srgbClr val="065985"/>
                </a:solidFill>
                <a:effectLst/>
                <a:uLnTx/>
                <a:uFillTx/>
                <a:latin typeface="Tahoma" panose="020B0604030504040204"/>
                <a:ea typeface="+mj-ea"/>
                <a:cs typeface="Tahoma" panose="020B0604030504040204"/>
              </a:rPr>
              <a:t> </a:t>
            </a:r>
            <a:r>
              <a:rPr kumimoji="0" sz="4480" b="1" i="0" u="none" strike="noStrike" kern="0" cap="none" spc="-55" normalizeH="0" baseline="0" noProof="0" dirty="0">
                <a:ln>
                  <a:noFill/>
                </a:ln>
                <a:solidFill>
                  <a:srgbClr val="065985"/>
                </a:solidFill>
                <a:effectLst/>
                <a:uLnTx/>
                <a:uFillTx/>
                <a:latin typeface="Tahoma" panose="020B0604030504040204"/>
                <a:ea typeface="+mj-ea"/>
                <a:cs typeface="Tahoma" panose="020B0604030504040204"/>
              </a:rPr>
              <a:t>Mendalam</a:t>
            </a:r>
            <a:endParaRPr kumimoji="0" sz="4480" b="1" i="0" u="none" strike="noStrike" kern="0" cap="none" spc="0" normalizeH="0" baseline="0" noProof="0">
              <a:ln>
                <a:noFill/>
              </a:ln>
              <a:solidFill>
                <a:srgbClr val="065985"/>
              </a:solidFill>
              <a:effectLst/>
              <a:uLnTx/>
              <a:uFillTx/>
              <a:latin typeface="Tahoma" panose="020B0604030504040204"/>
              <a:ea typeface="+mj-ea"/>
              <a:cs typeface="Tahoma" panose="020B0604030504040204"/>
            </a:endParaRPr>
          </a:p>
        </p:txBody>
      </p:sp>
      <p:grpSp>
        <p:nvGrpSpPr>
          <p:cNvPr id="39939" name="object 3"/>
          <p:cNvGrpSpPr/>
          <p:nvPr/>
        </p:nvGrpSpPr>
        <p:grpSpPr>
          <a:xfrm>
            <a:off x="975360" y="1920240"/>
            <a:ext cx="12679680" cy="2720340"/>
            <a:chOff x="1219201" y="2400300"/>
            <a:chExt cx="15850235" cy="3400425"/>
          </a:xfrm>
        </p:grpSpPr>
        <p:pic>
          <p:nvPicPr>
            <p:cNvPr id="39964" name="object 4"/>
            <p:cNvPicPr>
              <a:picLocks noChangeAspect="1"/>
            </p:cNvPicPr>
            <p:nvPr/>
          </p:nvPicPr>
          <p:blipFill>
            <a:blip r:embed="rId2"/>
            <a:stretch>
              <a:fillRect/>
            </a:stretch>
          </p:blipFill>
          <p:spPr>
            <a:xfrm>
              <a:off x="1219201" y="2400300"/>
              <a:ext cx="15849616" cy="3400002"/>
            </a:xfrm>
            <a:prstGeom prst="rect">
              <a:avLst/>
            </a:prstGeom>
            <a:noFill/>
            <a:ln w="9525">
              <a:noFill/>
            </a:ln>
          </p:spPr>
        </p:pic>
        <p:sp>
          <p:nvSpPr>
            <p:cNvPr id="39965" name="object 5"/>
            <p:cNvSpPr/>
            <p:nvPr/>
          </p:nvSpPr>
          <p:spPr>
            <a:xfrm>
              <a:off x="1600201" y="2857499"/>
              <a:ext cx="333375" cy="333375"/>
            </a:xfrm>
            <a:custGeom>
              <a:avLst/>
              <a:gdLst/>
              <a:ahLst/>
              <a:cxnLst/>
              <a:rect l="0" t="0" r="0" b="0"/>
              <a:pathLst>
                <a:path w="333375" h="333375">
                  <a:moveTo>
                    <a:pt x="166649" y="333299"/>
                  </a:moveTo>
                  <a:lnTo>
                    <a:pt x="122347" y="327347"/>
                  </a:lnTo>
                  <a:lnTo>
                    <a:pt x="82538" y="310547"/>
                  </a:lnTo>
                  <a:lnTo>
                    <a:pt x="48810" y="284489"/>
                  </a:lnTo>
                  <a:lnTo>
                    <a:pt x="22752" y="250761"/>
                  </a:lnTo>
                  <a:lnTo>
                    <a:pt x="5952" y="210952"/>
                  </a:lnTo>
                  <a:lnTo>
                    <a:pt x="0" y="166649"/>
                  </a:lnTo>
                  <a:lnTo>
                    <a:pt x="5952" y="122347"/>
                  </a:lnTo>
                  <a:lnTo>
                    <a:pt x="22752" y="82538"/>
                  </a:lnTo>
                  <a:lnTo>
                    <a:pt x="48810" y="48810"/>
                  </a:lnTo>
                  <a:lnTo>
                    <a:pt x="82538" y="22752"/>
                  </a:lnTo>
                  <a:lnTo>
                    <a:pt x="122347" y="5952"/>
                  </a:lnTo>
                  <a:lnTo>
                    <a:pt x="166649" y="0"/>
                  </a:lnTo>
                  <a:lnTo>
                    <a:pt x="199313" y="3231"/>
                  </a:lnTo>
                  <a:lnTo>
                    <a:pt x="259107" y="27999"/>
                  </a:lnTo>
                  <a:lnTo>
                    <a:pt x="305300" y="74192"/>
                  </a:lnTo>
                  <a:lnTo>
                    <a:pt x="330068" y="133986"/>
                  </a:lnTo>
                  <a:lnTo>
                    <a:pt x="333299" y="166649"/>
                  </a:lnTo>
                  <a:lnTo>
                    <a:pt x="327347" y="210952"/>
                  </a:lnTo>
                  <a:lnTo>
                    <a:pt x="310547" y="250761"/>
                  </a:lnTo>
                  <a:lnTo>
                    <a:pt x="284489" y="284489"/>
                  </a:lnTo>
                  <a:lnTo>
                    <a:pt x="250761" y="310547"/>
                  </a:lnTo>
                  <a:lnTo>
                    <a:pt x="210952" y="327347"/>
                  </a:lnTo>
                  <a:lnTo>
                    <a:pt x="166649" y="333299"/>
                  </a:lnTo>
                  <a:close/>
                </a:path>
              </a:pathLst>
            </a:custGeom>
            <a:solidFill>
              <a:srgbClr val="37BDF7">
                <a:alpha val="100000"/>
              </a:srgbClr>
            </a:solidFill>
            <a:ln w="9525">
              <a:noFill/>
            </a:ln>
          </p:spPr>
          <p:txBody>
            <a:bodyPr/>
            <a:lstStyle/>
            <a:p>
              <a:endParaRPr lang="en-GB" altLang="en-US" sz="1440"/>
            </a:p>
          </p:txBody>
        </p:sp>
      </p:grpSp>
      <p:sp>
        <p:nvSpPr>
          <p:cNvPr id="6" name="object 6"/>
          <p:cNvSpPr txBox="1"/>
          <p:nvPr/>
        </p:nvSpPr>
        <p:spPr>
          <a:xfrm>
            <a:off x="1363980" y="2296160"/>
            <a:ext cx="99060" cy="23114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440" b="1" kern="0" cap="none" spc="-430" normalizeH="0" baseline="0" noProof="0" dirty="0">
                <a:solidFill>
                  <a:srgbClr val="FFFFFF"/>
                </a:solidFill>
                <a:latin typeface="Tahoma" panose="020B0604030504040204"/>
                <a:cs typeface="Tahoma" panose="020B0604030504040204"/>
              </a:rPr>
              <a:t>1</a:t>
            </a:r>
            <a:endParaRPr kumimoji="0" sz="1440" kern="0" cap="none" spc="0" normalizeH="0" baseline="0" noProof="0">
              <a:solidFill>
                <a:sysClr val="windowText" lastClr="000000"/>
              </a:solidFill>
              <a:latin typeface="Tahoma" panose="020B0604030504040204"/>
              <a:cs typeface="Tahoma" panose="020B0604030504040204"/>
            </a:endParaRPr>
          </a:p>
        </p:txBody>
      </p:sp>
      <p:sp>
        <p:nvSpPr>
          <p:cNvPr id="7" name="object 7"/>
          <p:cNvSpPr txBox="1"/>
          <p:nvPr/>
        </p:nvSpPr>
        <p:spPr>
          <a:xfrm>
            <a:off x="1658620" y="2202180"/>
            <a:ext cx="1642110" cy="3790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400" b="1" kern="0" cap="none" spc="-114" normalizeH="0" baseline="0" noProof="0" dirty="0">
                <a:solidFill>
                  <a:srgbClr val="FFFFFF"/>
                </a:solidFill>
                <a:latin typeface="Tahoma" panose="020B0604030504040204"/>
                <a:cs typeface="Tahoma" panose="020B0604030504040204"/>
              </a:rPr>
              <a:t>Identifikasi</a:t>
            </a:r>
            <a:endParaRPr kumimoji="0" sz="2400" kern="0" cap="none" spc="0" normalizeH="0" baseline="0" noProof="0">
              <a:solidFill>
                <a:sysClr val="windowText" lastClr="000000"/>
              </a:solidFill>
              <a:latin typeface="Tahoma" panose="020B0604030504040204"/>
              <a:cs typeface="Tahoma" panose="020B0604030504040204"/>
            </a:endParaRPr>
          </a:p>
        </p:txBody>
      </p:sp>
      <p:sp>
        <p:nvSpPr>
          <p:cNvPr id="8" name="object 8"/>
          <p:cNvSpPr txBox="1"/>
          <p:nvPr/>
        </p:nvSpPr>
        <p:spPr>
          <a:xfrm>
            <a:off x="1676400" y="2684780"/>
            <a:ext cx="3783330" cy="781050"/>
          </a:xfrm>
          <a:prstGeom prst="rect">
            <a:avLst/>
          </a:prstGeom>
        </p:spPr>
        <p:txBody>
          <a:bodyPr vert="horz" wrap="square" lIns="0" tIns="42672" rIns="0" bIns="0" rtlCol="0">
            <a:spAutoFit/>
          </a:bodyPr>
          <a:lstStyle/>
          <a:p>
            <a:pPr marL="446405" indent="-422275" defTabSz="914400" eaLnBrk="1" hangingPunct="1">
              <a:spcBef>
                <a:spcPts val="425"/>
              </a:spcBef>
              <a:buAutoNum type="alphaLcPeriod"/>
              <a:tabLst>
                <a:tab pos="446405" algn="l"/>
              </a:tabLst>
            </a:pPr>
            <a:r>
              <a:rPr lang="en-US" altLang="zh-CN" sz="1440">
                <a:solidFill>
                  <a:srgbClr val="FFFFFF"/>
                </a:solidFill>
                <a:latin typeface="Tahoma" panose="020B0604030504040204" pitchFamily="34" charset="0"/>
                <a:cs typeface="Tahoma" panose="020B0604030504040204" pitchFamily="34" charset="0"/>
              </a:rPr>
              <a:t>Mengidentifikasi kesiapan peserta didik</a:t>
            </a:r>
            <a:endParaRPr lang="en-US" altLang="zh-CN" sz="1440">
              <a:solidFill>
                <a:srgbClr val="000000"/>
              </a:solidFill>
              <a:latin typeface="Tahoma" panose="020B0604030504040204" pitchFamily="34" charset="0"/>
              <a:cs typeface="Tahoma" panose="020B0604030504040204" pitchFamily="34" charset="0"/>
            </a:endParaRPr>
          </a:p>
          <a:p>
            <a:pPr marL="446405" indent="-422275" defTabSz="914400" eaLnBrk="1" hangingPunct="1">
              <a:lnSpc>
                <a:spcPct val="115000"/>
              </a:lnSpc>
              <a:buAutoNum type="alphaLcPeriod"/>
              <a:tabLst>
                <a:tab pos="446405" algn="l"/>
              </a:tabLst>
            </a:pPr>
            <a:r>
              <a:rPr lang="en-US" altLang="zh-CN" sz="1440">
                <a:solidFill>
                  <a:srgbClr val="FFFFFF"/>
                </a:solidFill>
                <a:latin typeface="Tahoma" panose="020B0604030504040204" pitchFamily="34" charset="0"/>
                <a:cs typeface="Tahoma" panose="020B0604030504040204" pitchFamily="34" charset="0"/>
              </a:rPr>
              <a:t>Memahami karakteristik materi pelajaran</a:t>
            </a:r>
            <a:endParaRPr lang="en-US" altLang="zh-CN" sz="1440">
              <a:solidFill>
                <a:srgbClr val="000000"/>
              </a:solidFill>
              <a:latin typeface="Tahoma" panose="020B0604030504040204" pitchFamily="34" charset="0"/>
              <a:cs typeface="Tahoma" panose="020B0604030504040204" pitchFamily="34" charset="0"/>
            </a:endParaRPr>
          </a:p>
          <a:p>
            <a:pPr marL="446405" indent="-422275" defTabSz="914400" eaLnBrk="1" hangingPunct="1">
              <a:spcBef>
                <a:spcPts val="325"/>
              </a:spcBef>
              <a:buAutoNum type="alphaLcPeriod"/>
              <a:tabLst>
                <a:tab pos="446405" algn="l"/>
              </a:tabLst>
            </a:pPr>
            <a:r>
              <a:rPr lang="en-US" altLang="zh-CN" sz="1440">
                <a:solidFill>
                  <a:srgbClr val="FFFFFF"/>
                </a:solidFill>
                <a:latin typeface="Tahoma" panose="020B0604030504040204" pitchFamily="34" charset="0"/>
                <a:cs typeface="Tahoma" panose="020B0604030504040204" pitchFamily="34" charset="0"/>
              </a:rPr>
              <a:t>Menentukan dimensi profil Lulusan</a:t>
            </a:r>
            <a:endParaRPr lang="en-US" altLang="zh-CN" sz="1440">
              <a:solidFill>
                <a:srgbClr val="000000"/>
              </a:solidFill>
              <a:latin typeface="Tahoma" panose="020B0604030504040204" pitchFamily="34" charset="0"/>
              <a:ea typeface="Tahoma" panose="020B0604030504040204" pitchFamily="34" charset="0"/>
            </a:endParaRPr>
          </a:p>
        </p:txBody>
      </p:sp>
      <p:grpSp>
        <p:nvGrpSpPr>
          <p:cNvPr id="39943" name="object 9"/>
          <p:cNvGrpSpPr/>
          <p:nvPr/>
        </p:nvGrpSpPr>
        <p:grpSpPr>
          <a:xfrm>
            <a:off x="5689600" y="2286000"/>
            <a:ext cx="589280" cy="1203960"/>
            <a:chOff x="7111797" y="2857500"/>
            <a:chExt cx="737235" cy="1504950"/>
          </a:xfrm>
        </p:grpSpPr>
        <p:pic>
          <p:nvPicPr>
            <p:cNvPr id="39962" name="object 10"/>
            <p:cNvPicPr>
              <a:picLocks noChangeAspect="1"/>
            </p:cNvPicPr>
            <p:nvPr/>
          </p:nvPicPr>
          <p:blipFill>
            <a:blip r:embed="rId3"/>
            <a:stretch>
              <a:fillRect/>
            </a:stretch>
          </p:blipFill>
          <p:spPr>
            <a:xfrm>
              <a:off x="7111797" y="3848100"/>
              <a:ext cx="270449" cy="514349"/>
            </a:xfrm>
            <a:prstGeom prst="rect">
              <a:avLst/>
            </a:prstGeom>
            <a:noFill/>
            <a:ln w="9525">
              <a:noFill/>
            </a:ln>
          </p:spPr>
        </p:pic>
        <p:sp>
          <p:nvSpPr>
            <p:cNvPr id="39963" name="object 11"/>
            <p:cNvSpPr/>
            <p:nvPr/>
          </p:nvSpPr>
          <p:spPr>
            <a:xfrm>
              <a:off x="7515232" y="2857500"/>
              <a:ext cx="333375" cy="333375"/>
            </a:xfrm>
            <a:custGeom>
              <a:avLst/>
              <a:gdLst/>
              <a:ahLst/>
              <a:cxnLst/>
              <a:rect l="0" t="0" r="0" b="0"/>
              <a:pathLst>
                <a:path w="333375" h="333375">
                  <a:moveTo>
                    <a:pt x="166649" y="333299"/>
                  </a:moveTo>
                  <a:lnTo>
                    <a:pt x="122347" y="327347"/>
                  </a:lnTo>
                  <a:lnTo>
                    <a:pt x="82538" y="310547"/>
                  </a:lnTo>
                  <a:lnTo>
                    <a:pt x="48810" y="284489"/>
                  </a:lnTo>
                  <a:lnTo>
                    <a:pt x="22752" y="250761"/>
                  </a:lnTo>
                  <a:lnTo>
                    <a:pt x="5952" y="210952"/>
                  </a:lnTo>
                  <a:lnTo>
                    <a:pt x="0" y="166649"/>
                  </a:lnTo>
                  <a:lnTo>
                    <a:pt x="5952" y="122347"/>
                  </a:lnTo>
                  <a:lnTo>
                    <a:pt x="22752" y="82538"/>
                  </a:lnTo>
                  <a:lnTo>
                    <a:pt x="48810" y="48810"/>
                  </a:lnTo>
                  <a:lnTo>
                    <a:pt x="82538" y="22752"/>
                  </a:lnTo>
                  <a:lnTo>
                    <a:pt x="122347" y="5952"/>
                  </a:lnTo>
                  <a:lnTo>
                    <a:pt x="166649" y="0"/>
                  </a:lnTo>
                  <a:lnTo>
                    <a:pt x="199313" y="3231"/>
                  </a:lnTo>
                  <a:lnTo>
                    <a:pt x="259107" y="27999"/>
                  </a:lnTo>
                  <a:lnTo>
                    <a:pt x="305300" y="74192"/>
                  </a:lnTo>
                  <a:lnTo>
                    <a:pt x="330068" y="133986"/>
                  </a:lnTo>
                  <a:lnTo>
                    <a:pt x="333299" y="166649"/>
                  </a:lnTo>
                  <a:lnTo>
                    <a:pt x="327347" y="210952"/>
                  </a:lnTo>
                  <a:lnTo>
                    <a:pt x="310547" y="250761"/>
                  </a:lnTo>
                  <a:lnTo>
                    <a:pt x="284489" y="284489"/>
                  </a:lnTo>
                  <a:lnTo>
                    <a:pt x="250761" y="310547"/>
                  </a:lnTo>
                  <a:lnTo>
                    <a:pt x="210951" y="327347"/>
                  </a:lnTo>
                  <a:lnTo>
                    <a:pt x="166649" y="333299"/>
                  </a:lnTo>
                  <a:close/>
                </a:path>
              </a:pathLst>
            </a:custGeom>
            <a:solidFill>
              <a:srgbClr val="37BDF7">
                <a:alpha val="100000"/>
              </a:srgbClr>
            </a:solidFill>
            <a:ln w="9525">
              <a:noFill/>
            </a:ln>
          </p:spPr>
          <p:txBody>
            <a:bodyPr/>
            <a:lstStyle/>
            <a:p>
              <a:endParaRPr lang="en-GB" altLang="en-US" sz="1440"/>
            </a:p>
          </p:txBody>
        </p:sp>
      </p:grpSp>
      <p:sp>
        <p:nvSpPr>
          <p:cNvPr id="12" name="object 12"/>
          <p:cNvSpPr txBox="1"/>
          <p:nvPr/>
        </p:nvSpPr>
        <p:spPr>
          <a:xfrm>
            <a:off x="6071870" y="2296160"/>
            <a:ext cx="135890" cy="23114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440" b="1" kern="0" cap="none" spc="-50" normalizeH="0" baseline="0" noProof="0" dirty="0">
                <a:solidFill>
                  <a:srgbClr val="FFFFFF"/>
                </a:solidFill>
                <a:latin typeface="Tahoma" panose="020B0604030504040204"/>
                <a:cs typeface="Tahoma" panose="020B0604030504040204"/>
              </a:rPr>
              <a:t>2</a:t>
            </a:r>
            <a:endParaRPr kumimoji="0" sz="1440" kern="0" cap="none" spc="0" normalizeH="0" baseline="0" noProof="0">
              <a:solidFill>
                <a:sysClr val="windowText" lastClr="000000"/>
              </a:solidFill>
              <a:latin typeface="Tahoma" panose="020B0604030504040204"/>
              <a:cs typeface="Tahoma" panose="020B0604030504040204"/>
            </a:endParaRPr>
          </a:p>
        </p:txBody>
      </p:sp>
      <p:sp>
        <p:nvSpPr>
          <p:cNvPr id="13" name="object 13"/>
          <p:cNvSpPr txBox="1"/>
          <p:nvPr/>
        </p:nvSpPr>
        <p:spPr>
          <a:xfrm>
            <a:off x="6390640" y="2202180"/>
            <a:ext cx="3110230" cy="3790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400" b="1" kern="0" cap="none" spc="-50" normalizeH="0" baseline="0" noProof="0" dirty="0">
                <a:solidFill>
                  <a:srgbClr val="FFFFFF"/>
                </a:solidFill>
                <a:latin typeface="Tahoma" panose="020B0604030504040204"/>
                <a:cs typeface="Tahoma" panose="020B0604030504040204"/>
              </a:rPr>
              <a:t>Desain</a:t>
            </a:r>
            <a:r>
              <a:rPr kumimoji="0" sz="2400" b="1" kern="0" cap="none" spc="-165" normalizeH="0" baseline="0" noProof="0" dirty="0">
                <a:solidFill>
                  <a:srgbClr val="FFFFFF"/>
                </a:solidFill>
                <a:latin typeface="Tahoma" panose="020B0604030504040204"/>
                <a:cs typeface="Tahoma" panose="020B0604030504040204"/>
              </a:rPr>
              <a:t> </a:t>
            </a:r>
            <a:r>
              <a:rPr kumimoji="0" sz="2400" b="1" kern="0" cap="none" spc="-100" normalizeH="0" baseline="0" noProof="0" dirty="0">
                <a:solidFill>
                  <a:srgbClr val="FFFFFF"/>
                </a:solidFill>
                <a:latin typeface="Tahoma" panose="020B0604030504040204"/>
                <a:cs typeface="Tahoma" panose="020B0604030504040204"/>
              </a:rPr>
              <a:t>Pembelajaran</a:t>
            </a:r>
            <a:endParaRPr kumimoji="0" sz="2400" kern="0" cap="none" spc="0" normalizeH="0" baseline="0" noProof="0">
              <a:solidFill>
                <a:sysClr val="windowText" lastClr="000000"/>
              </a:solidFill>
              <a:latin typeface="Tahoma" panose="020B0604030504040204"/>
              <a:cs typeface="Tahoma" panose="020B0604030504040204"/>
            </a:endParaRPr>
          </a:p>
        </p:txBody>
      </p:sp>
      <p:sp>
        <p:nvSpPr>
          <p:cNvPr id="14" name="object 14"/>
          <p:cNvSpPr txBox="1"/>
          <p:nvPr/>
        </p:nvSpPr>
        <p:spPr>
          <a:xfrm>
            <a:off x="6408420" y="2684780"/>
            <a:ext cx="6126480" cy="1561465"/>
          </a:xfrm>
          <a:prstGeom prst="rect">
            <a:avLst/>
          </a:prstGeom>
        </p:spPr>
        <p:txBody>
          <a:bodyPr vert="horz" wrap="square" lIns="0" tIns="42672" rIns="0" bIns="0" rtlCol="0">
            <a:spAutoFit/>
          </a:bodyPr>
          <a:lstStyle/>
          <a:p>
            <a:pPr marL="446405" indent="-422275" defTabSz="914400" eaLnBrk="1" hangingPunct="1">
              <a:spcBef>
                <a:spcPts val="425"/>
              </a:spcBef>
              <a:buAutoNum type="alphaLcPeriod"/>
              <a:tabLst>
                <a:tab pos="446405" algn="l"/>
              </a:tabLst>
            </a:pPr>
            <a:r>
              <a:rPr lang="en-US" altLang="zh-CN" sz="1440">
                <a:solidFill>
                  <a:srgbClr val="FFFFFF"/>
                </a:solidFill>
                <a:latin typeface="Tahoma" panose="020B0604030504040204" pitchFamily="34" charset="0"/>
                <a:cs typeface="Tahoma" panose="020B0604030504040204" pitchFamily="34" charset="0"/>
              </a:rPr>
              <a:t>Menentukan capaian pembelajaran</a:t>
            </a:r>
            <a:endParaRPr lang="en-US" altLang="zh-CN" sz="1440">
              <a:solidFill>
                <a:srgbClr val="000000"/>
              </a:solidFill>
              <a:latin typeface="Tahoma" panose="020B0604030504040204" pitchFamily="34" charset="0"/>
              <a:cs typeface="Tahoma" panose="020B0604030504040204" pitchFamily="34" charset="0"/>
            </a:endParaRPr>
          </a:p>
          <a:p>
            <a:pPr marL="446405" indent="-422275" defTabSz="914400" eaLnBrk="1" hangingPunct="1">
              <a:spcBef>
                <a:spcPts val="325"/>
              </a:spcBef>
              <a:buAutoNum type="alphaLcPeriod"/>
              <a:tabLst>
                <a:tab pos="446405" algn="l"/>
              </a:tabLst>
            </a:pPr>
            <a:r>
              <a:rPr lang="en-US" altLang="zh-CN" sz="1440">
                <a:solidFill>
                  <a:srgbClr val="FFFFFF"/>
                </a:solidFill>
                <a:latin typeface="Tahoma" panose="020B0604030504040204" pitchFamily="34" charset="0"/>
                <a:cs typeface="Tahoma" panose="020B0604030504040204" pitchFamily="34" charset="0"/>
              </a:rPr>
              <a:t>Menentukan topik pembelajaran yang kontekstual dan relevan</a:t>
            </a:r>
            <a:endParaRPr lang="en-US" altLang="zh-CN" sz="1440">
              <a:solidFill>
                <a:srgbClr val="000000"/>
              </a:solidFill>
              <a:latin typeface="Tahoma" panose="020B0604030504040204" pitchFamily="34" charset="0"/>
              <a:cs typeface="Tahoma" panose="020B0604030504040204" pitchFamily="34" charset="0"/>
            </a:endParaRPr>
          </a:p>
          <a:p>
            <a:pPr marL="446405" indent="-422275" defTabSz="914400" eaLnBrk="1" hangingPunct="1">
              <a:spcBef>
                <a:spcPts val="325"/>
              </a:spcBef>
              <a:buAutoNum type="alphaLcPeriod"/>
              <a:tabLst>
                <a:tab pos="446405" algn="l"/>
              </a:tabLst>
            </a:pPr>
            <a:r>
              <a:rPr lang="en-US" altLang="zh-CN" sz="1440">
                <a:solidFill>
                  <a:srgbClr val="FFFFFF"/>
                </a:solidFill>
                <a:latin typeface="Tahoma" panose="020B0604030504040204" pitchFamily="34" charset="0"/>
                <a:cs typeface="Tahoma" panose="020B0604030504040204" pitchFamily="34" charset="0"/>
              </a:rPr>
              <a:t>Mengintegrasikan lintas disiplin ilmu yang relevan dengan topik</a:t>
            </a:r>
            <a:endParaRPr lang="en-US" altLang="zh-CN" sz="1440">
              <a:solidFill>
                <a:srgbClr val="000000"/>
              </a:solidFill>
              <a:latin typeface="Tahoma" panose="020B0604030504040204" pitchFamily="34" charset="0"/>
              <a:cs typeface="Tahoma" panose="020B0604030504040204" pitchFamily="34" charset="0"/>
            </a:endParaRPr>
          </a:p>
          <a:p>
            <a:pPr marL="446405" indent="-422275" defTabSz="914400" eaLnBrk="1" hangingPunct="1">
              <a:spcBef>
                <a:spcPts val="325"/>
              </a:spcBef>
              <a:buAutoNum type="alphaLcPeriod"/>
              <a:tabLst>
                <a:tab pos="446405" algn="l"/>
              </a:tabLst>
            </a:pPr>
            <a:r>
              <a:rPr lang="en-US" altLang="zh-CN" sz="1440">
                <a:solidFill>
                  <a:srgbClr val="FFFFFF"/>
                </a:solidFill>
                <a:latin typeface="Tahoma" panose="020B0604030504040204" pitchFamily="34" charset="0"/>
                <a:cs typeface="Tahoma" panose="020B0604030504040204" pitchFamily="34" charset="0"/>
              </a:rPr>
              <a:t>Menentukan tujuan pembelajaran</a:t>
            </a:r>
            <a:endParaRPr lang="en-US" altLang="zh-CN" sz="1440">
              <a:solidFill>
                <a:srgbClr val="000000"/>
              </a:solidFill>
              <a:latin typeface="Tahoma" panose="020B0604030504040204" pitchFamily="34" charset="0"/>
              <a:cs typeface="Tahoma" panose="020B0604030504040204" pitchFamily="34" charset="0"/>
            </a:endParaRPr>
          </a:p>
          <a:p>
            <a:pPr marL="446405" indent="-422275" defTabSz="914400" eaLnBrk="1" hangingPunct="1">
              <a:lnSpc>
                <a:spcPct val="115000"/>
              </a:lnSpc>
              <a:buAutoNum type="alphaLcPeriod"/>
              <a:tabLst>
                <a:tab pos="446405" algn="l"/>
              </a:tabLst>
            </a:pPr>
            <a:r>
              <a:rPr lang="en-US" altLang="zh-CN" sz="1440">
                <a:solidFill>
                  <a:srgbClr val="FFFFFF"/>
                </a:solidFill>
                <a:latin typeface="Tahoma" panose="020B0604030504040204" pitchFamily="34" charset="0"/>
                <a:cs typeface="Tahoma" panose="020B0604030504040204" pitchFamily="34" charset="0"/>
              </a:rPr>
              <a:t>Menentukan kerangka pembelajaran (praktik pedagogis, kemitraan pembelajaran, lingkungan pembelajaran, pemanfaatan digital)</a:t>
            </a:r>
            <a:endParaRPr lang="en-US" altLang="zh-CN" sz="1440">
              <a:solidFill>
                <a:srgbClr val="000000"/>
              </a:solidFill>
              <a:latin typeface="Tahoma" panose="020B0604030504040204" pitchFamily="34" charset="0"/>
              <a:ea typeface="Tahoma" panose="020B0604030504040204" pitchFamily="34" charset="0"/>
            </a:endParaRPr>
          </a:p>
        </p:txBody>
      </p:sp>
      <p:grpSp>
        <p:nvGrpSpPr>
          <p:cNvPr id="39947" name="object 15"/>
          <p:cNvGrpSpPr/>
          <p:nvPr/>
        </p:nvGrpSpPr>
        <p:grpSpPr>
          <a:xfrm>
            <a:off x="975360" y="4640580"/>
            <a:ext cx="4732020" cy="2720340"/>
            <a:chOff x="1219201" y="5800725"/>
            <a:chExt cx="5915025" cy="3400425"/>
          </a:xfrm>
        </p:grpSpPr>
        <p:pic>
          <p:nvPicPr>
            <p:cNvPr id="39960" name="object 16"/>
            <p:cNvPicPr>
              <a:picLocks noChangeAspect="1"/>
            </p:cNvPicPr>
            <p:nvPr/>
          </p:nvPicPr>
          <p:blipFill>
            <a:blip r:embed="rId4"/>
            <a:stretch>
              <a:fillRect/>
            </a:stretch>
          </p:blipFill>
          <p:spPr>
            <a:xfrm>
              <a:off x="1219201" y="5800725"/>
              <a:ext cx="5915030" cy="3400002"/>
            </a:xfrm>
            <a:prstGeom prst="rect">
              <a:avLst/>
            </a:prstGeom>
            <a:noFill/>
            <a:ln w="9525">
              <a:noFill/>
            </a:ln>
          </p:spPr>
        </p:pic>
        <p:sp>
          <p:nvSpPr>
            <p:cNvPr id="39961" name="object 17"/>
            <p:cNvSpPr/>
            <p:nvPr/>
          </p:nvSpPr>
          <p:spPr>
            <a:xfrm>
              <a:off x="1600201" y="6257924"/>
              <a:ext cx="333375" cy="333375"/>
            </a:xfrm>
            <a:custGeom>
              <a:avLst/>
              <a:gdLst/>
              <a:ahLst/>
              <a:cxnLst/>
              <a:rect l="0" t="0" r="0" b="0"/>
              <a:pathLst>
                <a:path w="333375" h="333375">
                  <a:moveTo>
                    <a:pt x="166649" y="333299"/>
                  </a:moveTo>
                  <a:lnTo>
                    <a:pt x="122347" y="327347"/>
                  </a:lnTo>
                  <a:lnTo>
                    <a:pt x="82538" y="310547"/>
                  </a:lnTo>
                  <a:lnTo>
                    <a:pt x="48810" y="284489"/>
                  </a:lnTo>
                  <a:lnTo>
                    <a:pt x="22752" y="250761"/>
                  </a:lnTo>
                  <a:lnTo>
                    <a:pt x="5952" y="210952"/>
                  </a:lnTo>
                  <a:lnTo>
                    <a:pt x="0" y="166649"/>
                  </a:lnTo>
                  <a:lnTo>
                    <a:pt x="5952" y="122347"/>
                  </a:lnTo>
                  <a:lnTo>
                    <a:pt x="22752" y="82538"/>
                  </a:lnTo>
                  <a:lnTo>
                    <a:pt x="48810" y="48810"/>
                  </a:lnTo>
                  <a:lnTo>
                    <a:pt x="82538" y="22752"/>
                  </a:lnTo>
                  <a:lnTo>
                    <a:pt x="122347" y="5952"/>
                  </a:lnTo>
                  <a:lnTo>
                    <a:pt x="166649" y="0"/>
                  </a:lnTo>
                  <a:lnTo>
                    <a:pt x="199313" y="3231"/>
                  </a:lnTo>
                  <a:lnTo>
                    <a:pt x="259107" y="27999"/>
                  </a:lnTo>
                  <a:lnTo>
                    <a:pt x="305300" y="74192"/>
                  </a:lnTo>
                  <a:lnTo>
                    <a:pt x="330068" y="133986"/>
                  </a:lnTo>
                  <a:lnTo>
                    <a:pt x="333299" y="166649"/>
                  </a:lnTo>
                  <a:lnTo>
                    <a:pt x="327347" y="210952"/>
                  </a:lnTo>
                  <a:lnTo>
                    <a:pt x="310547" y="250761"/>
                  </a:lnTo>
                  <a:lnTo>
                    <a:pt x="284489" y="284489"/>
                  </a:lnTo>
                  <a:lnTo>
                    <a:pt x="250761" y="310547"/>
                  </a:lnTo>
                  <a:lnTo>
                    <a:pt x="210952" y="327347"/>
                  </a:lnTo>
                  <a:lnTo>
                    <a:pt x="166649" y="333299"/>
                  </a:lnTo>
                  <a:close/>
                </a:path>
              </a:pathLst>
            </a:custGeom>
            <a:solidFill>
              <a:srgbClr val="0DA5E9">
                <a:alpha val="100000"/>
              </a:srgbClr>
            </a:solidFill>
            <a:ln w="9525">
              <a:noFill/>
            </a:ln>
          </p:spPr>
          <p:txBody>
            <a:bodyPr/>
            <a:lstStyle/>
            <a:p>
              <a:endParaRPr lang="en-GB" altLang="en-US" sz="1440"/>
            </a:p>
          </p:txBody>
        </p:sp>
      </p:grpSp>
      <p:sp>
        <p:nvSpPr>
          <p:cNvPr id="18" name="object 18"/>
          <p:cNvSpPr txBox="1"/>
          <p:nvPr/>
        </p:nvSpPr>
        <p:spPr>
          <a:xfrm>
            <a:off x="1339850" y="5016500"/>
            <a:ext cx="143510" cy="23114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440" b="1" kern="0" cap="none" spc="5" normalizeH="0" baseline="0" noProof="0" dirty="0">
                <a:solidFill>
                  <a:srgbClr val="FFFFFF"/>
                </a:solidFill>
                <a:latin typeface="Tahoma" panose="020B0604030504040204"/>
                <a:cs typeface="Tahoma" panose="020B0604030504040204"/>
              </a:rPr>
              <a:t>4</a:t>
            </a:r>
            <a:endParaRPr kumimoji="0" sz="1440" kern="0" cap="none" spc="0" normalizeH="0" baseline="0" noProof="0">
              <a:solidFill>
                <a:sysClr val="windowText" lastClr="000000"/>
              </a:solidFill>
              <a:latin typeface="Tahoma" panose="020B0604030504040204"/>
              <a:cs typeface="Tahoma" panose="020B0604030504040204"/>
            </a:endParaRPr>
          </a:p>
        </p:txBody>
      </p:sp>
      <p:sp>
        <p:nvSpPr>
          <p:cNvPr id="19" name="object 19"/>
          <p:cNvSpPr txBox="1"/>
          <p:nvPr/>
        </p:nvSpPr>
        <p:spPr>
          <a:xfrm>
            <a:off x="1658620" y="4922520"/>
            <a:ext cx="1394460" cy="3790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400" b="1" kern="0" cap="none" spc="-10" normalizeH="0" baseline="0" noProof="0" dirty="0">
                <a:solidFill>
                  <a:srgbClr val="FFFFFF"/>
                </a:solidFill>
                <a:latin typeface="Tahoma" panose="020B0604030504040204"/>
                <a:cs typeface="Tahoma" panose="020B0604030504040204"/>
              </a:rPr>
              <a:t>Asesmen</a:t>
            </a:r>
            <a:endParaRPr kumimoji="0" sz="2400" kern="0" cap="none" spc="0" normalizeH="0" baseline="0" noProof="0">
              <a:solidFill>
                <a:sysClr val="windowText" lastClr="000000"/>
              </a:solidFill>
              <a:latin typeface="Tahoma" panose="020B0604030504040204"/>
              <a:cs typeface="Tahoma" panose="020B0604030504040204"/>
            </a:endParaRPr>
          </a:p>
        </p:txBody>
      </p:sp>
      <p:sp>
        <p:nvSpPr>
          <p:cNvPr id="20" name="object 20"/>
          <p:cNvSpPr txBox="1"/>
          <p:nvPr/>
        </p:nvSpPr>
        <p:spPr>
          <a:xfrm>
            <a:off x="1676400" y="5405120"/>
            <a:ext cx="3509010" cy="1010285"/>
          </a:xfrm>
          <a:prstGeom prst="rect">
            <a:avLst/>
          </a:prstGeom>
        </p:spPr>
        <p:txBody>
          <a:bodyPr vert="horz" wrap="square" lIns="0" tIns="42672" rIns="0" bIns="0" rtlCol="0">
            <a:spAutoFit/>
          </a:bodyPr>
          <a:lstStyle/>
          <a:p>
            <a:pPr marL="447040" marR="0" indent="-422910" defTabSz="914400" eaLnBrk="1" fontAlgn="auto" hangingPunct="1">
              <a:spcBef>
                <a:spcPts val="420"/>
              </a:spcBef>
              <a:spcAft>
                <a:spcPts val="0"/>
              </a:spcAft>
              <a:buClrTx/>
              <a:buSzTx/>
              <a:buFontTx/>
              <a:buAutoNum type="alphaLcPeriod"/>
              <a:tabLst>
                <a:tab pos="447040" algn="l"/>
              </a:tabLst>
              <a:defRPr/>
            </a:pPr>
            <a:r>
              <a:rPr kumimoji="0" sz="1440" kern="0" cap="none" spc="105" normalizeH="0" baseline="0" noProof="0" dirty="0">
                <a:solidFill>
                  <a:srgbClr val="FFFFFF"/>
                </a:solidFill>
                <a:latin typeface="Tahoma" panose="020B0604030504040204"/>
                <a:cs typeface="Tahoma" panose="020B0604030504040204"/>
              </a:rPr>
              <a:t>Asesmen</a:t>
            </a:r>
            <a:r>
              <a:rPr kumimoji="0" sz="1440" kern="0" cap="none" spc="-55" normalizeH="0" baseline="0" noProof="0" dirty="0">
                <a:solidFill>
                  <a:srgbClr val="FFFFFF"/>
                </a:solidFill>
                <a:latin typeface="Tahoma" panose="020B0604030504040204"/>
                <a:cs typeface="Tahoma" panose="020B0604030504040204"/>
              </a:rPr>
              <a:t> </a:t>
            </a:r>
            <a:r>
              <a:rPr kumimoji="0" sz="1440" kern="0" cap="none" spc="75" normalizeH="0" baseline="0" noProof="0" dirty="0">
                <a:solidFill>
                  <a:srgbClr val="FFFFFF"/>
                </a:solidFill>
                <a:latin typeface="Tahoma" panose="020B0604030504040204"/>
                <a:cs typeface="Tahoma" panose="020B0604030504040204"/>
              </a:rPr>
              <a:t>pada</a:t>
            </a:r>
            <a:r>
              <a:rPr kumimoji="0" sz="1440" kern="0" cap="none" spc="-50" normalizeH="0" baseline="0" noProof="0" dirty="0">
                <a:solidFill>
                  <a:srgbClr val="FFFFFF"/>
                </a:solidFill>
                <a:latin typeface="Tahoma" panose="020B0604030504040204"/>
                <a:cs typeface="Tahoma" panose="020B0604030504040204"/>
              </a:rPr>
              <a:t> </a:t>
            </a:r>
            <a:r>
              <a:rPr kumimoji="0" sz="1440" kern="0" cap="none" spc="60" normalizeH="0" baseline="0" noProof="0" dirty="0">
                <a:solidFill>
                  <a:srgbClr val="FFFFFF"/>
                </a:solidFill>
                <a:latin typeface="Tahoma" panose="020B0604030504040204"/>
                <a:cs typeface="Tahoma" panose="020B0604030504040204"/>
              </a:rPr>
              <a:t>awal</a:t>
            </a:r>
            <a:r>
              <a:rPr kumimoji="0" sz="1440" kern="0" cap="none" spc="-55" normalizeH="0" baseline="0" noProof="0" dirty="0">
                <a:solidFill>
                  <a:srgbClr val="FFFFFF"/>
                </a:solidFill>
                <a:latin typeface="Tahoma" panose="020B0604030504040204"/>
                <a:cs typeface="Tahoma" panose="020B0604030504040204"/>
              </a:rPr>
              <a:t> </a:t>
            </a:r>
            <a:r>
              <a:rPr kumimoji="0" sz="1440" kern="0" cap="none" spc="-10" normalizeH="0" baseline="0" noProof="0" dirty="0">
                <a:solidFill>
                  <a:srgbClr val="FFFFFF"/>
                </a:solidFill>
                <a:latin typeface="Tahoma" panose="020B0604030504040204"/>
                <a:cs typeface="Tahoma" panose="020B0604030504040204"/>
              </a:rPr>
              <a:t>pembelajaran</a:t>
            </a:r>
            <a:endParaRPr kumimoji="0" sz="1440" kern="0" cap="none" spc="0" normalizeH="0" baseline="0" noProof="0">
              <a:solidFill>
                <a:sysClr val="windowText" lastClr="000000"/>
              </a:solidFill>
              <a:latin typeface="Tahoma" panose="020B0604030504040204"/>
              <a:cs typeface="Tahoma" panose="020B0604030504040204"/>
            </a:endParaRPr>
          </a:p>
          <a:p>
            <a:pPr marL="447040" marR="0" indent="-434340" defTabSz="914400" eaLnBrk="1" fontAlgn="auto" hangingPunct="1">
              <a:spcBef>
                <a:spcPts val="325"/>
              </a:spcBef>
              <a:spcAft>
                <a:spcPts val="0"/>
              </a:spcAft>
              <a:buClrTx/>
              <a:buSzTx/>
              <a:buFontTx/>
              <a:buAutoNum type="alphaLcPeriod"/>
              <a:tabLst>
                <a:tab pos="447040" algn="l"/>
              </a:tabLst>
              <a:defRPr/>
            </a:pPr>
            <a:r>
              <a:rPr kumimoji="0" sz="1440" kern="0" cap="none" spc="105" normalizeH="0" baseline="0" noProof="0" dirty="0">
                <a:solidFill>
                  <a:srgbClr val="FFFFFF"/>
                </a:solidFill>
                <a:latin typeface="Tahoma" panose="020B0604030504040204"/>
                <a:cs typeface="Tahoma" panose="020B0604030504040204"/>
              </a:rPr>
              <a:t>Asesmen</a:t>
            </a:r>
            <a:r>
              <a:rPr kumimoji="0" sz="1440" kern="0" cap="none" spc="-50" normalizeH="0" baseline="0" noProof="0" dirty="0">
                <a:solidFill>
                  <a:srgbClr val="FFFFFF"/>
                </a:solidFill>
                <a:latin typeface="Tahoma" panose="020B0604030504040204"/>
                <a:cs typeface="Tahoma" panose="020B0604030504040204"/>
              </a:rPr>
              <a:t> </a:t>
            </a:r>
            <a:r>
              <a:rPr kumimoji="0" sz="1440" kern="0" cap="none" spc="75" normalizeH="0" baseline="0" noProof="0" dirty="0">
                <a:solidFill>
                  <a:srgbClr val="FFFFFF"/>
                </a:solidFill>
                <a:latin typeface="Tahoma" panose="020B0604030504040204"/>
                <a:cs typeface="Tahoma" panose="020B0604030504040204"/>
              </a:rPr>
              <a:t>pada</a:t>
            </a:r>
            <a:r>
              <a:rPr kumimoji="0" sz="1440" kern="0" cap="none" spc="-45" normalizeH="0" baseline="0" noProof="0" dirty="0">
                <a:solidFill>
                  <a:srgbClr val="FFFFFF"/>
                </a:solidFill>
                <a:latin typeface="Tahoma" panose="020B0604030504040204"/>
                <a:cs typeface="Tahoma" panose="020B0604030504040204"/>
              </a:rPr>
              <a:t> </a:t>
            </a:r>
            <a:r>
              <a:rPr kumimoji="0" sz="1440" kern="0" cap="none" spc="90" normalizeH="0" baseline="0" noProof="0" dirty="0">
                <a:solidFill>
                  <a:srgbClr val="FFFFFF"/>
                </a:solidFill>
                <a:latin typeface="Tahoma" panose="020B0604030504040204"/>
                <a:cs typeface="Tahoma" panose="020B0604030504040204"/>
              </a:rPr>
              <a:t>proses</a:t>
            </a:r>
            <a:r>
              <a:rPr kumimoji="0" sz="1440" kern="0" cap="none" spc="-45" normalizeH="0" baseline="0" noProof="0" dirty="0">
                <a:solidFill>
                  <a:srgbClr val="FFFFFF"/>
                </a:solidFill>
                <a:latin typeface="Tahoma" panose="020B0604030504040204"/>
                <a:cs typeface="Tahoma" panose="020B0604030504040204"/>
              </a:rPr>
              <a:t> </a:t>
            </a:r>
            <a:r>
              <a:rPr kumimoji="0" sz="1440" kern="0" cap="none" spc="-10" normalizeH="0" baseline="0" noProof="0" dirty="0">
                <a:solidFill>
                  <a:srgbClr val="FFFFFF"/>
                </a:solidFill>
                <a:latin typeface="Tahoma" panose="020B0604030504040204"/>
                <a:cs typeface="Tahoma" panose="020B0604030504040204"/>
              </a:rPr>
              <a:t>pembelajaran</a:t>
            </a:r>
            <a:endParaRPr kumimoji="0" sz="1440" kern="0" cap="none" spc="0" normalizeH="0" baseline="0" noProof="0">
              <a:solidFill>
                <a:sysClr val="windowText" lastClr="000000"/>
              </a:solidFill>
              <a:latin typeface="Tahoma" panose="020B0604030504040204"/>
              <a:cs typeface="Tahoma" panose="020B0604030504040204"/>
            </a:endParaRPr>
          </a:p>
          <a:p>
            <a:pPr marL="447040" marR="0" indent="-425450" defTabSz="914400" eaLnBrk="1" fontAlgn="auto" hangingPunct="1">
              <a:spcBef>
                <a:spcPts val="325"/>
              </a:spcBef>
              <a:spcAft>
                <a:spcPts val="0"/>
              </a:spcAft>
              <a:buClrTx/>
              <a:buSzTx/>
              <a:buFontTx/>
              <a:buAutoNum type="alphaLcPeriod"/>
              <a:tabLst>
                <a:tab pos="447040" algn="l"/>
              </a:tabLst>
              <a:defRPr/>
            </a:pPr>
            <a:r>
              <a:rPr kumimoji="0" sz="1440" kern="0" cap="none" spc="105" normalizeH="0" baseline="0" noProof="0" dirty="0">
                <a:solidFill>
                  <a:srgbClr val="FFFFFF"/>
                </a:solidFill>
                <a:latin typeface="Tahoma" panose="020B0604030504040204"/>
                <a:cs typeface="Tahoma" panose="020B0604030504040204"/>
              </a:rPr>
              <a:t>Asesmen</a:t>
            </a:r>
            <a:r>
              <a:rPr kumimoji="0" sz="1440" kern="0" cap="none" spc="15" normalizeH="0" baseline="0" noProof="0" dirty="0">
                <a:solidFill>
                  <a:srgbClr val="FFFFFF"/>
                </a:solidFill>
                <a:latin typeface="Tahoma" panose="020B0604030504040204"/>
                <a:cs typeface="Tahoma" panose="020B0604030504040204"/>
              </a:rPr>
              <a:t> </a:t>
            </a:r>
            <a:r>
              <a:rPr kumimoji="0" sz="1440" kern="0" cap="none" spc="75" normalizeH="0" baseline="0" noProof="0" dirty="0">
                <a:solidFill>
                  <a:srgbClr val="FFFFFF"/>
                </a:solidFill>
                <a:latin typeface="Tahoma" panose="020B0604030504040204"/>
                <a:cs typeface="Tahoma" panose="020B0604030504040204"/>
              </a:rPr>
              <a:t>pada</a:t>
            </a:r>
            <a:r>
              <a:rPr kumimoji="0" sz="1440" kern="0" cap="none" spc="20" normalizeH="0" baseline="0" noProof="0" dirty="0">
                <a:solidFill>
                  <a:srgbClr val="FFFFFF"/>
                </a:solidFill>
                <a:latin typeface="Tahoma" panose="020B0604030504040204"/>
                <a:cs typeface="Tahoma" panose="020B0604030504040204"/>
              </a:rPr>
              <a:t> </a:t>
            </a:r>
            <a:r>
              <a:rPr kumimoji="0" sz="1440" kern="0" cap="none" spc="0" normalizeH="0" baseline="0" noProof="0" dirty="0">
                <a:solidFill>
                  <a:srgbClr val="FFFFFF"/>
                </a:solidFill>
                <a:latin typeface="Tahoma" panose="020B0604030504040204"/>
                <a:cs typeface="Tahoma" panose="020B0604030504040204"/>
              </a:rPr>
              <a:t>akhir</a:t>
            </a:r>
            <a:r>
              <a:rPr kumimoji="0" sz="1440" kern="0" cap="none" spc="20" normalizeH="0" baseline="0" noProof="0" dirty="0">
                <a:solidFill>
                  <a:srgbClr val="FFFFFF"/>
                </a:solidFill>
                <a:latin typeface="Tahoma" panose="020B0604030504040204"/>
                <a:cs typeface="Tahoma" panose="020B0604030504040204"/>
              </a:rPr>
              <a:t> </a:t>
            </a:r>
            <a:r>
              <a:rPr kumimoji="0" sz="1440" kern="0" cap="none" spc="-10" normalizeH="0" baseline="0" noProof="0" dirty="0">
                <a:solidFill>
                  <a:srgbClr val="FFFFFF"/>
                </a:solidFill>
                <a:latin typeface="Tahoma" panose="020B0604030504040204"/>
                <a:cs typeface="Tahoma" panose="020B0604030504040204"/>
              </a:rPr>
              <a:t>pembelajaran</a:t>
            </a:r>
            <a:endParaRPr kumimoji="0" sz="1440" kern="0" cap="none" spc="0" normalizeH="0" baseline="0" noProof="0">
              <a:solidFill>
                <a:sysClr val="windowText" lastClr="000000"/>
              </a:solidFill>
              <a:latin typeface="Tahoma" panose="020B0604030504040204"/>
              <a:cs typeface="Tahoma" panose="020B0604030504040204"/>
            </a:endParaRPr>
          </a:p>
        </p:txBody>
      </p:sp>
      <p:grpSp>
        <p:nvGrpSpPr>
          <p:cNvPr id="39951" name="object 21"/>
          <p:cNvGrpSpPr/>
          <p:nvPr/>
        </p:nvGrpSpPr>
        <p:grpSpPr>
          <a:xfrm>
            <a:off x="5509260" y="4640580"/>
            <a:ext cx="8145780" cy="2720340"/>
            <a:chOff x="6886190" y="5800725"/>
            <a:chExt cx="10182860" cy="3400425"/>
          </a:xfrm>
        </p:grpSpPr>
        <p:pic>
          <p:nvPicPr>
            <p:cNvPr id="39957" name="object 22"/>
            <p:cNvPicPr>
              <a:picLocks noChangeAspect="1"/>
            </p:cNvPicPr>
            <p:nvPr/>
          </p:nvPicPr>
          <p:blipFill>
            <a:blip r:embed="rId5"/>
            <a:stretch>
              <a:fillRect/>
            </a:stretch>
          </p:blipFill>
          <p:spPr>
            <a:xfrm>
              <a:off x="6886190" y="7239000"/>
              <a:ext cx="257174" cy="514349"/>
            </a:xfrm>
            <a:prstGeom prst="rect">
              <a:avLst/>
            </a:prstGeom>
            <a:noFill/>
            <a:ln w="9525">
              <a:noFill/>
            </a:ln>
          </p:spPr>
        </p:pic>
        <p:pic>
          <p:nvPicPr>
            <p:cNvPr id="39958" name="object 23"/>
            <p:cNvPicPr>
              <a:picLocks noChangeAspect="1"/>
            </p:cNvPicPr>
            <p:nvPr/>
          </p:nvPicPr>
          <p:blipFill>
            <a:blip r:embed="rId6"/>
            <a:stretch>
              <a:fillRect/>
            </a:stretch>
          </p:blipFill>
          <p:spPr>
            <a:xfrm>
              <a:off x="7134232" y="5800725"/>
              <a:ext cx="9934585" cy="3400002"/>
            </a:xfrm>
            <a:prstGeom prst="rect">
              <a:avLst/>
            </a:prstGeom>
            <a:noFill/>
            <a:ln w="9525">
              <a:noFill/>
            </a:ln>
          </p:spPr>
        </p:pic>
        <p:sp>
          <p:nvSpPr>
            <p:cNvPr id="39959" name="object 24"/>
            <p:cNvSpPr/>
            <p:nvPr/>
          </p:nvSpPr>
          <p:spPr>
            <a:xfrm>
              <a:off x="7515232" y="6257924"/>
              <a:ext cx="333375" cy="333375"/>
            </a:xfrm>
            <a:custGeom>
              <a:avLst/>
              <a:gdLst/>
              <a:ahLst/>
              <a:cxnLst/>
              <a:rect l="0" t="0" r="0" b="0"/>
              <a:pathLst>
                <a:path w="333375" h="333375">
                  <a:moveTo>
                    <a:pt x="166649" y="333299"/>
                  </a:moveTo>
                  <a:lnTo>
                    <a:pt x="122347" y="327347"/>
                  </a:lnTo>
                  <a:lnTo>
                    <a:pt x="82538" y="310547"/>
                  </a:lnTo>
                  <a:lnTo>
                    <a:pt x="48810" y="284489"/>
                  </a:lnTo>
                  <a:lnTo>
                    <a:pt x="22752" y="250761"/>
                  </a:lnTo>
                  <a:lnTo>
                    <a:pt x="5952" y="210952"/>
                  </a:lnTo>
                  <a:lnTo>
                    <a:pt x="0" y="166649"/>
                  </a:lnTo>
                  <a:lnTo>
                    <a:pt x="5952" y="122347"/>
                  </a:lnTo>
                  <a:lnTo>
                    <a:pt x="22752" y="82538"/>
                  </a:lnTo>
                  <a:lnTo>
                    <a:pt x="48810" y="48810"/>
                  </a:lnTo>
                  <a:lnTo>
                    <a:pt x="82538" y="22752"/>
                  </a:lnTo>
                  <a:lnTo>
                    <a:pt x="122347" y="5952"/>
                  </a:lnTo>
                  <a:lnTo>
                    <a:pt x="166649" y="0"/>
                  </a:lnTo>
                  <a:lnTo>
                    <a:pt x="199313" y="3231"/>
                  </a:lnTo>
                  <a:lnTo>
                    <a:pt x="259107" y="27999"/>
                  </a:lnTo>
                  <a:lnTo>
                    <a:pt x="305300" y="74192"/>
                  </a:lnTo>
                  <a:lnTo>
                    <a:pt x="330068" y="133986"/>
                  </a:lnTo>
                  <a:lnTo>
                    <a:pt x="333299" y="166649"/>
                  </a:lnTo>
                  <a:lnTo>
                    <a:pt x="327347" y="210952"/>
                  </a:lnTo>
                  <a:lnTo>
                    <a:pt x="310547" y="250761"/>
                  </a:lnTo>
                  <a:lnTo>
                    <a:pt x="284489" y="284489"/>
                  </a:lnTo>
                  <a:lnTo>
                    <a:pt x="250761" y="310547"/>
                  </a:lnTo>
                  <a:lnTo>
                    <a:pt x="210951" y="327347"/>
                  </a:lnTo>
                  <a:lnTo>
                    <a:pt x="166649" y="333299"/>
                  </a:lnTo>
                  <a:close/>
                </a:path>
              </a:pathLst>
            </a:custGeom>
            <a:solidFill>
              <a:srgbClr val="0DA5E9">
                <a:alpha val="100000"/>
              </a:srgbClr>
            </a:solidFill>
            <a:ln w="9525">
              <a:noFill/>
            </a:ln>
          </p:spPr>
          <p:txBody>
            <a:bodyPr/>
            <a:lstStyle/>
            <a:p>
              <a:endParaRPr lang="en-GB" altLang="en-US" sz="1440"/>
            </a:p>
          </p:txBody>
        </p:sp>
      </p:grpSp>
      <p:sp>
        <p:nvSpPr>
          <p:cNvPr id="25" name="object 25"/>
          <p:cNvSpPr txBox="1"/>
          <p:nvPr/>
        </p:nvSpPr>
        <p:spPr>
          <a:xfrm>
            <a:off x="6070600" y="5016500"/>
            <a:ext cx="138430" cy="23114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440" b="1" kern="0" cap="none" spc="-50" normalizeH="0" baseline="0" noProof="0" dirty="0">
                <a:solidFill>
                  <a:srgbClr val="FFFFFF"/>
                </a:solidFill>
                <a:latin typeface="Tahoma" panose="020B0604030504040204"/>
                <a:cs typeface="Tahoma" panose="020B0604030504040204"/>
              </a:rPr>
              <a:t>3</a:t>
            </a:r>
            <a:endParaRPr kumimoji="0" sz="1440" kern="0" cap="none" spc="0" normalizeH="0" baseline="0" noProof="0">
              <a:solidFill>
                <a:sysClr val="windowText" lastClr="000000"/>
              </a:solidFill>
              <a:latin typeface="Tahoma" panose="020B0604030504040204"/>
              <a:cs typeface="Tahoma" panose="020B0604030504040204"/>
            </a:endParaRPr>
          </a:p>
        </p:txBody>
      </p:sp>
      <p:sp>
        <p:nvSpPr>
          <p:cNvPr id="26" name="object 26"/>
          <p:cNvSpPr txBox="1"/>
          <p:nvPr/>
        </p:nvSpPr>
        <p:spPr>
          <a:xfrm>
            <a:off x="6390640" y="4922520"/>
            <a:ext cx="2922270" cy="3790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400" b="1" kern="0" cap="none" spc="-105" normalizeH="0" baseline="0" noProof="0" dirty="0">
                <a:solidFill>
                  <a:srgbClr val="FFFFFF"/>
                </a:solidFill>
                <a:latin typeface="Tahoma" panose="020B0604030504040204"/>
                <a:cs typeface="Tahoma" panose="020B0604030504040204"/>
              </a:rPr>
              <a:t>Pengalaman</a:t>
            </a:r>
            <a:r>
              <a:rPr kumimoji="0" sz="2400" b="1" kern="0" cap="none" spc="-40" normalizeH="0" baseline="0" noProof="0" dirty="0">
                <a:solidFill>
                  <a:srgbClr val="FFFFFF"/>
                </a:solidFill>
                <a:latin typeface="Tahoma" panose="020B0604030504040204"/>
                <a:cs typeface="Tahoma" panose="020B0604030504040204"/>
              </a:rPr>
              <a:t> </a:t>
            </a:r>
            <a:r>
              <a:rPr kumimoji="0" sz="2400" b="1" kern="0" cap="none" spc="-90" normalizeH="0" baseline="0" noProof="0" dirty="0">
                <a:solidFill>
                  <a:srgbClr val="FFFFFF"/>
                </a:solidFill>
                <a:latin typeface="Tahoma" panose="020B0604030504040204"/>
                <a:cs typeface="Tahoma" panose="020B0604030504040204"/>
              </a:rPr>
              <a:t>Belajar</a:t>
            </a:r>
            <a:endParaRPr kumimoji="0" sz="2400" kern="0" cap="none" spc="0" normalizeH="0" baseline="0" noProof="0">
              <a:solidFill>
                <a:sysClr val="windowText" lastClr="000000"/>
              </a:solidFill>
              <a:latin typeface="Tahoma" panose="020B0604030504040204"/>
              <a:cs typeface="Tahoma" panose="020B0604030504040204"/>
            </a:endParaRPr>
          </a:p>
        </p:txBody>
      </p:sp>
      <p:sp>
        <p:nvSpPr>
          <p:cNvPr id="27" name="object 27"/>
          <p:cNvSpPr txBox="1"/>
          <p:nvPr/>
        </p:nvSpPr>
        <p:spPr>
          <a:xfrm>
            <a:off x="6408420" y="5405120"/>
            <a:ext cx="6797040" cy="1537335"/>
          </a:xfrm>
          <a:prstGeom prst="rect">
            <a:avLst/>
          </a:prstGeom>
        </p:spPr>
        <p:txBody>
          <a:bodyPr vert="horz" wrap="square" lIns="0" tIns="10160" rIns="0" bIns="0" rtlCol="0">
            <a:spAutoFit/>
          </a:bodyPr>
          <a:lstStyle/>
          <a:p>
            <a:pPr marL="446405" indent="-422275" defTabSz="914400" eaLnBrk="1" hangingPunct="1">
              <a:lnSpc>
                <a:spcPct val="115000"/>
              </a:lnSpc>
              <a:spcBef>
                <a:spcPts val="100"/>
              </a:spcBef>
              <a:buAutoNum type="alphaLcPeriod"/>
              <a:tabLst>
                <a:tab pos="446405" algn="l"/>
              </a:tabLst>
            </a:pPr>
            <a:r>
              <a:rPr lang="en-US" altLang="zh-CN" sz="1440">
                <a:solidFill>
                  <a:srgbClr val="FFFFFF"/>
                </a:solidFill>
                <a:latin typeface="Tahoma" panose="020B0604030504040204" pitchFamily="34" charset="0"/>
                <a:cs typeface="Tahoma" panose="020B0604030504040204" pitchFamily="34" charset="0"/>
              </a:rPr>
              <a:t>Merancang pembelajaran dengan prinsip berkesadaran, bermakna, dan menggembirakan</a:t>
            </a:r>
            <a:endParaRPr lang="en-US" altLang="zh-CN" sz="1440">
              <a:solidFill>
                <a:srgbClr val="000000"/>
              </a:solidFill>
              <a:latin typeface="Tahoma" panose="020B0604030504040204" pitchFamily="34" charset="0"/>
              <a:cs typeface="Tahoma" panose="020B0604030504040204" pitchFamily="34" charset="0"/>
            </a:endParaRPr>
          </a:p>
          <a:p>
            <a:pPr marL="446405" indent="-422275" defTabSz="914400" eaLnBrk="1" hangingPunct="1">
              <a:lnSpc>
                <a:spcPct val="115000"/>
              </a:lnSpc>
              <a:buAutoNum type="alphaLcPeriod"/>
              <a:tabLst>
                <a:tab pos="446405" algn="l"/>
              </a:tabLst>
            </a:pPr>
            <a:r>
              <a:rPr lang="en-US" altLang="zh-CN" sz="1440">
                <a:solidFill>
                  <a:srgbClr val="FFFFFF"/>
                </a:solidFill>
                <a:latin typeface="Tahoma" panose="020B0604030504040204" pitchFamily="34" charset="0"/>
                <a:cs typeface="Tahoma" panose="020B0604030504040204" pitchFamily="34" charset="0"/>
              </a:rPr>
              <a:t>Merancang tahapan pembelajaran dengan langkah-langkah kegiatan awal, inti dan penutup.</a:t>
            </a:r>
            <a:endParaRPr lang="en-US" altLang="zh-CN" sz="1440">
              <a:solidFill>
                <a:srgbClr val="000000"/>
              </a:solidFill>
              <a:latin typeface="Tahoma" panose="020B0604030504040204" pitchFamily="34" charset="0"/>
              <a:cs typeface="Tahoma" panose="020B0604030504040204" pitchFamily="34" charset="0"/>
            </a:endParaRPr>
          </a:p>
          <a:p>
            <a:pPr marL="446405" indent="-422275" defTabSz="914400" eaLnBrk="1" hangingPunct="1">
              <a:lnSpc>
                <a:spcPct val="115000"/>
              </a:lnSpc>
              <a:buAutoNum type="alphaLcPeriod"/>
              <a:tabLst>
                <a:tab pos="446405" algn="l"/>
              </a:tabLst>
            </a:pPr>
            <a:r>
              <a:rPr lang="en-US" altLang="zh-CN" sz="1440">
                <a:solidFill>
                  <a:srgbClr val="FFFFFF"/>
                </a:solidFill>
                <a:latin typeface="Tahoma" panose="020B0604030504040204" pitchFamily="34" charset="0"/>
                <a:cs typeface="Tahoma" panose="020B0604030504040204" pitchFamily="34" charset="0"/>
              </a:rPr>
              <a:t>Mendeskripsikan pengalaman belajar memahami, mengaplikasi, dan merefleksi</a:t>
            </a:r>
            <a:endParaRPr lang="en-US" altLang="zh-CN" sz="1440">
              <a:solidFill>
                <a:srgbClr val="000000"/>
              </a:solidFill>
              <a:latin typeface="Tahoma" panose="020B0604030504040204" pitchFamily="34" charset="0"/>
              <a:ea typeface="Tahoma" panose="020B0604030504040204" pitchFamily="34" charset="0"/>
            </a:endParaRPr>
          </a:p>
        </p:txBody>
      </p:sp>
      <p:pic>
        <p:nvPicPr>
          <p:cNvPr id="39955" name="object 28"/>
          <p:cNvPicPr>
            <a:picLocks noChangeAspect="1"/>
          </p:cNvPicPr>
          <p:nvPr/>
        </p:nvPicPr>
        <p:blipFill>
          <a:blip r:embed="rId7"/>
          <a:stretch>
            <a:fillRect/>
          </a:stretch>
        </p:blipFill>
        <p:spPr>
          <a:xfrm>
            <a:off x="9471660" y="4620260"/>
            <a:ext cx="411480" cy="218440"/>
          </a:xfrm>
          <a:prstGeom prst="rect">
            <a:avLst/>
          </a:prstGeom>
          <a:noFill/>
          <a:ln w="9525">
            <a:noFill/>
          </a:ln>
        </p:spPr>
      </p:pic>
      <p:sp>
        <p:nvSpPr>
          <p:cNvPr id="29" name="object 29"/>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5</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object 2"/>
          <p:cNvSpPr/>
          <p:nvPr/>
        </p:nvSpPr>
        <p:spPr>
          <a:xfrm>
            <a:off x="2377440" y="1546860"/>
            <a:ext cx="1592580" cy="170180"/>
          </a:xfrm>
          <a:custGeom>
            <a:avLst/>
            <a:gdLst/>
            <a:ahLst/>
            <a:cxnLst/>
            <a:rect l="0" t="0" r="0" b="0"/>
            <a:pathLst>
              <a:path w="1990725" h="213360">
                <a:moveTo>
                  <a:pt x="1990195" y="213359"/>
                </a:moveTo>
                <a:lnTo>
                  <a:pt x="0" y="213359"/>
                </a:lnTo>
                <a:lnTo>
                  <a:pt x="0" y="0"/>
                </a:lnTo>
                <a:lnTo>
                  <a:pt x="1990195" y="0"/>
                </a:lnTo>
                <a:lnTo>
                  <a:pt x="1990195" y="213359"/>
                </a:lnTo>
                <a:close/>
              </a:path>
            </a:pathLst>
          </a:custGeom>
          <a:solidFill>
            <a:srgbClr val="FCE692">
              <a:alpha val="100000"/>
            </a:srgbClr>
          </a:solidFill>
          <a:ln w="9525">
            <a:noFill/>
          </a:ln>
        </p:spPr>
        <p:txBody>
          <a:bodyPr/>
          <a:lstStyle/>
          <a:p>
            <a:endParaRPr lang="en-GB" altLang="en-US" sz="1440"/>
          </a:p>
        </p:txBody>
      </p:sp>
      <p:grpSp>
        <p:nvGrpSpPr>
          <p:cNvPr id="40963" name="object 3"/>
          <p:cNvGrpSpPr/>
          <p:nvPr/>
        </p:nvGrpSpPr>
        <p:grpSpPr>
          <a:xfrm>
            <a:off x="2286000" y="1805940"/>
            <a:ext cx="10942320" cy="1295400"/>
            <a:chOff x="2857502" y="2257425"/>
            <a:chExt cx="13678535" cy="1619250"/>
          </a:xfrm>
        </p:grpSpPr>
        <p:pic>
          <p:nvPicPr>
            <p:cNvPr id="41007" name="object 4"/>
            <p:cNvPicPr>
              <a:picLocks noChangeAspect="1"/>
            </p:cNvPicPr>
            <p:nvPr/>
          </p:nvPicPr>
          <p:blipFill>
            <a:blip r:embed="rId2"/>
            <a:stretch>
              <a:fillRect/>
            </a:stretch>
          </p:blipFill>
          <p:spPr>
            <a:xfrm>
              <a:off x="2857502" y="2257425"/>
              <a:ext cx="13677914" cy="1619049"/>
            </a:xfrm>
            <a:prstGeom prst="rect">
              <a:avLst/>
            </a:prstGeom>
            <a:noFill/>
            <a:ln w="9525">
              <a:noFill/>
            </a:ln>
          </p:spPr>
        </p:pic>
        <p:sp>
          <p:nvSpPr>
            <p:cNvPr id="41008" name="object 5"/>
            <p:cNvSpPr/>
            <p:nvPr/>
          </p:nvSpPr>
          <p:spPr>
            <a:xfrm>
              <a:off x="3514824" y="2494024"/>
              <a:ext cx="10486390" cy="812165"/>
            </a:xfrm>
            <a:custGeom>
              <a:avLst/>
              <a:gdLst/>
              <a:ahLst/>
              <a:cxnLst/>
              <a:rect l="0" t="0" r="0" b="0"/>
              <a:pathLst>
                <a:path w="10486390" h="812164">
                  <a:moveTo>
                    <a:pt x="0" y="0"/>
                  </a:moveTo>
                  <a:lnTo>
                    <a:pt x="199199" y="0"/>
                  </a:lnTo>
                  <a:lnTo>
                    <a:pt x="199199" y="189899"/>
                  </a:lnTo>
                  <a:lnTo>
                    <a:pt x="0" y="189899"/>
                  </a:lnTo>
                  <a:lnTo>
                    <a:pt x="0" y="0"/>
                  </a:lnTo>
                  <a:close/>
                </a:path>
                <a:path w="10486390" h="812164">
                  <a:moveTo>
                    <a:pt x="0" y="620637"/>
                  </a:moveTo>
                  <a:lnTo>
                    <a:pt x="199199" y="620637"/>
                  </a:lnTo>
                  <a:lnTo>
                    <a:pt x="199199" y="810537"/>
                  </a:lnTo>
                  <a:lnTo>
                    <a:pt x="0" y="810537"/>
                  </a:lnTo>
                  <a:lnTo>
                    <a:pt x="0" y="620637"/>
                  </a:lnTo>
                  <a:close/>
                </a:path>
                <a:path w="10486390" h="812164">
                  <a:moveTo>
                    <a:pt x="4190974" y="7203"/>
                  </a:moveTo>
                  <a:lnTo>
                    <a:pt x="4390174" y="7203"/>
                  </a:lnTo>
                  <a:lnTo>
                    <a:pt x="4390174" y="195774"/>
                  </a:lnTo>
                  <a:lnTo>
                    <a:pt x="4190974" y="195774"/>
                  </a:lnTo>
                  <a:lnTo>
                    <a:pt x="4190974" y="7203"/>
                  </a:lnTo>
                  <a:close/>
                </a:path>
                <a:path w="10486390" h="812164">
                  <a:moveTo>
                    <a:pt x="4190974" y="623496"/>
                  </a:moveTo>
                  <a:lnTo>
                    <a:pt x="4390174" y="623496"/>
                  </a:lnTo>
                  <a:lnTo>
                    <a:pt x="4390174" y="812067"/>
                  </a:lnTo>
                  <a:lnTo>
                    <a:pt x="4190974" y="812067"/>
                  </a:lnTo>
                  <a:lnTo>
                    <a:pt x="4190974" y="623496"/>
                  </a:lnTo>
                  <a:close/>
                </a:path>
                <a:path w="10486390" h="812164">
                  <a:moveTo>
                    <a:pt x="7315174" y="7203"/>
                  </a:moveTo>
                  <a:lnTo>
                    <a:pt x="7514374" y="7203"/>
                  </a:lnTo>
                  <a:lnTo>
                    <a:pt x="7514374" y="195774"/>
                  </a:lnTo>
                  <a:lnTo>
                    <a:pt x="7315174" y="195774"/>
                  </a:lnTo>
                  <a:lnTo>
                    <a:pt x="7315174" y="7203"/>
                  </a:lnTo>
                  <a:close/>
                </a:path>
                <a:path w="10486390" h="812164">
                  <a:moveTo>
                    <a:pt x="7315174" y="623496"/>
                  </a:moveTo>
                  <a:lnTo>
                    <a:pt x="7514374" y="623496"/>
                  </a:lnTo>
                  <a:lnTo>
                    <a:pt x="7514374" y="812067"/>
                  </a:lnTo>
                  <a:lnTo>
                    <a:pt x="7315174" y="812067"/>
                  </a:lnTo>
                  <a:lnTo>
                    <a:pt x="7315174" y="623496"/>
                  </a:lnTo>
                  <a:close/>
                </a:path>
                <a:path w="10486390" h="812164">
                  <a:moveTo>
                    <a:pt x="10286974" y="7203"/>
                  </a:moveTo>
                  <a:lnTo>
                    <a:pt x="10486174" y="7203"/>
                  </a:lnTo>
                  <a:lnTo>
                    <a:pt x="10486174" y="195774"/>
                  </a:lnTo>
                  <a:lnTo>
                    <a:pt x="10286974" y="195774"/>
                  </a:lnTo>
                  <a:lnTo>
                    <a:pt x="10286974" y="7203"/>
                  </a:lnTo>
                  <a:close/>
                </a:path>
                <a:path w="10486390" h="812164">
                  <a:moveTo>
                    <a:pt x="10286974" y="623496"/>
                  </a:moveTo>
                  <a:lnTo>
                    <a:pt x="10486174" y="623496"/>
                  </a:lnTo>
                  <a:lnTo>
                    <a:pt x="10486174" y="812067"/>
                  </a:lnTo>
                  <a:lnTo>
                    <a:pt x="10286974" y="812067"/>
                  </a:lnTo>
                  <a:lnTo>
                    <a:pt x="10286974" y="623496"/>
                  </a:lnTo>
                  <a:close/>
                </a:path>
              </a:pathLst>
            </a:custGeom>
            <a:noFill/>
            <a:ln w="9524" cap="flat" cmpd="sng">
              <a:solidFill>
                <a:srgbClr val="000000">
                  <a:alpha val="100000"/>
                </a:srgbClr>
              </a:solidFill>
              <a:prstDash val="solid"/>
              <a:headEnd type="none" w="med" len="med"/>
              <a:tailEnd type="none" w="med" len="med"/>
            </a:ln>
          </p:spPr>
          <p:txBody>
            <a:bodyPr/>
            <a:lstStyle/>
            <a:p>
              <a:endParaRPr lang="en-GB" altLang="en-US" sz="1440"/>
            </a:p>
          </p:txBody>
        </p:sp>
      </p:grpSp>
      <p:grpSp>
        <p:nvGrpSpPr>
          <p:cNvPr id="40964" name="object 6"/>
          <p:cNvGrpSpPr/>
          <p:nvPr/>
        </p:nvGrpSpPr>
        <p:grpSpPr>
          <a:xfrm>
            <a:off x="2194560" y="3787140"/>
            <a:ext cx="11948160" cy="690880"/>
            <a:chOff x="2743200" y="4733925"/>
            <a:chExt cx="14935200" cy="864235"/>
          </a:xfrm>
        </p:grpSpPr>
        <p:sp>
          <p:nvSpPr>
            <p:cNvPr id="41005" name="object 7"/>
            <p:cNvSpPr/>
            <p:nvPr/>
          </p:nvSpPr>
          <p:spPr>
            <a:xfrm>
              <a:off x="2743200" y="4733925"/>
              <a:ext cx="14935200" cy="864235"/>
            </a:xfrm>
            <a:custGeom>
              <a:avLst/>
              <a:gdLst/>
              <a:ahLst/>
              <a:cxnLst/>
              <a:rect l="0" t="0" r="0" b="0"/>
              <a:pathLst>
                <a:path w="14935200" h="864235">
                  <a:moveTo>
                    <a:pt x="14935199" y="863999"/>
                  </a:moveTo>
                  <a:lnTo>
                    <a:pt x="0" y="863999"/>
                  </a:lnTo>
                  <a:lnTo>
                    <a:pt x="0" y="0"/>
                  </a:lnTo>
                  <a:lnTo>
                    <a:pt x="14935199" y="0"/>
                  </a:lnTo>
                  <a:lnTo>
                    <a:pt x="14935199" y="863999"/>
                  </a:lnTo>
                  <a:close/>
                </a:path>
              </a:pathLst>
            </a:custGeom>
            <a:solidFill>
              <a:srgbClr val="E0F1FD">
                <a:alpha val="100000"/>
              </a:srgbClr>
            </a:solidFill>
            <a:ln w="9525">
              <a:noFill/>
            </a:ln>
          </p:spPr>
          <p:txBody>
            <a:bodyPr/>
            <a:lstStyle/>
            <a:p>
              <a:endParaRPr lang="en-GB" altLang="en-US" sz="1440"/>
            </a:p>
          </p:txBody>
        </p:sp>
        <p:sp>
          <p:nvSpPr>
            <p:cNvPr id="41006" name="object 8"/>
            <p:cNvSpPr/>
            <p:nvPr/>
          </p:nvSpPr>
          <p:spPr>
            <a:xfrm>
              <a:off x="2971800" y="4877943"/>
              <a:ext cx="2145030" cy="243840"/>
            </a:xfrm>
            <a:custGeom>
              <a:avLst/>
              <a:gdLst/>
              <a:ahLst/>
              <a:cxnLst/>
              <a:rect l="0" t="0" r="0" b="0"/>
              <a:pathLst>
                <a:path w="2145029" h="243839">
                  <a:moveTo>
                    <a:pt x="2144780" y="243839"/>
                  </a:moveTo>
                  <a:lnTo>
                    <a:pt x="0" y="243839"/>
                  </a:lnTo>
                  <a:lnTo>
                    <a:pt x="0" y="0"/>
                  </a:lnTo>
                  <a:lnTo>
                    <a:pt x="2144780" y="0"/>
                  </a:lnTo>
                  <a:lnTo>
                    <a:pt x="2144780" y="243839"/>
                  </a:lnTo>
                  <a:close/>
                </a:path>
              </a:pathLst>
            </a:custGeom>
            <a:solidFill>
              <a:srgbClr val="FCE692">
                <a:alpha val="100000"/>
              </a:srgbClr>
            </a:solidFill>
            <a:ln w="9525">
              <a:noFill/>
            </a:ln>
          </p:spPr>
          <p:txBody>
            <a:bodyPr/>
            <a:lstStyle/>
            <a:p>
              <a:endParaRPr lang="en-GB" altLang="en-US" sz="1440"/>
            </a:p>
          </p:txBody>
        </p:sp>
      </p:grpSp>
      <p:grpSp>
        <p:nvGrpSpPr>
          <p:cNvPr id="40965" name="object 9"/>
          <p:cNvGrpSpPr/>
          <p:nvPr/>
        </p:nvGrpSpPr>
        <p:grpSpPr>
          <a:xfrm>
            <a:off x="2194560" y="4792980"/>
            <a:ext cx="11948160" cy="2895600"/>
            <a:chOff x="2743200" y="5991225"/>
            <a:chExt cx="14935200" cy="3620135"/>
          </a:xfrm>
        </p:grpSpPr>
        <p:sp>
          <p:nvSpPr>
            <p:cNvPr id="40999" name="object 10"/>
            <p:cNvSpPr/>
            <p:nvPr/>
          </p:nvSpPr>
          <p:spPr>
            <a:xfrm>
              <a:off x="2743200" y="5991225"/>
              <a:ext cx="14935200" cy="864235"/>
            </a:xfrm>
            <a:custGeom>
              <a:avLst/>
              <a:gdLst/>
              <a:ahLst/>
              <a:cxnLst/>
              <a:rect l="0" t="0" r="0" b="0"/>
              <a:pathLst>
                <a:path w="14935200" h="864234">
                  <a:moveTo>
                    <a:pt x="14935199" y="863999"/>
                  </a:moveTo>
                  <a:lnTo>
                    <a:pt x="0" y="863999"/>
                  </a:lnTo>
                  <a:lnTo>
                    <a:pt x="0" y="0"/>
                  </a:lnTo>
                  <a:lnTo>
                    <a:pt x="14935199" y="0"/>
                  </a:lnTo>
                  <a:lnTo>
                    <a:pt x="14935199" y="863999"/>
                  </a:lnTo>
                  <a:close/>
                </a:path>
              </a:pathLst>
            </a:custGeom>
            <a:solidFill>
              <a:srgbClr val="F1F4F9">
                <a:alpha val="100000"/>
              </a:srgbClr>
            </a:solidFill>
            <a:ln w="9525">
              <a:noFill/>
            </a:ln>
          </p:spPr>
          <p:txBody>
            <a:bodyPr/>
            <a:lstStyle/>
            <a:p>
              <a:endParaRPr lang="en-GB" altLang="en-US" sz="1440"/>
            </a:p>
          </p:txBody>
        </p:sp>
        <p:sp>
          <p:nvSpPr>
            <p:cNvPr id="41000" name="object 11"/>
            <p:cNvSpPr/>
            <p:nvPr/>
          </p:nvSpPr>
          <p:spPr>
            <a:xfrm>
              <a:off x="2971800" y="6167193"/>
              <a:ext cx="1858010" cy="243840"/>
            </a:xfrm>
            <a:custGeom>
              <a:avLst/>
              <a:gdLst/>
              <a:ahLst/>
              <a:cxnLst/>
              <a:rect l="0" t="0" r="0" b="0"/>
              <a:pathLst>
                <a:path w="1858010" h="243839">
                  <a:moveTo>
                    <a:pt x="1857714" y="243839"/>
                  </a:moveTo>
                  <a:lnTo>
                    <a:pt x="0" y="243839"/>
                  </a:lnTo>
                  <a:lnTo>
                    <a:pt x="0" y="0"/>
                  </a:lnTo>
                  <a:lnTo>
                    <a:pt x="1857714" y="0"/>
                  </a:lnTo>
                  <a:lnTo>
                    <a:pt x="1857714" y="243839"/>
                  </a:lnTo>
                  <a:close/>
                </a:path>
              </a:pathLst>
            </a:custGeom>
            <a:solidFill>
              <a:srgbClr val="FCE692">
                <a:alpha val="100000"/>
              </a:srgbClr>
            </a:solidFill>
            <a:ln w="9525">
              <a:noFill/>
            </a:ln>
          </p:spPr>
          <p:txBody>
            <a:bodyPr/>
            <a:lstStyle/>
            <a:p>
              <a:endParaRPr lang="en-GB" altLang="en-US" sz="1440"/>
            </a:p>
          </p:txBody>
        </p:sp>
        <p:sp>
          <p:nvSpPr>
            <p:cNvPr id="41001" name="object 12"/>
            <p:cNvSpPr/>
            <p:nvPr/>
          </p:nvSpPr>
          <p:spPr>
            <a:xfrm>
              <a:off x="2743200" y="6855231"/>
              <a:ext cx="14935200" cy="2032000"/>
            </a:xfrm>
            <a:custGeom>
              <a:avLst/>
              <a:gdLst/>
              <a:ahLst/>
              <a:cxnLst/>
              <a:rect l="0" t="0" r="0" b="0"/>
              <a:pathLst>
                <a:path w="14935200" h="2032000">
                  <a:moveTo>
                    <a:pt x="14935200" y="0"/>
                  </a:moveTo>
                  <a:lnTo>
                    <a:pt x="0" y="0"/>
                  </a:lnTo>
                  <a:lnTo>
                    <a:pt x="0" y="1007999"/>
                  </a:lnTo>
                  <a:lnTo>
                    <a:pt x="0" y="1023899"/>
                  </a:lnTo>
                  <a:lnTo>
                    <a:pt x="0" y="2031898"/>
                  </a:lnTo>
                  <a:lnTo>
                    <a:pt x="14935200" y="2031898"/>
                  </a:lnTo>
                  <a:lnTo>
                    <a:pt x="14935200" y="1023899"/>
                  </a:lnTo>
                  <a:lnTo>
                    <a:pt x="14935200" y="1007999"/>
                  </a:lnTo>
                  <a:lnTo>
                    <a:pt x="14935200" y="0"/>
                  </a:lnTo>
                  <a:close/>
                </a:path>
              </a:pathLst>
            </a:custGeom>
            <a:solidFill>
              <a:srgbClr val="F1F4F9">
                <a:alpha val="100000"/>
              </a:srgbClr>
            </a:solidFill>
            <a:ln w="9525">
              <a:noFill/>
            </a:ln>
          </p:spPr>
          <p:txBody>
            <a:bodyPr/>
            <a:lstStyle/>
            <a:p>
              <a:endParaRPr lang="en-GB" altLang="en-US" sz="1440"/>
            </a:p>
          </p:txBody>
        </p:sp>
        <p:sp>
          <p:nvSpPr>
            <p:cNvPr id="41002" name="object 13"/>
            <p:cNvSpPr/>
            <p:nvPr/>
          </p:nvSpPr>
          <p:spPr>
            <a:xfrm>
              <a:off x="3009900" y="7969731"/>
              <a:ext cx="2640330" cy="243840"/>
            </a:xfrm>
            <a:custGeom>
              <a:avLst/>
              <a:gdLst/>
              <a:ahLst/>
              <a:cxnLst/>
              <a:rect l="0" t="0" r="0" b="0"/>
              <a:pathLst>
                <a:path w="2640329" h="243840">
                  <a:moveTo>
                    <a:pt x="2640062" y="243839"/>
                  </a:moveTo>
                  <a:lnTo>
                    <a:pt x="0" y="243839"/>
                  </a:lnTo>
                  <a:lnTo>
                    <a:pt x="0" y="0"/>
                  </a:lnTo>
                  <a:lnTo>
                    <a:pt x="2640062" y="0"/>
                  </a:lnTo>
                  <a:lnTo>
                    <a:pt x="2640062" y="243839"/>
                  </a:lnTo>
                  <a:close/>
                </a:path>
              </a:pathLst>
            </a:custGeom>
            <a:solidFill>
              <a:srgbClr val="FCE692">
                <a:alpha val="100000"/>
              </a:srgbClr>
            </a:solidFill>
            <a:ln w="9525">
              <a:noFill/>
            </a:ln>
          </p:spPr>
          <p:txBody>
            <a:bodyPr/>
            <a:lstStyle/>
            <a:p>
              <a:endParaRPr lang="en-GB" altLang="en-US" sz="1440"/>
            </a:p>
          </p:txBody>
        </p:sp>
        <p:sp>
          <p:nvSpPr>
            <p:cNvPr id="41003" name="object 14"/>
            <p:cNvSpPr/>
            <p:nvPr/>
          </p:nvSpPr>
          <p:spPr>
            <a:xfrm>
              <a:off x="2743202" y="8886825"/>
              <a:ext cx="14935200" cy="724535"/>
            </a:xfrm>
            <a:custGeom>
              <a:avLst/>
              <a:gdLst/>
              <a:ahLst/>
              <a:cxnLst/>
              <a:rect l="0" t="0" r="0" b="0"/>
              <a:pathLst>
                <a:path w="14935200" h="724534">
                  <a:moveTo>
                    <a:pt x="14935200" y="724199"/>
                  </a:moveTo>
                  <a:lnTo>
                    <a:pt x="0" y="724199"/>
                  </a:lnTo>
                  <a:lnTo>
                    <a:pt x="0" y="0"/>
                  </a:lnTo>
                  <a:lnTo>
                    <a:pt x="14935200" y="0"/>
                  </a:lnTo>
                  <a:lnTo>
                    <a:pt x="14935200" y="724199"/>
                  </a:lnTo>
                  <a:close/>
                </a:path>
              </a:pathLst>
            </a:custGeom>
            <a:solidFill>
              <a:srgbClr val="F1F4F9">
                <a:alpha val="100000"/>
              </a:srgbClr>
            </a:solidFill>
            <a:ln w="9525">
              <a:noFill/>
            </a:ln>
          </p:spPr>
          <p:txBody>
            <a:bodyPr/>
            <a:lstStyle/>
            <a:p>
              <a:endParaRPr lang="en-GB" altLang="en-US" sz="1440"/>
            </a:p>
          </p:txBody>
        </p:sp>
        <p:sp>
          <p:nvSpPr>
            <p:cNvPr id="41004" name="object 15"/>
            <p:cNvSpPr/>
            <p:nvPr/>
          </p:nvSpPr>
          <p:spPr>
            <a:xfrm>
              <a:off x="2971800" y="6984161"/>
              <a:ext cx="3537585" cy="2227580"/>
            </a:xfrm>
            <a:custGeom>
              <a:avLst/>
              <a:gdLst/>
              <a:ahLst/>
              <a:cxnLst/>
              <a:rect l="0" t="0" r="0" b="0"/>
              <a:pathLst>
                <a:path w="3537584" h="2227579">
                  <a:moveTo>
                    <a:pt x="3112224" y="1983232"/>
                  </a:moveTo>
                  <a:lnTo>
                    <a:pt x="0" y="1983232"/>
                  </a:lnTo>
                  <a:lnTo>
                    <a:pt x="0" y="2227072"/>
                  </a:lnTo>
                  <a:lnTo>
                    <a:pt x="3112224" y="2227072"/>
                  </a:lnTo>
                  <a:lnTo>
                    <a:pt x="3112224" y="1983232"/>
                  </a:lnTo>
                  <a:close/>
                </a:path>
                <a:path w="3537584" h="2227579">
                  <a:moveTo>
                    <a:pt x="3537369" y="0"/>
                  </a:moveTo>
                  <a:lnTo>
                    <a:pt x="0" y="0"/>
                  </a:lnTo>
                  <a:lnTo>
                    <a:pt x="0" y="243840"/>
                  </a:lnTo>
                  <a:lnTo>
                    <a:pt x="3537369" y="243840"/>
                  </a:lnTo>
                  <a:lnTo>
                    <a:pt x="3537369" y="0"/>
                  </a:lnTo>
                  <a:close/>
                </a:path>
              </a:pathLst>
            </a:custGeom>
            <a:solidFill>
              <a:srgbClr val="FCE692">
                <a:alpha val="100000"/>
              </a:srgbClr>
            </a:solidFill>
            <a:ln w="9525">
              <a:noFill/>
            </a:ln>
          </p:spPr>
          <p:txBody>
            <a:bodyPr/>
            <a:lstStyle/>
            <a:p>
              <a:endParaRPr lang="en-GB" altLang="en-US" sz="1440"/>
            </a:p>
          </p:txBody>
        </p:sp>
      </p:grpSp>
      <p:graphicFrame>
        <p:nvGraphicFramePr>
          <p:cNvPr id="40966" name="Table 40965"/>
          <p:cNvGraphicFramePr/>
          <p:nvPr/>
        </p:nvGraphicFramePr>
        <p:xfrm>
          <a:off x="482600" y="535940"/>
          <a:ext cx="13655040" cy="7143750"/>
        </p:xfrm>
        <a:graphic>
          <a:graphicData uri="http://schemas.openxmlformats.org/drawingml/2006/table">
            <a:tbl>
              <a:tblPr/>
              <a:tblGrid>
                <a:gridCol w="1706880"/>
                <a:gridCol w="11948160"/>
              </a:tblGrid>
              <a:tr h="365760">
                <a:tc rowSpan="3">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spcBef>
                          <a:spcPts val="640"/>
                        </a:spcBef>
                        <a:buNone/>
                      </a:pPr>
                      <a:endParaRPr lang="en-US" altLang="zh-CN" sz="1440">
                        <a:latin typeface="Times New Roman" panose="02020603050405020304" pitchFamily="18" charset="0"/>
                        <a:cs typeface="Times New Roman" panose="02020603050405020304" pitchFamily="18" charset="0"/>
                      </a:endParaRPr>
                    </a:p>
                    <a:p>
                      <a:pPr lvl="0" eaLnBrk="1" hangingPunct="1">
                        <a:buNone/>
                      </a:pPr>
                      <a:r>
                        <a:rPr lang="en-US" altLang="zh-CN" sz="1440" b="1">
                          <a:solidFill>
                            <a:srgbClr val="FFFFFF"/>
                          </a:solidFill>
                          <a:latin typeface="Tahoma" panose="020B0604030504040204" pitchFamily="34" charset="0"/>
                          <a:cs typeface="Tahoma" panose="020B0604030504040204" pitchFamily="34" charset="0"/>
                        </a:rPr>
                        <a:t>Identifikasi</a:t>
                      </a:r>
                      <a:endParaRPr lang="en-GB" altLang="en-US" sz="1440">
                        <a:latin typeface="Tahoma" panose="020B0604030504040204" pitchFamily="34" charset="0"/>
                        <a:ea typeface="Tahoma" panose="020B0604030504040204" pitchFamily="34" charset="0"/>
                      </a:endParaRPr>
                    </a:p>
                  </a:txBody>
                  <a:tcPr marL="0" marR="0" marT="0" marB="0">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C4A6E"/>
                      </a:solidFill>
                      <a:prstDash val="solid"/>
                      <a:headEnd type="none" w="med" len="med"/>
                      <a:tailEnd type="none" w="med" len="med"/>
                    </a:lnT>
                    <a:lnB w="19050" cap="flat" cmpd="sng">
                      <a:solidFill>
                        <a:srgbClr val="0C4A6E"/>
                      </a:solidFill>
                      <a:prstDash val="solid"/>
                      <a:headEnd type="none" w="med" len="med"/>
                      <a:tailEnd type="none" w="med" len="med"/>
                    </a:lnB>
                    <a:lnTlToBr>
                      <a:noFill/>
                    </a:lnTlToBr>
                    <a:lnBlToTr>
                      <a:noFill/>
                    </a:lnBlToTr>
                    <a:solidFill>
                      <a:srgbClr val="0368A1"/>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spcBef>
                          <a:spcPts val="1000"/>
                        </a:spcBef>
                        <a:buNone/>
                      </a:pPr>
                      <a:r>
                        <a:rPr lang="en-US" altLang="zh-CN" sz="1120" b="1">
                          <a:solidFill>
                            <a:srgbClr val="030612"/>
                          </a:solidFill>
                          <a:latin typeface="Tahoma" panose="020B0604030504040204" pitchFamily="34" charset="0"/>
                          <a:cs typeface="Tahoma" panose="020B0604030504040204" pitchFamily="34" charset="0"/>
                        </a:rPr>
                        <a:t>Peserta Didik (opsional): </a:t>
                      </a:r>
                      <a:r>
                        <a:rPr lang="en-US" altLang="zh-CN" sz="1120">
                          <a:solidFill>
                            <a:srgbClr val="030612"/>
                          </a:solidFill>
                          <a:latin typeface="Tahoma" panose="020B0604030504040204" pitchFamily="34" charset="0"/>
                          <a:cs typeface="Tahoma" panose="020B0604030504040204" pitchFamily="34" charset="0"/>
                        </a:rPr>
                        <a:t>Identifikasi kesiapan peserta didik sebelum belajar, seperti pengetahuan awal, minat, latar belakang, dan kebutuhan belajar, serta aspek lainnya</a:t>
                      </a:r>
                      <a:endParaRPr lang="en-GB" altLang="en-US" sz="1120">
                        <a:latin typeface="Tahoma" panose="020B0604030504040204" pitchFamily="34" charset="0"/>
                        <a:ea typeface="Tahoma" panose="020B0604030504040204" pitchFamily="34" charset="0"/>
                      </a:endParaRPr>
                    </a:p>
                  </a:txBody>
                  <a:tcPr marL="0" marR="0" marT="102108"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solidFill>
                      <a:srgbClr val="E0F1FD"/>
                    </a:solidFill>
                  </a:tcPr>
                </a:tc>
              </a:tr>
              <a:tr h="57912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lnSpc>
                          <a:spcPct val="110000"/>
                        </a:lnSpc>
                        <a:spcBef>
                          <a:spcPts val="965"/>
                        </a:spcBef>
                        <a:buNone/>
                      </a:pPr>
                      <a:r>
                        <a:rPr lang="en-US" altLang="zh-CN" sz="1120" b="1">
                          <a:solidFill>
                            <a:srgbClr val="030612"/>
                          </a:solidFill>
                          <a:latin typeface="Tahoma" panose="020B0604030504040204" pitchFamily="34" charset="0"/>
                          <a:cs typeface="Tahoma" panose="020B0604030504040204" pitchFamily="34" charset="0"/>
                        </a:rPr>
                        <a:t>Materi Pelajaran (opsional): </a:t>
                      </a:r>
                      <a:r>
                        <a:rPr lang="en-US" altLang="zh-CN" sz="1120">
                          <a:solidFill>
                            <a:srgbClr val="030612"/>
                          </a:solidFill>
                          <a:latin typeface="Tahoma" panose="020B0604030504040204" pitchFamily="34" charset="0"/>
                          <a:cs typeface="Tahoma" panose="020B0604030504040204" pitchFamily="34" charset="0"/>
                        </a:rPr>
                        <a:t>Tuliskan analisis materi pelajaran seperti jenis pengetahuan yang akan dicapai, relevansi dengan kehidupan nyata peserta didik, tingkat kesulitan, struktur materi, serta integrasi nilai dan karakter, dan lainnya</a:t>
                      </a:r>
                      <a:endParaRPr lang="en-GB" altLang="en-US" sz="1120">
                        <a:latin typeface="Tahoma" panose="020B0604030504040204" pitchFamily="34" charset="0"/>
                        <a:ea typeface="Tahoma" panose="020B0604030504040204" pitchFamily="34" charset="0"/>
                      </a:endParaRPr>
                    </a:p>
                  </a:txBody>
                  <a:tcPr marL="0" marR="0" marT="97536"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19050" cap="flat" cmpd="sng">
                      <a:solidFill>
                        <a:srgbClr val="0368A1"/>
                      </a:solidFill>
                      <a:prstDash val="solid"/>
                      <a:headEnd type="none" w="med" len="med"/>
                      <a:tailEnd type="none" w="med" len="med"/>
                    </a:lnB>
                    <a:lnTlToBr>
                      <a:noFill/>
                    </a:lnTlToBr>
                    <a:lnBlToTr>
                      <a:noFill/>
                    </a:lnBlToTr>
                    <a:solidFill>
                      <a:srgbClr val="F1F4F9"/>
                    </a:solidFill>
                  </a:tcPr>
                </a:tc>
              </a:tr>
              <a:tr h="156972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lnB w="19050" cap="flat" cmpd="sng">
                      <a:solidFill>
                        <a:srgbClr val="0C4A6E"/>
                      </a:solidFill>
                      <a:prstDash val="solid"/>
                      <a:headEnd type="none" w="med" len="med"/>
                      <a:tailEnd type="none" w="med" len="med"/>
                    </a:lnB>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spcBef>
                          <a:spcPts val="540"/>
                        </a:spcBef>
                        <a:buNone/>
                      </a:pPr>
                      <a:r>
                        <a:rPr lang="en-US" altLang="zh-CN" sz="1120" b="1">
                          <a:solidFill>
                            <a:srgbClr val="030612"/>
                          </a:solidFill>
                          <a:latin typeface="Tahoma" panose="020B0604030504040204" pitchFamily="34" charset="0"/>
                          <a:cs typeface="Tahoma" panose="020B0604030504040204" pitchFamily="34" charset="0"/>
                        </a:rPr>
                        <a:t>Dimensi Profil Lulusan:  </a:t>
                      </a:r>
                      <a:r>
                        <a:rPr lang="en-US" altLang="zh-CN" sz="1120">
                          <a:solidFill>
                            <a:srgbClr val="030612"/>
                          </a:solidFill>
                          <a:latin typeface="Tahoma" panose="020B0604030504040204" pitchFamily="34" charset="0"/>
                          <a:cs typeface="Tahoma" panose="020B0604030504040204" pitchFamily="34" charset="0"/>
                        </a:rPr>
                        <a:t>Pilihlah dimensi profil lulusan yang akan dicapai dalam pembelajaran</a:t>
                      </a:r>
                      <a:endParaRPr lang="en-US" altLang="zh-CN" sz="1120">
                        <a:latin typeface="Tahoma" panose="020B0604030504040204" pitchFamily="34" charset="0"/>
                        <a:cs typeface="Tahoma" panose="020B0604030504040204" pitchFamily="34" charset="0"/>
                      </a:endParaRPr>
                    </a:p>
                    <a:p>
                      <a:pPr marL="228600" lvl="0" indent="0" eaLnBrk="1" hangingPunct="1">
                        <a:spcBef>
                          <a:spcPts val="1225"/>
                        </a:spcBef>
                        <a:buNone/>
                      </a:pPr>
                      <a:endParaRPr lang="en-US" altLang="zh-CN" sz="1120">
                        <a:latin typeface="Times New Roman" panose="02020603050405020304" pitchFamily="18" charset="0"/>
                        <a:cs typeface="Times New Roman" panose="02020603050405020304" pitchFamily="18" charset="0"/>
                      </a:endParaRPr>
                    </a:p>
                    <a:p>
                      <a:pPr marL="228600" lvl="0" indent="0" eaLnBrk="1" hangingPunct="1">
                        <a:lnSpc>
                          <a:spcPts val="1590"/>
                        </a:lnSpc>
                        <a:buNone/>
                      </a:pPr>
                      <a:r>
                        <a:rPr lang="en-US" altLang="zh-CN" sz="1680" baseline="10000">
                          <a:solidFill>
                            <a:srgbClr val="030612"/>
                          </a:solidFill>
                          <a:latin typeface="Tahoma" panose="020B0604030504040204" pitchFamily="34" charset="0"/>
                          <a:cs typeface="Tahoma" panose="020B0604030504040204" pitchFamily="34" charset="0"/>
                        </a:rPr>
                        <a:t>Keimanan dan Ketakwaan terhadap	</a:t>
                      </a:r>
                      <a:r>
                        <a:rPr lang="en-US" altLang="zh-CN" sz="1120">
                          <a:solidFill>
                            <a:srgbClr val="030612"/>
                          </a:solidFill>
                          <a:latin typeface="Tahoma" panose="020B0604030504040204" pitchFamily="34" charset="0"/>
                          <a:cs typeface="Tahoma" panose="020B0604030504040204" pitchFamily="34" charset="0"/>
                        </a:rPr>
                        <a:t>Penalaran Kritis	Kolaborasi	Kesehatan Tuhan YME</a:t>
                      </a:r>
                      <a:endParaRPr lang="en-US" altLang="zh-CN" sz="1120">
                        <a:latin typeface="Tahoma" panose="020B0604030504040204" pitchFamily="34" charset="0"/>
                        <a:cs typeface="Tahoma" panose="020B0604030504040204" pitchFamily="34" charset="0"/>
                      </a:endParaRPr>
                    </a:p>
                    <a:p>
                      <a:pPr marL="228600" lvl="0" indent="0" eaLnBrk="1" hangingPunct="1">
                        <a:spcBef>
                          <a:spcPts val="1600"/>
                        </a:spcBef>
                        <a:buNone/>
                      </a:pPr>
                      <a:r>
                        <a:rPr lang="en-US" altLang="zh-CN" sz="1680" baseline="2000">
                          <a:solidFill>
                            <a:srgbClr val="030612"/>
                          </a:solidFill>
                          <a:latin typeface="Tahoma" panose="020B0604030504040204" pitchFamily="34" charset="0"/>
                          <a:cs typeface="Tahoma" panose="020B0604030504040204" pitchFamily="34" charset="0"/>
                        </a:rPr>
                        <a:t>Kewargaan	</a:t>
                      </a:r>
                      <a:r>
                        <a:rPr lang="en-US" altLang="zh-CN" sz="1120">
                          <a:solidFill>
                            <a:srgbClr val="030612"/>
                          </a:solidFill>
                          <a:latin typeface="Tahoma" panose="020B0604030504040204" pitchFamily="34" charset="0"/>
                          <a:cs typeface="Tahoma" panose="020B0604030504040204" pitchFamily="34" charset="0"/>
                        </a:rPr>
                        <a:t>Kreativitas	Kemandirian	Komunikasi</a:t>
                      </a:r>
                      <a:endParaRPr lang="en-GB" altLang="en-US" sz="1120">
                        <a:latin typeface="Tahoma" panose="020B0604030504040204" pitchFamily="34" charset="0"/>
                        <a:ea typeface="Tahoma" panose="020B0604030504040204" pitchFamily="34" charset="0"/>
                      </a:endParaRPr>
                    </a:p>
                  </a:txBody>
                  <a:tcPr marL="0" marR="0" marT="54864"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9050" cap="flat" cmpd="sng">
                      <a:solidFill>
                        <a:srgbClr val="0368A1"/>
                      </a:solidFill>
                      <a:prstDash val="solid"/>
                      <a:headEnd type="none" w="med" len="med"/>
                      <a:tailEnd type="none" w="med" len="med"/>
                    </a:lnT>
                    <a:lnB w="19050" cap="flat" cmpd="sng">
                      <a:solidFill>
                        <a:srgbClr val="0368A1"/>
                      </a:solidFill>
                      <a:prstDash val="solid"/>
                      <a:headEnd type="none" w="med" len="med"/>
                      <a:tailEnd type="none" w="med" len="med"/>
                    </a:lnB>
                    <a:lnTlToBr>
                      <a:noFill/>
                    </a:lnTlToBr>
                    <a:lnBlToTr>
                      <a:noFill/>
                    </a:lnBlToTr>
                    <a:noFill/>
                  </a:tcPr>
                </a:tc>
              </a:tr>
              <a:tr h="364490">
                <a:tc rowSpan="8">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spcBef>
                          <a:spcPts val="600"/>
                        </a:spcBef>
                        <a:buNone/>
                      </a:pPr>
                      <a:endParaRPr lang="en-US" altLang="zh-CN" sz="1440">
                        <a:latin typeface="Times New Roman" panose="02020603050405020304" pitchFamily="18" charset="0"/>
                        <a:cs typeface="Times New Roman" panose="02020603050405020304" pitchFamily="18" charset="0"/>
                      </a:endParaRPr>
                    </a:p>
                    <a:p>
                      <a:pPr lvl="0" eaLnBrk="1" hangingPunct="1">
                        <a:lnSpc>
                          <a:spcPct val="140000"/>
                        </a:lnSpc>
                        <a:buNone/>
                      </a:pPr>
                      <a:r>
                        <a:rPr lang="en-US" altLang="zh-CN" sz="1440" b="1">
                          <a:solidFill>
                            <a:srgbClr val="FFFFFF"/>
                          </a:solidFill>
                          <a:latin typeface="Tahoma" panose="020B0604030504040204" pitchFamily="34" charset="0"/>
                          <a:cs typeface="Tahoma" panose="020B0604030504040204" pitchFamily="34" charset="0"/>
                        </a:rPr>
                        <a:t>Desain Pembelajaran</a:t>
                      </a:r>
                      <a:endParaRPr lang="en-GB" altLang="en-US" sz="1440">
                        <a:latin typeface="Tahoma" panose="020B0604030504040204" pitchFamily="34" charset="0"/>
                        <a:ea typeface="Tahoma" panose="020B0604030504040204" pitchFamily="34" charset="0"/>
                      </a:endParaRPr>
                    </a:p>
                  </a:txBody>
                  <a:tcPr marL="0" marR="0" marT="0" marB="0">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lnT w="19050" cap="flat" cmpd="sng">
                      <a:solidFill>
                        <a:srgbClr val="0C4A6E"/>
                      </a:solidFill>
                      <a:prstDash val="solid"/>
                      <a:headEnd type="none" w="med" len="med"/>
                      <a:tailEnd type="none" w="med" len="med"/>
                    </a:lnT>
                    <a:lnB w="12700" cap="flat" cmpd="sng">
                      <a:solidFill>
                        <a:srgbClr val="0C4A6E"/>
                      </a:solidFill>
                      <a:prstDash val="solid"/>
                      <a:headEnd type="none" w="med" len="med"/>
                      <a:tailEnd type="none" w="med" len="med"/>
                    </a:lnB>
                    <a:lnTlToBr>
                      <a:noFill/>
                    </a:lnTlToBr>
                    <a:lnBlToTr>
                      <a:noFill/>
                    </a:lnBlToTr>
                    <a:solidFill>
                      <a:srgbClr val="0368A1"/>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spcBef>
                          <a:spcPts val="875"/>
                        </a:spcBef>
                        <a:buNone/>
                      </a:pPr>
                      <a:r>
                        <a:rPr lang="en-US" altLang="zh-CN" sz="1280" b="1">
                          <a:solidFill>
                            <a:srgbClr val="030612"/>
                          </a:solidFill>
                          <a:latin typeface="Tahoma" panose="020B0604030504040204" pitchFamily="34" charset="0"/>
                          <a:cs typeface="Tahoma" panose="020B0604030504040204" pitchFamily="34" charset="0"/>
                        </a:rPr>
                        <a:t>Capaian Pembelajaran (opsional): </a:t>
                      </a:r>
                      <a:r>
                        <a:rPr lang="en-US" altLang="zh-CN" sz="1280">
                          <a:solidFill>
                            <a:srgbClr val="030612"/>
                          </a:solidFill>
                          <a:latin typeface="Tahoma" panose="020B0604030504040204" pitchFamily="34" charset="0"/>
                          <a:cs typeface="Tahoma" panose="020B0604030504040204" pitchFamily="34" charset="0"/>
                        </a:rPr>
                        <a:t>Tuliskan capaian pembelajaran sesuai fase</a:t>
                      </a:r>
                      <a:endParaRPr lang="en-GB" altLang="en-US" sz="1280">
                        <a:latin typeface="Tahoma" panose="020B0604030504040204" pitchFamily="34" charset="0"/>
                        <a:ea typeface="Tahoma" panose="020B0604030504040204" pitchFamily="34" charset="0"/>
                      </a:endParaRPr>
                    </a:p>
                  </a:txBody>
                  <a:tcPr marL="0" marR="0" marT="88900"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9050" cap="flat" cmpd="sng">
                      <a:solidFill>
                        <a:srgbClr val="0368A1"/>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solidFill>
                      <a:srgbClr val="E0F1FD"/>
                    </a:solidFill>
                  </a:tcPr>
                </a:tc>
              </a:tr>
              <a:tr h="36576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spcBef>
                          <a:spcPts val="875"/>
                        </a:spcBef>
                        <a:buNone/>
                      </a:pPr>
                      <a:r>
                        <a:rPr lang="en-US" altLang="zh-CN" sz="1280" b="1">
                          <a:solidFill>
                            <a:srgbClr val="030612"/>
                          </a:solidFill>
                          <a:latin typeface="Tahoma" panose="020B0604030504040204" pitchFamily="34" charset="0"/>
                          <a:cs typeface="Tahoma" panose="020B0604030504040204" pitchFamily="34" charset="0"/>
                        </a:rPr>
                        <a:t>Lintas Disiplin Ilmu (opsional): </a:t>
                      </a:r>
                      <a:r>
                        <a:rPr lang="en-US" altLang="zh-CN" sz="1280">
                          <a:solidFill>
                            <a:srgbClr val="030612"/>
                          </a:solidFill>
                          <a:latin typeface="Tahoma" panose="020B0604030504040204" pitchFamily="34" charset="0"/>
                          <a:cs typeface="Tahoma" panose="020B0604030504040204" pitchFamily="34" charset="0"/>
                        </a:rPr>
                        <a:t>Tuliskan disiplin ilmu dan/atau mata pelajaran  yang relevan</a:t>
                      </a:r>
                      <a:endParaRPr lang="en-GB" altLang="en-US" sz="1280">
                        <a:latin typeface="Tahoma" panose="020B0604030504040204" pitchFamily="34" charset="0"/>
                        <a:ea typeface="Tahoma" panose="020B0604030504040204" pitchFamily="34" charset="0"/>
                      </a:endParaRPr>
                    </a:p>
                  </a:txBody>
                  <a:tcPr marL="0" marR="0" marT="88900"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solidFill>
                      <a:srgbClr val="E0F1FD"/>
                    </a:solidFill>
                  </a:tcPr>
                </a:tc>
              </a:tr>
              <a:tr h="63881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7330" lvl="0" indent="0" eaLnBrk="1" hangingPunct="1">
                        <a:lnSpc>
                          <a:spcPct val="110000"/>
                        </a:lnSpc>
                        <a:spcBef>
                          <a:spcPts val="875"/>
                        </a:spcBef>
                        <a:buNone/>
                      </a:pPr>
                      <a:r>
                        <a:rPr lang="en-US" altLang="zh-CN" sz="1280" b="1">
                          <a:solidFill>
                            <a:srgbClr val="030612"/>
                          </a:solidFill>
                          <a:latin typeface="Tahoma" panose="020B0604030504040204" pitchFamily="34" charset="0"/>
                          <a:cs typeface="Tahoma" panose="020B0604030504040204" pitchFamily="34" charset="0"/>
                        </a:rPr>
                        <a:t>Tujuan Pembelajaran: </a:t>
                      </a:r>
                      <a:r>
                        <a:rPr lang="en-US" altLang="zh-CN" sz="1280">
                          <a:solidFill>
                            <a:srgbClr val="030612"/>
                          </a:solidFill>
                          <a:latin typeface="Tahoma" panose="020B0604030504040204" pitchFamily="34" charset="0"/>
                          <a:cs typeface="Tahoma" panose="020B0604030504040204" pitchFamily="34" charset="0"/>
                        </a:rPr>
                        <a:t>Tuliskan tujuan pembelajaran yang mencakup kompetensi dan konten pada ruang lingkup materi dengan menggunakan kata kerja operasional yang relevan.</a:t>
                      </a:r>
                      <a:endParaRPr lang="en-GB" altLang="en-US" sz="1280">
                        <a:latin typeface="Tahoma" panose="020B0604030504040204" pitchFamily="34" charset="0"/>
                        <a:ea typeface="Tahoma" panose="020B0604030504040204" pitchFamily="34" charset="0"/>
                      </a:endParaRPr>
                    </a:p>
                  </a:txBody>
                  <a:tcPr marL="0" marR="0" marT="88900"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noFill/>
                  </a:tcPr>
                </a:tc>
              </a:tr>
              <a:tr h="36576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spcBef>
                          <a:spcPts val="875"/>
                        </a:spcBef>
                        <a:buNone/>
                      </a:pPr>
                      <a:r>
                        <a:rPr lang="en-US" altLang="zh-CN" sz="1280" b="1">
                          <a:solidFill>
                            <a:srgbClr val="030612"/>
                          </a:solidFill>
                          <a:latin typeface="Tahoma" panose="020B0604030504040204" pitchFamily="34" charset="0"/>
                          <a:cs typeface="Tahoma" panose="020B0604030504040204" pitchFamily="34" charset="0"/>
                        </a:rPr>
                        <a:t>Topik Pembelajaran (opsional): </a:t>
                      </a:r>
                      <a:r>
                        <a:rPr lang="en-US" altLang="zh-CN" sz="1280">
                          <a:solidFill>
                            <a:srgbClr val="030612"/>
                          </a:solidFill>
                          <a:latin typeface="Tahoma" panose="020B0604030504040204" pitchFamily="34" charset="0"/>
                          <a:cs typeface="Tahoma" panose="020B0604030504040204" pitchFamily="34" charset="0"/>
                        </a:rPr>
                        <a:t>Tuliskan topik pembelajaran yang relevan dengan capaian dan tujuan pembelajaran</a:t>
                      </a:r>
                      <a:endParaRPr lang="en-GB" altLang="en-US" sz="1280">
                        <a:latin typeface="Tahoma" panose="020B0604030504040204" pitchFamily="34" charset="0"/>
                        <a:ea typeface="Tahoma" panose="020B0604030504040204" pitchFamily="34" charset="0"/>
                      </a:endParaRPr>
                    </a:p>
                  </a:txBody>
                  <a:tcPr marL="0" marR="0" marT="88900"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solidFill>
                      <a:srgbClr val="E0F1FD"/>
                    </a:solidFill>
                  </a:tcPr>
                </a:tc>
              </a:tr>
              <a:tr h="69088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7330" lvl="0" indent="0" eaLnBrk="1" hangingPunct="1">
                        <a:lnSpc>
                          <a:spcPct val="110000"/>
                        </a:lnSpc>
                        <a:spcBef>
                          <a:spcPts val="1125"/>
                        </a:spcBef>
                        <a:buNone/>
                      </a:pPr>
                      <a:r>
                        <a:rPr lang="en-US" altLang="zh-CN" sz="1280" b="1">
                          <a:solidFill>
                            <a:srgbClr val="030612"/>
                          </a:solidFill>
                          <a:latin typeface="Tahoma" panose="020B0604030504040204" pitchFamily="34" charset="0"/>
                          <a:cs typeface="Tahoma" panose="020B0604030504040204" pitchFamily="34" charset="0"/>
                        </a:rPr>
                        <a:t>Praktik Pedagogis: </a:t>
                      </a:r>
                      <a:r>
                        <a:rPr lang="en-US" altLang="zh-CN" sz="1280">
                          <a:solidFill>
                            <a:srgbClr val="030612"/>
                          </a:solidFill>
                          <a:latin typeface="Tahoma" panose="020B0604030504040204" pitchFamily="34" charset="0"/>
                          <a:cs typeface="Tahoma" panose="020B0604030504040204" pitchFamily="34" charset="0"/>
                        </a:rPr>
                        <a:t>Tuliskan Model/Strategi/Metode pembelajaran yang dipilih untuk mencapai tujuan belajar, seperti pembelajaran berbasis masalah, pembelajaran berbasis proyek, pembelajaran inkuiri, pembelajaran kontekstual, dan sebagainya.</a:t>
                      </a:r>
                      <a:endParaRPr lang="en-GB" altLang="en-US" sz="1280">
                        <a:latin typeface="Tahoma" panose="020B0604030504040204" pitchFamily="34" charset="0"/>
                        <a:ea typeface="Tahoma" panose="020B0604030504040204" pitchFamily="34" charset="0"/>
                      </a:endParaRPr>
                    </a:p>
                  </a:txBody>
                  <a:tcPr marL="0" marR="0" marT="114808"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noFill/>
                  </a:tcPr>
                </a:tc>
              </a:tr>
              <a:tr h="80645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7330" lvl="0" indent="0" eaLnBrk="1" hangingPunct="1">
                        <a:lnSpc>
                          <a:spcPct val="110000"/>
                        </a:lnSpc>
                        <a:spcBef>
                          <a:spcPts val="765"/>
                        </a:spcBef>
                        <a:buNone/>
                      </a:pPr>
                      <a:r>
                        <a:rPr lang="en-US" altLang="zh-CN" sz="1280" b="1">
                          <a:solidFill>
                            <a:srgbClr val="030612"/>
                          </a:solidFill>
                          <a:latin typeface="Tahoma" panose="020B0604030504040204" pitchFamily="34" charset="0"/>
                          <a:cs typeface="Tahoma" panose="020B0604030504040204" pitchFamily="34" charset="0"/>
                        </a:rPr>
                        <a:t>Kemitraan Pembelajaran (opsional): </a:t>
                      </a:r>
                      <a:r>
                        <a:rPr lang="en-US" altLang="zh-CN" sz="1280">
                          <a:solidFill>
                            <a:srgbClr val="030612"/>
                          </a:solidFill>
                          <a:latin typeface="Tahoma" panose="020B0604030504040204" pitchFamily="34" charset="0"/>
                          <a:cs typeface="Tahoma" panose="020B0604030504040204" pitchFamily="34" charset="0"/>
                        </a:rPr>
                        <a:t>Tuliskan kegiatan kemitraan atau kolaborasi dalam dan/atau luar lingkup sekolah, seperti kemitraan antar guru lintas mata pelajaran, antar murid lintas kelas, antar guru lintas sekolah, orang tua, komunitas, tokoh masyarakat, dunia usaha dan dunia industri kerja, institusi, atau mitra profesional.</a:t>
                      </a:r>
                      <a:endParaRPr lang="en-GB" altLang="en-US" sz="1280">
                        <a:latin typeface="Tahoma" panose="020B0604030504040204" pitchFamily="34" charset="0"/>
                        <a:ea typeface="Tahoma" panose="020B0604030504040204" pitchFamily="34" charset="0"/>
                      </a:endParaRPr>
                    </a:p>
                  </a:txBody>
                  <a:tcPr marL="0" marR="0" marT="77216"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noFill/>
                  </a:tcPr>
                </a:tc>
              </a:tr>
              <a:tr h="81915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65430" lvl="0" indent="0" eaLnBrk="1" hangingPunct="1">
                        <a:lnSpc>
                          <a:spcPct val="110000"/>
                        </a:lnSpc>
                        <a:spcBef>
                          <a:spcPts val="575"/>
                        </a:spcBef>
                        <a:buNone/>
                      </a:pPr>
                      <a:r>
                        <a:rPr lang="en-US" altLang="zh-CN" sz="1280" b="1">
                          <a:solidFill>
                            <a:srgbClr val="030612"/>
                          </a:solidFill>
                          <a:latin typeface="Tahoma" panose="020B0604030504040204" pitchFamily="34" charset="0"/>
                          <a:cs typeface="Tahoma" panose="020B0604030504040204" pitchFamily="34" charset="0"/>
                        </a:rPr>
                        <a:t>Lingkungan Pembelajaran: </a:t>
                      </a:r>
                      <a:r>
                        <a:rPr lang="en-US" altLang="zh-CN" sz="1280">
                          <a:solidFill>
                            <a:srgbClr val="030612"/>
                          </a:solidFill>
                          <a:latin typeface="Tahoma" panose="020B0604030504040204" pitchFamily="34" charset="0"/>
                          <a:cs typeface="Tahoma" panose="020B0604030504040204" pitchFamily="34" charset="0"/>
                        </a:rPr>
                        <a:t>Tuliskan lingkungan pembelajaran yang ingin dikembangkan dalam budaya belajar, ruang fisik dan/atau ruang virtual. Budaya belajar dikembangkan agar tercipta iklim belajar yang aman, nyaman, dan saling memuliakan. Contoh: memberikan kesempatan kepada siswa untuk menyampaikan pendapatnya dalam ruang kelas dan forum diskusi pada platform daring (ruang virtual bersifat opsional).</a:t>
                      </a:r>
                      <a:endParaRPr lang="en-GB" altLang="en-US" sz="1280">
                        <a:latin typeface="Tahoma" panose="020B0604030504040204" pitchFamily="34" charset="0"/>
                        <a:ea typeface="Tahoma" panose="020B0604030504040204" pitchFamily="34" charset="0"/>
                      </a:endParaRPr>
                    </a:p>
                  </a:txBody>
                  <a:tcPr marL="0" marR="0" marT="58928"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19050" cap="flat" cmpd="sng">
                      <a:solidFill>
                        <a:srgbClr val="0368A1"/>
                      </a:solidFill>
                      <a:prstDash val="solid"/>
                      <a:headEnd type="none" w="med" len="med"/>
                      <a:tailEnd type="none" w="med" len="med"/>
                    </a:lnB>
                    <a:lnTlToBr>
                      <a:noFill/>
                    </a:lnTlToBr>
                    <a:lnBlToTr>
                      <a:noFill/>
                    </a:lnBlToTr>
                    <a:noFill/>
                  </a:tcPr>
                </a:tc>
              </a:tr>
              <a:tr h="57785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lnB w="12700" cap="flat" cmpd="sng">
                      <a:solidFill>
                        <a:srgbClr val="0C4A6E"/>
                      </a:solidFill>
                      <a:prstDash val="solid"/>
                      <a:headEnd type="none" w="med" len="med"/>
                      <a:tailEnd type="none" w="med" len="med"/>
                    </a:lnB>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lnSpc>
                          <a:spcPct val="110000"/>
                        </a:lnSpc>
                        <a:spcBef>
                          <a:spcPts val="375"/>
                        </a:spcBef>
                        <a:buNone/>
                      </a:pPr>
                      <a:r>
                        <a:rPr lang="en-US" altLang="zh-CN" sz="1280" b="1">
                          <a:solidFill>
                            <a:srgbClr val="030612"/>
                          </a:solidFill>
                          <a:latin typeface="Tahoma" panose="020B0604030504040204" pitchFamily="34" charset="0"/>
                          <a:cs typeface="Tahoma" panose="020B0604030504040204" pitchFamily="34" charset="0"/>
                        </a:rPr>
                        <a:t>Pemanfaatan Digital (opsional): </a:t>
                      </a:r>
                      <a:r>
                        <a:rPr lang="en-US" altLang="zh-CN" sz="1280">
                          <a:solidFill>
                            <a:srgbClr val="030612"/>
                          </a:solidFill>
                          <a:latin typeface="Tahoma" panose="020B0604030504040204" pitchFamily="34" charset="0"/>
                          <a:cs typeface="Tahoma" panose="020B0604030504040204" pitchFamily="34" charset="0"/>
                        </a:rPr>
                        <a:t>Tuliskan pemanfaatan teknologi digital untuk menciptakan pembelajaran yang interaktif, kolaboratif, dan kontekstual. Contoh: video pembelajaran, platform pembelajaran, perpustakaan digital, forum diskusi daring, aplikasi penilaian, dan sebagainya.</a:t>
                      </a:r>
                      <a:endParaRPr lang="en-GB" altLang="en-US" sz="1280">
                        <a:latin typeface="Tahoma" panose="020B0604030504040204" pitchFamily="34" charset="0"/>
                        <a:ea typeface="Tahoma" panose="020B0604030504040204" pitchFamily="34" charset="0"/>
                      </a:endParaRPr>
                    </a:p>
                  </a:txBody>
                  <a:tcPr marL="0" marR="0" marT="38100"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9050" cap="flat" cmpd="sng">
                      <a:solidFill>
                        <a:srgbClr val="0368A1"/>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noFill/>
                  </a:tcPr>
                </a:tc>
              </a:tr>
            </a:tbl>
          </a:graphicData>
        </a:graphic>
      </p:graphicFrame>
      <p:sp>
        <p:nvSpPr>
          <p:cNvPr id="17" name="object 17"/>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6</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object 2"/>
          <p:cNvGrpSpPr/>
          <p:nvPr/>
        </p:nvGrpSpPr>
        <p:grpSpPr>
          <a:xfrm>
            <a:off x="2194560" y="2895600"/>
            <a:ext cx="11948160" cy="2468880"/>
            <a:chOff x="2743200" y="3619500"/>
            <a:chExt cx="14935200" cy="3086735"/>
          </a:xfrm>
        </p:grpSpPr>
        <p:sp>
          <p:nvSpPr>
            <p:cNvPr id="42023" name="object 3"/>
            <p:cNvSpPr/>
            <p:nvPr/>
          </p:nvSpPr>
          <p:spPr>
            <a:xfrm>
              <a:off x="2743200" y="3619500"/>
              <a:ext cx="14935200" cy="864235"/>
            </a:xfrm>
            <a:custGeom>
              <a:avLst/>
              <a:gdLst/>
              <a:ahLst/>
              <a:cxnLst/>
              <a:rect l="0" t="0" r="0" b="0"/>
              <a:pathLst>
                <a:path w="14935200" h="864235">
                  <a:moveTo>
                    <a:pt x="14935199" y="863999"/>
                  </a:moveTo>
                  <a:lnTo>
                    <a:pt x="0" y="863999"/>
                  </a:lnTo>
                  <a:lnTo>
                    <a:pt x="0" y="0"/>
                  </a:lnTo>
                  <a:lnTo>
                    <a:pt x="14935199" y="0"/>
                  </a:lnTo>
                  <a:lnTo>
                    <a:pt x="14935199" y="863999"/>
                  </a:lnTo>
                  <a:close/>
                </a:path>
              </a:pathLst>
            </a:custGeom>
            <a:solidFill>
              <a:srgbClr val="E0F1FD">
                <a:alpha val="100000"/>
              </a:srgbClr>
            </a:solidFill>
            <a:ln w="9525">
              <a:noFill/>
            </a:ln>
          </p:spPr>
          <p:txBody>
            <a:bodyPr/>
            <a:lstStyle/>
            <a:p>
              <a:endParaRPr lang="en-GB" altLang="en-US" sz="1440"/>
            </a:p>
          </p:txBody>
        </p:sp>
        <p:sp>
          <p:nvSpPr>
            <p:cNvPr id="42024" name="object 4"/>
            <p:cNvSpPr/>
            <p:nvPr/>
          </p:nvSpPr>
          <p:spPr>
            <a:xfrm>
              <a:off x="2971800" y="3722424"/>
              <a:ext cx="961390" cy="213360"/>
            </a:xfrm>
            <a:custGeom>
              <a:avLst/>
              <a:gdLst/>
              <a:ahLst/>
              <a:cxnLst/>
              <a:rect l="0" t="0" r="0" b="0"/>
              <a:pathLst>
                <a:path w="961389" h="213360">
                  <a:moveTo>
                    <a:pt x="960868" y="213359"/>
                  </a:moveTo>
                  <a:lnTo>
                    <a:pt x="0" y="213359"/>
                  </a:lnTo>
                  <a:lnTo>
                    <a:pt x="0" y="0"/>
                  </a:lnTo>
                  <a:lnTo>
                    <a:pt x="960868" y="0"/>
                  </a:lnTo>
                  <a:lnTo>
                    <a:pt x="960868" y="213359"/>
                  </a:lnTo>
                  <a:close/>
                </a:path>
              </a:pathLst>
            </a:custGeom>
            <a:solidFill>
              <a:srgbClr val="FCE692">
                <a:alpha val="100000"/>
              </a:srgbClr>
            </a:solidFill>
            <a:ln w="9525">
              <a:noFill/>
            </a:ln>
          </p:spPr>
          <p:txBody>
            <a:bodyPr/>
            <a:lstStyle/>
            <a:p>
              <a:endParaRPr lang="en-GB" altLang="en-US" sz="1440"/>
            </a:p>
          </p:txBody>
        </p:sp>
        <p:sp>
          <p:nvSpPr>
            <p:cNvPr id="42025" name="object 5"/>
            <p:cNvSpPr/>
            <p:nvPr/>
          </p:nvSpPr>
          <p:spPr>
            <a:xfrm>
              <a:off x="2743200" y="4483499"/>
              <a:ext cx="14935200" cy="864235"/>
            </a:xfrm>
            <a:custGeom>
              <a:avLst/>
              <a:gdLst/>
              <a:ahLst/>
              <a:cxnLst/>
              <a:rect l="0" t="0" r="0" b="0"/>
              <a:pathLst>
                <a:path w="14935200" h="864235">
                  <a:moveTo>
                    <a:pt x="14935199" y="863999"/>
                  </a:moveTo>
                  <a:lnTo>
                    <a:pt x="0" y="863999"/>
                  </a:lnTo>
                  <a:lnTo>
                    <a:pt x="0" y="0"/>
                  </a:lnTo>
                  <a:lnTo>
                    <a:pt x="14935199" y="0"/>
                  </a:lnTo>
                  <a:lnTo>
                    <a:pt x="14935199" y="863999"/>
                  </a:lnTo>
                  <a:close/>
                </a:path>
              </a:pathLst>
            </a:custGeom>
            <a:solidFill>
              <a:srgbClr val="E0F1FD">
                <a:alpha val="100000"/>
              </a:srgbClr>
            </a:solidFill>
            <a:ln w="9525">
              <a:noFill/>
            </a:ln>
          </p:spPr>
          <p:txBody>
            <a:bodyPr/>
            <a:lstStyle/>
            <a:p>
              <a:endParaRPr lang="en-GB" altLang="en-US" sz="1440"/>
            </a:p>
          </p:txBody>
        </p:sp>
        <p:sp>
          <p:nvSpPr>
            <p:cNvPr id="42026" name="object 6"/>
            <p:cNvSpPr/>
            <p:nvPr/>
          </p:nvSpPr>
          <p:spPr>
            <a:xfrm>
              <a:off x="2971800" y="4574124"/>
              <a:ext cx="1160145" cy="213360"/>
            </a:xfrm>
            <a:custGeom>
              <a:avLst/>
              <a:gdLst/>
              <a:ahLst/>
              <a:cxnLst/>
              <a:rect l="0" t="0" r="0" b="0"/>
              <a:pathLst>
                <a:path w="1160145" h="213360">
                  <a:moveTo>
                    <a:pt x="1159740" y="213359"/>
                  </a:moveTo>
                  <a:lnTo>
                    <a:pt x="0" y="213359"/>
                  </a:lnTo>
                  <a:lnTo>
                    <a:pt x="0" y="0"/>
                  </a:lnTo>
                  <a:lnTo>
                    <a:pt x="1159740" y="0"/>
                  </a:lnTo>
                  <a:lnTo>
                    <a:pt x="1159740" y="213359"/>
                  </a:lnTo>
                  <a:close/>
                </a:path>
              </a:pathLst>
            </a:custGeom>
            <a:solidFill>
              <a:srgbClr val="FCE692">
                <a:alpha val="100000"/>
              </a:srgbClr>
            </a:solidFill>
            <a:ln w="9525">
              <a:noFill/>
            </a:ln>
          </p:spPr>
          <p:txBody>
            <a:bodyPr/>
            <a:lstStyle/>
            <a:p>
              <a:endParaRPr lang="en-GB" altLang="en-US" sz="1440"/>
            </a:p>
          </p:txBody>
        </p:sp>
        <p:sp>
          <p:nvSpPr>
            <p:cNvPr id="42027" name="object 7"/>
            <p:cNvSpPr/>
            <p:nvPr/>
          </p:nvSpPr>
          <p:spPr>
            <a:xfrm>
              <a:off x="2743200" y="5347499"/>
              <a:ext cx="14935200" cy="1358900"/>
            </a:xfrm>
            <a:custGeom>
              <a:avLst/>
              <a:gdLst/>
              <a:ahLst/>
              <a:cxnLst/>
              <a:rect l="0" t="0" r="0" b="0"/>
              <a:pathLst>
                <a:path w="14935200" h="1358900">
                  <a:moveTo>
                    <a:pt x="14935199" y="1358399"/>
                  </a:moveTo>
                  <a:lnTo>
                    <a:pt x="0" y="1358399"/>
                  </a:lnTo>
                  <a:lnTo>
                    <a:pt x="0" y="0"/>
                  </a:lnTo>
                  <a:lnTo>
                    <a:pt x="14935199" y="0"/>
                  </a:lnTo>
                  <a:lnTo>
                    <a:pt x="14935199" y="1358399"/>
                  </a:lnTo>
                  <a:close/>
                </a:path>
              </a:pathLst>
            </a:custGeom>
            <a:solidFill>
              <a:srgbClr val="E0F1FD">
                <a:alpha val="100000"/>
              </a:srgbClr>
            </a:solidFill>
            <a:ln w="9525">
              <a:noFill/>
            </a:ln>
          </p:spPr>
          <p:txBody>
            <a:bodyPr/>
            <a:lstStyle/>
            <a:p>
              <a:endParaRPr lang="en-GB" altLang="en-US" sz="1440"/>
            </a:p>
          </p:txBody>
        </p:sp>
        <p:sp>
          <p:nvSpPr>
            <p:cNvPr id="42028" name="object 8"/>
            <p:cNvSpPr/>
            <p:nvPr/>
          </p:nvSpPr>
          <p:spPr>
            <a:xfrm>
              <a:off x="2971800" y="5470127"/>
              <a:ext cx="921385" cy="213360"/>
            </a:xfrm>
            <a:custGeom>
              <a:avLst/>
              <a:gdLst/>
              <a:ahLst/>
              <a:cxnLst/>
              <a:rect l="0" t="0" r="0" b="0"/>
              <a:pathLst>
                <a:path w="921385" h="213360">
                  <a:moveTo>
                    <a:pt x="920779" y="213359"/>
                  </a:moveTo>
                  <a:lnTo>
                    <a:pt x="0" y="213359"/>
                  </a:lnTo>
                  <a:lnTo>
                    <a:pt x="0" y="0"/>
                  </a:lnTo>
                  <a:lnTo>
                    <a:pt x="920779" y="0"/>
                  </a:lnTo>
                  <a:lnTo>
                    <a:pt x="920779" y="213359"/>
                  </a:lnTo>
                  <a:close/>
                </a:path>
              </a:pathLst>
            </a:custGeom>
            <a:solidFill>
              <a:srgbClr val="FCE692">
                <a:alpha val="100000"/>
              </a:srgbClr>
            </a:solidFill>
            <a:ln w="9525">
              <a:noFill/>
            </a:ln>
          </p:spPr>
          <p:txBody>
            <a:bodyPr/>
            <a:lstStyle/>
            <a:p>
              <a:endParaRPr lang="en-GB" altLang="en-US" sz="1440"/>
            </a:p>
          </p:txBody>
        </p:sp>
      </p:grpSp>
      <p:graphicFrame>
        <p:nvGraphicFramePr>
          <p:cNvPr id="41987" name="Table 41986"/>
          <p:cNvGraphicFramePr/>
          <p:nvPr/>
        </p:nvGraphicFramePr>
        <p:xfrm>
          <a:off x="482600" y="482600"/>
          <a:ext cx="13655040" cy="5878830"/>
        </p:xfrm>
        <a:graphic>
          <a:graphicData uri="http://schemas.openxmlformats.org/drawingml/2006/table">
            <a:tbl>
              <a:tblPr/>
              <a:tblGrid>
                <a:gridCol w="1706880"/>
                <a:gridCol w="11948160"/>
              </a:tblGrid>
              <a:tr h="396240">
                <a:tc rowSpan="10">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buNone/>
                      </a:pPr>
                      <a:endParaRPr lang="en-US" altLang="zh-CN" sz="1440">
                        <a:latin typeface="Times New Roman" panose="02020603050405020304" pitchFamily="18" charset="0"/>
                        <a:cs typeface="Times New Roman" panose="02020603050405020304" pitchFamily="18" charset="0"/>
                      </a:endParaRPr>
                    </a:p>
                    <a:p>
                      <a:pPr lvl="0" eaLnBrk="1" hangingPunct="1">
                        <a:spcBef>
                          <a:spcPts val="1865"/>
                        </a:spcBef>
                        <a:buNone/>
                      </a:pPr>
                      <a:endParaRPr lang="en-US" altLang="zh-CN" sz="1440">
                        <a:latin typeface="Times New Roman" panose="02020603050405020304" pitchFamily="18" charset="0"/>
                        <a:cs typeface="Times New Roman" panose="02020603050405020304" pitchFamily="18" charset="0"/>
                      </a:endParaRPr>
                    </a:p>
                    <a:p>
                      <a:pPr lvl="0" eaLnBrk="1" hangingPunct="1">
                        <a:lnSpc>
                          <a:spcPct val="110000"/>
                        </a:lnSpc>
                        <a:buNone/>
                      </a:pPr>
                      <a:r>
                        <a:rPr lang="en-US" altLang="zh-CN" sz="1440" b="1">
                          <a:solidFill>
                            <a:srgbClr val="FFFFFF"/>
                          </a:solidFill>
                          <a:latin typeface="Tahoma" panose="020B0604030504040204" pitchFamily="34" charset="0"/>
                          <a:cs typeface="Tahoma" panose="020B0604030504040204" pitchFamily="34" charset="0"/>
                        </a:rPr>
                        <a:t>Pengalaman Belajar</a:t>
                      </a:r>
                      <a:endParaRPr lang="en-GB" altLang="en-US" sz="1440">
                        <a:latin typeface="Tahoma" panose="020B0604030504040204" pitchFamily="34" charset="0"/>
                        <a:ea typeface="Tahoma" panose="020B0604030504040204" pitchFamily="34" charset="0"/>
                      </a:endParaRPr>
                    </a:p>
                  </a:txBody>
                  <a:tcPr marL="0" marR="0" marT="0" marB="0">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C4A6E"/>
                      </a:solidFill>
                      <a:prstDash val="solid"/>
                      <a:headEnd type="none" w="med" len="med"/>
                      <a:tailEnd type="none" w="med" len="med"/>
                    </a:lnT>
                    <a:lnB w="12700" cap="flat" cmpd="sng">
                      <a:solidFill>
                        <a:srgbClr val="0C4A6E"/>
                      </a:solidFill>
                      <a:prstDash val="solid"/>
                      <a:headEnd type="none" w="med" len="med"/>
                      <a:tailEnd type="none" w="med" len="med"/>
                    </a:lnB>
                    <a:lnTlToBr>
                      <a:noFill/>
                    </a:lnTlToBr>
                    <a:lnBlToTr>
                      <a:noFill/>
                    </a:lnBlToTr>
                    <a:solidFill>
                      <a:srgbClr val="0368A1"/>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ts val="1240"/>
                        </a:spcBef>
                        <a:buNone/>
                      </a:pPr>
                      <a:r>
                        <a:rPr lang="en-US" altLang="zh-CN" sz="1280" b="1">
                          <a:solidFill>
                            <a:srgbClr val="FFFFFF"/>
                          </a:solidFill>
                          <a:latin typeface="Tahoma" panose="020B0604030504040204" pitchFamily="34" charset="0"/>
                          <a:cs typeface="Tahoma" panose="020B0604030504040204" pitchFamily="34" charset="0"/>
                        </a:rPr>
                        <a:t>Langkah-Langkah Pembelajaran</a:t>
                      </a:r>
                      <a:endParaRPr lang="en-GB" altLang="en-US" sz="1280">
                        <a:latin typeface="Tahoma" panose="020B0604030504040204" pitchFamily="34" charset="0"/>
                        <a:ea typeface="Tahoma" panose="020B0604030504040204" pitchFamily="34" charset="0"/>
                      </a:endParaRPr>
                    </a:p>
                  </a:txBody>
                  <a:tcPr marL="0" marR="0" marT="125476" marB="0">
                    <a:lnL w="12700" cap="flat" cmpd="sng">
                      <a:solidFill>
                        <a:srgbClr val="0368A1"/>
                      </a:solidFill>
                      <a:prstDash val="solid"/>
                      <a:headEnd type="none" w="med" len="med"/>
                      <a:tailEnd type="none" w="med" len="med"/>
                    </a:lnL>
                    <a:lnR w="12700" cap="flat" cmpd="sng">
                      <a:solidFill>
                        <a:srgbClr val="0C4A6E"/>
                      </a:solidFill>
                      <a:prstDash val="solid"/>
                      <a:headEnd type="none" w="med" len="med"/>
                      <a:tailEnd type="none" w="med" len="med"/>
                    </a:lnR>
                    <a:lnT w="12700" cap="flat" cmpd="sng">
                      <a:solidFill>
                        <a:srgbClr val="0C4A6E"/>
                      </a:solidFill>
                      <a:prstDash val="solid"/>
                      <a:headEnd type="none" w="med" len="med"/>
                      <a:tailEnd type="none" w="med" len="med"/>
                    </a:lnT>
                    <a:lnB w="12700" cap="flat" cmpd="sng">
                      <a:solidFill>
                        <a:srgbClr val="0C4A6E"/>
                      </a:solidFill>
                      <a:prstDash val="solid"/>
                      <a:headEnd type="none" w="med" len="med"/>
                      <a:tailEnd type="none" w="med" len="med"/>
                    </a:lnB>
                    <a:lnTlToBr>
                      <a:noFill/>
                    </a:lnTlToBr>
                    <a:lnBlToTr>
                      <a:noFill/>
                    </a:lnBlToTr>
                    <a:solidFill>
                      <a:srgbClr val="0368A1"/>
                    </a:solidFill>
                  </a:tcPr>
                </a:tc>
              </a:tr>
              <a:tr h="39624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C4A6E"/>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spcBef>
                          <a:spcPts val="1175"/>
                        </a:spcBef>
                        <a:buNone/>
                      </a:pPr>
                      <a:r>
                        <a:rPr lang="en-US" altLang="zh-CN" sz="1280" b="1">
                          <a:solidFill>
                            <a:srgbClr val="030612"/>
                          </a:solidFill>
                          <a:latin typeface="Tahoma" panose="020B0604030504040204" pitchFamily="34" charset="0"/>
                          <a:cs typeface="Tahoma" panose="020B0604030504040204" pitchFamily="34" charset="0"/>
                        </a:rPr>
                        <a:t>AWAL (opsional) </a:t>
                      </a:r>
                      <a:r>
                        <a:rPr lang="en-US" altLang="zh-CN" sz="1280">
                          <a:solidFill>
                            <a:srgbClr val="030612"/>
                          </a:solidFill>
                          <a:latin typeface="Tahoma" panose="020B0604030504040204" pitchFamily="34" charset="0"/>
                          <a:cs typeface="Tahoma" panose="020B0604030504040204" pitchFamily="34" charset="0"/>
                        </a:rPr>
                        <a:t>(tuliskan prinsip pembelajaran yang digunakan, misal berkesadaran, bermakna,  menggembirakan)</a:t>
                      </a:r>
                      <a:endParaRPr lang="en-GB" altLang="en-US" sz="1280">
                        <a:latin typeface="Tahoma" panose="020B0604030504040204" pitchFamily="34" charset="0"/>
                        <a:ea typeface="Tahoma" panose="020B0604030504040204" pitchFamily="34" charset="0"/>
                      </a:endParaRPr>
                    </a:p>
                  </a:txBody>
                  <a:tcPr marL="0" marR="0" marT="119380" marB="0">
                    <a:lnL w="12700" cap="flat" cmpd="sng">
                      <a:solidFill>
                        <a:srgbClr val="0C4A6E"/>
                      </a:solidFill>
                      <a:prstDash val="solid"/>
                      <a:headEnd type="none" w="med" len="med"/>
                      <a:tailEnd type="none" w="med" len="med"/>
                    </a:lnL>
                    <a:lnR w="9525" cap="flat" cmpd="sng">
                      <a:solidFill>
                        <a:srgbClr val="0368A1"/>
                      </a:solidFill>
                      <a:prstDash val="solid"/>
                      <a:headEnd type="none" w="med" len="med"/>
                      <a:tailEnd type="none" w="med" len="med"/>
                    </a:lnR>
                    <a:lnT w="12700" cap="flat" cmpd="sng">
                      <a:solidFill>
                        <a:srgbClr val="0C4A6E"/>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solidFill>
                      <a:srgbClr val="F1F4F9"/>
                    </a:solidFill>
                  </a:tcPr>
                </a:tc>
              </a:tr>
              <a:tr h="60833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C4A6E"/>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lnSpc>
                          <a:spcPct val="110000"/>
                        </a:lnSpc>
                        <a:spcBef>
                          <a:spcPts val="975"/>
                        </a:spcBef>
                        <a:buNone/>
                      </a:pPr>
                      <a:r>
                        <a:rPr lang="en-US" altLang="zh-CN" sz="1280">
                          <a:solidFill>
                            <a:srgbClr val="030612"/>
                          </a:solidFill>
                          <a:latin typeface="Tahoma" panose="020B0604030504040204" pitchFamily="34" charset="0"/>
                          <a:cs typeface="Tahoma" panose="020B0604030504040204" pitchFamily="34" charset="0"/>
                        </a:rPr>
                        <a:t>Pembuka dari proses pembelajaran yang bertujuan untuk mempersiapkan peserta didik sebelum memasuki inti pembelajaran. Kegiatan dalam tahap ini meliputi orientasi yang bermakna, apersepsi yang kontekstual, dan motivasi yang menggembirakan.</a:t>
                      </a:r>
                      <a:endParaRPr lang="en-GB" altLang="en-US" sz="1280">
                        <a:latin typeface="Tahoma" panose="020B0604030504040204" pitchFamily="34" charset="0"/>
                        <a:ea typeface="Tahoma" panose="020B0604030504040204" pitchFamily="34" charset="0"/>
                      </a:endParaRPr>
                    </a:p>
                  </a:txBody>
                  <a:tcPr marL="0" marR="0" marT="99060" marB="0">
                    <a:lnL w="12700" cap="flat" cmpd="sng">
                      <a:solidFill>
                        <a:srgbClr val="0C4A6E"/>
                      </a:solidFill>
                      <a:prstDash val="solid"/>
                      <a:headEnd type="none" w="med" len="med"/>
                      <a:tailEnd type="none" w="med" len="med"/>
                    </a:lnL>
                    <a:lnR w="9525"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9525" cap="flat" cmpd="sng">
                      <a:solidFill>
                        <a:srgbClr val="0368A1"/>
                      </a:solidFill>
                      <a:prstDash val="solid"/>
                      <a:headEnd type="none" w="med" len="med"/>
                      <a:tailEnd type="none" w="med" len="med"/>
                    </a:lnB>
                    <a:lnTlToBr>
                      <a:noFill/>
                    </a:lnTlToBr>
                    <a:lnBlToTr>
                      <a:noFill/>
                    </a:lnBlToTr>
                    <a:noFill/>
                  </a:tcPr>
                </a:tc>
              </a:tr>
              <a:tr h="39624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C4A6E"/>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spcBef>
                          <a:spcPts val="840"/>
                        </a:spcBef>
                        <a:buNone/>
                      </a:pPr>
                      <a:r>
                        <a:rPr lang="en-US" altLang="zh-CN" sz="1280" b="1">
                          <a:solidFill>
                            <a:srgbClr val="030612"/>
                          </a:solidFill>
                          <a:latin typeface="Tahoma" panose="020B0604030504040204" pitchFamily="34" charset="0"/>
                          <a:cs typeface="Tahoma" panose="020B0604030504040204" pitchFamily="34" charset="0"/>
                        </a:rPr>
                        <a:t>INTI</a:t>
                      </a:r>
                      <a:endParaRPr lang="en-GB" altLang="en-US" sz="1280">
                        <a:latin typeface="Tahoma" panose="020B0604030504040204" pitchFamily="34" charset="0"/>
                        <a:ea typeface="Tahoma" panose="020B0604030504040204" pitchFamily="34" charset="0"/>
                      </a:endParaRPr>
                    </a:p>
                  </a:txBody>
                  <a:tcPr marL="0" marR="0" marT="84836" marB="0">
                    <a:lnL w="12700" cap="flat" cmpd="sng">
                      <a:solidFill>
                        <a:srgbClr val="0C4A6E"/>
                      </a:solidFill>
                      <a:prstDash val="solid"/>
                      <a:headEnd type="none" w="med" len="med"/>
                      <a:tailEnd type="none" w="med" len="med"/>
                    </a:lnL>
                    <a:lnR w="9525" cap="flat" cmpd="sng">
                      <a:solidFill>
                        <a:srgbClr val="0368A1"/>
                      </a:solidFill>
                      <a:prstDash val="solid"/>
                      <a:headEnd type="none" w="med" len="med"/>
                      <a:tailEnd type="none" w="med" len="med"/>
                    </a:lnR>
                    <a:lnT w="9525" cap="flat" cmpd="sng">
                      <a:solidFill>
                        <a:srgbClr val="0368A1"/>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solidFill>
                      <a:srgbClr val="F1F4F9"/>
                    </a:solidFill>
                  </a:tcPr>
                </a:tc>
              </a:tr>
              <a:tr h="60960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C4A6E"/>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7330" lvl="0" indent="0" eaLnBrk="1" hangingPunct="1">
                        <a:lnSpc>
                          <a:spcPct val="110000"/>
                        </a:lnSpc>
                        <a:spcBef>
                          <a:spcPts val="975"/>
                        </a:spcBef>
                        <a:buNone/>
                      </a:pPr>
                      <a:r>
                        <a:rPr lang="en-US" altLang="zh-CN" sz="1280">
                          <a:solidFill>
                            <a:srgbClr val="030612"/>
                          </a:solidFill>
                          <a:latin typeface="Tahoma" panose="020B0604030504040204" pitchFamily="34" charset="0"/>
                          <a:cs typeface="Tahoma" panose="020B0604030504040204" pitchFamily="34" charset="0"/>
                        </a:rPr>
                        <a:t>Pada tahap ini, siswa aktif terlibat dalam pengalaman belajar memahami, mengaplikasi, dan merefleksi. Guru menerapkan prinsip pembelajaran berkesadaran, bermakna, menyenangkan untuk mencapai tujuan pembelajaran. Pengalaman belajar tidak harus dilaksanakan dalam satu kali pertemuan.</a:t>
                      </a:r>
                      <a:endParaRPr lang="en-GB" altLang="en-US" sz="1280">
                        <a:latin typeface="Tahoma" panose="020B0604030504040204" pitchFamily="34" charset="0"/>
                        <a:ea typeface="Tahoma" panose="020B0604030504040204" pitchFamily="34" charset="0"/>
                      </a:endParaRPr>
                    </a:p>
                  </a:txBody>
                  <a:tcPr marL="0" marR="0" marT="99060" marB="0">
                    <a:lnL w="12700" cap="flat" cmpd="sng">
                      <a:solidFill>
                        <a:srgbClr val="0C4A6E"/>
                      </a:solidFill>
                      <a:prstDash val="solid"/>
                      <a:headEnd type="none" w="med" len="med"/>
                      <a:tailEnd type="none" w="med" len="med"/>
                    </a:lnL>
                    <a:lnR w="9525"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9525" cap="flat" cmpd="sng">
                      <a:solidFill>
                        <a:srgbClr val="4285F4"/>
                      </a:solidFill>
                      <a:prstDash val="solid"/>
                      <a:headEnd type="none" w="med" len="med"/>
                      <a:tailEnd type="none" w="med" len="med"/>
                    </a:lnB>
                    <a:lnTlToBr>
                      <a:noFill/>
                    </a:lnTlToBr>
                    <a:lnBlToTr>
                      <a:noFill/>
                    </a:lnBlToTr>
                    <a:noFill/>
                  </a:tcPr>
                </a:tc>
              </a:tr>
              <a:tr h="69088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C4A6E"/>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7330" lvl="0" indent="0" eaLnBrk="1" hangingPunct="1">
                        <a:spcBef>
                          <a:spcPts val="750"/>
                        </a:spcBef>
                        <a:buNone/>
                      </a:pPr>
                      <a:r>
                        <a:rPr lang="en-US" altLang="zh-CN" sz="1120" b="1">
                          <a:solidFill>
                            <a:srgbClr val="030612"/>
                          </a:solidFill>
                          <a:latin typeface="Tahoma" panose="020B0604030504040204" pitchFamily="34" charset="0"/>
                          <a:cs typeface="Tahoma" panose="020B0604030504040204" pitchFamily="34" charset="0"/>
                        </a:rPr>
                        <a:t>Memahami (tuliskan prinsip pembelajaran yang digunakan: berkesadaran, bermakna, dan/atau menggembirakan)</a:t>
                      </a:r>
                      <a:endParaRPr lang="en-US" altLang="zh-CN" sz="1120">
                        <a:latin typeface="Tahoma" panose="020B0604030504040204" pitchFamily="34" charset="0"/>
                        <a:cs typeface="Tahoma" panose="020B0604030504040204" pitchFamily="34" charset="0"/>
                      </a:endParaRPr>
                    </a:p>
                    <a:p>
                      <a:pPr marL="227330" lvl="0" indent="0" eaLnBrk="1" hangingPunct="1">
                        <a:lnSpc>
                          <a:spcPct val="110000"/>
                        </a:lnSpc>
                        <a:buNone/>
                      </a:pPr>
                      <a:r>
                        <a:rPr lang="en-US" altLang="zh-CN" sz="1120">
                          <a:solidFill>
                            <a:srgbClr val="030612"/>
                          </a:solidFill>
                          <a:latin typeface="Tahoma" panose="020B0604030504040204" pitchFamily="34" charset="0"/>
                          <a:cs typeface="Tahoma" panose="020B0604030504040204" pitchFamily="34" charset="0"/>
                        </a:rPr>
                        <a:t>Tuliskan kegiatan pembelajaran yang memfasilitasi peserta didik untuk terlibat aktif mengonstruksi pengetahuan agar dapat memahami secara mendalam konsep atau materi dari berbagai sumber dan konteks. Pengetahuan pada fase ini terdiri dari pengetahuan esensial, pengetahuan aplikatif, dan pengetahuan nilai dan karakter.</a:t>
                      </a:r>
                      <a:endParaRPr lang="en-GB" altLang="en-US" sz="1120">
                        <a:latin typeface="Tahoma" panose="020B0604030504040204" pitchFamily="34" charset="0"/>
                        <a:ea typeface="Tahoma" panose="020B0604030504040204" pitchFamily="34" charset="0"/>
                      </a:endParaRPr>
                    </a:p>
                  </a:txBody>
                  <a:tcPr marL="0" marR="0" marT="76708" marB="0">
                    <a:lnL w="12700" cap="flat" cmpd="sng">
                      <a:solidFill>
                        <a:srgbClr val="0C4A6E"/>
                      </a:solidFill>
                      <a:prstDash val="solid"/>
                      <a:headEnd type="none" w="med" len="med"/>
                      <a:tailEnd type="none" w="med" len="med"/>
                    </a:lnL>
                    <a:lnR w="9525" cap="flat" cmpd="sng">
                      <a:solidFill>
                        <a:srgbClr val="4285F4"/>
                      </a:solidFill>
                      <a:prstDash val="solid"/>
                      <a:headEnd type="none" w="med" len="med"/>
                      <a:tailEnd type="none" w="med" len="med"/>
                    </a:lnR>
                    <a:lnT w="9525" cap="flat" cmpd="sng">
                      <a:solidFill>
                        <a:srgbClr val="4285F4"/>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noFill/>
                  </a:tcPr>
                </a:tc>
              </a:tr>
              <a:tr h="69088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7330" lvl="0" indent="0" eaLnBrk="1" hangingPunct="1">
                        <a:spcBef>
                          <a:spcPts val="650"/>
                        </a:spcBef>
                        <a:buNone/>
                      </a:pPr>
                      <a:r>
                        <a:rPr lang="en-US" altLang="zh-CN" sz="1120" b="1">
                          <a:solidFill>
                            <a:srgbClr val="030612"/>
                          </a:solidFill>
                          <a:latin typeface="Tahoma" panose="020B0604030504040204" pitchFamily="34" charset="0"/>
                          <a:cs typeface="Tahoma" panose="020B0604030504040204" pitchFamily="34" charset="0"/>
                        </a:rPr>
                        <a:t>Mengaplikasi (tuliskan prinsip pembelajaran yang digunakan: berkesadaran, bermakna, dan/atau menggembirakan)</a:t>
                      </a:r>
                      <a:endParaRPr lang="en-US" altLang="zh-CN" sz="1120">
                        <a:latin typeface="Tahoma" panose="020B0604030504040204" pitchFamily="34" charset="0"/>
                        <a:cs typeface="Tahoma" panose="020B0604030504040204" pitchFamily="34" charset="0"/>
                      </a:endParaRPr>
                    </a:p>
                    <a:p>
                      <a:pPr marL="227330" lvl="0" indent="0" eaLnBrk="1" hangingPunct="1">
                        <a:lnSpc>
                          <a:spcPct val="110000"/>
                        </a:lnSpc>
                        <a:buNone/>
                      </a:pPr>
                      <a:r>
                        <a:rPr lang="en-US" altLang="zh-CN" sz="1120">
                          <a:solidFill>
                            <a:srgbClr val="030612"/>
                          </a:solidFill>
                          <a:latin typeface="Tahoma" panose="020B0604030504040204" pitchFamily="34" charset="0"/>
                          <a:cs typeface="Tahoma" panose="020B0604030504040204" pitchFamily="34" charset="0"/>
                        </a:rPr>
                        <a:t>Tuliskan kegiatan yang mengondisikan pengalaman belajar yang menunjukan aktivitas peserta didik mengaplikasi pemahaman secara kontekstual atau kehidupan nyata (hidup, kehidupan, dan/atau penghidupan). Proses mengaplikasi ini merupakan bagian dari pendalaman pengetahuan untuk menghasilkan pengembangan kompetensi.</a:t>
                      </a:r>
                      <a:endParaRPr lang="en-GB" altLang="en-US" sz="1120">
                        <a:latin typeface="Tahoma" panose="020B0604030504040204" pitchFamily="34" charset="0"/>
                        <a:ea typeface="Tahoma" panose="020B0604030504040204" pitchFamily="34" charset="0"/>
                      </a:endParaRPr>
                    </a:p>
                  </a:txBody>
                  <a:tcPr marL="0" marR="0" marT="66548"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noFill/>
                  </a:tcPr>
                </a:tc>
              </a:tr>
              <a:tr h="108585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7330" lvl="0" indent="0" eaLnBrk="1" hangingPunct="1">
                        <a:spcBef>
                          <a:spcPts val="915"/>
                        </a:spcBef>
                        <a:buNone/>
                      </a:pPr>
                      <a:r>
                        <a:rPr lang="en-US" altLang="zh-CN" sz="1120" b="1">
                          <a:solidFill>
                            <a:srgbClr val="030612"/>
                          </a:solidFill>
                          <a:latin typeface="Tahoma" panose="020B0604030504040204" pitchFamily="34" charset="0"/>
                          <a:cs typeface="Tahoma" panose="020B0604030504040204" pitchFamily="34" charset="0"/>
                        </a:rPr>
                        <a:t>Merefleksi (tuliskan prinsip pembelajaran yang digunakan: berkesadaran, bermakna, dan/atau menggembirakan)</a:t>
                      </a:r>
                      <a:endParaRPr lang="en-US" altLang="zh-CN" sz="1120">
                        <a:latin typeface="Tahoma" panose="020B0604030504040204" pitchFamily="34" charset="0"/>
                        <a:cs typeface="Tahoma" panose="020B0604030504040204" pitchFamily="34" charset="0"/>
                      </a:endParaRPr>
                    </a:p>
                    <a:p>
                      <a:pPr marL="227330" lvl="0" indent="0" eaLnBrk="1" hangingPunct="1">
                        <a:spcBef>
                          <a:spcPts val="165"/>
                        </a:spcBef>
                        <a:buNone/>
                      </a:pPr>
                      <a:r>
                        <a:rPr lang="en-US" altLang="zh-CN" sz="1120">
                          <a:solidFill>
                            <a:srgbClr val="030612"/>
                          </a:solidFill>
                          <a:latin typeface="Tahoma" panose="020B0604030504040204" pitchFamily="34" charset="0"/>
                          <a:cs typeface="Tahoma" panose="020B0604030504040204" pitchFamily="34" charset="0"/>
                        </a:rPr>
                        <a:t>Tuliskan kegiatan yang mampu memfasilitasi peserta didik:</a:t>
                      </a:r>
                      <a:endParaRPr lang="en-US" altLang="zh-CN" sz="1120">
                        <a:latin typeface="Tahoma" panose="020B0604030504040204" pitchFamily="34" charset="0"/>
                        <a:cs typeface="Tahoma" panose="020B0604030504040204" pitchFamily="34" charset="0"/>
                      </a:endParaRPr>
                    </a:p>
                    <a:p>
                      <a:pPr marL="227330" lvl="0" indent="0" eaLnBrk="1" hangingPunct="1">
                        <a:spcBef>
                          <a:spcPts val="175"/>
                        </a:spcBef>
                        <a:buAutoNum type="alphaLcPeriod"/>
                      </a:pPr>
                      <a:r>
                        <a:rPr lang="en-US" altLang="zh-CN" sz="1120">
                          <a:solidFill>
                            <a:srgbClr val="030612"/>
                          </a:solidFill>
                          <a:latin typeface="Tahoma" panose="020B0604030504040204" pitchFamily="34" charset="0"/>
                          <a:cs typeface="Tahoma" panose="020B0604030504040204" pitchFamily="34" charset="0"/>
                        </a:rPr>
                        <a:t>mengevaluasi dan memaknai proses serta hasil dari tindakan atau praktik nyata yang telah mereka lakukan dan menentukan tindaklanjut ke depan.</a:t>
                      </a:r>
                      <a:endParaRPr lang="en-US" altLang="zh-CN" sz="1120">
                        <a:latin typeface="Tahoma" panose="020B0604030504040204" pitchFamily="34" charset="0"/>
                        <a:cs typeface="Tahoma" panose="020B0604030504040204" pitchFamily="34" charset="0"/>
                      </a:endParaRPr>
                    </a:p>
                    <a:p>
                      <a:pPr marL="227330" lvl="0" indent="0" eaLnBrk="1" hangingPunct="1">
                        <a:lnSpc>
                          <a:spcPct val="110000"/>
                        </a:lnSpc>
                        <a:buAutoNum type="alphaLcPeriod"/>
                      </a:pPr>
                      <a:r>
                        <a:rPr lang="en-US" altLang="zh-CN" sz="1120">
                          <a:solidFill>
                            <a:srgbClr val="030612"/>
                          </a:solidFill>
                          <a:latin typeface="Tahoma" panose="020B0604030504040204" pitchFamily="34" charset="0"/>
                          <a:cs typeface="Tahoma" panose="020B0604030504040204" pitchFamily="34" charset="0"/>
                        </a:rPr>
                        <a:t>mengelola proses belajarnya secara mandiri, dengan meneruskan dan mengembangkan strategi belajar yang berhasil dan memperbaiki yang belum berhasil dengan tetap meningkatkan motivasi belajar dan kepercayaan diri.</a:t>
                      </a:r>
                      <a:endParaRPr lang="en-GB" altLang="en-US" sz="1120">
                        <a:latin typeface="Tahoma" panose="020B0604030504040204" pitchFamily="34" charset="0"/>
                        <a:ea typeface="Tahoma" panose="020B0604030504040204" pitchFamily="34" charset="0"/>
                      </a:endParaRPr>
                    </a:p>
                  </a:txBody>
                  <a:tcPr marL="0" marR="0" marT="92456"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2700" cap="flat" cmpd="sng">
                      <a:solidFill>
                        <a:srgbClr val="0368A1"/>
                      </a:solidFill>
                      <a:prstDash val="solid"/>
                      <a:headEnd type="none" w="med" len="med"/>
                      <a:tailEnd type="none" w="med" len="med"/>
                    </a:lnT>
                    <a:lnB w="19050" cap="flat" cmpd="sng">
                      <a:solidFill>
                        <a:srgbClr val="0368A1"/>
                      </a:solidFill>
                      <a:prstDash val="solid"/>
                      <a:headEnd type="none" w="med" len="med"/>
                      <a:tailEnd type="none" w="med" len="med"/>
                    </a:lnB>
                    <a:lnTlToBr>
                      <a:noFill/>
                    </a:lnTlToBr>
                    <a:lnBlToTr>
                      <a:noFill/>
                    </a:lnBlToTr>
                    <a:noFill/>
                  </a:tcPr>
                </a:tc>
              </a:tr>
              <a:tr h="39624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spcBef>
                          <a:spcPts val="1175"/>
                        </a:spcBef>
                        <a:buNone/>
                      </a:pPr>
                      <a:r>
                        <a:rPr lang="en-US" altLang="zh-CN" sz="1280" b="1">
                          <a:solidFill>
                            <a:srgbClr val="030612"/>
                          </a:solidFill>
                          <a:latin typeface="Tahoma" panose="020B0604030504040204" pitchFamily="34" charset="0"/>
                          <a:cs typeface="Tahoma" panose="020B0604030504040204" pitchFamily="34" charset="0"/>
                        </a:rPr>
                        <a:t>PENUTUP (opsional) </a:t>
                      </a:r>
                      <a:r>
                        <a:rPr lang="en-US" altLang="zh-CN" sz="1280">
                          <a:solidFill>
                            <a:srgbClr val="030612"/>
                          </a:solidFill>
                          <a:latin typeface="Tahoma" panose="020B0604030504040204" pitchFamily="34" charset="0"/>
                          <a:cs typeface="Tahoma" panose="020B0604030504040204" pitchFamily="34" charset="0"/>
                        </a:rPr>
                        <a:t>(Tuliskan prinsip pembelajaran yang digunakan, misal berkesadaran, bermakna, dan menggembirakan)</a:t>
                      </a:r>
                      <a:endParaRPr lang="en-GB" altLang="en-US" sz="1280">
                        <a:latin typeface="Tahoma" panose="020B0604030504040204" pitchFamily="34" charset="0"/>
                        <a:ea typeface="Tahoma" panose="020B0604030504040204" pitchFamily="34" charset="0"/>
                      </a:endParaRPr>
                    </a:p>
                  </a:txBody>
                  <a:tcPr marL="0" marR="0" marT="119380"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9050" cap="flat" cmpd="sng">
                      <a:solidFill>
                        <a:srgbClr val="0368A1"/>
                      </a:solidFill>
                      <a:prstDash val="solid"/>
                      <a:headEnd type="none" w="med" len="med"/>
                      <a:tailEnd type="none" w="med" len="med"/>
                    </a:lnT>
                    <a:lnB w="19050" cap="flat" cmpd="sng">
                      <a:solidFill>
                        <a:srgbClr val="0368A1"/>
                      </a:solidFill>
                      <a:prstDash val="solid"/>
                      <a:headEnd type="none" w="med" len="med"/>
                      <a:tailEnd type="none" w="med" len="med"/>
                    </a:lnB>
                    <a:lnTlToBr>
                      <a:noFill/>
                    </a:lnTlToBr>
                    <a:lnBlToTr>
                      <a:noFill/>
                    </a:lnBlToTr>
                    <a:solidFill>
                      <a:srgbClr val="F1F4F9"/>
                    </a:solidFill>
                  </a:tcPr>
                </a:tc>
              </a:tr>
              <a:tr h="608330">
                <a:tc vMerge="1">
                  <a:txBody>
                    <a:bodyPr/>
                    <a:lstStyle/>
                    <a:p>
                      <a:endParaRPr lang="en-US"/>
                    </a:p>
                  </a:txBody>
                  <a:tcPr>
                    <a:lnL w="12700" cap="flat" cmpd="sng">
                      <a:solidFill>
                        <a:srgbClr val="0C4A6E"/>
                      </a:solidFill>
                      <a:prstDash val="solid"/>
                      <a:headEnd type="none" w="med" len="med"/>
                      <a:tailEnd type="none" w="med" len="med"/>
                    </a:lnL>
                    <a:lnR w="12700" cap="flat" cmpd="sng">
                      <a:solidFill>
                        <a:srgbClr val="0368A1"/>
                      </a:solidFill>
                      <a:prstDash val="solid"/>
                      <a:headEnd type="none" w="med" len="med"/>
                      <a:tailEnd type="none" w="med" len="med"/>
                    </a:lnR>
                    <a:lnB w="12700" cap="flat" cmpd="sng">
                      <a:solidFill>
                        <a:srgbClr val="0C4A6E"/>
                      </a:solidFill>
                      <a:prstDash val="solid"/>
                      <a:headEnd type="none" w="med" len="med"/>
                      <a:tailEnd type="none" w="med" len="med"/>
                    </a:lnB>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marL="228600" lvl="0" indent="0" eaLnBrk="1" hangingPunct="1">
                        <a:lnSpc>
                          <a:spcPct val="110000"/>
                        </a:lnSpc>
                        <a:spcBef>
                          <a:spcPts val="975"/>
                        </a:spcBef>
                        <a:buNone/>
                      </a:pPr>
                      <a:r>
                        <a:rPr lang="en-US" altLang="zh-CN" sz="1280">
                          <a:solidFill>
                            <a:srgbClr val="030612"/>
                          </a:solidFill>
                          <a:latin typeface="Tahoma" panose="020B0604030504040204" pitchFamily="34" charset="0"/>
                          <a:cs typeface="Tahoma" panose="020B0604030504040204" pitchFamily="34" charset="0"/>
                        </a:rPr>
                        <a:t>Tahap akhir dalam proses pembelajaran yang bertujuan memberikan umpan balik yang konstruktif kepada siswa atas pengalaman belajar yang telah dilakukan, menyimpulkan pembelajaran, dan siswa terlibat dalam perencanaan pembelajaran selanjutnya.</a:t>
                      </a:r>
                      <a:endParaRPr lang="en-GB" altLang="en-US" sz="1280">
                        <a:latin typeface="Tahoma" panose="020B0604030504040204" pitchFamily="34" charset="0"/>
                        <a:ea typeface="Tahoma" panose="020B0604030504040204" pitchFamily="34" charset="0"/>
                      </a:endParaRPr>
                    </a:p>
                  </a:txBody>
                  <a:tcPr marL="0" marR="0" marT="99060" marB="0">
                    <a:lnL w="12700" cap="flat" cmpd="sng">
                      <a:solidFill>
                        <a:srgbClr val="0368A1"/>
                      </a:solidFill>
                      <a:prstDash val="solid"/>
                      <a:headEnd type="none" w="med" len="med"/>
                      <a:tailEnd type="none" w="med" len="med"/>
                    </a:lnL>
                    <a:lnR w="12700" cap="flat" cmpd="sng">
                      <a:solidFill>
                        <a:srgbClr val="0368A1"/>
                      </a:solidFill>
                      <a:prstDash val="solid"/>
                      <a:headEnd type="none" w="med" len="med"/>
                      <a:tailEnd type="none" w="med" len="med"/>
                    </a:lnR>
                    <a:lnT w="19050" cap="flat" cmpd="sng">
                      <a:solidFill>
                        <a:srgbClr val="0368A1"/>
                      </a:solidFill>
                      <a:prstDash val="solid"/>
                      <a:headEnd type="none" w="med" len="med"/>
                      <a:tailEnd type="none" w="med" len="med"/>
                    </a:lnT>
                    <a:lnB w="12700" cap="flat" cmpd="sng">
                      <a:solidFill>
                        <a:srgbClr val="0368A1"/>
                      </a:solidFill>
                      <a:prstDash val="solid"/>
                      <a:headEnd type="none" w="med" len="med"/>
                      <a:tailEnd type="none" w="med" len="med"/>
                    </a:lnB>
                    <a:lnTlToBr>
                      <a:noFill/>
                    </a:lnTlToBr>
                    <a:lnBlToTr>
                      <a:noFill/>
                    </a:lnBlToTr>
                    <a:noFill/>
                  </a:tcPr>
                </a:tc>
              </a:tr>
            </a:tbl>
          </a:graphicData>
        </a:graphic>
      </p:graphicFrame>
      <p:sp>
        <p:nvSpPr>
          <p:cNvPr id="42019" name="object 10"/>
          <p:cNvSpPr/>
          <p:nvPr/>
        </p:nvSpPr>
        <p:spPr>
          <a:xfrm>
            <a:off x="487680" y="6492240"/>
            <a:ext cx="1706880" cy="1249680"/>
          </a:xfrm>
          <a:custGeom>
            <a:avLst/>
            <a:gdLst/>
            <a:ahLst/>
            <a:cxnLst/>
            <a:rect l="0" t="0" r="0" b="0"/>
            <a:pathLst>
              <a:path w="2133600" h="1562734">
                <a:moveTo>
                  <a:pt x="0" y="0"/>
                </a:moveTo>
                <a:lnTo>
                  <a:pt x="2133599" y="0"/>
                </a:lnTo>
                <a:lnTo>
                  <a:pt x="2133599" y="1562399"/>
                </a:lnTo>
                <a:lnTo>
                  <a:pt x="0" y="1562399"/>
                </a:lnTo>
                <a:lnTo>
                  <a:pt x="0" y="0"/>
                </a:lnTo>
                <a:close/>
              </a:path>
            </a:pathLst>
          </a:custGeom>
          <a:noFill/>
          <a:ln w="12699" cap="flat" cmpd="sng">
            <a:solidFill>
              <a:srgbClr val="0C4A6E">
                <a:alpha val="100000"/>
              </a:srgbClr>
            </a:solidFill>
            <a:prstDash val="solid"/>
            <a:headEnd type="none" w="med" len="med"/>
            <a:tailEnd type="none" w="med" len="med"/>
          </a:ln>
        </p:spPr>
        <p:txBody>
          <a:bodyPr/>
          <a:lstStyle/>
          <a:p>
            <a:endParaRPr lang="en-GB" altLang="en-US" sz="1440"/>
          </a:p>
        </p:txBody>
      </p:sp>
      <p:sp>
        <p:nvSpPr>
          <p:cNvPr id="11" name="object 11"/>
          <p:cNvSpPr txBox="1"/>
          <p:nvPr/>
        </p:nvSpPr>
        <p:spPr>
          <a:xfrm>
            <a:off x="487680" y="6492240"/>
            <a:ext cx="1711960" cy="894080"/>
          </a:xfrm>
          <a:prstGeom prst="rect">
            <a:avLst/>
          </a:prstGeom>
          <a:solidFill>
            <a:srgbClr val="0368A1"/>
          </a:solidFill>
        </p:spPr>
        <p:txBody>
          <a:bodyPr vert="horz" wrap="square" lIns="0" tIns="186436" rIns="0" bIns="0" rtlCol="0">
            <a:spAutoFit/>
          </a:bodyPr>
          <a:lstStyle/>
          <a:p>
            <a:pPr eaLnBrk="1" hangingPunct="1">
              <a:spcBef>
                <a:spcPts val="1840"/>
              </a:spcBef>
              <a:buNone/>
            </a:pPr>
            <a:endParaRPr lang="en-US" altLang="zh-CN" sz="1440">
              <a:solidFill>
                <a:srgbClr val="000000"/>
              </a:solidFill>
              <a:latin typeface="Times New Roman" panose="02020603050405020304" pitchFamily="18" charset="0"/>
              <a:cs typeface="Times New Roman" panose="02020603050405020304" pitchFamily="18" charset="0"/>
            </a:endParaRPr>
          </a:p>
          <a:p>
            <a:pPr eaLnBrk="1" hangingPunct="1">
              <a:lnSpc>
                <a:spcPct val="110000"/>
              </a:lnSpc>
              <a:buNone/>
            </a:pPr>
            <a:r>
              <a:rPr lang="en-US" altLang="zh-CN" sz="1440" b="1">
                <a:solidFill>
                  <a:srgbClr val="FFFFFF"/>
                </a:solidFill>
                <a:latin typeface="Tahoma" panose="020B0604030504040204" pitchFamily="34" charset="0"/>
                <a:cs typeface="Tahoma" panose="020B0604030504040204" pitchFamily="34" charset="0"/>
              </a:rPr>
              <a:t>Asesmen Pembelajaran</a:t>
            </a:r>
            <a:endParaRPr lang="en-US" altLang="zh-CN" sz="1440">
              <a:solidFill>
                <a:srgbClr val="000000"/>
              </a:solidFill>
              <a:latin typeface="Tahoma" panose="020B0604030504040204" pitchFamily="34" charset="0"/>
              <a:ea typeface="Tahoma" panose="020B0604030504040204" pitchFamily="34" charset="0"/>
            </a:endParaRPr>
          </a:p>
        </p:txBody>
      </p:sp>
      <p:sp>
        <p:nvSpPr>
          <p:cNvPr id="13" name="object 13"/>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7</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
        <p:nvSpPr>
          <p:cNvPr id="12" name="object 12"/>
          <p:cNvSpPr txBox="1"/>
          <p:nvPr/>
        </p:nvSpPr>
        <p:spPr>
          <a:xfrm>
            <a:off x="2194560" y="6492240"/>
            <a:ext cx="11948160" cy="1177290"/>
          </a:xfrm>
          <a:prstGeom prst="rect">
            <a:avLst/>
          </a:prstGeom>
          <a:solidFill>
            <a:srgbClr val="F1F4F9"/>
          </a:solidFill>
          <a:ln w="12699">
            <a:solidFill>
              <a:srgbClr val="0368A1"/>
            </a:solidFill>
          </a:ln>
        </p:spPr>
        <p:txBody>
          <a:bodyPr vert="horz" wrap="square" lIns="0" tIns="97536" rIns="0" bIns="0" rtlCol="0">
            <a:spAutoFit/>
          </a:bodyPr>
          <a:lstStyle/>
          <a:p>
            <a:pPr marL="227330" eaLnBrk="1" hangingPunct="1">
              <a:lnSpc>
                <a:spcPct val="110000"/>
              </a:lnSpc>
              <a:spcBef>
                <a:spcPts val="965"/>
              </a:spcBef>
              <a:buNone/>
            </a:pPr>
            <a:r>
              <a:rPr lang="en-US" altLang="zh-CN" sz="1280">
                <a:solidFill>
                  <a:srgbClr val="030612"/>
                </a:solidFill>
                <a:latin typeface="Tahoma" panose="020B0604030504040204" pitchFamily="34" charset="0"/>
                <a:cs typeface="Tahoma" panose="020B0604030504040204" pitchFamily="34" charset="0"/>
              </a:rPr>
              <a:t>Tuliskan teknik dan instrumen penilaian yang digunakan pada awal, proses, dan akhir pembelajaran. Asesmen dalam pembelajaran mendalam dilaksanakan melalui asesmen sebagai pembelajaran (</a:t>
            </a:r>
            <a:r>
              <a:rPr lang="en-US" altLang="zh-CN" sz="1280" i="1">
                <a:solidFill>
                  <a:srgbClr val="030612"/>
                </a:solidFill>
                <a:latin typeface="Verdana" panose="020B0604030504040204" pitchFamily="34" charset="0"/>
                <a:cs typeface="Verdana" panose="020B0604030504040204" pitchFamily="34" charset="0"/>
              </a:rPr>
              <a:t>assessment as learning</a:t>
            </a:r>
            <a:r>
              <a:rPr lang="en-US" altLang="zh-CN" sz="1280">
                <a:solidFill>
                  <a:srgbClr val="030612"/>
                </a:solidFill>
                <a:latin typeface="Tahoma" panose="020B0604030504040204" pitchFamily="34" charset="0"/>
                <a:cs typeface="Tahoma" panose="020B0604030504040204" pitchFamily="34" charset="0"/>
              </a:rPr>
              <a:t>) yang menekankan pada penilaian diri dan penilaian sejawat , asesmen untuk pembelajaran (</a:t>
            </a:r>
            <a:r>
              <a:rPr lang="en-US" altLang="zh-CN" sz="1280" i="1">
                <a:solidFill>
                  <a:srgbClr val="030612"/>
                </a:solidFill>
                <a:latin typeface="Verdana" panose="020B0604030504040204" pitchFamily="34" charset="0"/>
                <a:cs typeface="Verdana" panose="020B0604030504040204" pitchFamily="34" charset="0"/>
              </a:rPr>
              <a:t>assessment fior learning</a:t>
            </a:r>
            <a:r>
              <a:rPr lang="en-US" altLang="zh-CN" sz="1280">
                <a:solidFill>
                  <a:srgbClr val="030612"/>
                </a:solidFill>
                <a:latin typeface="Tahoma" panose="020B0604030504040204" pitchFamily="34" charset="0"/>
                <a:cs typeface="Tahoma" panose="020B0604030504040204" pitchFamily="34" charset="0"/>
              </a:rPr>
              <a:t>) yang menekankan pada umpan balik, dan asesmen hasil pembelajaran (</a:t>
            </a:r>
            <a:r>
              <a:rPr lang="en-US" altLang="zh-CN" sz="1280" i="1">
                <a:solidFill>
                  <a:srgbClr val="030612"/>
                </a:solidFill>
                <a:latin typeface="Verdana" panose="020B0604030504040204" pitchFamily="34" charset="0"/>
                <a:cs typeface="Verdana" panose="020B0604030504040204" pitchFamily="34" charset="0"/>
              </a:rPr>
              <a:t>assessment ofi learning</a:t>
            </a:r>
            <a:r>
              <a:rPr lang="en-US" altLang="zh-CN" sz="1280">
                <a:solidFill>
                  <a:srgbClr val="030612"/>
                </a:solidFill>
                <a:latin typeface="Tahoma" panose="020B0604030504040204" pitchFamily="34" charset="0"/>
                <a:cs typeface="Tahoma" panose="020B0604030504040204" pitchFamily="34" charset="0"/>
              </a:rPr>
              <a:t>) yang menekankan pada pencapaian dan tindak lanjut dengan mempertimbangkan karakteristik peserta didik. Contoh: Penilaian Sejawat, Penilaian Diri, Penilaian Proyek, Penilaian Produk, Observasi, Portofolio, Penilaian Berbasis Kelas, Penilaian Kinerja, Tes tertulis, Tes lisan, dan sebagainya.</a:t>
            </a:r>
            <a:endParaRPr lang="en-US" altLang="zh-CN" sz="1280">
              <a:solidFill>
                <a:srgbClr val="000000"/>
              </a:solidFill>
              <a:latin typeface="Tahoma" panose="020B0604030504040204" pitchFamily="34" charset="0"/>
              <a:ea typeface="Tahoma" panose="020B060403050404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1360" y="705168"/>
            <a:ext cx="7340600" cy="575945"/>
          </a:xfrm>
        </p:spPr>
        <p:txBody>
          <a:bodyPr vert="horz" wrap="square" lIns="0" tIns="10160" rIns="0" bIns="0" rtlCol="0">
            <a:spAutoFit/>
          </a:bodyPr>
          <a:lstStyle/>
          <a:p>
            <a:pPr marL="12700" marR="0" lvl="0" indent="0" defTabSz="914400" eaLnBrk="1" fontAlgn="auto" latinLnBrk="0" hangingPunct="1">
              <a:lnSpc>
                <a:spcPct val="100000"/>
              </a:lnSpc>
              <a:spcBef>
                <a:spcPts val="100"/>
              </a:spcBef>
              <a:spcAft>
                <a:spcPts val="0"/>
              </a:spcAft>
              <a:buClrTx/>
              <a:buSzTx/>
              <a:buFontTx/>
              <a:buNone/>
              <a:defRPr/>
            </a:pPr>
            <a:r>
              <a:rPr kumimoji="0" sz="3680" b="1" i="0" u="none" strike="noStrike" kern="0" cap="none" spc="-70" normalizeH="0" baseline="0" noProof="0" dirty="0">
                <a:ln>
                  <a:noFill/>
                </a:ln>
                <a:solidFill>
                  <a:srgbClr val="37BDF7"/>
                </a:solidFill>
                <a:effectLst/>
                <a:uLnTx/>
                <a:uFillTx/>
                <a:latin typeface="Tahoma" panose="020B0604030504040204"/>
                <a:ea typeface="+mj-ea"/>
                <a:cs typeface="Tahoma" panose="020B0604030504040204"/>
              </a:rPr>
              <a:t>Contoh</a:t>
            </a:r>
            <a:r>
              <a:rPr kumimoji="0" sz="3680" b="1" i="0" u="none" strike="noStrike" kern="0" cap="none" spc="-165" normalizeH="0" baseline="0" noProof="0" dirty="0">
                <a:ln>
                  <a:noFill/>
                </a:ln>
                <a:solidFill>
                  <a:srgbClr val="37BDF7"/>
                </a:solidFill>
                <a:effectLst/>
                <a:uLnTx/>
                <a:uFillTx/>
                <a:latin typeface="Tahoma" panose="020B0604030504040204"/>
                <a:ea typeface="+mj-ea"/>
                <a:cs typeface="Tahoma" panose="020B0604030504040204"/>
              </a:rPr>
              <a:t> </a:t>
            </a:r>
            <a:r>
              <a:rPr kumimoji="0" sz="3680" b="1" i="0" u="none" strike="noStrike" kern="0" cap="none" spc="-165" normalizeH="0" baseline="0" noProof="0" dirty="0">
                <a:ln>
                  <a:noFill/>
                </a:ln>
                <a:solidFill>
                  <a:srgbClr val="065985"/>
                </a:solidFill>
                <a:effectLst/>
                <a:uLnTx/>
                <a:uFillTx/>
                <a:latin typeface="Tahoma" panose="020B0604030504040204"/>
                <a:ea typeface="+mj-ea"/>
                <a:cs typeface="Tahoma" panose="020B0604030504040204"/>
              </a:rPr>
              <a:t>Pembelajaran </a:t>
            </a:r>
            <a:r>
              <a:rPr kumimoji="0" sz="3680" b="1" i="0" u="none" strike="noStrike" kern="0" cap="none" spc="-65" normalizeH="0" baseline="0" noProof="0" dirty="0">
                <a:ln>
                  <a:noFill/>
                </a:ln>
                <a:solidFill>
                  <a:srgbClr val="065985"/>
                </a:solidFill>
                <a:effectLst/>
                <a:uLnTx/>
                <a:uFillTx/>
                <a:latin typeface="Tahoma" panose="020B0604030504040204"/>
                <a:ea typeface="+mj-ea"/>
                <a:cs typeface="Tahoma" panose="020B0604030504040204"/>
              </a:rPr>
              <a:t>Mendalam</a:t>
            </a:r>
            <a:endParaRPr kumimoji="0" sz="3680" b="1" i="0" u="none" strike="noStrike" kern="0" cap="none" spc="0" normalizeH="0" baseline="0" noProof="0">
              <a:ln>
                <a:noFill/>
              </a:ln>
              <a:solidFill>
                <a:srgbClr val="065985"/>
              </a:solidFill>
              <a:effectLst/>
              <a:uLnTx/>
              <a:uFillTx/>
              <a:latin typeface="Tahoma" panose="020B0604030504040204"/>
              <a:ea typeface="+mj-ea"/>
              <a:cs typeface="Tahoma" panose="020B0604030504040204"/>
            </a:endParaRPr>
          </a:p>
        </p:txBody>
      </p:sp>
      <p:grpSp>
        <p:nvGrpSpPr>
          <p:cNvPr id="49155" name="object 3"/>
          <p:cNvGrpSpPr/>
          <p:nvPr/>
        </p:nvGrpSpPr>
        <p:grpSpPr>
          <a:xfrm>
            <a:off x="731520" y="1638300"/>
            <a:ext cx="6339840" cy="1703070"/>
            <a:chOff x="914400" y="2047875"/>
            <a:chExt cx="7925434" cy="2129155"/>
          </a:xfrm>
        </p:grpSpPr>
        <p:pic>
          <p:nvPicPr>
            <p:cNvPr id="49197" name="object 4"/>
            <p:cNvPicPr>
              <a:picLocks noChangeAspect="1"/>
            </p:cNvPicPr>
            <p:nvPr/>
          </p:nvPicPr>
          <p:blipFill>
            <a:blip r:embed="rId2"/>
            <a:stretch>
              <a:fillRect/>
            </a:stretch>
          </p:blipFill>
          <p:spPr>
            <a:xfrm>
              <a:off x="914400" y="2047875"/>
              <a:ext cx="7924806" cy="2128573"/>
            </a:xfrm>
            <a:prstGeom prst="rect">
              <a:avLst/>
            </a:prstGeom>
            <a:noFill/>
            <a:ln w="9525">
              <a:noFill/>
            </a:ln>
          </p:spPr>
        </p:pic>
        <p:sp>
          <p:nvSpPr>
            <p:cNvPr id="49198" name="object 5"/>
            <p:cNvSpPr/>
            <p:nvPr/>
          </p:nvSpPr>
          <p:spPr>
            <a:xfrm>
              <a:off x="914400" y="2100262"/>
              <a:ext cx="381000" cy="381000"/>
            </a:xfrm>
            <a:custGeom>
              <a:avLst/>
              <a:gdLst/>
              <a:ahLst/>
              <a:cxnLst/>
              <a:rect l="0" t="0" r="0" b="0"/>
              <a:pathLst>
                <a:path w="381000" h="381000">
                  <a:moveTo>
                    <a:pt x="190499" y="380999"/>
                  </a:moveTo>
                  <a:lnTo>
                    <a:pt x="146820" y="375968"/>
                  </a:lnTo>
                  <a:lnTo>
                    <a:pt x="106722" y="361637"/>
                  </a:lnTo>
                  <a:lnTo>
                    <a:pt x="71351" y="339149"/>
                  </a:lnTo>
                  <a:lnTo>
                    <a:pt x="41850" y="309648"/>
                  </a:lnTo>
                  <a:lnTo>
                    <a:pt x="19362" y="274277"/>
                  </a:lnTo>
                  <a:lnTo>
                    <a:pt x="5031" y="234179"/>
                  </a:lnTo>
                  <a:lnTo>
                    <a:pt x="0" y="190499"/>
                  </a:lnTo>
                  <a:lnTo>
                    <a:pt x="5031" y="146820"/>
                  </a:lnTo>
                  <a:lnTo>
                    <a:pt x="19362" y="106722"/>
                  </a:lnTo>
                  <a:lnTo>
                    <a:pt x="41850" y="71351"/>
                  </a:lnTo>
                  <a:lnTo>
                    <a:pt x="71351" y="41850"/>
                  </a:lnTo>
                  <a:lnTo>
                    <a:pt x="106722" y="19362"/>
                  </a:lnTo>
                  <a:lnTo>
                    <a:pt x="146820" y="5031"/>
                  </a:lnTo>
                  <a:lnTo>
                    <a:pt x="190499" y="0"/>
                  </a:lnTo>
                  <a:lnTo>
                    <a:pt x="227838" y="3694"/>
                  </a:lnTo>
                  <a:lnTo>
                    <a:pt x="296189" y="32006"/>
                  </a:lnTo>
                  <a:lnTo>
                    <a:pt x="348993" y="84810"/>
                  </a:lnTo>
                  <a:lnTo>
                    <a:pt x="377305" y="153161"/>
                  </a:lnTo>
                  <a:lnTo>
                    <a:pt x="380999" y="190499"/>
                  </a:lnTo>
                  <a:lnTo>
                    <a:pt x="375968" y="234179"/>
                  </a:lnTo>
                  <a:lnTo>
                    <a:pt x="361637" y="274277"/>
                  </a:lnTo>
                  <a:lnTo>
                    <a:pt x="339149" y="309648"/>
                  </a:lnTo>
                  <a:lnTo>
                    <a:pt x="309648" y="339149"/>
                  </a:lnTo>
                  <a:lnTo>
                    <a:pt x="274277"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grpSp>
      <p:sp>
        <p:nvSpPr>
          <p:cNvPr id="6" name="object 6"/>
          <p:cNvSpPr txBox="1"/>
          <p:nvPr/>
        </p:nvSpPr>
        <p:spPr>
          <a:xfrm>
            <a:off x="1148080" y="1463040"/>
            <a:ext cx="5911850" cy="1706880"/>
          </a:xfrm>
          <a:prstGeom prst="rect">
            <a:avLst/>
          </a:prstGeom>
        </p:spPr>
        <p:txBody>
          <a:bodyPr vert="horz" wrap="square" lIns="0" tIns="162560" rIns="0" bIns="0" rtlCol="0">
            <a:spAutoFit/>
          </a:bodyPr>
          <a:lstStyle/>
          <a:p>
            <a:pPr marL="12700" eaLnBrk="1" hangingPunct="1">
              <a:spcBef>
                <a:spcPts val="1600"/>
              </a:spcBef>
              <a:buNone/>
            </a:pPr>
            <a:r>
              <a:rPr lang="en-US" altLang="zh-CN" sz="2320" b="1">
                <a:solidFill>
                  <a:srgbClr val="334155"/>
                </a:solidFill>
                <a:latin typeface="Tahoma" panose="020B0604030504040204" pitchFamily="34" charset="0"/>
                <a:cs typeface="Tahoma" panose="020B0604030504040204" pitchFamily="34" charset="0"/>
              </a:rPr>
              <a:t>Identifikasi Peserta Didik</a:t>
            </a:r>
            <a:endParaRPr lang="en-US" altLang="zh-CN" sz="2320">
              <a:solidFill>
                <a:srgbClr val="000000"/>
              </a:solidFill>
              <a:latin typeface="Tahoma" panose="020B0604030504040204" pitchFamily="34" charset="0"/>
              <a:cs typeface="Tahoma" panose="020B0604030504040204" pitchFamily="34" charset="0"/>
            </a:endParaRPr>
          </a:p>
          <a:p>
            <a:pPr marL="12700" eaLnBrk="1" hangingPunct="1">
              <a:lnSpc>
                <a:spcPct val="120000"/>
              </a:lnSpc>
              <a:spcBef>
                <a:spcPts val="525"/>
              </a:spcBef>
              <a:buNone/>
            </a:pPr>
            <a:r>
              <a:rPr lang="en-US" altLang="zh-CN" sz="1520">
                <a:solidFill>
                  <a:srgbClr val="334155"/>
                </a:solidFill>
                <a:latin typeface="Tahoma" panose="020B0604030504040204" pitchFamily="34" charset="0"/>
                <a:cs typeface="Tahoma" panose="020B0604030504040204" pitchFamily="34" charset="0"/>
              </a:rPr>
              <a:t>Peserta didik memiliki pengetahuan dasar yang bervariasi mengenai isu-isu lingkungan, perlu memiliki kesadaran perannya terhadap keseimbangan ekosistem, menunjukkan minat tinggi dalam kegiatan berbasis proyek.</a:t>
            </a:r>
            <a:endParaRPr lang="en-US" altLang="zh-CN" sz="1520">
              <a:solidFill>
                <a:srgbClr val="000000"/>
              </a:solidFill>
              <a:latin typeface="Tahoma" panose="020B0604030504040204" pitchFamily="34" charset="0"/>
              <a:ea typeface="Tahoma" panose="020B0604030504040204" pitchFamily="34" charset="0"/>
            </a:endParaRPr>
          </a:p>
        </p:txBody>
      </p:sp>
      <p:grpSp>
        <p:nvGrpSpPr>
          <p:cNvPr id="49157" name="object 7"/>
          <p:cNvGrpSpPr/>
          <p:nvPr/>
        </p:nvGrpSpPr>
        <p:grpSpPr>
          <a:xfrm>
            <a:off x="731520" y="3337560"/>
            <a:ext cx="6339840" cy="2152650"/>
            <a:chOff x="914400" y="4171950"/>
            <a:chExt cx="7925434" cy="2690495"/>
          </a:xfrm>
        </p:grpSpPr>
        <p:pic>
          <p:nvPicPr>
            <p:cNvPr id="49195" name="object 8"/>
            <p:cNvPicPr>
              <a:picLocks noChangeAspect="1"/>
            </p:cNvPicPr>
            <p:nvPr/>
          </p:nvPicPr>
          <p:blipFill>
            <a:blip r:embed="rId3"/>
            <a:stretch>
              <a:fillRect/>
            </a:stretch>
          </p:blipFill>
          <p:spPr>
            <a:xfrm>
              <a:off x="914400" y="4171950"/>
              <a:ext cx="7924806" cy="2690478"/>
            </a:xfrm>
            <a:prstGeom prst="rect">
              <a:avLst/>
            </a:prstGeom>
            <a:noFill/>
            <a:ln w="9525">
              <a:noFill/>
            </a:ln>
          </p:spPr>
        </p:pic>
        <p:sp>
          <p:nvSpPr>
            <p:cNvPr id="49196" name="object 9"/>
            <p:cNvSpPr/>
            <p:nvPr/>
          </p:nvSpPr>
          <p:spPr>
            <a:xfrm>
              <a:off x="914400" y="4452937"/>
              <a:ext cx="381000" cy="381000"/>
            </a:xfrm>
            <a:custGeom>
              <a:avLst/>
              <a:gdLst/>
              <a:ahLst/>
              <a:cxnLst/>
              <a:rect l="0" t="0" r="0" b="0"/>
              <a:pathLst>
                <a:path w="381000" h="381000">
                  <a:moveTo>
                    <a:pt x="190499" y="380999"/>
                  </a:moveTo>
                  <a:lnTo>
                    <a:pt x="146820" y="375968"/>
                  </a:lnTo>
                  <a:lnTo>
                    <a:pt x="106722" y="361637"/>
                  </a:lnTo>
                  <a:lnTo>
                    <a:pt x="71351" y="339149"/>
                  </a:lnTo>
                  <a:lnTo>
                    <a:pt x="41850" y="309647"/>
                  </a:lnTo>
                  <a:lnTo>
                    <a:pt x="19362" y="274276"/>
                  </a:lnTo>
                  <a:lnTo>
                    <a:pt x="5031" y="234179"/>
                  </a:lnTo>
                  <a:lnTo>
                    <a:pt x="0" y="190499"/>
                  </a:lnTo>
                  <a:lnTo>
                    <a:pt x="5031" y="146820"/>
                  </a:lnTo>
                  <a:lnTo>
                    <a:pt x="19362" y="106723"/>
                  </a:lnTo>
                  <a:lnTo>
                    <a:pt x="41850" y="71352"/>
                  </a:lnTo>
                  <a:lnTo>
                    <a:pt x="71351" y="41850"/>
                  </a:lnTo>
                  <a:lnTo>
                    <a:pt x="106722" y="19362"/>
                  </a:lnTo>
                  <a:lnTo>
                    <a:pt x="146820" y="5031"/>
                  </a:lnTo>
                  <a:lnTo>
                    <a:pt x="190499" y="0"/>
                  </a:lnTo>
                  <a:lnTo>
                    <a:pt x="227838" y="3694"/>
                  </a:lnTo>
                  <a:lnTo>
                    <a:pt x="296189" y="32006"/>
                  </a:lnTo>
                  <a:lnTo>
                    <a:pt x="348993" y="84810"/>
                  </a:lnTo>
                  <a:lnTo>
                    <a:pt x="377305" y="153161"/>
                  </a:lnTo>
                  <a:lnTo>
                    <a:pt x="380999" y="190499"/>
                  </a:lnTo>
                  <a:lnTo>
                    <a:pt x="375968" y="234179"/>
                  </a:lnTo>
                  <a:lnTo>
                    <a:pt x="361637" y="274276"/>
                  </a:lnTo>
                  <a:lnTo>
                    <a:pt x="339149" y="309647"/>
                  </a:lnTo>
                  <a:lnTo>
                    <a:pt x="309648" y="339149"/>
                  </a:lnTo>
                  <a:lnTo>
                    <a:pt x="274277"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grpSp>
      <p:sp>
        <p:nvSpPr>
          <p:cNvPr id="10" name="object 10"/>
          <p:cNvSpPr txBox="1"/>
          <p:nvPr/>
        </p:nvSpPr>
        <p:spPr>
          <a:xfrm>
            <a:off x="1148080" y="3345180"/>
            <a:ext cx="5645150" cy="1986915"/>
          </a:xfrm>
          <a:prstGeom prst="rect">
            <a:avLst/>
          </a:prstGeom>
        </p:spPr>
        <p:txBody>
          <a:bodyPr vert="horz" wrap="square" lIns="0" tIns="162560" rIns="0" bIns="0" rtlCol="0">
            <a:spAutoFit/>
          </a:bodyPr>
          <a:lstStyle/>
          <a:p>
            <a:pPr marL="12700" eaLnBrk="1" hangingPunct="1">
              <a:spcBef>
                <a:spcPts val="1600"/>
              </a:spcBef>
              <a:buNone/>
            </a:pPr>
            <a:r>
              <a:rPr lang="en-US" altLang="zh-CN" sz="2320" b="1">
                <a:solidFill>
                  <a:srgbClr val="334155"/>
                </a:solidFill>
                <a:latin typeface="Tahoma" panose="020B0604030504040204" pitchFamily="34" charset="0"/>
                <a:cs typeface="Tahoma" panose="020B0604030504040204" pitchFamily="34" charset="0"/>
              </a:rPr>
              <a:t>Identifikasi Materi Pelajaran</a:t>
            </a:r>
            <a:endParaRPr lang="en-US" altLang="zh-CN" sz="2320">
              <a:solidFill>
                <a:srgbClr val="000000"/>
              </a:solidFill>
              <a:latin typeface="Tahoma" panose="020B0604030504040204" pitchFamily="34" charset="0"/>
              <a:cs typeface="Tahoma" panose="020B0604030504040204" pitchFamily="34" charset="0"/>
            </a:endParaRPr>
          </a:p>
          <a:p>
            <a:pPr marL="12700" eaLnBrk="1" hangingPunct="1">
              <a:lnSpc>
                <a:spcPct val="120000"/>
              </a:lnSpc>
              <a:spcBef>
                <a:spcPts val="525"/>
              </a:spcBef>
              <a:buNone/>
            </a:pPr>
            <a:r>
              <a:rPr lang="en-US" altLang="zh-CN" sz="1520">
                <a:solidFill>
                  <a:srgbClr val="334155"/>
                </a:solidFill>
                <a:latin typeface="Tahoma" panose="020B0604030504040204" pitchFamily="34" charset="0"/>
                <a:cs typeface="Tahoma" panose="020B0604030504040204" pitchFamily="34" charset="0"/>
              </a:rPr>
              <a:t>Materi ekosistem dapat mencakup pengetahuan faktual, konseptual, prosedural, dan metakognitif. Materi ini dirancang relevan dengan kehidupan nyata, seperti memahami dampak aktivitas manusia terhadap ekosistem sungai, serta aplikatif melalui kegiatan seperti proyek pengelolaan sampah.</a:t>
            </a:r>
            <a:endParaRPr lang="en-US" altLang="zh-CN" sz="1520">
              <a:solidFill>
                <a:srgbClr val="000000"/>
              </a:solidFill>
              <a:latin typeface="Tahoma" panose="020B0604030504040204" pitchFamily="34" charset="0"/>
              <a:ea typeface="Tahoma" panose="020B0604030504040204" pitchFamily="34" charset="0"/>
            </a:endParaRPr>
          </a:p>
        </p:txBody>
      </p:sp>
      <p:grpSp>
        <p:nvGrpSpPr>
          <p:cNvPr id="49159" name="object 11"/>
          <p:cNvGrpSpPr/>
          <p:nvPr/>
        </p:nvGrpSpPr>
        <p:grpSpPr>
          <a:xfrm>
            <a:off x="7559040" y="1638300"/>
            <a:ext cx="6339840" cy="2952750"/>
            <a:chOff x="9448809" y="2047875"/>
            <a:chExt cx="7925434" cy="3690620"/>
          </a:xfrm>
        </p:grpSpPr>
        <p:pic>
          <p:nvPicPr>
            <p:cNvPr id="49193" name="object 12"/>
            <p:cNvPicPr>
              <a:picLocks noChangeAspect="1"/>
            </p:cNvPicPr>
            <p:nvPr/>
          </p:nvPicPr>
          <p:blipFill>
            <a:blip r:embed="rId4"/>
            <a:stretch>
              <a:fillRect/>
            </a:stretch>
          </p:blipFill>
          <p:spPr>
            <a:xfrm>
              <a:off x="9448809" y="2047875"/>
              <a:ext cx="7924807" cy="3690479"/>
            </a:xfrm>
            <a:prstGeom prst="rect">
              <a:avLst/>
            </a:prstGeom>
            <a:noFill/>
            <a:ln w="9525">
              <a:noFill/>
            </a:ln>
          </p:spPr>
        </p:pic>
        <p:sp>
          <p:nvSpPr>
            <p:cNvPr id="49194" name="object 13"/>
            <p:cNvSpPr/>
            <p:nvPr/>
          </p:nvSpPr>
          <p:spPr>
            <a:xfrm>
              <a:off x="9448809" y="2100262"/>
              <a:ext cx="381000" cy="381000"/>
            </a:xfrm>
            <a:custGeom>
              <a:avLst/>
              <a:gdLst/>
              <a:ahLst/>
              <a:cxnLst/>
              <a:rect l="0" t="0" r="0" b="0"/>
              <a:pathLst>
                <a:path w="381000" h="381000">
                  <a:moveTo>
                    <a:pt x="190499" y="380999"/>
                  </a:moveTo>
                  <a:lnTo>
                    <a:pt x="146819" y="375968"/>
                  </a:lnTo>
                  <a:lnTo>
                    <a:pt x="106722" y="361637"/>
                  </a:lnTo>
                  <a:lnTo>
                    <a:pt x="71351" y="339149"/>
                  </a:lnTo>
                  <a:lnTo>
                    <a:pt x="41850" y="309648"/>
                  </a:lnTo>
                  <a:lnTo>
                    <a:pt x="19362" y="274277"/>
                  </a:lnTo>
                  <a:lnTo>
                    <a:pt x="5031" y="234179"/>
                  </a:lnTo>
                  <a:lnTo>
                    <a:pt x="0" y="190499"/>
                  </a:lnTo>
                  <a:lnTo>
                    <a:pt x="5031" y="146820"/>
                  </a:lnTo>
                  <a:lnTo>
                    <a:pt x="19362" y="106722"/>
                  </a:lnTo>
                  <a:lnTo>
                    <a:pt x="41850" y="71351"/>
                  </a:lnTo>
                  <a:lnTo>
                    <a:pt x="71351" y="41850"/>
                  </a:lnTo>
                  <a:lnTo>
                    <a:pt x="106722" y="19362"/>
                  </a:lnTo>
                  <a:lnTo>
                    <a:pt x="146819" y="5031"/>
                  </a:lnTo>
                  <a:lnTo>
                    <a:pt x="190499" y="0"/>
                  </a:lnTo>
                  <a:lnTo>
                    <a:pt x="227837" y="3694"/>
                  </a:lnTo>
                  <a:lnTo>
                    <a:pt x="296188" y="32006"/>
                  </a:lnTo>
                  <a:lnTo>
                    <a:pt x="348993" y="84810"/>
                  </a:lnTo>
                  <a:lnTo>
                    <a:pt x="377305" y="153161"/>
                  </a:lnTo>
                  <a:lnTo>
                    <a:pt x="380999" y="190499"/>
                  </a:lnTo>
                  <a:lnTo>
                    <a:pt x="375968" y="234179"/>
                  </a:lnTo>
                  <a:lnTo>
                    <a:pt x="361637" y="274277"/>
                  </a:lnTo>
                  <a:lnTo>
                    <a:pt x="339149" y="309648"/>
                  </a:lnTo>
                  <a:lnTo>
                    <a:pt x="309647" y="339149"/>
                  </a:lnTo>
                  <a:lnTo>
                    <a:pt x="274276"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grpSp>
      <p:sp>
        <p:nvSpPr>
          <p:cNvPr id="14" name="object 14"/>
          <p:cNvSpPr txBox="1"/>
          <p:nvPr/>
        </p:nvSpPr>
        <p:spPr>
          <a:xfrm>
            <a:off x="7975600" y="1616710"/>
            <a:ext cx="3216910" cy="3663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320" b="1" kern="0" cap="none" spc="-55" normalizeH="0" baseline="0" noProof="0" dirty="0">
                <a:solidFill>
                  <a:srgbClr val="334155"/>
                </a:solidFill>
                <a:latin typeface="Tahoma" panose="020B0604030504040204"/>
                <a:cs typeface="Tahoma" panose="020B0604030504040204"/>
              </a:rPr>
              <a:t>Dimensi</a:t>
            </a:r>
            <a:r>
              <a:rPr kumimoji="0" sz="2320" b="1" kern="0" cap="none" spc="-170" normalizeH="0" baseline="0" noProof="0" dirty="0">
                <a:solidFill>
                  <a:srgbClr val="334155"/>
                </a:solidFill>
                <a:latin typeface="Tahoma" panose="020B0604030504040204"/>
                <a:cs typeface="Tahoma" panose="020B0604030504040204"/>
              </a:rPr>
              <a:t> </a:t>
            </a:r>
            <a:r>
              <a:rPr kumimoji="0" sz="2320" b="1" kern="0" cap="none" spc="-60" normalizeH="0" baseline="0" noProof="0" dirty="0">
                <a:solidFill>
                  <a:srgbClr val="334155"/>
                </a:solidFill>
                <a:latin typeface="Tahoma" panose="020B0604030504040204"/>
                <a:cs typeface="Tahoma" panose="020B0604030504040204"/>
              </a:rPr>
              <a:t>Profil</a:t>
            </a:r>
            <a:r>
              <a:rPr kumimoji="0" sz="2320" b="1" kern="0" cap="none" spc="-170" normalizeH="0" baseline="0" noProof="0" dirty="0">
                <a:solidFill>
                  <a:srgbClr val="334155"/>
                </a:solidFill>
                <a:latin typeface="Tahoma" panose="020B0604030504040204"/>
                <a:cs typeface="Tahoma" panose="020B0604030504040204"/>
              </a:rPr>
              <a:t> </a:t>
            </a:r>
            <a:r>
              <a:rPr kumimoji="0" sz="2320" b="1" kern="0" cap="none" spc="-10" normalizeH="0" baseline="0" noProof="0" dirty="0">
                <a:solidFill>
                  <a:srgbClr val="334155"/>
                </a:solidFill>
                <a:latin typeface="Tahoma" panose="020B0604030504040204"/>
                <a:cs typeface="Tahoma" panose="020B0604030504040204"/>
              </a:rPr>
              <a:t>Lulusan</a:t>
            </a:r>
            <a:endParaRPr kumimoji="0" sz="2320" kern="0" cap="none" spc="0" normalizeH="0" baseline="0" noProof="0">
              <a:solidFill>
                <a:sysClr val="windowText" lastClr="000000"/>
              </a:solidFill>
              <a:latin typeface="Tahoma" panose="020B0604030504040204"/>
              <a:cs typeface="Tahoma" panose="020B0604030504040204"/>
            </a:endParaRPr>
          </a:p>
        </p:txBody>
      </p:sp>
      <p:grpSp>
        <p:nvGrpSpPr>
          <p:cNvPr id="49161" name="object 15"/>
          <p:cNvGrpSpPr/>
          <p:nvPr/>
        </p:nvGrpSpPr>
        <p:grpSpPr>
          <a:xfrm>
            <a:off x="7980680" y="2143760"/>
            <a:ext cx="5923280" cy="2265680"/>
            <a:chOff x="9975859" y="2679700"/>
            <a:chExt cx="7404734" cy="2832100"/>
          </a:xfrm>
        </p:grpSpPr>
        <p:sp>
          <p:nvSpPr>
            <p:cNvPr id="49191" name="object 16"/>
            <p:cNvSpPr/>
            <p:nvPr/>
          </p:nvSpPr>
          <p:spPr>
            <a:xfrm>
              <a:off x="9982209" y="2686050"/>
              <a:ext cx="7392034" cy="2819400"/>
            </a:xfrm>
            <a:custGeom>
              <a:avLst/>
              <a:gdLst/>
              <a:ahLst/>
              <a:cxnLst/>
              <a:rect l="0" t="0" r="0" b="0"/>
              <a:pathLst>
                <a:path w="7392034" h="2819400">
                  <a:moveTo>
                    <a:pt x="7350271" y="2819399"/>
                  </a:moveTo>
                  <a:lnTo>
                    <a:pt x="41134" y="2819399"/>
                  </a:lnTo>
                  <a:lnTo>
                    <a:pt x="25123" y="2816167"/>
                  </a:lnTo>
                  <a:lnTo>
                    <a:pt x="12048" y="2807351"/>
                  </a:lnTo>
                  <a:lnTo>
                    <a:pt x="3232" y="2794276"/>
                  </a:lnTo>
                  <a:lnTo>
                    <a:pt x="0" y="2778264"/>
                  </a:lnTo>
                  <a:lnTo>
                    <a:pt x="0" y="41134"/>
                  </a:lnTo>
                  <a:lnTo>
                    <a:pt x="3232" y="25123"/>
                  </a:lnTo>
                  <a:lnTo>
                    <a:pt x="12048" y="12048"/>
                  </a:lnTo>
                  <a:lnTo>
                    <a:pt x="25123" y="3232"/>
                  </a:lnTo>
                  <a:lnTo>
                    <a:pt x="41134" y="0"/>
                  </a:lnTo>
                  <a:lnTo>
                    <a:pt x="7350271" y="0"/>
                  </a:lnTo>
                  <a:lnTo>
                    <a:pt x="7384496" y="18313"/>
                  </a:lnTo>
                  <a:lnTo>
                    <a:pt x="7391407" y="41134"/>
                  </a:lnTo>
                  <a:lnTo>
                    <a:pt x="7391407" y="2778264"/>
                  </a:lnTo>
                  <a:lnTo>
                    <a:pt x="7388175" y="2794276"/>
                  </a:lnTo>
                  <a:lnTo>
                    <a:pt x="7379359" y="2807351"/>
                  </a:lnTo>
                  <a:lnTo>
                    <a:pt x="7366283" y="2816167"/>
                  </a:lnTo>
                  <a:lnTo>
                    <a:pt x="7350271" y="2819399"/>
                  </a:lnTo>
                  <a:close/>
                </a:path>
              </a:pathLst>
            </a:custGeom>
            <a:solidFill>
              <a:srgbClr val="F9FAFA">
                <a:alpha val="100000"/>
              </a:srgbClr>
            </a:solidFill>
            <a:ln w="9525">
              <a:noFill/>
            </a:ln>
          </p:spPr>
          <p:txBody>
            <a:bodyPr/>
            <a:lstStyle/>
            <a:p>
              <a:endParaRPr lang="en-GB" altLang="en-US" sz="1440"/>
            </a:p>
          </p:txBody>
        </p:sp>
        <p:sp>
          <p:nvSpPr>
            <p:cNvPr id="49192" name="object 17"/>
            <p:cNvSpPr/>
            <p:nvPr/>
          </p:nvSpPr>
          <p:spPr>
            <a:xfrm>
              <a:off x="9982209" y="2686050"/>
              <a:ext cx="7392034" cy="2819400"/>
            </a:xfrm>
            <a:custGeom>
              <a:avLst/>
              <a:gdLst/>
              <a:ahLst/>
              <a:cxnLst/>
              <a:rect l="0" t="0" r="0" b="0"/>
              <a:pathLst>
                <a:path w="7392034" h="2819400">
                  <a:moveTo>
                    <a:pt x="0" y="41134"/>
                  </a:moveTo>
                  <a:lnTo>
                    <a:pt x="3232" y="25123"/>
                  </a:lnTo>
                  <a:lnTo>
                    <a:pt x="12048" y="12048"/>
                  </a:lnTo>
                  <a:lnTo>
                    <a:pt x="25123" y="3232"/>
                  </a:lnTo>
                  <a:lnTo>
                    <a:pt x="41134" y="0"/>
                  </a:lnTo>
                  <a:lnTo>
                    <a:pt x="7350271" y="0"/>
                  </a:lnTo>
                  <a:lnTo>
                    <a:pt x="7384496" y="18313"/>
                  </a:lnTo>
                  <a:lnTo>
                    <a:pt x="7391407" y="41134"/>
                  </a:lnTo>
                  <a:lnTo>
                    <a:pt x="7391407" y="2778264"/>
                  </a:lnTo>
                  <a:lnTo>
                    <a:pt x="7388175" y="2794276"/>
                  </a:lnTo>
                  <a:lnTo>
                    <a:pt x="7379359" y="2807351"/>
                  </a:lnTo>
                  <a:lnTo>
                    <a:pt x="7366283" y="2816167"/>
                  </a:lnTo>
                  <a:lnTo>
                    <a:pt x="7350271" y="2819399"/>
                  </a:lnTo>
                  <a:lnTo>
                    <a:pt x="41134" y="2819399"/>
                  </a:lnTo>
                  <a:lnTo>
                    <a:pt x="25123" y="2816167"/>
                  </a:lnTo>
                  <a:lnTo>
                    <a:pt x="12048" y="2807351"/>
                  </a:lnTo>
                  <a:lnTo>
                    <a:pt x="3232" y="2794276"/>
                  </a:lnTo>
                  <a:lnTo>
                    <a:pt x="0" y="2778264"/>
                  </a:lnTo>
                  <a:lnTo>
                    <a:pt x="0" y="41134"/>
                  </a:lnTo>
                  <a:close/>
                </a:path>
              </a:pathLst>
            </a:custGeom>
            <a:noFill/>
            <a:ln w="12699" cap="flat" cmpd="sng">
              <a:solidFill>
                <a:srgbClr val="E4E7EB">
                  <a:alpha val="100000"/>
                </a:srgbClr>
              </a:solidFill>
              <a:prstDash val="solid"/>
              <a:headEnd type="none" w="med" len="med"/>
              <a:tailEnd type="none" w="med" len="med"/>
            </a:ln>
          </p:spPr>
          <p:txBody>
            <a:bodyPr/>
            <a:lstStyle/>
            <a:p>
              <a:endParaRPr lang="en-GB" altLang="en-US" sz="1440"/>
            </a:p>
          </p:txBody>
        </p:sp>
      </p:grpSp>
      <p:sp>
        <p:nvSpPr>
          <p:cNvPr id="49162" name="object 18"/>
          <p:cNvSpPr/>
          <p:nvPr/>
        </p:nvSpPr>
        <p:spPr>
          <a:xfrm>
            <a:off x="8168640" y="2354580"/>
            <a:ext cx="167640" cy="167640"/>
          </a:xfrm>
          <a:custGeom>
            <a:avLst/>
            <a:gdLst/>
            <a:ahLst/>
            <a:cxnLst/>
            <a:rect l="0" t="0" r="0" b="0"/>
            <a:pathLst>
              <a:path w="209550" h="209550">
                <a:moveTo>
                  <a:pt x="0" y="0"/>
                </a:moveTo>
                <a:lnTo>
                  <a:pt x="209549" y="0"/>
                </a:lnTo>
                <a:lnTo>
                  <a:pt x="209549" y="209549"/>
                </a:lnTo>
                <a:lnTo>
                  <a:pt x="0" y="209549"/>
                </a:lnTo>
                <a:lnTo>
                  <a:pt x="0" y="0"/>
                </a:lnTo>
                <a:close/>
              </a:path>
            </a:pathLst>
          </a:custGeom>
          <a:noFill/>
          <a:ln w="12699" cap="flat" cmpd="sng">
            <a:solidFill>
              <a:srgbClr val="0F172A">
                <a:alpha val="100000"/>
              </a:srgbClr>
            </a:solidFill>
            <a:prstDash val="solid"/>
            <a:headEnd type="none" w="med" len="med"/>
            <a:tailEnd type="none" w="med" len="med"/>
          </a:ln>
        </p:spPr>
        <p:txBody>
          <a:bodyPr/>
          <a:lstStyle/>
          <a:p>
            <a:endParaRPr lang="en-GB" altLang="en-US" sz="1440"/>
          </a:p>
        </p:txBody>
      </p:sp>
      <p:sp>
        <p:nvSpPr>
          <p:cNvPr id="19" name="object 19"/>
          <p:cNvSpPr txBox="1"/>
          <p:nvPr/>
        </p:nvSpPr>
        <p:spPr>
          <a:xfrm>
            <a:off x="8448040" y="2288540"/>
            <a:ext cx="1498600" cy="646430"/>
          </a:xfrm>
          <a:prstGeom prst="rect">
            <a:avLst/>
          </a:prstGeom>
        </p:spPr>
        <p:txBody>
          <a:bodyPr vert="horz" wrap="square" lIns="0" tIns="10160" rIns="0" bIns="0" rtlCol="0">
            <a:spAutoFit/>
          </a:bodyPr>
          <a:lstStyle/>
          <a:p>
            <a:pPr marL="12700" eaLnBrk="1" hangingPunct="1">
              <a:lnSpc>
                <a:spcPct val="115000"/>
              </a:lnSpc>
              <a:spcBef>
                <a:spcPts val="100"/>
              </a:spcBef>
              <a:buNone/>
            </a:pPr>
            <a:r>
              <a:rPr lang="en-US" altLang="zh-CN" sz="1200">
                <a:solidFill>
                  <a:srgbClr val="0F172A"/>
                </a:solidFill>
                <a:latin typeface="Tahoma" panose="020B0604030504040204" pitchFamily="34" charset="0"/>
                <a:cs typeface="Tahoma" panose="020B0604030504040204" pitchFamily="34" charset="0"/>
              </a:rPr>
              <a:t>Keimanan dan Ketakwaan terhadap Tuhan YME</a:t>
            </a:r>
            <a:endParaRPr lang="en-US" altLang="zh-CN" sz="1200">
              <a:solidFill>
                <a:srgbClr val="000000"/>
              </a:solidFill>
              <a:latin typeface="Tahoma" panose="020B0604030504040204" pitchFamily="34" charset="0"/>
              <a:ea typeface="Tahoma" panose="020B0604030504040204" pitchFamily="34" charset="0"/>
            </a:endParaRPr>
          </a:p>
        </p:txBody>
      </p:sp>
      <p:grpSp>
        <p:nvGrpSpPr>
          <p:cNvPr id="49164" name="object 20"/>
          <p:cNvGrpSpPr/>
          <p:nvPr/>
        </p:nvGrpSpPr>
        <p:grpSpPr>
          <a:xfrm>
            <a:off x="7559040" y="2324100"/>
            <a:ext cx="6339840" cy="4149090"/>
            <a:chOff x="9448809" y="2905125"/>
            <a:chExt cx="7925434" cy="5186680"/>
          </a:xfrm>
        </p:grpSpPr>
        <p:pic>
          <p:nvPicPr>
            <p:cNvPr id="49185" name="object 21"/>
            <p:cNvPicPr>
              <a:picLocks noChangeAspect="1"/>
            </p:cNvPicPr>
            <p:nvPr/>
          </p:nvPicPr>
          <p:blipFill>
            <a:blip r:embed="rId5"/>
            <a:stretch>
              <a:fillRect/>
            </a:stretch>
          </p:blipFill>
          <p:spPr>
            <a:xfrm>
              <a:off x="14966963" y="2905125"/>
              <a:ext cx="296099" cy="253999"/>
            </a:xfrm>
            <a:prstGeom prst="rect">
              <a:avLst/>
            </a:prstGeom>
            <a:noFill/>
            <a:ln w="9525">
              <a:noFill/>
            </a:ln>
          </p:spPr>
        </p:pic>
        <p:pic>
          <p:nvPicPr>
            <p:cNvPr id="49186" name="object 22"/>
            <p:cNvPicPr>
              <a:picLocks noChangeAspect="1"/>
            </p:cNvPicPr>
            <p:nvPr/>
          </p:nvPicPr>
          <p:blipFill>
            <a:blip r:embed="rId5"/>
            <a:stretch>
              <a:fillRect/>
            </a:stretch>
          </p:blipFill>
          <p:spPr>
            <a:xfrm>
              <a:off x="10204459" y="4086225"/>
              <a:ext cx="296099" cy="253999"/>
            </a:xfrm>
            <a:prstGeom prst="rect">
              <a:avLst/>
            </a:prstGeom>
            <a:noFill/>
            <a:ln w="9525">
              <a:noFill/>
            </a:ln>
          </p:spPr>
        </p:pic>
        <p:pic>
          <p:nvPicPr>
            <p:cNvPr id="49187" name="object 23"/>
            <p:cNvPicPr>
              <a:picLocks noChangeAspect="1"/>
            </p:cNvPicPr>
            <p:nvPr/>
          </p:nvPicPr>
          <p:blipFill>
            <a:blip r:embed="rId5"/>
            <a:stretch>
              <a:fillRect/>
            </a:stretch>
          </p:blipFill>
          <p:spPr>
            <a:xfrm>
              <a:off x="12585712" y="4086225"/>
              <a:ext cx="296099" cy="253999"/>
            </a:xfrm>
            <a:prstGeom prst="rect">
              <a:avLst/>
            </a:prstGeom>
            <a:noFill/>
            <a:ln w="9525">
              <a:noFill/>
            </a:ln>
          </p:spPr>
        </p:pic>
        <p:pic>
          <p:nvPicPr>
            <p:cNvPr id="49188" name="object 24"/>
            <p:cNvPicPr>
              <a:picLocks noChangeAspect="1"/>
            </p:cNvPicPr>
            <p:nvPr/>
          </p:nvPicPr>
          <p:blipFill>
            <a:blip r:embed="rId5"/>
            <a:stretch>
              <a:fillRect/>
            </a:stretch>
          </p:blipFill>
          <p:spPr>
            <a:xfrm>
              <a:off x="12585712" y="4733925"/>
              <a:ext cx="296099" cy="253999"/>
            </a:xfrm>
            <a:prstGeom prst="rect">
              <a:avLst/>
            </a:prstGeom>
            <a:noFill/>
            <a:ln w="9525">
              <a:noFill/>
            </a:ln>
          </p:spPr>
        </p:pic>
        <p:pic>
          <p:nvPicPr>
            <p:cNvPr id="49189" name="object 25"/>
            <p:cNvPicPr>
              <a:picLocks noChangeAspect="1"/>
            </p:cNvPicPr>
            <p:nvPr/>
          </p:nvPicPr>
          <p:blipFill>
            <a:blip r:embed="rId6"/>
            <a:stretch>
              <a:fillRect/>
            </a:stretch>
          </p:blipFill>
          <p:spPr>
            <a:xfrm>
              <a:off x="9448809" y="5734050"/>
              <a:ext cx="7924807" cy="2357144"/>
            </a:xfrm>
            <a:prstGeom prst="rect">
              <a:avLst/>
            </a:prstGeom>
            <a:noFill/>
            <a:ln w="9525">
              <a:noFill/>
            </a:ln>
          </p:spPr>
        </p:pic>
        <p:sp>
          <p:nvSpPr>
            <p:cNvPr id="49190" name="object 26"/>
            <p:cNvSpPr/>
            <p:nvPr/>
          </p:nvSpPr>
          <p:spPr>
            <a:xfrm>
              <a:off x="9448809" y="6015037"/>
              <a:ext cx="381000" cy="381000"/>
            </a:xfrm>
            <a:custGeom>
              <a:avLst/>
              <a:gdLst/>
              <a:ahLst/>
              <a:cxnLst/>
              <a:rect l="0" t="0" r="0" b="0"/>
              <a:pathLst>
                <a:path w="381000" h="381000">
                  <a:moveTo>
                    <a:pt x="190499" y="380999"/>
                  </a:moveTo>
                  <a:lnTo>
                    <a:pt x="146819" y="375968"/>
                  </a:lnTo>
                  <a:lnTo>
                    <a:pt x="106722" y="361637"/>
                  </a:lnTo>
                  <a:lnTo>
                    <a:pt x="71351" y="339149"/>
                  </a:lnTo>
                  <a:lnTo>
                    <a:pt x="41850" y="309647"/>
                  </a:lnTo>
                  <a:lnTo>
                    <a:pt x="19362" y="274276"/>
                  </a:lnTo>
                  <a:lnTo>
                    <a:pt x="5031" y="234179"/>
                  </a:lnTo>
                  <a:lnTo>
                    <a:pt x="0" y="190499"/>
                  </a:lnTo>
                  <a:lnTo>
                    <a:pt x="5031" y="146820"/>
                  </a:lnTo>
                  <a:lnTo>
                    <a:pt x="19362" y="106723"/>
                  </a:lnTo>
                  <a:lnTo>
                    <a:pt x="41850" y="71352"/>
                  </a:lnTo>
                  <a:lnTo>
                    <a:pt x="71351" y="41850"/>
                  </a:lnTo>
                  <a:lnTo>
                    <a:pt x="106722" y="19362"/>
                  </a:lnTo>
                  <a:lnTo>
                    <a:pt x="146819" y="5031"/>
                  </a:lnTo>
                  <a:lnTo>
                    <a:pt x="190499" y="0"/>
                  </a:lnTo>
                  <a:lnTo>
                    <a:pt x="227837" y="3694"/>
                  </a:lnTo>
                  <a:lnTo>
                    <a:pt x="296188" y="32006"/>
                  </a:lnTo>
                  <a:lnTo>
                    <a:pt x="348993" y="84810"/>
                  </a:lnTo>
                  <a:lnTo>
                    <a:pt x="377305" y="153161"/>
                  </a:lnTo>
                  <a:lnTo>
                    <a:pt x="380999" y="190499"/>
                  </a:lnTo>
                  <a:lnTo>
                    <a:pt x="375968" y="234179"/>
                  </a:lnTo>
                  <a:lnTo>
                    <a:pt x="361637" y="274276"/>
                  </a:lnTo>
                  <a:lnTo>
                    <a:pt x="339149" y="309647"/>
                  </a:lnTo>
                  <a:lnTo>
                    <a:pt x="309647" y="339149"/>
                  </a:lnTo>
                  <a:lnTo>
                    <a:pt x="274276"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grpSp>
      <p:sp>
        <p:nvSpPr>
          <p:cNvPr id="27" name="object 27"/>
          <p:cNvSpPr txBox="1"/>
          <p:nvPr/>
        </p:nvSpPr>
        <p:spPr>
          <a:xfrm>
            <a:off x="12258040" y="2315210"/>
            <a:ext cx="114300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kern="0" cap="none" spc="50" normalizeH="0" baseline="0" noProof="0" dirty="0">
                <a:solidFill>
                  <a:srgbClr val="0F172A"/>
                </a:solidFill>
                <a:latin typeface="Tahoma" panose="020B0604030504040204"/>
                <a:cs typeface="Tahoma" panose="020B0604030504040204"/>
              </a:rPr>
              <a:t>Penalaran</a:t>
            </a:r>
            <a:r>
              <a:rPr kumimoji="0" sz="1200" kern="0" cap="none" spc="-15" normalizeH="0" baseline="0" noProof="0" dirty="0">
                <a:solidFill>
                  <a:srgbClr val="0F172A"/>
                </a:solidFill>
                <a:latin typeface="Tahoma" panose="020B0604030504040204"/>
                <a:cs typeface="Tahoma" panose="020B0604030504040204"/>
              </a:rPr>
              <a:t> </a:t>
            </a:r>
            <a:r>
              <a:rPr kumimoji="0" sz="1200" kern="0" cap="none" spc="-10" normalizeH="0" baseline="0" noProof="0" dirty="0">
                <a:solidFill>
                  <a:srgbClr val="0F172A"/>
                </a:solidFill>
                <a:latin typeface="Tahoma" panose="020B0604030504040204"/>
                <a:cs typeface="Tahoma" panose="020B0604030504040204"/>
              </a:rPr>
              <a:t>Kritis</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28" name="object 28"/>
          <p:cNvSpPr txBox="1"/>
          <p:nvPr/>
        </p:nvSpPr>
        <p:spPr>
          <a:xfrm>
            <a:off x="8448040" y="3260090"/>
            <a:ext cx="77851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kern="0" cap="none" spc="-10" normalizeH="0" baseline="0" noProof="0" dirty="0">
                <a:solidFill>
                  <a:srgbClr val="0F172A"/>
                </a:solidFill>
                <a:latin typeface="Tahoma" panose="020B0604030504040204"/>
                <a:cs typeface="Tahoma" panose="020B0604030504040204"/>
              </a:rPr>
              <a:t>Kreativitas</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29" name="object 29"/>
          <p:cNvSpPr txBox="1"/>
          <p:nvPr/>
        </p:nvSpPr>
        <p:spPr>
          <a:xfrm>
            <a:off x="10353040" y="3260090"/>
            <a:ext cx="77597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kern="0" cap="none" spc="40" normalizeH="0" baseline="0" noProof="0" dirty="0">
                <a:solidFill>
                  <a:srgbClr val="0F172A"/>
                </a:solidFill>
                <a:latin typeface="Tahoma" panose="020B0604030504040204"/>
                <a:cs typeface="Tahoma" panose="020B0604030504040204"/>
              </a:rPr>
              <a:t>Kolaborasi</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30" name="object 30"/>
          <p:cNvSpPr txBox="1"/>
          <p:nvPr/>
        </p:nvSpPr>
        <p:spPr>
          <a:xfrm>
            <a:off x="10353040" y="3778250"/>
            <a:ext cx="84582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kern="0" cap="none" spc="40" normalizeH="0" baseline="0" noProof="0" dirty="0">
                <a:solidFill>
                  <a:srgbClr val="0F172A"/>
                </a:solidFill>
                <a:latin typeface="Tahoma" panose="020B0604030504040204"/>
                <a:cs typeface="Tahoma" panose="020B0604030504040204"/>
              </a:rPr>
              <a:t>Komunikasi</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31" name="object 31"/>
          <p:cNvSpPr txBox="1"/>
          <p:nvPr/>
        </p:nvSpPr>
        <p:spPr>
          <a:xfrm>
            <a:off x="7975600" y="4594860"/>
            <a:ext cx="5053330" cy="1706880"/>
          </a:xfrm>
          <a:prstGeom prst="rect">
            <a:avLst/>
          </a:prstGeom>
        </p:spPr>
        <p:txBody>
          <a:bodyPr vert="horz" wrap="square" lIns="0" tIns="162560" rIns="0" bIns="0" rtlCol="0">
            <a:spAutoFit/>
          </a:bodyPr>
          <a:lstStyle/>
          <a:p>
            <a:pPr marL="12700" eaLnBrk="1" hangingPunct="1">
              <a:spcBef>
                <a:spcPts val="1600"/>
              </a:spcBef>
              <a:buNone/>
            </a:pPr>
            <a:r>
              <a:rPr lang="en-US" altLang="zh-CN" sz="2320" b="1">
                <a:solidFill>
                  <a:srgbClr val="334155"/>
                </a:solidFill>
                <a:latin typeface="Tahoma" panose="020B0604030504040204" pitchFamily="34" charset="0"/>
                <a:cs typeface="Tahoma" panose="020B0604030504040204" pitchFamily="34" charset="0"/>
              </a:rPr>
              <a:t>Capaian Pembelajaran</a:t>
            </a:r>
            <a:endParaRPr lang="en-US" altLang="zh-CN" sz="2320">
              <a:solidFill>
                <a:srgbClr val="000000"/>
              </a:solidFill>
              <a:latin typeface="Tahoma" panose="020B0604030504040204" pitchFamily="34" charset="0"/>
              <a:cs typeface="Tahoma" panose="020B0604030504040204" pitchFamily="34" charset="0"/>
            </a:endParaRPr>
          </a:p>
          <a:p>
            <a:pPr marL="12700" eaLnBrk="1" hangingPunct="1">
              <a:lnSpc>
                <a:spcPct val="120000"/>
              </a:lnSpc>
              <a:spcBef>
                <a:spcPts val="525"/>
              </a:spcBef>
              <a:buNone/>
            </a:pPr>
            <a:r>
              <a:rPr lang="en-US" altLang="zh-CN" sz="1520">
                <a:solidFill>
                  <a:srgbClr val="334155"/>
                </a:solidFill>
                <a:latin typeface="Tahoma" panose="020B0604030504040204" pitchFamily="34" charset="0"/>
                <a:cs typeface="Tahoma" panose="020B0604030504040204" pitchFamily="34" charset="0"/>
              </a:rPr>
              <a:t>Peserta didik menyelidiki bagaimana hubungan saling ketergantungan antar komponen biotik-abiotik dapat memengaruhi kestabilan suatu ekosistem di lingkungan sekitarnya.</a:t>
            </a:r>
            <a:endParaRPr lang="en-US" altLang="zh-CN" sz="1520">
              <a:solidFill>
                <a:srgbClr val="000000"/>
              </a:solidFill>
              <a:latin typeface="Tahoma" panose="020B0604030504040204" pitchFamily="34" charset="0"/>
              <a:ea typeface="Tahoma" panose="020B0604030504040204" pitchFamily="34" charset="0"/>
            </a:endParaRPr>
          </a:p>
        </p:txBody>
      </p:sp>
      <p:sp>
        <p:nvSpPr>
          <p:cNvPr id="49170" name="object 32"/>
          <p:cNvSpPr/>
          <p:nvPr/>
        </p:nvSpPr>
        <p:spPr>
          <a:xfrm>
            <a:off x="7559040" y="6694170"/>
            <a:ext cx="304800" cy="304800"/>
          </a:xfrm>
          <a:custGeom>
            <a:avLst/>
            <a:gdLst/>
            <a:ahLst/>
            <a:cxnLst/>
            <a:rect l="0" t="0" r="0" b="0"/>
            <a:pathLst>
              <a:path w="381000" h="381000">
                <a:moveTo>
                  <a:pt x="190499" y="380999"/>
                </a:moveTo>
                <a:lnTo>
                  <a:pt x="146819" y="375968"/>
                </a:lnTo>
                <a:lnTo>
                  <a:pt x="106722" y="361637"/>
                </a:lnTo>
                <a:lnTo>
                  <a:pt x="71351" y="339149"/>
                </a:lnTo>
                <a:lnTo>
                  <a:pt x="41850" y="309647"/>
                </a:lnTo>
                <a:lnTo>
                  <a:pt x="19362" y="274276"/>
                </a:lnTo>
                <a:lnTo>
                  <a:pt x="5031" y="234179"/>
                </a:lnTo>
                <a:lnTo>
                  <a:pt x="0" y="190499"/>
                </a:lnTo>
                <a:lnTo>
                  <a:pt x="5031" y="146820"/>
                </a:lnTo>
                <a:lnTo>
                  <a:pt x="19362" y="106723"/>
                </a:lnTo>
                <a:lnTo>
                  <a:pt x="41850" y="71352"/>
                </a:lnTo>
                <a:lnTo>
                  <a:pt x="71351" y="41850"/>
                </a:lnTo>
                <a:lnTo>
                  <a:pt x="106722" y="19362"/>
                </a:lnTo>
                <a:lnTo>
                  <a:pt x="146819" y="5031"/>
                </a:lnTo>
                <a:lnTo>
                  <a:pt x="190499" y="0"/>
                </a:lnTo>
                <a:lnTo>
                  <a:pt x="227837" y="3694"/>
                </a:lnTo>
                <a:lnTo>
                  <a:pt x="296188" y="32005"/>
                </a:lnTo>
                <a:lnTo>
                  <a:pt x="348993" y="84810"/>
                </a:lnTo>
                <a:lnTo>
                  <a:pt x="377305" y="153161"/>
                </a:lnTo>
                <a:lnTo>
                  <a:pt x="380999" y="190499"/>
                </a:lnTo>
                <a:lnTo>
                  <a:pt x="375968" y="234179"/>
                </a:lnTo>
                <a:lnTo>
                  <a:pt x="361637" y="274276"/>
                </a:lnTo>
                <a:lnTo>
                  <a:pt x="339149" y="309647"/>
                </a:lnTo>
                <a:lnTo>
                  <a:pt x="309647" y="339149"/>
                </a:lnTo>
                <a:lnTo>
                  <a:pt x="274276"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sp>
        <p:nvSpPr>
          <p:cNvPr id="33" name="object 33"/>
          <p:cNvSpPr txBox="1"/>
          <p:nvPr/>
        </p:nvSpPr>
        <p:spPr>
          <a:xfrm>
            <a:off x="7975600" y="6477000"/>
            <a:ext cx="3792220" cy="878205"/>
          </a:xfrm>
          <a:prstGeom prst="rect">
            <a:avLst/>
          </a:prstGeom>
        </p:spPr>
        <p:txBody>
          <a:bodyPr vert="horz" wrap="square" lIns="0" tIns="162560" rIns="0" bIns="0" rtlCol="0">
            <a:spAutoFit/>
          </a:bodyPr>
          <a:lstStyle/>
          <a:p>
            <a:pPr marL="12700" marR="0" defTabSz="914400" eaLnBrk="1" fontAlgn="auto" hangingPunct="1">
              <a:spcBef>
                <a:spcPts val="1600"/>
              </a:spcBef>
              <a:spcAft>
                <a:spcPts val="0"/>
              </a:spcAft>
              <a:buClrTx/>
              <a:buSzTx/>
              <a:buFontTx/>
              <a:buNone/>
              <a:defRPr/>
            </a:pPr>
            <a:r>
              <a:rPr kumimoji="0" sz="2320" b="1" kern="0" cap="none" spc="-65" normalizeH="0" baseline="0" noProof="0" dirty="0">
                <a:solidFill>
                  <a:srgbClr val="334155"/>
                </a:solidFill>
                <a:latin typeface="Tahoma" panose="020B0604030504040204"/>
                <a:cs typeface="Tahoma" panose="020B0604030504040204"/>
              </a:rPr>
              <a:t>Topik</a:t>
            </a:r>
            <a:r>
              <a:rPr kumimoji="0" sz="2320" b="1" kern="0" cap="none" spc="-130" normalizeH="0" baseline="0" noProof="0" dirty="0">
                <a:solidFill>
                  <a:srgbClr val="334155"/>
                </a:solidFill>
                <a:latin typeface="Tahoma" panose="020B0604030504040204"/>
                <a:cs typeface="Tahoma" panose="020B0604030504040204"/>
              </a:rPr>
              <a:t> </a:t>
            </a:r>
            <a:r>
              <a:rPr kumimoji="0" sz="2320" b="1" kern="0" cap="none" spc="-10" normalizeH="0" baseline="0" noProof="0" dirty="0">
                <a:solidFill>
                  <a:srgbClr val="334155"/>
                </a:solidFill>
                <a:latin typeface="Tahoma" panose="020B0604030504040204"/>
                <a:cs typeface="Tahoma" panose="020B0604030504040204"/>
              </a:rPr>
              <a:t>Pembelajaran</a:t>
            </a:r>
            <a:endParaRPr kumimoji="0" sz="2320" kern="0" cap="none" spc="0" normalizeH="0" baseline="0" noProof="0">
              <a:solidFill>
                <a:sysClr val="windowText" lastClr="000000"/>
              </a:solidFill>
              <a:latin typeface="Tahoma" panose="020B0604030504040204"/>
              <a:cs typeface="Tahoma" panose="020B0604030504040204"/>
            </a:endParaRPr>
          </a:p>
          <a:p>
            <a:pPr marL="12700" marR="0" defTabSz="914400" eaLnBrk="1" fontAlgn="auto" hangingPunct="1">
              <a:spcBef>
                <a:spcPts val="985"/>
              </a:spcBef>
              <a:spcAft>
                <a:spcPts val="0"/>
              </a:spcAft>
              <a:buClrTx/>
              <a:buSzTx/>
              <a:buFontTx/>
              <a:buNone/>
              <a:defRPr/>
            </a:pPr>
            <a:r>
              <a:rPr kumimoji="0" sz="1520" kern="0" cap="none" spc="70" normalizeH="0" baseline="0" noProof="0" dirty="0">
                <a:solidFill>
                  <a:srgbClr val="334155"/>
                </a:solidFill>
                <a:latin typeface="Tahoma" panose="020B0604030504040204"/>
                <a:cs typeface="Tahoma" panose="020B0604030504040204"/>
              </a:rPr>
              <a:t>Peran</a:t>
            </a:r>
            <a:r>
              <a:rPr kumimoji="0" sz="1520" kern="0" cap="none" spc="-55" normalizeH="0" baseline="0" noProof="0" dirty="0">
                <a:solidFill>
                  <a:srgbClr val="334155"/>
                </a:solidFill>
                <a:latin typeface="Tahoma" panose="020B0604030504040204"/>
                <a:cs typeface="Tahoma" panose="020B0604030504040204"/>
              </a:rPr>
              <a:t> </a:t>
            </a:r>
            <a:r>
              <a:rPr kumimoji="0" sz="1520" kern="0" cap="none" spc="80" normalizeH="0" baseline="0" noProof="0" dirty="0">
                <a:solidFill>
                  <a:srgbClr val="334155"/>
                </a:solidFill>
                <a:latin typeface="Tahoma" panose="020B0604030504040204"/>
                <a:cs typeface="Tahoma" panose="020B0604030504040204"/>
              </a:rPr>
              <a:t>Manusia</a:t>
            </a:r>
            <a:r>
              <a:rPr kumimoji="0" sz="1520" kern="0" cap="none" spc="-50" normalizeH="0" baseline="0" noProof="0" dirty="0">
                <a:solidFill>
                  <a:srgbClr val="334155"/>
                </a:solidFill>
                <a:latin typeface="Tahoma" panose="020B0604030504040204"/>
                <a:cs typeface="Tahoma" panose="020B0604030504040204"/>
              </a:rPr>
              <a:t> </a:t>
            </a:r>
            <a:r>
              <a:rPr kumimoji="0" sz="1520" kern="0" cap="none" spc="55" normalizeH="0" baseline="0" noProof="0" dirty="0">
                <a:solidFill>
                  <a:srgbClr val="334155"/>
                </a:solidFill>
                <a:latin typeface="Tahoma" panose="020B0604030504040204"/>
                <a:cs typeface="Tahoma" panose="020B0604030504040204"/>
              </a:rPr>
              <a:t>dalam</a:t>
            </a:r>
            <a:r>
              <a:rPr kumimoji="0" sz="1520" kern="0" cap="none" spc="-50" normalizeH="0" baseline="0" noProof="0" dirty="0">
                <a:solidFill>
                  <a:srgbClr val="334155"/>
                </a:solidFill>
                <a:latin typeface="Tahoma" panose="020B0604030504040204"/>
                <a:cs typeface="Tahoma" panose="020B0604030504040204"/>
              </a:rPr>
              <a:t> </a:t>
            </a:r>
            <a:r>
              <a:rPr kumimoji="0" sz="1520" kern="0" cap="none" spc="75" normalizeH="0" baseline="0" noProof="0" dirty="0">
                <a:solidFill>
                  <a:srgbClr val="334155"/>
                </a:solidFill>
                <a:latin typeface="Tahoma" panose="020B0604030504040204"/>
                <a:cs typeface="Tahoma" panose="020B0604030504040204"/>
              </a:rPr>
              <a:t>Menjaga</a:t>
            </a:r>
            <a:r>
              <a:rPr kumimoji="0" sz="1520" kern="0" cap="none" spc="-50" normalizeH="0" baseline="0" noProof="0" dirty="0">
                <a:solidFill>
                  <a:srgbClr val="334155"/>
                </a:solidFill>
                <a:latin typeface="Tahoma" panose="020B0604030504040204"/>
                <a:cs typeface="Tahoma" panose="020B0604030504040204"/>
              </a:rPr>
              <a:t> </a:t>
            </a:r>
            <a:r>
              <a:rPr kumimoji="0" sz="1520" kern="0" cap="none" spc="55" normalizeH="0" baseline="0" noProof="0" dirty="0">
                <a:solidFill>
                  <a:srgbClr val="334155"/>
                </a:solidFill>
                <a:latin typeface="Tahoma" panose="020B0604030504040204"/>
                <a:cs typeface="Tahoma" panose="020B0604030504040204"/>
              </a:rPr>
              <a:t>Ekosistem</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34" name="object 34"/>
          <p:cNvSpPr txBox="1"/>
          <p:nvPr/>
        </p:nvSpPr>
        <p:spPr>
          <a:xfrm>
            <a:off x="831850" y="1699260"/>
            <a:ext cx="10414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465" normalizeH="0" baseline="0" noProof="0" dirty="0">
                <a:solidFill>
                  <a:srgbClr val="FFFFFF"/>
                </a:solidFill>
                <a:latin typeface="Tahoma" panose="020B0604030504040204"/>
                <a:cs typeface="Tahoma" panose="020B0604030504040204"/>
              </a:rPr>
              <a:t>1</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35" name="object 35"/>
          <p:cNvSpPr txBox="1"/>
          <p:nvPr/>
        </p:nvSpPr>
        <p:spPr>
          <a:xfrm>
            <a:off x="812800" y="3581400"/>
            <a:ext cx="14224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50" normalizeH="0" baseline="0" noProof="0" dirty="0">
                <a:solidFill>
                  <a:srgbClr val="FFFFFF"/>
                </a:solidFill>
                <a:latin typeface="Tahoma" panose="020B0604030504040204"/>
                <a:cs typeface="Tahoma" panose="020B0604030504040204"/>
              </a:rPr>
              <a:t>2</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36" name="object 36"/>
          <p:cNvSpPr txBox="1"/>
          <p:nvPr/>
        </p:nvSpPr>
        <p:spPr>
          <a:xfrm>
            <a:off x="13319760" y="816610"/>
            <a:ext cx="444500" cy="3663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320" b="1" kern="0" cap="none" spc="-445" normalizeH="0" baseline="0" noProof="0" dirty="0">
                <a:solidFill>
                  <a:srgbClr val="065985"/>
                </a:solidFill>
                <a:latin typeface="Tahoma" panose="020B0604030504040204"/>
                <a:cs typeface="Tahoma" panose="020B0604030504040204"/>
              </a:rPr>
              <a:t>1/6</a:t>
            </a:r>
            <a:endParaRPr kumimoji="0" sz="2320" kern="0" cap="none" spc="0" normalizeH="0" baseline="0" noProof="0">
              <a:solidFill>
                <a:sysClr val="windowText" lastClr="000000"/>
              </a:solidFill>
              <a:latin typeface="Tahoma" panose="020B0604030504040204"/>
              <a:cs typeface="Tahoma" panose="020B0604030504040204"/>
            </a:endParaRPr>
          </a:p>
        </p:txBody>
      </p:sp>
      <p:sp>
        <p:nvSpPr>
          <p:cNvPr id="49175" name="object 37"/>
          <p:cNvSpPr/>
          <p:nvPr/>
        </p:nvSpPr>
        <p:spPr>
          <a:xfrm>
            <a:off x="10073640" y="2354580"/>
            <a:ext cx="167640" cy="167640"/>
          </a:xfrm>
          <a:custGeom>
            <a:avLst/>
            <a:gdLst/>
            <a:ahLst/>
            <a:cxnLst/>
            <a:rect l="0" t="0" r="0" b="0"/>
            <a:pathLst>
              <a:path w="210184" h="210185">
                <a:moveTo>
                  <a:pt x="0" y="0"/>
                </a:moveTo>
                <a:lnTo>
                  <a:pt x="209699" y="0"/>
                </a:lnTo>
                <a:lnTo>
                  <a:pt x="209699" y="209699"/>
                </a:lnTo>
                <a:lnTo>
                  <a:pt x="0" y="209699"/>
                </a:lnTo>
                <a:lnTo>
                  <a:pt x="0" y="0"/>
                </a:lnTo>
                <a:close/>
              </a:path>
            </a:pathLst>
          </a:custGeom>
          <a:noFill/>
          <a:ln w="12699" cap="flat" cmpd="sng">
            <a:solidFill>
              <a:srgbClr val="0F172A">
                <a:alpha val="100000"/>
              </a:srgbClr>
            </a:solidFill>
            <a:prstDash val="solid"/>
            <a:headEnd type="none" w="med" len="med"/>
            <a:tailEnd type="none" w="med" len="med"/>
          </a:ln>
        </p:spPr>
        <p:txBody>
          <a:bodyPr/>
          <a:lstStyle/>
          <a:p>
            <a:endParaRPr lang="en-GB" altLang="en-US" sz="1440"/>
          </a:p>
        </p:txBody>
      </p:sp>
      <p:sp>
        <p:nvSpPr>
          <p:cNvPr id="38" name="object 38"/>
          <p:cNvSpPr txBox="1"/>
          <p:nvPr/>
        </p:nvSpPr>
        <p:spPr>
          <a:xfrm>
            <a:off x="10353040" y="2315210"/>
            <a:ext cx="82169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kern="0" cap="none" spc="40" normalizeH="0" baseline="0" noProof="0" dirty="0">
                <a:solidFill>
                  <a:srgbClr val="0F172A"/>
                </a:solidFill>
                <a:latin typeface="Tahoma" panose="020B0604030504040204"/>
                <a:cs typeface="Tahoma" panose="020B0604030504040204"/>
              </a:rPr>
              <a:t>Kewargaan</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49177" name="object 39"/>
          <p:cNvSpPr/>
          <p:nvPr/>
        </p:nvSpPr>
        <p:spPr>
          <a:xfrm>
            <a:off x="8168640" y="3832860"/>
            <a:ext cx="167640" cy="167640"/>
          </a:xfrm>
          <a:custGeom>
            <a:avLst/>
            <a:gdLst/>
            <a:ahLst/>
            <a:cxnLst/>
            <a:rect l="0" t="0" r="0" b="0"/>
            <a:pathLst>
              <a:path w="210184" h="210185">
                <a:moveTo>
                  <a:pt x="0" y="0"/>
                </a:moveTo>
                <a:lnTo>
                  <a:pt x="209699" y="0"/>
                </a:lnTo>
                <a:lnTo>
                  <a:pt x="209699" y="209699"/>
                </a:lnTo>
                <a:lnTo>
                  <a:pt x="0" y="209699"/>
                </a:lnTo>
                <a:lnTo>
                  <a:pt x="0" y="0"/>
                </a:lnTo>
                <a:close/>
              </a:path>
            </a:pathLst>
          </a:custGeom>
          <a:noFill/>
          <a:ln w="12699" cap="flat" cmpd="sng">
            <a:solidFill>
              <a:srgbClr val="0F172A">
                <a:alpha val="100000"/>
              </a:srgbClr>
            </a:solidFill>
            <a:prstDash val="solid"/>
            <a:headEnd type="none" w="med" len="med"/>
            <a:tailEnd type="none" w="med" len="med"/>
          </a:ln>
        </p:spPr>
        <p:txBody>
          <a:bodyPr/>
          <a:lstStyle/>
          <a:p>
            <a:endParaRPr lang="en-GB" altLang="en-US" sz="1440"/>
          </a:p>
        </p:txBody>
      </p:sp>
      <p:sp>
        <p:nvSpPr>
          <p:cNvPr id="40" name="object 40"/>
          <p:cNvSpPr txBox="1"/>
          <p:nvPr/>
        </p:nvSpPr>
        <p:spPr>
          <a:xfrm>
            <a:off x="8448040" y="3793490"/>
            <a:ext cx="77597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kern="0" cap="none" spc="40" normalizeH="0" baseline="0" noProof="0" dirty="0">
                <a:solidFill>
                  <a:srgbClr val="0F172A"/>
                </a:solidFill>
                <a:latin typeface="Tahoma" panose="020B0604030504040204"/>
                <a:cs typeface="Tahoma" panose="020B0604030504040204"/>
              </a:rPr>
              <a:t>Kesehatan</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49179" name="object 41"/>
          <p:cNvSpPr/>
          <p:nvPr/>
        </p:nvSpPr>
        <p:spPr>
          <a:xfrm>
            <a:off x="11978640" y="3299460"/>
            <a:ext cx="167640" cy="167640"/>
          </a:xfrm>
          <a:custGeom>
            <a:avLst/>
            <a:gdLst/>
            <a:ahLst/>
            <a:cxnLst/>
            <a:rect l="0" t="0" r="0" b="0"/>
            <a:pathLst>
              <a:path w="210184" h="210185">
                <a:moveTo>
                  <a:pt x="0" y="0"/>
                </a:moveTo>
                <a:lnTo>
                  <a:pt x="209699" y="0"/>
                </a:lnTo>
                <a:lnTo>
                  <a:pt x="209699" y="209699"/>
                </a:lnTo>
                <a:lnTo>
                  <a:pt x="0" y="209699"/>
                </a:lnTo>
                <a:lnTo>
                  <a:pt x="0" y="0"/>
                </a:lnTo>
                <a:close/>
              </a:path>
            </a:pathLst>
          </a:custGeom>
          <a:noFill/>
          <a:ln w="12699" cap="flat" cmpd="sng">
            <a:solidFill>
              <a:srgbClr val="0F172A">
                <a:alpha val="100000"/>
              </a:srgbClr>
            </a:solidFill>
            <a:prstDash val="solid"/>
            <a:headEnd type="none" w="med" len="med"/>
            <a:tailEnd type="none" w="med" len="med"/>
          </a:ln>
        </p:spPr>
        <p:txBody>
          <a:bodyPr/>
          <a:lstStyle/>
          <a:p>
            <a:endParaRPr lang="en-GB" altLang="en-US" sz="1440"/>
          </a:p>
        </p:txBody>
      </p:sp>
      <p:sp>
        <p:nvSpPr>
          <p:cNvPr id="42" name="object 42"/>
          <p:cNvSpPr txBox="1"/>
          <p:nvPr/>
        </p:nvSpPr>
        <p:spPr>
          <a:xfrm>
            <a:off x="12258040" y="3260090"/>
            <a:ext cx="91567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kern="0" cap="none" spc="35" normalizeH="0" baseline="0" noProof="0" dirty="0">
                <a:solidFill>
                  <a:srgbClr val="0F172A"/>
                </a:solidFill>
                <a:latin typeface="Tahoma" panose="020B0604030504040204"/>
                <a:cs typeface="Tahoma" panose="020B0604030504040204"/>
              </a:rPr>
              <a:t>Kemandirian</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46" name="object 46"/>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8</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
        <p:nvSpPr>
          <p:cNvPr id="43" name="object 43"/>
          <p:cNvSpPr txBox="1"/>
          <p:nvPr/>
        </p:nvSpPr>
        <p:spPr>
          <a:xfrm>
            <a:off x="7639050" y="1699260"/>
            <a:ext cx="14478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50" normalizeH="0" baseline="0" noProof="0" dirty="0">
                <a:solidFill>
                  <a:srgbClr val="FFFFFF"/>
                </a:solidFill>
                <a:latin typeface="Tahoma" panose="020B0604030504040204"/>
                <a:cs typeface="Tahoma" panose="020B0604030504040204"/>
              </a:rPr>
              <a:t>3</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44" name="object 44"/>
          <p:cNvSpPr txBox="1"/>
          <p:nvPr/>
        </p:nvSpPr>
        <p:spPr>
          <a:xfrm>
            <a:off x="7636510" y="4831080"/>
            <a:ext cx="14986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10" normalizeH="0" baseline="0" noProof="0" dirty="0">
                <a:solidFill>
                  <a:srgbClr val="FFFFFF"/>
                </a:solidFill>
                <a:latin typeface="Tahoma" panose="020B0604030504040204"/>
                <a:cs typeface="Tahoma" panose="020B0604030504040204"/>
              </a:rPr>
              <a:t>4</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45" name="object 45"/>
          <p:cNvSpPr txBox="1"/>
          <p:nvPr/>
        </p:nvSpPr>
        <p:spPr>
          <a:xfrm>
            <a:off x="7641590" y="6713220"/>
            <a:ext cx="14097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50" normalizeH="0" baseline="0" noProof="0" dirty="0">
                <a:solidFill>
                  <a:srgbClr val="FFFFFF"/>
                </a:solidFill>
                <a:latin typeface="Tahoma" panose="020B0604030504040204"/>
                <a:cs typeface="Tahoma" panose="020B0604030504040204"/>
              </a:rPr>
              <a:t>5</a:t>
            </a:r>
            <a:endParaRPr kumimoji="0" sz="1520" kern="0" cap="none" spc="0" normalizeH="0" baseline="0" noProof="0">
              <a:solidFill>
                <a:sysClr val="windowText" lastClr="000000"/>
              </a:solidFill>
              <a:latin typeface="Tahoma" panose="020B0604030504040204"/>
              <a:cs typeface="Tahoma" panose="020B060403050404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78" name="object 2"/>
          <p:cNvGrpSpPr/>
          <p:nvPr/>
        </p:nvGrpSpPr>
        <p:grpSpPr>
          <a:xfrm>
            <a:off x="731520" y="1638300"/>
            <a:ext cx="6339840" cy="4118610"/>
            <a:chOff x="914400" y="2047875"/>
            <a:chExt cx="7925434" cy="5148580"/>
          </a:xfrm>
        </p:grpSpPr>
        <p:pic>
          <p:nvPicPr>
            <p:cNvPr id="50198" name="object 3"/>
            <p:cNvPicPr>
              <a:picLocks noChangeAspect="1"/>
            </p:cNvPicPr>
            <p:nvPr/>
          </p:nvPicPr>
          <p:blipFill>
            <a:blip r:embed="rId2"/>
            <a:stretch>
              <a:fillRect/>
            </a:stretch>
          </p:blipFill>
          <p:spPr>
            <a:xfrm>
              <a:off x="914400" y="2047875"/>
              <a:ext cx="7924806" cy="3128574"/>
            </a:xfrm>
            <a:prstGeom prst="rect">
              <a:avLst/>
            </a:prstGeom>
            <a:noFill/>
            <a:ln w="9525">
              <a:noFill/>
            </a:ln>
          </p:spPr>
        </p:pic>
        <p:sp>
          <p:nvSpPr>
            <p:cNvPr id="50199" name="object 4"/>
            <p:cNvSpPr/>
            <p:nvPr/>
          </p:nvSpPr>
          <p:spPr>
            <a:xfrm>
              <a:off x="914400" y="2100262"/>
              <a:ext cx="381000" cy="381000"/>
            </a:xfrm>
            <a:custGeom>
              <a:avLst/>
              <a:gdLst/>
              <a:ahLst/>
              <a:cxnLst/>
              <a:rect l="0" t="0" r="0" b="0"/>
              <a:pathLst>
                <a:path w="381000" h="381000">
                  <a:moveTo>
                    <a:pt x="190499" y="380999"/>
                  </a:moveTo>
                  <a:lnTo>
                    <a:pt x="146820" y="375968"/>
                  </a:lnTo>
                  <a:lnTo>
                    <a:pt x="106722" y="361637"/>
                  </a:lnTo>
                  <a:lnTo>
                    <a:pt x="71351" y="339149"/>
                  </a:lnTo>
                  <a:lnTo>
                    <a:pt x="41850" y="309648"/>
                  </a:lnTo>
                  <a:lnTo>
                    <a:pt x="19362" y="274277"/>
                  </a:lnTo>
                  <a:lnTo>
                    <a:pt x="5031" y="234179"/>
                  </a:lnTo>
                  <a:lnTo>
                    <a:pt x="0" y="190499"/>
                  </a:lnTo>
                  <a:lnTo>
                    <a:pt x="5031" y="146820"/>
                  </a:lnTo>
                  <a:lnTo>
                    <a:pt x="19362" y="106722"/>
                  </a:lnTo>
                  <a:lnTo>
                    <a:pt x="41850" y="71351"/>
                  </a:lnTo>
                  <a:lnTo>
                    <a:pt x="71351" y="41850"/>
                  </a:lnTo>
                  <a:lnTo>
                    <a:pt x="106722" y="19362"/>
                  </a:lnTo>
                  <a:lnTo>
                    <a:pt x="146820" y="5031"/>
                  </a:lnTo>
                  <a:lnTo>
                    <a:pt x="190499" y="0"/>
                  </a:lnTo>
                  <a:lnTo>
                    <a:pt x="227838" y="3694"/>
                  </a:lnTo>
                  <a:lnTo>
                    <a:pt x="296189" y="32006"/>
                  </a:lnTo>
                  <a:lnTo>
                    <a:pt x="348993" y="84810"/>
                  </a:lnTo>
                  <a:lnTo>
                    <a:pt x="377305" y="153161"/>
                  </a:lnTo>
                  <a:lnTo>
                    <a:pt x="380999" y="190499"/>
                  </a:lnTo>
                  <a:lnTo>
                    <a:pt x="375968" y="234179"/>
                  </a:lnTo>
                  <a:lnTo>
                    <a:pt x="361637" y="274277"/>
                  </a:lnTo>
                  <a:lnTo>
                    <a:pt x="339149" y="309648"/>
                  </a:lnTo>
                  <a:lnTo>
                    <a:pt x="309648" y="339149"/>
                  </a:lnTo>
                  <a:lnTo>
                    <a:pt x="274277"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pic>
          <p:nvPicPr>
            <p:cNvPr id="50200" name="object 5"/>
            <p:cNvPicPr>
              <a:picLocks noChangeAspect="1"/>
            </p:cNvPicPr>
            <p:nvPr/>
          </p:nvPicPr>
          <p:blipFill>
            <a:blip r:embed="rId3"/>
            <a:stretch>
              <a:fillRect/>
            </a:stretch>
          </p:blipFill>
          <p:spPr>
            <a:xfrm>
              <a:off x="914400" y="5172075"/>
              <a:ext cx="7924806" cy="2023811"/>
            </a:xfrm>
            <a:prstGeom prst="rect">
              <a:avLst/>
            </a:prstGeom>
            <a:noFill/>
            <a:ln w="9525">
              <a:noFill/>
            </a:ln>
          </p:spPr>
        </p:pic>
        <p:sp>
          <p:nvSpPr>
            <p:cNvPr id="50201" name="object 6"/>
            <p:cNvSpPr/>
            <p:nvPr/>
          </p:nvSpPr>
          <p:spPr>
            <a:xfrm>
              <a:off x="914400" y="5453062"/>
              <a:ext cx="381000" cy="381000"/>
            </a:xfrm>
            <a:custGeom>
              <a:avLst/>
              <a:gdLst/>
              <a:ahLst/>
              <a:cxnLst/>
              <a:rect l="0" t="0" r="0" b="0"/>
              <a:pathLst>
                <a:path w="381000" h="381000">
                  <a:moveTo>
                    <a:pt x="190499" y="380999"/>
                  </a:moveTo>
                  <a:lnTo>
                    <a:pt x="146820" y="375968"/>
                  </a:lnTo>
                  <a:lnTo>
                    <a:pt x="106722" y="361637"/>
                  </a:lnTo>
                  <a:lnTo>
                    <a:pt x="71351" y="339149"/>
                  </a:lnTo>
                  <a:lnTo>
                    <a:pt x="41850" y="309647"/>
                  </a:lnTo>
                  <a:lnTo>
                    <a:pt x="19362" y="274276"/>
                  </a:lnTo>
                  <a:lnTo>
                    <a:pt x="5031" y="234179"/>
                  </a:lnTo>
                  <a:lnTo>
                    <a:pt x="0" y="190499"/>
                  </a:lnTo>
                  <a:lnTo>
                    <a:pt x="5031" y="146820"/>
                  </a:lnTo>
                  <a:lnTo>
                    <a:pt x="19362" y="106723"/>
                  </a:lnTo>
                  <a:lnTo>
                    <a:pt x="41850" y="71352"/>
                  </a:lnTo>
                  <a:lnTo>
                    <a:pt x="71351" y="41850"/>
                  </a:lnTo>
                  <a:lnTo>
                    <a:pt x="106722" y="19362"/>
                  </a:lnTo>
                  <a:lnTo>
                    <a:pt x="146820" y="5031"/>
                  </a:lnTo>
                  <a:lnTo>
                    <a:pt x="190499" y="0"/>
                  </a:lnTo>
                  <a:lnTo>
                    <a:pt x="227838" y="3694"/>
                  </a:lnTo>
                  <a:lnTo>
                    <a:pt x="296189" y="32006"/>
                  </a:lnTo>
                  <a:lnTo>
                    <a:pt x="348993" y="84810"/>
                  </a:lnTo>
                  <a:lnTo>
                    <a:pt x="377305" y="153161"/>
                  </a:lnTo>
                  <a:lnTo>
                    <a:pt x="380999" y="190499"/>
                  </a:lnTo>
                  <a:lnTo>
                    <a:pt x="375968" y="234179"/>
                  </a:lnTo>
                  <a:lnTo>
                    <a:pt x="361637" y="274276"/>
                  </a:lnTo>
                  <a:lnTo>
                    <a:pt x="339149" y="309647"/>
                  </a:lnTo>
                  <a:lnTo>
                    <a:pt x="309648" y="339149"/>
                  </a:lnTo>
                  <a:lnTo>
                    <a:pt x="274277"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grpSp>
      <p:sp>
        <p:nvSpPr>
          <p:cNvPr id="7" name="object 7"/>
          <p:cNvSpPr txBox="1"/>
          <p:nvPr/>
        </p:nvSpPr>
        <p:spPr>
          <a:xfrm>
            <a:off x="1148080" y="1463040"/>
            <a:ext cx="3030220" cy="878205"/>
          </a:xfrm>
          <a:prstGeom prst="rect">
            <a:avLst/>
          </a:prstGeom>
        </p:spPr>
        <p:txBody>
          <a:bodyPr vert="horz" wrap="square" lIns="0" tIns="162560" rIns="0" bIns="0" rtlCol="0">
            <a:spAutoFit/>
          </a:bodyPr>
          <a:lstStyle/>
          <a:p>
            <a:pPr marL="12700" marR="0" defTabSz="914400" eaLnBrk="1" fontAlgn="auto" hangingPunct="1">
              <a:spcBef>
                <a:spcPts val="1600"/>
              </a:spcBef>
              <a:spcAft>
                <a:spcPts val="0"/>
              </a:spcAft>
              <a:buClrTx/>
              <a:buSzTx/>
              <a:buFontTx/>
              <a:buNone/>
              <a:defRPr/>
            </a:pPr>
            <a:r>
              <a:rPr kumimoji="0" sz="2320" b="1" kern="0" cap="none" spc="-110" normalizeH="0" baseline="0" noProof="0" dirty="0">
                <a:solidFill>
                  <a:srgbClr val="334155"/>
                </a:solidFill>
                <a:latin typeface="Tahoma" panose="020B0604030504040204"/>
                <a:cs typeface="Tahoma" panose="020B0604030504040204"/>
              </a:rPr>
              <a:t>Tujuan</a:t>
            </a:r>
            <a:r>
              <a:rPr kumimoji="0" sz="2320" b="1" kern="0" cap="none" spc="-120" normalizeH="0" baseline="0" noProof="0" dirty="0">
                <a:solidFill>
                  <a:srgbClr val="334155"/>
                </a:solidFill>
                <a:latin typeface="Tahoma" panose="020B0604030504040204"/>
                <a:cs typeface="Tahoma" panose="020B0604030504040204"/>
              </a:rPr>
              <a:t> </a:t>
            </a:r>
            <a:r>
              <a:rPr kumimoji="0" sz="2320" b="1" kern="0" cap="none" spc="-70" normalizeH="0" baseline="0" noProof="0" dirty="0">
                <a:solidFill>
                  <a:srgbClr val="334155"/>
                </a:solidFill>
                <a:latin typeface="Tahoma" panose="020B0604030504040204"/>
                <a:cs typeface="Tahoma" panose="020B0604030504040204"/>
              </a:rPr>
              <a:t>Pembelajaran</a:t>
            </a:r>
            <a:endParaRPr kumimoji="0" sz="2320" kern="0" cap="none" spc="0" normalizeH="0" baseline="0" noProof="0">
              <a:solidFill>
                <a:sysClr val="windowText" lastClr="000000"/>
              </a:solidFill>
              <a:latin typeface="Tahoma" panose="020B0604030504040204"/>
              <a:cs typeface="Tahoma" panose="020B0604030504040204"/>
            </a:endParaRPr>
          </a:p>
          <a:p>
            <a:pPr marL="12700" marR="0" defTabSz="914400" eaLnBrk="1" fontAlgn="auto" hangingPunct="1">
              <a:spcBef>
                <a:spcPts val="985"/>
              </a:spcBef>
              <a:spcAft>
                <a:spcPts val="0"/>
              </a:spcAft>
              <a:buClrTx/>
              <a:buSzTx/>
              <a:buFontTx/>
              <a:buNone/>
              <a:defRPr/>
            </a:pPr>
            <a:r>
              <a:rPr kumimoji="0" sz="1520" kern="0" cap="none" spc="80" normalizeH="0" baseline="0" noProof="0" dirty="0">
                <a:solidFill>
                  <a:srgbClr val="334155"/>
                </a:solidFill>
                <a:latin typeface="Tahoma" panose="020B0604030504040204"/>
                <a:cs typeface="Tahoma" panose="020B0604030504040204"/>
              </a:rPr>
              <a:t>Peserta</a:t>
            </a:r>
            <a:r>
              <a:rPr kumimoji="0" sz="1520" kern="0" cap="none" spc="-50" normalizeH="0" baseline="0" noProof="0" dirty="0">
                <a:solidFill>
                  <a:srgbClr val="334155"/>
                </a:solidFill>
                <a:latin typeface="Tahoma" panose="020B0604030504040204"/>
                <a:cs typeface="Tahoma" panose="020B0604030504040204"/>
              </a:rPr>
              <a:t> </a:t>
            </a:r>
            <a:r>
              <a:rPr kumimoji="0" sz="1520" kern="0" cap="none" spc="65" normalizeH="0" baseline="0" noProof="0" dirty="0">
                <a:solidFill>
                  <a:srgbClr val="334155"/>
                </a:solidFill>
                <a:latin typeface="Tahoma" panose="020B0604030504040204"/>
                <a:cs typeface="Tahoma" panose="020B0604030504040204"/>
              </a:rPr>
              <a:t>didik</a:t>
            </a:r>
            <a:r>
              <a:rPr kumimoji="0" sz="1520" kern="0" cap="none" spc="-45" normalizeH="0" baseline="0" noProof="0" dirty="0">
                <a:solidFill>
                  <a:srgbClr val="334155"/>
                </a:solidFill>
                <a:latin typeface="Tahoma" panose="020B0604030504040204"/>
                <a:cs typeface="Tahoma" panose="020B0604030504040204"/>
              </a:rPr>
              <a:t> </a:t>
            </a:r>
            <a:r>
              <a:rPr kumimoji="0" sz="1520" kern="0" cap="none" spc="-10" normalizeH="0" baseline="0" noProof="0" dirty="0">
                <a:solidFill>
                  <a:srgbClr val="334155"/>
                </a:solidFill>
                <a:latin typeface="Tahoma" panose="020B0604030504040204"/>
                <a:cs typeface="Tahoma" panose="020B0604030504040204"/>
              </a:rPr>
              <a:t>mampu:</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50180" name="object 8"/>
          <p:cNvSpPr/>
          <p:nvPr/>
        </p:nvSpPr>
        <p:spPr>
          <a:xfrm>
            <a:off x="731520" y="5977890"/>
            <a:ext cx="304800" cy="304800"/>
          </a:xfrm>
          <a:custGeom>
            <a:avLst/>
            <a:gdLst/>
            <a:ahLst/>
            <a:cxnLst/>
            <a:rect l="0" t="0" r="0" b="0"/>
            <a:pathLst>
              <a:path w="381000" h="381000">
                <a:moveTo>
                  <a:pt x="190499" y="380999"/>
                </a:moveTo>
                <a:lnTo>
                  <a:pt x="146820" y="375968"/>
                </a:lnTo>
                <a:lnTo>
                  <a:pt x="106722" y="361637"/>
                </a:lnTo>
                <a:lnTo>
                  <a:pt x="71351" y="339149"/>
                </a:lnTo>
                <a:lnTo>
                  <a:pt x="41850" y="309647"/>
                </a:lnTo>
                <a:lnTo>
                  <a:pt x="19362" y="274276"/>
                </a:lnTo>
                <a:lnTo>
                  <a:pt x="5031" y="234179"/>
                </a:lnTo>
                <a:lnTo>
                  <a:pt x="0" y="190499"/>
                </a:lnTo>
                <a:lnTo>
                  <a:pt x="5031" y="146820"/>
                </a:lnTo>
                <a:lnTo>
                  <a:pt x="19362" y="106723"/>
                </a:lnTo>
                <a:lnTo>
                  <a:pt x="41850" y="71352"/>
                </a:lnTo>
                <a:lnTo>
                  <a:pt x="71351" y="41850"/>
                </a:lnTo>
                <a:lnTo>
                  <a:pt x="106722" y="19362"/>
                </a:lnTo>
                <a:lnTo>
                  <a:pt x="146820" y="5031"/>
                </a:lnTo>
                <a:lnTo>
                  <a:pt x="190499" y="0"/>
                </a:lnTo>
                <a:lnTo>
                  <a:pt x="227838" y="3694"/>
                </a:lnTo>
                <a:lnTo>
                  <a:pt x="296189" y="32005"/>
                </a:lnTo>
                <a:lnTo>
                  <a:pt x="348993" y="84810"/>
                </a:lnTo>
                <a:lnTo>
                  <a:pt x="377305" y="153161"/>
                </a:lnTo>
                <a:lnTo>
                  <a:pt x="380999" y="190499"/>
                </a:lnTo>
                <a:lnTo>
                  <a:pt x="375968" y="234179"/>
                </a:lnTo>
                <a:lnTo>
                  <a:pt x="361637" y="274276"/>
                </a:lnTo>
                <a:lnTo>
                  <a:pt x="339149" y="309647"/>
                </a:lnTo>
                <a:lnTo>
                  <a:pt x="309648" y="339149"/>
                </a:lnTo>
                <a:lnTo>
                  <a:pt x="274277"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grpSp>
        <p:nvGrpSpPr>
          <p:cNvPr id="50181" name="object 9"/>
          <p:cNvGrpSpPr/>
          <p:nvPr/>
        </p:nvGrpSpPr>
        <p:grpSpPr>
          <a:xfrm>
            <a:off x="7559040" y="1680210"/>
            <a:ext cx="6339840" cy="1634490"/>
            <a:chOff x="9448800" y="2100262"/>
            <a:chExt cx="7925434" cy="2043430"/>
          </a:xfrm>
        </p:grpSpPr>
        <p:pic>
          <p:nvPicPr>
            <p:cNvPr id="50196" name="object 10"/>
            <p:cNvPicPr>
              <a:picLocks noChangeAspect="1"/>
            </p:cNvPicPr>
            <p:nvPr/>
          </p:nvPicPr>
          <p:blipFill>
            <a:blip r:embed="rId4"/>
            <a:stretch>
              <a:fillRect/>
            </a:stretch>
          </p:blipFill>
          <p:spPr>
            <a:xfrm>
              <a:off x="9448800" y="2124075"/>
              <a:ext cx="7924824" cy="2019049"/>
            </a:xfrm>
            <a:prstGeom prst="rect">
              <a:avLst/>
            </a:prstGeom>
            <a:noFill/>
            <a:ln w="9525">
              <a:noFill/>
            </a:ln>
          </p:spPr>
        </p:pic>
        <p:sp>
          <p:nvSpPr>
            <p:cNvPr id="50197" name="object 11"/>
            <p:cNvSpPr/>
            <p:nvPr/>
          </p:nvSpPr>
          <p:spPr>
            <a:xfrm>
              <a:off x="9448809" y="2100262"/>
              <a:ext cx="381000" cy="381000"/>
            </a:xfrm>
            <a:custGeom>
              <a:avLst/>
              <a:gdLst/>
              <a:ahLst/>
              <a:cxnLst/>
              <a:rect l="0" t="0" r="0" b="0"/>
              <a:pathLst>
                <a:path w="381000" h="381000">
                  <a:moveTo>
                    <a:pt x="190499" y="380999"/>
                  </a:moveTo>
                  <a:lnTo>
                    <a:pt x="146819" y="375968"/>
                  </a:lnTo>
                  <a:lnTo>
                    <a:pt x="106722" y="361637"/>
                  </a:lnTo>
                  <a:lnTo>
                    <a:pt x="71351" y="339149"/>
                  </a:lnTo>
                  <a:lnTo>
                    <a:pt x="41850" y="309648"/>
                  </a:lnTo>
                  <a:lnTo>
                    <a:pt x="19362" y="274277"/>
                  </a:lnTo>
                  <a:lnTo>
                    <a:pt x="5031" y="234179"/>
                  </a:lnTo>
                  <a:lnTo>
                    <a:pt x="0" y="190499"/>
                  </a:lnTo>
                  <a:lnTo>
                    <a:pt x="5031" y="146820"/>
                  </a:lnTo>
                  <a:lnTo>
                    <a:pt x="19362" y="106722"/>
                  </a:lnTo>
                  <a:lnTo>
                    <a:pt x="41850" y="71351"/>
                  </a:lnTo>
                  <a:lnTo>
                    <a:pt x="71351" y="41850"/>
                  </a:lnTo>
                  <a:lnTo>
                    <a:pt x="106722" y="19362"/>
                  </a:lnTo>
                  <a:lnTo>
                    <a:pt x="146819" y="5031"/>
                  </a:lnTo>
                  <a:lnTo>
                    <a:pt x="190499" y="0"/>
                  </a:lnTo>
                  <a:lnTo>
                    <a:pt x="227837" y="3694"/>
                  </a:lnTo>
                  <a:lnTo>
                    <a:pt x="296188" y="32006"/>
                  </a:lnTo>
                  <a:lnTo>
                    <a:pt x="348993" y="84810"/>
                  </a:lnTo>
                  <a:lnTo>
                    <a:pt x="377305" y="153161"/>
                  </a:lnTo>
                  <a:lnTo>
                    <a:pt x="380999" y="190499"/>
                  </a:lnTo>
                  <a:lnTo>
                    <a:pt x="375968" y="234179"/>
                  </a:lnTo>
                  <a:lnTo>
                    <a:pt x="361637" y="274277"/>
                  </a:lnTo>
                  <a:lnTo>
                    <a:pt x="339149" y="309648"/>
                  </a:lnTo>
                  <a:lnTo>
                    <a:pt x="309647" y="339149"/>
                  </a:lnTo>
                  <a:lnTo>
                    <a:pt x="274276"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grpSp>
      <p:sp>
        <p:nvSpPr>
          <p:cNvPr id="12" name="object 12"/>
          <p:cNvSpPr txBox="1"/>
          <p:nvPr/>
        </p:nvSpPr>
        <p:spPr>
          <a:xfrm>
            <a:off x="7965440" y="1470660"/>
            <a:ext cx="5666740" cy="1738630"/>
          </a:xfrm>
          <a:prstGeom prst="rect">
            <a:avLst/>
          </a:prstGeom>
        </p:spPr>
        <p:txBody>
          <a:bodyPr vert="horz" wrap="square" lIns="0" tIns="167132" rIns="0" bIns="0" rtlCol="0">
            <a:spAutoFit/>
          </a:bodyPr>
          <a:lstStyle/>
          <a:p>
            <a:pPr marL="24130" eaLnBrk="1" hangingPunct="1">
              <a:spcBef>
                <a:spcPts val="1650"/>
              </a:spcBef>
              <a:buNone/>
            </a:pPr>
            <a:r>
              <a:rPr lang="en-US" altLang="zh-CN" sz="2320" b="1">
                <a:solidFill>
                  <a:srgbClr val="334155"/>
                </a:solidFill>
                <a:latin typeface="Tahoma" panose="020B0604030504040204" pitchFamily="34" charset="0"/>
                <a:cs typeface="Tahoma" panose="020B0604030504040204" pitchFamily="34" charset="0"/>
              </a:rPr>
              <a:t>Lingkungan Pembelajaran</a:t>
            </a:r>
            <a:endParaRPr lang="en-US" altLang="zh-CN" sz="2320">
              <a:solidFill>
                <a:srgbClr val="000000"/>
              </a:solidFill>
              <a:latin typeface="Tahoma" panose="020B0604030504040204" pitchFamily="34" charset="0"/>
              <a:cs typeface="Tahoma" panose="020B0604030504040204" pitchFamily="34" charset="0"/>
            </a:endParaRPr>
          </a:p>
          <a:p>
            <a:pPr marL="24130" eaLnBrk="1" hangingPunct="1">
              <a:spcBef>
                <a:spcPts val="1015"/>
              </a:spcBef>
              <a:buAutoNum type="arabicPeriod"/>
            </a:pPr>
            <a:r>
              <a:rPr lang="en-US" altLang="zh-CN" sz="1520">
                <a:solidFill>
                  <a:srgbClr val="334155"/>
                </a:solidFill>
                <a:latin typeface="Tahoma" panose="020B0604030504040204" pitchFamily="34" charset="0"/>
                <a:cs typeface="Tahoma" panose="020B0604030504040204" pitchFamily="34" charset="0"/>
              </a:rPr>
              <a:t>Ruang Fisik: lingkungan di sekitar Sungai Ciliwung</a:t>
            </a:r>
            <a:endParaRPr lang="en-US" altLang="zh-CN" sz="1520">
              <a:solidFill>
                <a:srgbClr val="000000"/>
              </a:solidFill>
              <a:latin typeface="Tahoma" panose="020B0604030504040204" pitchFamily="34" charset="0"/>
              <a:cs typeface="Tahoma" panose="020B0604030504040204" pitchFamily="34" charset="0"/>
            </a:endParaRPr>
          </a:p>
          <a:p>
            <a:pPr marL="24130" eaLnBrk="1" hangingPunct="1">
              <a:spcBef>
                <a:spcPts val="450"/>
              </a:spcBef>
              <a:buAutoNum type="arabicPeriod"/>
            </a:pPr>
            <a:r>
              <a:rPr lang="en-US" altLang="zh-CN" sz="1520">
                <a:solidFill>
                  <a:srgbClr val="334155"/>
                </a:solidFill>
                <a:latin typeface="Tahoma" panose="020B0604030504040204" pitchFamily="34" charset="0"/>
                <a:cs typeface="Tahoma" panose="020B0604030504040204" pitchFamily="34" charset="0"/>
              </a:rPr>
              <a:t>Ruang Virtual: platform daring untuk diskusi dengan teman</a:t>
            </a:r>
            <a:endParaRPr lang="en-US" altLang="zh-CN" sz="1520">
              <a:solidFill>
                <a:srgbClr val="000000"/>
              </a:solidFill>
              <a:latin typeface="Tahoma" panose="020B0604030504040204" pitchFamily="34" charset="0"/>
              <a:cs typeface="Tahoma" panose="020B0604030504040204" pitchFamily="34" charset="0"/>
            </a:endParaRPr>
          </a:p>
          <a:p>
            <a:pPr marL="24130" eaLnBrk="1" hangingPunct="1">
              <a:lnSpc>
                <a:spcPct val="120000"/>
              </a:lnSpc>
              <a:buAutoNum type="arabicPeriod"/>
            </a:pPr>
            <a:r>
              <a:rPr lang="en-US" altLang="zh-CN" sz="1520">
                <a:solidFill>
                  <a:srgbClr val="334155"/>
                </a:solidFill>
                <a:latin typeface="Tahoma" panose="020B0604030504040204" pitchFamily="34" charset="0"/>
                <a:cs typeface="Tahoma" panose="020B0604030504040204" pitchFamily="34" charset="0"/>
              </a:rPr>
              <a:t>Budaya Belajar: kolaboratif, berpartisipasi aktif, dan rasa ingin tahu</a:t>
            </a:r>
            <a:endParaRPr lang="en-US" altLang="zh-CN" sz="1520">
              <a:solidFill>
                <a:srgbClr val="000000"/>
              </a:solidFill>
              <a:latin typeface="Tahoma" panose="020B0604030504040204" pitchFamily="34" charset="0"/>
              <a:ea typeface="Tahoma" panose="020B0604030504040204" pitchFamily="34" charset="0"/>
            </a:endParaRPr>
          </a:p>
        </p:txBody>
      </p:sp>
      <p:sp>
        <p:nvSpPr>
          <p:cNvPr id="13" name="object 13"/>
          <p:cNvSpPr txBox="1"/>
          <p:nvPr/>
        </p:nvSpPr>
        <p:spPr>
          <a:xfrm>
            <a:off x="7975600" y="3329940"/>
            <a:ext cx="5824220" cy="1628775"/>
          </a:xfrm>
          <a:prstGeom prst="rect">
            <a:avLst/>
          </a:prstGeom>
        </p:spPr>
        <p:txBody>
          <a:bodyPr vert="horz" wrap="square" lIns="0" tIns="126492" rIns="0" bIns="0" rtlCol="0">
            <a:spAutoFit/>
          </a:bodyPr>
          <a:lstStyle/>
          <a:p>
            <a:pPr marL="12700" marR="0" defTabSz="914400" eaLnBrk="1" fontAlgn="auto" hangingPunct="1">
              <a:spcBef>
                <a:spcPts val="1245"/>
              </a:spcBef>
              <a:spcAft>
                <a:spcPts val="0"/>
              </a:spcAft>
              <a:buClrTx/>
              <a:buSzTx/>
              <a:buFontTx/>
              <a:buNone/>
              <a:defRPr/>
            </a:pPr>
            <a:r>
              <a:rPr kumimoji="0" sz="2320" b="1" kern="0" cap="none" spc="-75" normalizeH="0" baseline="0" noProof="0" dirty="0">
                <a:solidFill>
                  <a:srgbClr val="334155"/>
                </a:solidFill>
                <a:latin typeface="Tahoma" panose="020B0604030504040204"/>
                <a:cs typeface="Tahoma" panose="020B0604030504040204"/>
              </a:rPr>
              <a:t>Pemanfaatan</a:t>
            </a:r>
            <a:r>
              <a:rPr kumimoji="0" sz="2320" b="1" kern="0" cap="none" spc="-110" normalizeH="0" baseline="0" noProof="0" dirty="0">
                <a:solidFill>
                  <a:srgbClr val="334155"/>
                </a:solidFill>
                <a:latin typeface="Tahoma" panose="020B0604030504040204"/>
                <a:cs typeface="Tahoma" panose="020B0604030504040204"/>
              </a:rPr>
              <a:t> </a:t>
            </a:r>
            <a:r>
              <a:rPr kumimoji="0" sz="2320" b="1" kern="0" cap="none" spc="-10" normalizeH="0" baseline="0" noProof="0" dirty="0">
                <a:solidFill>
                  <a:srgbClr val="334155"/>
                </a:solidFill>
                <a:latin typeface="Tahoma" panose="020B0604030504040204"/>
                <a:cs typeface="Tahoma" panose="020B0604030504040204"/>
              </a:rPr>
              <a:t>Digital</a:t>
            </a:r>
            <a:endParaRPr kumimoji="0" sz="2320" kern="0" cap="none" spc="0" normalizeH="0" baseline="0" noProof="0">
              <a:solidFill>
                <a:sysClr val="windowText" lastClr="000000"/>
              </a:solidFill>
              <a:latin typeface="Tahoma" panose="020B0604030504040204"/>
              <a:cs typeface="Tahoma" panose="020B0604030504040204"/>
            </a:endParaRPr>
          </a:p>
          <a:p>
            <a:pPr marL="412115" marR="0" indent="-339090" defTabSz="914400" eaLnBrk="1" fontAlgn="auto" hangingPunct="1">
              <a:spcBef>
                <a:spcPts val="745"/>
              </a:spcBef>
              <a:spcAft>
                <a:spcPts val="0"/>
              </a:spcAft>
              <a:buClrTx/>
              <a:buSzTx/>
              <a:buFontTx/>
              <a:buAutoNum type="arabicPeriod"/>
              <a:tabLst>
                <a:tab pos="412115" algn="l"/>
              </a:tabLst>
              <a:defRPr/>
            </a:pPr>
            <a:r>
              <a:rPr kumimoji="0" sz="1520" kern="0" cap="none" spc="60" normalizeH="0" baseline="0" noProof="0" dirty="0">
                <a:solidFill>
                  <a:srgbClr val="334155"/>
                </a:solidFill>
                <a:latin typeface="Tahoma" panose="020B0604030504040204"/>
                <a:cs typeface="Tahoma" panose="020B0604030504040204"/>
              </a:rPr>
              <a:t>Perencanaan:</a:t>
            </a:r>
            <a:r>
              <a:rPr kumimoji="0" sz="1520" kern="0" cap="none" spc="-40" normalizeH="0" baseline="0" noProof="0" dirty="0">
                <a:solidFill>
                  <a:srgbClr val="334155"/>
                </a:solidFill>
                <a:latin typeface="Tahoma" panose="020B0604030504040204"/>
                <a:cs typeface="Tahoma" panose="020B0604030504040204"/>
              </a:rPr>
              <a:t> </a:t>
            </a:r>
            <a:r>
              <a:rPr kumimoji="0" sz="1520" kern="0" cap="none" spc="140" normalizeH="0" baseline="0" noProof="0" dirty="0">
                <a:solidFill>
                  <a:srgbClr val="334155"/>
                </a:solidFill>
                <a:latin typeface="Tahoma" panose="020B0604030504040204"/>
                <a:cs typeface="Tahoma" panose="020B0604030504040204"/>
              </a:rPr>
              <a:t>LMS</a:t>
            </a:r>
            <a:endParaRPr kumimoji="0" sz="1520" kern="0" cap="none" spc="0" normalizeH="0" baseline="0" noProof="0">
              <a:solidFill>
                <a:sysClr val="windowText" lastClr="000000"/>
              </a:solidFill>
              <a:latin typeface="Tahoma" panose="020B0604030504040204"/>
              <a:cs typeface="Tahoma" panose="020B0604030504040204"/>
            </a:endParaRPr>
          </a:p>
          <a:p>
            <a:pPr marL="412115" marR="0" indent="-387985" defTabSz="914400" eaLnBrk="1" fontAlgn="auto" hangingPunct="1">
              <a:spcBef>
                <a:spcPts val="460"/>
              </a:spcBef>
              <a:spcAft>
                <a:spcPts val="0"/>
              </a:spcAft>
              <a:buClrTx/>
              <a:buSzTx/>
              <a:buFontTx/>
              <a:buAutoNum type="arabicPeriod"/>
              <a:tabLst>
                <a:tab pos="412115" algn="l"/>
              </a:tabLst>
              <a:defRPr/>
            </a:pPr>
            <a:r>
              <a:rPr kumimoji="0" sz="1520" kern="0" cap="none" spc="55" normalizeH="0" baseline="0" noProof="0" dirty="0">
                <a:solidFill>
                  <a:srgbClr val="334155"/>
                </a:solidFill>
                <a:latin typeface="Tahoma" panose="020B0604030504040204"/>
                <a:cs typeface="Tahoma" panose="020B0604030504040204"/>
              </a:rPr>
              <a:t>Pelaksanaan:</a:t>
            </a:r>
            <a:r>
              <a:rPr kumimoji="0" sz="1520" kern="0" cap="none" spc="-40" normalizeH="0" baseline="0" noProof="0" dirty="0">
                <a:solidFill>
                  <a:srgbClr val="334155"/>
                </a:solidFill>
                <a:latin typeface="Tahoma" panose="020B0604030504040204"/>
                <a:cs typeface="Tahoma" panose="020B0604030504040204"/>
              </a:rPr>
              <a:t> </a:t>
            </a:r>
            <a:r>
              <a:rPr kumimoji="0" sz="1520" kern="0" cap="none" spc="60" normalizeH="0" baseline="0" noProof="0" dirty="0">
                <a:solidFill>
                  <a:srgbClr val="334155"/>
                </a:solidFill>
                <a:latin typeface="Tahoma" panose="020B0604030504040204"/>
                <a:cs typeface="Tahoma" panose="020B0604030504040204"/>
              </a:rPr>
              <a:t>pertemuan</a:t>
            </a:r>
            <a:r>
              <a:rPr kumimoji="0" sz="1520" kern="0" cap="none" spc="-40" normalizeH="0" baseline="0" noProof="0" dirty="0">
                <a:solidFill>
                  <a:srgbClr val="334155"/>
                </a:solidFill>
                <a:latin typeface="Tahoma" panose="020B0604030504040204"/>
                <a:cs typeface="Tahoma" panose="020B0604030504040204"/>
              </a:rPr>
              <a:t> </a:t>
            </a:r>
            <a:r>
              <a:rPr kumimoji="0" sz="1520" kern="0" cap="none" spc="45" normalizeH="0" baseline="0" noProof="0" dirty="0">
                <a:solidFill>
                  <a:srgbClr val="334155"/>
                </a:solidFill>
                <a:latin typeface="Tahoma" panose="020B0604030504040204"/>
                <a:cs typeface="Tahoma" panose="020B0604030504040204"/>
              </a:rPr>
              <a:t>daring,</a:t>
            </a:r>
            <a:r>
              <a:rPr kumimoji="0" sz="1520" kern="0" cap="none" spc="-40" normalizeH="0" baseline="0" noProof="0" dirty="0">
                <a:solidFill>
                  <a:srgbClr val="334155"/>
                </a:solidFill>
                <a:latin typeface="Tahoma" panose="020B0604030504040204"/>
                <a:cs typeface="Tahoma" panose="020B0604030504040204"/>
              </a:rPr>
              <a:t> </a:t>
            </a:r>
            <a:r>
              <a:rPr kumimoji="0" sz="1520" kern="0" cap="none" spc="60" normalizeH="0" baseline="0" noProof="0" dirty="0">
                <a:solidFill>
                  <a:srgbClr val="334155"/>
                </a:solidFill>
                <a:latin typeface="Tahoma" panose="020B0604030504040204"/>
                <a:cs typeface="Tahoma" panose="020B0604030504040204"/>
              </a:rPr>
              <a:t>video,</a:t>
            </a:r>
            <a:r>
              <a:rPr kumimoji="0" sz="1520" kern="0" cap="none" spc="-35" normalizeH="0" baseline="0" noProof="0" dirty="0">
                <a:solidFill>
                  <a:srgbClr val="334155"/>
                </a:solidFill>
                <a:latin typeface="Tahoma" panose="020B0604030504040204"/>
                <a:cs typeface="Tahoma" panose="020B0604030504040204"/>
              </a:rPr>
              <a:t> </a:t>
            </a:r>
            <a:r>
              <a:rPr kumimoji="0" sz="1520" kern="0" cap="none" spc="70" normalizeH="0" baseline="0" noProof="0" dirty="0">
                <a:solidFill>
                  <a:srgbClr val="334155"/>
                </a:solidFill>
                <a:latin typeface="Tahoma" panose="020B0604030504040204"/>
                <a:cs typeface="Tahoma" panose="020B0604030504040204"/>
              </a:rPr>
              <a:t>perpustakaan</a:t>
            </a:r>
            <a:r>
              <a:rPr kumimoji="0" sz="1520" kern="0" cap="none" spc="-45" normalizeH="0" baseline="0" noProof="0" dirty="0">
                <a:solidFill>
                  <a:srgbClr val="334155"/>
                </a:solidFill>
                <a:latin typeface="Tahoma" panose="020B0604030504040204"/>
                <a:cs typeface="Tahoma" panose="020B0604030504040204"/>
              </a:rPr>
              <a:t> </a:t>
            </a:r>
            <a:r>
              <a:rPr kumimoji="0" sz="1520" kern="0" cap="none" spc="50" normalizeH="0" baseline="0" noProof="0" dirty="0">
                <a:solidFill>
                  <a:srgbClr val="334155"/>
                </a:solidFill>
                <a:latin typeface="Tahoma" panose="020B0604030504040204"/>
                <a:cs typeface="Tahoma" panose="020B0604030504040204"/>
              </a:rPr>
              <a:t>daring</a:t>
            </a:r>
            <a:endParaRPr kumimoji="0" sz="1520" kern="0" cap="none" spc="0" normalizeH="0" baseline="0" noProof="0">
              <a:solidFill>
                <a:sysClr val="windowText" lastClr="000000"/>
              </a:solidFill>
              <a:latin typeface="Tahoma" panose="020B0604030504040204"/>
              <a:cs typeface="Tahoma" panose="020B0604030504040204"/>
            </a:endParaRPr>
          </a:p>
          <a:p>
            <a:pPr marL="412115" marR="0" indent="-384175" defTabSz="914400" eaLnBrk="1" fontAlgn="auto" hangingPunct="1">
              <a:spcBef>
                <a:spcPts val="455"/>
              </a:spcBef>
              <a:spcAft>
                <a:spcPts val="0"/>
              </a:spcAft>
              <a:buClrTx/>
              <a:buSzTx/>
              <a:buFontTx/>
              <a:buAutoNum type="arabicPeriod"/>
              <a:tabLst>
                <a:tab pos="412115" algn="l"/>
              </a:tabLst>
              <a:defRPr/>
            </a:pPr>
            <a:r>
              <a:rPr kumimoji="0" sz="1520" kern="0" cap="none" spc="75" normalizeH="0" baseline="0" noProof="0" dirty="0">
                <a:solidFill>
                  <a:srgbClr val="334155"/>
                </a:solidFill>
                <a:latin typeface="Tahoma" panose="020B0604030504040204"/>
                <a:cs typeface="Tahoma" panose="020B0604030504040204"/>
              </a:rPr>
              <a:t>Asesmen:</a:t>
            </a:r>
            <a:r>
              <a:rPr kumimoji="0" sz="1520" kern="0" cap="none" spc="-50" normalizeH="0" baseline="0" noProof="0" dirty="0">
                <a:solidFill>
                  <a:srgbClr val="334155"/>
                </a:solidFill>
                <a:latin typeface="Tahoma" panose="020B0604030504040204"/>
                <a:cs typeface="Tahoma" panose="020B0604030504040204"/>
              </a:rPr>
              <a:t> </a:t>
            </a:r>
            <a:r>
              <a:rPr kumimoji="0" sz="1520" kern="0" cap="none" spc="90" normalizeH="0" baseline="0" noProof="0" dirty="0">
                <a:solidFill>
                  <a:srgbClr val="334155"/>
                </a:solidFill>
                <a:latin typeface="Tahoma" panose="020B0604030504040204"/>
                <a:cs typeface="Tahoma" panose="020B0604030504040204"/>
              </a:rPr>
              <a:t>asesmen</a:t>
            </a:r>
            <a:r>
              <a:rPr kumimoji="0" sz="1520" kern="0" cap="none" spc="-55" normalizeH="0" baseline="0" noProof="0" dirty="0">
                <a:solidFill>
                  <a:srgbClr val="334155"/>
                </a:solidFill>
                <a:latin typeface="Tahoma" panose="020B0604030504040204"/>
                <a:cs typeface="Tahoma" panose="020B0604030504040204"/>
              </a:rPr>
              <a:t> </a:t>
            </a:r>
            <a:r>
              <a:rPr kumimoji="0" sz="1520" kern="0" cap="none" spc="50" normalizeH="0" baseline="0" noProof="0" dirty="0">
                <a:solidFill>
                  <a:srgbClr val="334155"/>
                </a:solidFill>
                <a:latin typeface="Tahoma" panose="020B0604030504040204"/>
                <a:cs typeface="Tahoma" panose="020B0604030504040204"/>
              </a:rPr>
              <a:t>daring</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50184" name="object 14"/>
          <p:cNvSpPr/>
          <p:nvPr/>
        </p:nvSpPr>
        <p:spPr>
          <a:xfrm>
            <a:off x="7559040" y="3539490"/>
            <a:ext cx="304800" cy="304800"/>
          </a:xfrm>
          <a:custGeom>
            <a:avLst/>
            <a:gdLst/>
            <a:ahLst/>
            <a:cxnLst/>
            <a:rect l="0" t="0" r="0" b="0"/>
            <a:pathLst>
              <a:path w="381000" h="381000">
                <a:moveTo>
                  <a:pt x="190499" y="380999"/>
                </a:moveTo>
                <a:lnTo>
                  <a:pt x="146819" y="375968"/>
                </a:lnTo>
                <a:lnTo>
                  <a:pt x="106722" y="361637"/>
                </a:lnTo>
                <a:lnTo>
                  <a:pt x="71351" y="339149"/>
                </a:lnTo>
                <a:lnTo>
                  <a:pt x="41850" y="309647"/>
                </a:lnTo>
                <a:lnTo>
                  <a:pt x="19362" y="274276"/>
                </a:lnTo>
                <a:lnTo>
                  <a:pt x="5031" y="234179"/>
                </a:lnTo>
                <a:lnTo>
                  <a:pt x="0" y="190499"/>
                </a:lnTo>
                <a:lnTo>
                  <a:pt x="5031" y="146820"/>
                </a:lnTo>
                <a:lnTo>
                  <a:pt x="19362" y="106723"/>
                </a:lnTo>
                <a:lnTo>
                  <a:pt x="41850" y="71352"/>
                </a:lnTo>
                <a:lnTo>
                  <a:pt x="71351" y="41850"/>
                </a:lnTo>
                <a:lnTo>
                  <a:pt x="106722" y="19362"/>
                </a:lnTo>
                <a:lnTo>
                  <a:pt x="146819" y="5031"/>
                </a:lnTo>
                <a:lnTo>
                  <a:pt x="190499" y="0"/>
                </a:lnTo>
                <a:lnTo>
                  <a:pt x="227837" y="3694"/>
                </a:lnTo>
                <a:lnTo>
                  <a:pt x="296189" y="32006"/>
                </a:lnTo>
                <a:lnTo>
                  <a:pt x="348993" y="84810"/>
                </a:lnTo>
                <a:lnTo>
                  <a:pt x="377305" y="153161"/>
                </a:lnTo>
                <a:lnTo>
                  <a:pt x="380999" y="190499"/>
                </a:lnTo>
                <a:lnTo>
                  <a:pt x="375968" y="234179"/>
                </a:lnTo>
                <a:lnTo>
                  <a:pt x="361637" y="274276"/>
                </a:lnTo>
                <a:lnTo>
                  <a:pt x="339149" y="309647"/>
                </a:lnTo>
                <a:lnTo>
                  <a:pt x="309647" y="339149"/>
                </a:lnTo>
                <a:lnTo>
                  <a:pt x="274276"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sp>
        <p:nvSpPr>
          <p:cNvPr id="15" name="object 15"/>
          <p:cNvSpPr txBox="1"/>
          <p:nvPr/>
        </p:nvSpPr>
        <p:spPr>
          <a:xfrm>
            <a:off x="1148080" y="5789930"/>
            <a:ext cx="4094480" cy="1663700"/>
          </a:xfrm>
          <a:prstGeom prst="rect">
            <a:avLst/>
          </a:prstGeom>
        </p:spPr>
        <p:txBody>
          <a:bodyPr vert="horz" wrap="square" lIns="0" tIns="145288" rIns="0" bIns="0" rtlCol="0">
            <a:spAutoFit/>
          </a:bodyPr>
          <a:lstStyle/>
          <a:p>
            <a:pPr marL="12700" marR="0" defTabSz="914400" eaLnBrk="1" fontAlgn="auto" hangingPunct="1">
              <a:spcBef>
                <a:spcPts val="1430"/>
              </a:spcBef>
              <a:spcAft>
                <a:spcPts val="0"/>
              </a:spcAft>
              <a:buClrTx/>
              <a:buSzTx/>
              <a:buFontTx/>
              <a:buNone/>
              <a:defRPr/>
            </a:pPr>
            <a:r>
              <a:rPr kumimoji="0" sz="2320" b="1" kern="0" cap="none" spc="-80" normalizeH="0" baseline="0" noProof="0" dirty="0">
                <a:solidFill>
                  <a:srgbClr val="334155"/>
                </a:solidFill>
                <a:latin typeface="Tahoma" panose="020B0604030504040204"/>
                <a:cs typeface="Tahoma" panose="020B0604030504040204"/>
              </a:rPr>
              <a:t>Mitra</a:t>
            </a:r>
            <a:r>
              <a:rPr kumimoji="0" sz="2320" b="1" kern="0" cap="none" spc="-135" normalizeH="0" baseline="0" noProof="0" dirty="0">
                <a:solidFill>
                  <a:srgbClr val="334155"/>
                </a:solidFill>
                <a:latin typeface="Tahoma" panose="020B0604030504040204"/>
                <a:cs typeface="Tahoma" panose="020B0604030504040204"/>
              </a:rPr>
              <a:t> </a:t>
            </a:r>
            <a:r>
              <a:rPr kumimoji="0" sz="2320" b="1" kern="0" cap="none" spc="-10" normalizeH="0" baseline="0" noProof="0" dirty="0">
                <a:solidFill>
                  <a:srgbClr val="334155"/>
                </a:solidFill>
                <a:latin typeface="Tahoma" panose="020B0604030504040204"/>
                <a:cs typeface="Tahoma" panose="020B0604030504040204"/>
              </a:rPr>
              <a:t>Pembelajaran</a:t>
            </a:r>
            <a:endParaRPr kumimoji="0" sz="2320" kern="0" cap="none" spc="0" normalizeH="0" baseline="0" noProof="0">
              <a:solidFill>
                <a:sysClr val="windowText" lastClr="000000"/>
              </a:solidFill>
              <a:latin typeface="Tahoma" panose="020B0604030504040204"/>
              <a:cs typeface="Tahoma" panose="020B0604030504040204"/>
            </a:endParaRPr>
          </a:p>
          <a:p>
            <a:pPr marL="452120" marR="0" indent="-339090" defTabSz="914400" eaLnBrk="1" fontAlgn="auto" hangingPunct="1">
              <a:spcBef>
                <a:spcPts val="870"/>
              </a:spcBef>
              <a:spcAft>
                <a:spcPts val="0"/>
              </a:spcAft>
              <a:buClrTx/>
              <a:buSzTx/>
              <a:buFontTx/>
              <a:buAutoNum type="arabicPeriod"/>
              <a:tabLst>
                <a:tab pos="452120" algn="l"/>
              </a:tabLst>
              <a:defRPr/>
            </a:pPr>
            <a:r>
              <a:rPr kumimoji="0" sz="1520" kern="0" cap="none" spc="60" normalizeH="0" baseline="0" noProof="0" dirty="0">
                <a:solidFill>
                  <a:srgbClr val="334155"/>
                </a:solidFill>
                <a:latin typeface="Tahoma" panose="020B0604030504040204"/>
                <a:cs typeface="Tahoma" panose="020B0604030504040204"/>
              </a:rPr>
              <a:t>Komunitas</a:t>
            </a:r>
            <a:r>
              <a:rPr kumimoji="0" sz="1520" kern="0" cap="none" spc="-45" normalizeH="0" baseline="0" noProof="0" dirty="0">
                <a:solidFill>
                  <a:srgbClr val="334155"/>
                </a:solidFill>
                <a:latin typeface="Tahoma" panose="020B0604030504040204"/>
                <a:cs typeface="Tahoma" panose="020B0604030504040204"/>
              </a:rPr>
              <a:t> </a:t>
            </a:r>
            <a:r>
              <a:rPr kumimoji="0" sz="1520" kern="0" cap="none" spc="70" normalizeH="0" baseline="0" noProof="0" dirty="0">
                <a:solidFill>
                  <a:srgbClr val="334155"/>
                </a:solidFill>
                <a:latin typeface="Tahoma" panose="020B0604030504040204"/>
                <a:cs typeface="Tahoma" panose="020B0604030504040204"/>
              </a:rPr>
              <a:t>Peduli</a:t>
            </a:r>
            <a:r>
              <a:rPr kumimoji="0" sz="1520" kern="0" cap="none" spc="-45" normalizeH="0" baseline="0" noProof="0" dirty="0">
                <a:solidFill>
                  <a:srgbClr val="334155"/>
                </a:solidFill>
                <a:latin typeface="Tahoma" panose="020B0604030504040204"/>
                <a:cs typeface="Tahoma" panose="020B0604030504040204"/>
              </a:rPr>
              <a:t> </a:t>
            </a:r>
            <a:r>
              <a:rPr kumimoji="0" sz="1520" kern="0" cap="none" spc="70" normalizeH="0" baseline="0" noProof="0" dirty="0">
                <a:solidFill>
                  <a:srgbClr val="334155"/>
                </a:solidFill>
                <a:latin typeface="Tahoma" panose="020B0604030504040204"/>
                <a:cs typeface="Tahoma" panose="020B0604030504040204"/>
              </a:rPr>
              <a:t>Ciliwung</a:t>
            </a:r>
            <a:r>
              <a:rPr kumimoji="0" sz="1520" kern="0" cap="none" spc="-40" normalizeH="0" baseline="0" noProof="0" dirty="0">
                <a:solidFill>
                  <a:srgbClr val="334155"/>
                </a:solidFill>
                <a:latin typeface="Tahoma" panose="020B0604030504040204"/>
                <a:cs typeface="Tahoma" panose="020B0604030504040204"/>
              </a:rPr>
              <a:t> </a:t>
            </a:r>
            <a:r>
              <a:rPr kumimoji="0" sz="1520" kern="0" cap="none" spc="80" normalizeH="0" baseline="0" noProof="0" dirty="0">
                <a:solidFill>
                  <a:srgbClr val="334155"/>
                </a:solidFill>
                <a:latin typeface="Tahoma" panose="020B0604030504040204"/>
                <a:cs typeface="Tahoma" panose="020B0604030504040204"/>
              </a:rPr>
              <a:t>(KPC)</a:t>
            </a:r>
            <a:endParaRPr kumimoji="0" sz="1520" kern="0" cap="none" spc="0" normalizeH="0" baseline="0" noProof="0">
              <a:solidFill>
                <a:sysClr val="windowText" lastClr="000000"/>
              </a:solidFill>
              <a:latin typeface="Tahoma" panose="020B0604030504040204"/>
              <a:cs typeface="Tahoma" panose="020B0604030504040204"/>
            </a:endParaRPr>
          </a:p>
          <a:p>
            <a:pPr marL="452120" marR="0" indent="-387985" defTabSz="914400" eaLnBrk="1" fontAlgn="auto" hangingPunct="1">
              <a:spcBef>
                <a:spcPts val="455"/>
              </a:spcBef>
              <a:spcAft>
                <a:spcPts val="0"/>
              </a:spcAft>
              <a:buClrTx/>
              <a:buSzTx/>
              <a:buFontTx/>
              <a:buAutoNum type="arabicPeriod"/>
              <a:tabLst>
                <a:tab pos="452120" algn="l"/>
              </a:tabLst>
              <a:defRPr/>
            </a:pPr>
            <a:r>
              <a:rPr kumimoji="0" sz="1520" kern="0" cap="none" spc="70" normalizeH="0" baseline="0" noProof="0" dirty="0">
                <a:solidFill>
                  <a:srgbClr val="334155"/>
                </a:solidFill>
                <a:latin typeface="Tahoma" panose="020B0604030504040204"/>
                <a:cs typeface="Tahoma" panose="020B0604030504040204"/>
              </a:rPr>
              <a:t>Pengelola</a:t>
            </a:r>
            <a:r>
              <a:rPr kumimoji="0" sz="1520" kern="0" cap="none" spc="-45" normalizeH="0" baseline="0" noProof="0" dirty="0">
                <a:solidFill>
                  <a:srgbClr val="334155"/>
                </a:solidFill>
                <a:latin typeface="Tahoma" panose="020B0604030504040204"/>
                <a:cs typeface="Tahoma" panose="020B0604030504040204"/>
              </a:rPr>
              <a:t> </a:t>
            </a:r>
            <a:r>
              <a:rPr kumimoji="0" sz="1520" kern="0" cap="none" spc="75" normalizeH="0" baseline="0" noProof="0" dirty="0">
                <a:solidFill>
                  <a:srgbClr val="334155"/>
                </a:solidFill>
                <a:latin typeface="Tahoma" panose="020B0604030504040204"/>
                <a:cs typeface="Tahoma" panose="020B0604030504040204"/>
              </a:rPr>
              <a:t>Bank</a:t>
            </a:r>
            <a:r>
              <a:rPr kumimoji="0" sz="1520" kern="0" cap="none" spc="-45" normalizeH="0" baseline="0" noProof="0" dirty="0">
                <a:solidFill>
                  <a:srgbClr val="334155"/>
                </a:solidFill>
                <a:latin typeface="Tahoma" panose="020B0604030504040204"/>
                <a:cs typeface="Tahoma" panose="020B0604030504040204"/>
              </a:rPr>
              <a:t> </a:t>
            </a:r>
            <a:r>
              <a:rPr kumimoji="0" sz="1520" kern="0" cap="none" spc="80" normalizeH="0" baseline="0" noProof="0" dirty="0">
                <a:solidFill>
                  <a:srgbClr val="334155"/>
                </a:solidFill>
                <a:latin typeface="Tahoma" panose="020B0604030504040204"/>
                <a:cs typeface="Tahoma" panose="020B0604030504040204"/>
              </a:rPr>
              <a:t>Sampah</a:t>
            </a:r>
            <a:r>
              <a:rPr kumimoji="0" sz="1520" kern="0" cap="none" spc="-45" normalizeH="0" baseline="0" noProof="0" dirty="0">
                <a:solidFill>
                  <a:srgbClr val="334155"/>
                </a:solidFill>
                <a:latin typeface="Tahoma" panose="020B0604030504040204"/>
                <a:cs typeface="Tahoma" panose="020B0604030504040204"/>
              </a:rPr>
              <a:t> </a:t>
            </a:r>
            <a:r>
              <a:rPr kumimoji="0" sz="1520" kern="0" cap="none" spc="70" normalizeH="0" baseline="0" noProof="0" dirty="0">
                <a:solidFill>
                  <a:srgbClr val="334155"/>
                </a:solidFill>
                <a:latin typeface="Tahoma" panose="020B0604030504040204"/>
                <a:cs typeface="Tahoma" panose="020B0604030504040204"/>
              </a:rPr>
              <a:t>Sungai</a:t>
            </a:r>
            <a:r>
              <a:rPr kumimoji="0" sz="1520" kern="0" cap="none" spc="-45" normalizeH="0" baseline="0" noProof="0" dirty="0">
                <a:solidFill>
                  <a:srgbClr val="334155"/>
                </a:solidFill>
                <a:latin typeface="Tahoma" panose="020B0604030504040204"/>
                <a:cs typeface="Tahoma" panose="020B0604030504040204"/>
              </a:rPr>
              <a:t> </a:t>
            </a:r>
            <a:r>
              <a:rPr kumimoji="0" sz="1520" kern="0" cap="none" spc="60" normalizeH="0" baseline="0" noProof="0" dirty="0">
                <a:solidFill>
                  <a:srgbClr val="334155"/>
                </a:solidFill>
                <a:latin typeface="Tahoma" panose="020B0604030504040204"/>
                <a:cs typeface="Tahoma" panose="020B0604030504040204"/>
              </a:rPr>
              <a:t>Ciliwung</a:t>
            </a:r>
            <a:endParaRPr kumimoji="0" sz="1520" kern="0" cap="none" spc="0" normalizeH="0" baseline="0" noProof="0">
              <a:solidFill>
                <a:sysClr val="windowText" lastClr="000000"/>
              </a:solidFill>
              <a:latin typeface="Tahoma" panose="020B0604030504040204"/>
              <a:cs typeface="Tahoma" panose="020B0604030504040204"/>
            </a:endParaRPr>
          </a:p>
          <a:p>
            <a:pPr marL="452120" marR="0" indent="-384810" defTabSz="914400" eaLnBrk="1" fontAlgn="auto" hangingPunct="1">
              <a:spcBef>
                <a:spcPts val="460"/>
              </a:spcBef>
              <a:spcAft>
                <a:spcPts val="0"/>
              </a:spcAft>
              <a:buClrTx/>
              <a:buSzTx/>
              <a:buFontTx/>
              <a:buAutoNum type="arabicPeriod"/>
              <a:tabLst>
                <a:tab pos="452120" algn="l"/>
              </a:tabLst>
              <a:defRPr/>
            </a:pPr>
            <a:r>
              <a:rPr kumimoji="0" sz="1520" kern="0" cap="none" spc="75" normalizeH="0" baseline="0" noProof="0" dirty="0">
                <a:solidFill>
                  <a:srgbClr val="334155"/>
                </a:solidFill>
                <a:latin typeface="Tahoma" panose="020B0604030504040204"/>
                <a:cs typeface="Tahoma" panose="020B0604030504040204"/>
              </a:rPr>
              <a:t>Masyarakat</a:t>
            </a:r>
            <a:r>
              <a:rPr kumimoji="0" sz="1520" kern="0" cap="none" spc="-50" normalizeH="0" baseline="0" noProof="0" dirty="0">
                <a:solidFill>
                  <a:srgbClr val="334155"/>
                </a:solidFill>
                <a:latin typeface="Tahoma" panose="020B0604030504040204"/>
                <a:cs typeface="Tahoma" panose="020B0604030504040204"/>
              </a:rPr>
              <a:t> </a:t>
            </a:r>
            <a:r>
              <a:rPr kumimoji="0" sz="1520" kern="0" cap="none" spc="55" normalizeH="0" baseline="0" noProof="0" dirty="0">
                <a:solidFill>
                  <a:srgbClr val="334155"/>
                </a:solidFill>
                <a:latin typeface="Tahoma" panose="020B0604030504040204"/>
                <a:cs typeface="Tahoma" panose="020B0604030504040204"/>
              </a:rPr>
              <a:t>Sekitar</a:t>
            </a:r>
            <a:r>
              <a:rPr kumimoji="0" sz="1520" kern="0" cap="none" spc="-50" normalizeH="0" baseline="0" noProof="0" dirty="0">
                <a:solidFill>
                  <a:srgbClr val="334155"/>
                </a:solidFill>
                <a:latin typeface="Tahoma" panose="020B0604030504040204"/>
                <a:cs typeface="Tahoma" panose="020B0604030504040204"/>
              </a:rPr>
              <a:t> </a:t>
            </a:r>
            <a:r>
              <a:rPr kumimoji="0" sz="1520" kern="0" cap="none" spc="70" normalizeH="0" baseline="0" noProof="0" dirty="0">
                <a:solidFill>
                  <a:srgbClr val="334155"/>
                </a:solidFill>
                <a:latin typeface="Tahoma" panose="020B0604030504040204"/>
                <a:cs typeface="Tahoma" panose="020B0604030504040204"/>
              </a:rPr>
              <a:t>Sungai</a:t>
            </a:r>
            <a:r>
              <a:rPr kumimoji="0" sz="1520" kern="0" cap="none" spc="-50" normalizeH="0" baseline="0" noProof="0" dirty="0">
                <a:solidFill>
                  <a:srgbClr val="334155"/>
                </a:solidFill>
                <a:latin typeface="Tahoma" panose="020B0604030504040204"/>
                <a:cs typeface="Tahoma" panose="020B0604030504040204"/>
              </a:rPr>
              <a:t> </a:t>
            </a:r>
            <a:r>
              <a:rPr kumimoji="0" sz="1520" kern="0" cap="none" spc="60" normalizeH="0" baseline="0" noProof="0" dirty="0">
                <a:solidFill>
                  <a:srgbClr val="334155"/>
                </a:solidFill>
                <a:latin typeface="Tahoma" panose="020B0604030504040204"/>
                <a:cs typeface="Tahoma" panose="020B0604030504040204"/>
              </a:rPr>
              <a:t>Ciliwung</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25" name="object 25"/>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9</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
        <p:nvSpPr>
          <p:cNvPr id="16" name="object 16"/>
          <p:cNvSpPr txBox="1">
            <a:spLocks noGrp="1"/>
          </p:cNvSpPr>
          <p:nvPr>
            <p:ph type="title"/>
          </p:nvPr>
        </p:nvSpPr>
        <p:spPr>
          <a:xfrm>
            <a:off x="721360" y="705168"/>
            <a:ext cx="7340600" cy="575945"/>
          </a:xfrm>
        </p:spPr>
        <p:txBody>
          <a:bodyPr vert="horz" wrap="square" lIns="0" tIns="10160" rIns="0" bIns="0" rtlCol="0">
            <a:spAutoFit/>
          </a:bodyPr>
          <a:lstStyle/>
          <a:p>
            <a:pPr marL="12700" marR="0" lvl="0" indent="0" defTabSz="914400" eaLnBrk="1" fontAlgn="auto" latinLnBrk="0" hangingPunct="1">
              <a:lnSpc>
                <a:spcPct val="100000"/>
              </a:lnSpc>
              <a:spcBef>
                <a:spcPts val="100"/>
              </a:spcBef>
              <a:spcAft>
                <a:spcPts val="0"/>
              </a:spcAft>
              <a:buClrTx/>
              <a:buSzTx/>
              <a:buFontTx/>
              <a:buNone/>
              <a:defRPr/>
            </a:pPr>
            <a:r>
              <a:rPr kumimoji="0" sz="3680" b="1" i="0" u="none" strike="noStrike" kern="0" cap="none" spc="-70" normalizeH="0" baseline="0" noProof="0" dirty="0">
                <a:ln>
                  <a:noFill/>
                </a:ln>
                <a:solidFill>
                  <a:srgbClr val="37BDF7"/>
                </a:solidFill>
                <a:effectLst/>
                <a:uLnTx/>
                <a:uFillTx/>
                <a:latin typeface="Tahoma" panose="020B0604030504040204"/>
                <a:ea typeface="+mj-ea"/>
                <a:cs typeface="Tahoma" panose="020B0604030504040204"/>
              </a:rPr>
              <a:t>Contoh</a:t>
            </a:r>
            <a:r>
              <a:rPr kumimoji="0" sz="3680" b="1" i="0" u="none" strike="noStrike" kern="0" cap="none" spc="-165" normalizeH="0" baseline="0" noProof="0" dirty="0">
                <a:ln>
                  <a:noFill/>
                </a:ln>
                <a:solidFill>
                  <a:srgbClr val="37BDF7"/>
                </a:solidFill>
                <a:effectLst/>
                <a:uLnTx/>
                <a:uFillTx/>
                <a:latin typeface="Tahoma" panose="020B0604030504040204"/>
                <a:ea typeface="+mj-ea"/>
                <a:cs typeface="Tahoma" panose="020B0604030504040204"/>
              </a:rPr>
              <a:t> </a:t>
            </a:r>
            <a:r>
              <a:rPr kumimoji="0" sz="3680" b="1" i="0" u="none" strike="noStrike" kern="0" cap="none" spc="-165" normalizeH="0" baseline="0" noProof="0" dirty="0">
                <a:ln>
                  <a:noFill/>
                </a:ln>
                <a:solidFill>
                  <a:srgbClr val="065985"/>
                </a:solidFill>
                <a:effectLst/>
                <a:uLnTx/>
                <a:uFillTx/>
                <a:latin typeface="Tahoma" panose="020B0604030504040204"/>
                <a:ea typeface="+mj-ea"/>
                <a:cs typeface="Tahoma" panose="020B0604030504040204"/>
              </a:rPr>
              <a:t>Pembelajaran </a:t>
            </a:r>
            <a:r>
              <a:rPr kumimoji="0" sz="3680" b="1" i="0" u="none" strike="noStrike" kern="0" cap="none" spc="-65" normalizeH="0" baseline="0" noProof="0" dirty="0">
                <a:ln>
                  <a:noFill/>
                </a:ln>
                <a:solidFill>
                  <a:srgbClr val="065985"/>
                </a:solidFill>
                <a:effectLst/>
                <a:uLnTx/>
                <a:uFillTx/>
                <a:latin typeface="Tahoma" panose="020B0604030504040204"/>
                <a:ea typeface="+mj-ea"/>
                <a:cs typeface="Tahoma" panose="020B0604030504040204"/>
              </a:rPr>
              <a:t>Mendalam</a:t>
            </a:r>
            <a:endParaRPr kumimoji="0" sz="3680" b="1" i="0" u="none" strike="noStrike" kern="0" cap="none" spc="0" normalizeH="0" baseline="0" noProof="0">
              <a:ln>
                <a:noFill/>
              </a:ln>
              <a:solidFill>
                <a:srgbClr val="065985"/>
              </a:solidFill>
              <a:effectLst/>
              <a:uLnTx/>
              <a:uFillTx/>
              <a:latin typeface="Tahoma" panose="020B0604030504040204"/>
              <a:ea typeface="+mj-ea"/>
              <a:cs typeface="Tahoma" panose="020B0604030504040204"/>
            </a:endParaRPr>
          </a:p>
        </p:txBody>
      </p:sp>
      <p:sp>
        <p:nvSpPr>
          <p:cNvPr id="17" name="object 17"/>
          <p:cNvSpPr txBox="1"/>
          <p:nvPr/>
        </p:nvSpPr>
        <p:spPr>
          <a:xfrm>
            <a:off x="13260070" y="816610"/>
            <a:ext cx="504190" cy="3663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320" b="1" kern="0" cap="none" spc="-200" normalizeH="0" baseline="0" noProof="0" dirty="0">
                <a:solidFill>
                  <a:srgbClr val="065985"/>
                </a:solidFill>
                <a:latin typeface="Tahoma" panose="020B0604030504040204"/>
                <a:cs typeface="Tahoma" panose="020B0604030504040204"/>
              </a:rPr>
              <a:t>2/6</a:t>
            </a:r>
            <a:endParaRPr kumimoji="0" sz="2320" kern="0" cap="none" spc="0" normalizeH="0" baseline="0" noProof="0">
              <a:solidFill>
                <a:sysClr val="windowText" lastClr="000000"/>
              </a:solidFill>
              <a:latin typeface="Tahoma" panose="020B0604030504040204"/>
              <a:cs typeface="Tahoma" panose="020B0604030504040204"/>
            </a:endParaRPr>
          </a:p>
        </p:txBody>
      </p:sp>
      <p:sp>
        <p:nvSpPr>
          <p:cNvPr id="18" name="object 18"/>
          <p:cNvSpPr txBox="1"/>
          <p:nvPr/>
        </p:nvSpPr>
        <p:spPr>
          <a:xfrm>
            <a:off x="1158240" y="2301240"/>
            <a:ext cx="5467350" cy="1691005"/>
          </a:xfrm>
          <a:prstGeom prst="rect">
            <a:avLst/>
          </a:prstGeom>
        </p:spPr>
        <p:txBody>
          <a:bodyPr vert="horz" wrap="square" lIns="0" tIns="10160" rIns="0" bIns="0" rtlCol="0">
            <a:spAutoFit/>
          </a:bodyPr>
          <a:lstStyle/>
          <a:p>
            <a:pPr marL="457200" indent="-394970" defTabSz="914400" eaLnBrk="1" hangingPunct="1">
              <a:lnSpc>
                <a:spcPct val="120000"/>
              </a:lnSpc>
              <a:spcBef>
                <a:spcPts val="100"/>
              </a:spcBef>
              <a:buAutoNum type="arabicPeriod"/>
              <a:tabLst>
                <a:tab pos="457200" algn="l"/>
              </a:tabLst>
            </a:pPr>
            <a:r>
              <a:rPr lang="en-US" altLang="zh-CN" sz="1520">
                <a:solidFill>
                  <a:srgbClr val="334155"/>
                </a:solidFill>
                <a:latin typeface="Tahoma" panose="020B0604030504040204" pitchFamily="34" charset="0"/>
                <a:cs typeface="Tahoma" panose="020B0604030504040204" pitchFamily="34" charset="0"/>
              </a:rPr>
              <a:t>Memahami pentingnya keanekaragaman hayati dalam ekosistem</a:t>
            </a:r>
            <a:endParaRPr lang="en-US" altLang="zh-CN" sz="1520">
              <a:solidFill>
                <a:srgbClr val="000000"/>
              </a:solidFill>
              <a:latin typeface="Tahoma" panose="020B0604030504040204" pitchFamily="34" charset="0"/>
              <a:cs typeface="Tahoma" panose="020B0604030504040204" pitchFamily="34" charset="0"/>
            </a:endParaRPr>
          </a:p>
          <a:p>
            <a:pPr marL="457200" indent="-394970" defTabSz="914400" eaLnBrk="1" hangingPunct="1">
              <a:lnSpc>
                <a:spcPct val="120000"/>
              </a:lnSpc>
              <a:buAutoNum type="arabicPeriod"/>
              <a:tabLst>
                <a:tab pos="457200" algn="l"/>
              </a:tabLst>
            </a:pPr>
            <a:r>
              <a:rPr lang="en-US" altLang="zh-CN" sz="1520">
                <a:solidFill>
                  <a:srgbClr val="334155"/>
                </a:solidFill>
                <a:latin typeface="Tahoma" panose="020B0604030504040204" pitchFamily="34" charset="0"/>
                <a:cs typeface="Tahoma" panose="020B0604030504040204" pitchFamily="34" charset="0"/>
              </a:rPr>
              <a:t>Mengidentifikasi dampak aktivitas manusia terhadap keseimbangan ekosistem</a:t>
            </a:r>
            <a:endParaRPr lang="en-US" altLang="zh-CN" sz="1520">
              <a:solidFill>
                <a:srgbClr val="000000"/>
              </a:solidFill>
              <a:latin typeface="Tahoma" panose="020B0604030504040204" pitchFamily="34" charset="0"/>
              <a:cs typeface="Tahoma" panose="020B0604030504040204" pitchFamily="34" charset="0"/>
            </a:endParaRPr>
          </a:p>
          <a:p>
            <a:pPr marL="457200" indent="-394970" defTabSz="914400" eaLnBrk="1" hangingPunct="1">
              <a:lnSpc>
                <a:spcPct val="120000"/>
              </a:lnSpc>
              <a:buAutoNum type="arabicPeriod"/>
              <a:tabLst>
                <a:tab pos="457200" algn="l"/>
              </a:tabLst>
            </a:pPr>
            <a:r>
              <a:rPr lang="en-US" altLang="zh-CN" sz="1520">
                <a:solidFill>
                  <a:srgbClr val="334155"/>
                </a:solidFill>
                <a:latin typeface="Tahoma" panose="020B0604030504040204" pitchFamily="34" charset="0"/>
                <a:cs typeface="Tahoma" panose="020B0604030504040204" pitchFamily="34" charset="0"/>
              </a:rPr>
              <a:t>Melaksanakan proyek kreatif berbasis solusi lingkungan untuk mencegah pencemaran pada ekosistem</a:t>
            </a:r>
            <a:endParaRPr lang="en-US" altLang="zh-CN" sz="1520">
              <a:solidFill>
                <a:srgbClr val="000000"/>
              </a:solidFill>
              <a:latin typeface="Tahoma" panose="020B0604030504040204" pitchFamily="34" charset="0"/>
              <a:ea typeface="Tahoma" panose="020B0604030504040204" pitchFamily="34" charset="0"/>
            </a:endParaRPr>
          </a:p>
        </p:txBody>
      </p:sp>
      <p:sp>
        <p:nvSpPr>
          <p:cNvPr id="19" name="object 19"/>
          <p:cNvSpPr txBox="1"/>
          <p:nvPr/>
        </p:nvSpPr>
        <p:spPr>
          <a:xfrm>
            <a:off x="1148080" y="4098290"/>
            <a:ext cx="5509260" cy="1525905"/>
          </a:xfrm>
          <a:prstGeom prst="rect">
            <a:avLst/>
          </a:prstGeom>
        </p:spPr>
        <p:txBody>
          <a:bodyPr vert="horz" wrap="square" lIns="0" tIns="210312" rIns="0" bIns="0" rtlCol="0">
            <a:spAutoFit/>
          </a:bodyPr>
          <a:lstStyle/>
          <a:p>
            <a:pPr marL="12700" eaLnBrk="1" hangingPunct="1">
              <a:spcBef>
                <a:spcPts val="2075"/>
              </a:spcBef>
              <a:buNone/>
            </a:pPr>
            <a:r>
              <a:rPr lang="en-US" altLang="zh-CN" sz="2320" b="1">
                <a:solidFill>
                  <a:srgbClr val="334155"/>
                </a:solidFill>
                <a:latin typeface="Tahoma" panose="020B0604030504040204" pitchFamily="34" charset="0"/>
                <a:cs typeface="Tahoma" panose="020B0604030504040204" pitchFamily="34" charset="0"/>
              </a:rPr>
              <a:t>Praktik Pedagogis</a:t>
            </a:r>
            <a:endParaRPr lang="en-US" altLang="zh-CN" sz="2320">
              <a:solidFill>
                <a:srgbClr val="000000"/>
              </a:solidFill>
              <a:latin typeface="Tahoma" panose="020B0604030504040204" pitchFamily="34" charset="0"/>
              <a:cs typeface="Tahoma" panose="020B0604030504040204" pitchFamily="34" charset="0"/>
            </a:endParaRPr>
          </a:p>
          <a:p>
            <a:pPr marL="12700" eaLnBrk="1" hangingPunct="1">
              <a:spcBef>
                <a:spcPts val="1290"/>
              </a:spcBef>
              <a:buAutoNum type="arabicPeriod"/>
            </a:pPr>
            <a:r>
              <a:rPr lang="en-US" altLang="zh-CN" sz="1520">
                <a:solidFill>
                  <a:srgbClr val="334155"/>
                </a:solidFill>
                <a:latin typeface="Tahoma" panose="020B0604030504040204" pitchFamily="34" charset="0"/>
                <a:cs typeface="Tahoma" panose="020B0604030504040204" pitchFamily="34" charset="0"/>
              </a:rPr>
              <a:t>Pembelajaran Berbasis Proyek</a:t>
            </a:r>
            <a:endParaRPr lang="en-US" altLang="zh-CN" sz="1520">
              <a:solidFill>
                <a:srgbClr val="000000"/>
              </a:solidFill>
              <a:latin typeface="Tahoma" panose="020B0604030504040204" pitchFamily="34" charset="0"/>
              <a:cs typeface="Tahoma" panose="020B0604030504040204" pitchFamily="34" charset="0"/>
            </a:endParaRPr>
          </a:p>
          <a:p>
            <a:pPr marL="12700" eaLnBrk="1" hangingPunct="1">
              <a:lnSpc>
                <a:spcPct val="120000"/>
              </a:lnSpc>
              <a:buAutoNum type="arabicPeriod"/>
            </a:pPr>
            <a:r>
              <a:rPr lang="en-US" altLang="zh-CN" sz="1520">
                <a:solidFill>
                  <a:srgbClr val="334155"/>
                </a:solidFill>
                <a:latin typeface="Tahoma" panose="020B0604030504040204" pitchFamily="34" charset="0"/>
                <a:cs typeface="Tahoma" panose="020B0604030504040204" pitchFamily="34" charset="0"/>
              </a:rPr>
              <a:t>Diskusi kelompok, eksplorasi lapangan, wawancara, dan presentasi</a:t>
            </a:r>
            <a:endParaRPr lang="en-US" altLang="zh-CN" sz="1520">
              <a:solidFill>
                <a:srgbClr val="000000"/>
              </a:solidFill>
              <a:latin typeface="Tahoma" panose="020B0604030504040204" pitchFamily="34" charset="0"/>
              <a:ea typeface="Tahoma" panose="020B0604030504040204" pitchFamily="34" charset="0"/>
            </a:endParaRPr>
          </a:p>
        </p:txBody>
      </p:sp>
      <p:sp>
        <p:nvSpPr>
          <p:cNvPr id="20" name="object 20"/>
          <p:cNvSpPr txBox="1"/>
          <p:nvPr/>
        </p:nvSpPr>
        <p:spPr>
          <a:xfrm>
            <a:off x="811530" y="1699260"/>
            <a:ext cx="14478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50" normalizeH="0" baseline="0" noProof="0" dirty="0">
                <a:solidFill>
                  <a:srgbClr val="FFFFFF"/>
                </a:solidFill>
                <a:latin typeface="Tahoma" panose="020B0604030504040204"/>
                <a:cs typeface="Tahoma" panose="020B0604030504040204"/>
              </a:rPr>
              <a:t>6</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21" name="object 21"/>
          <p:cNvSpPr txBox="1"/>
          <p:nvPr/>
        </p:nvSpPr>
        <p:spPr>
          <a:xfrm>
            <a:off x="817880" y="4381500"/>
            <a:ext cx="13208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65" normalizeH="0" baseline="0" noProof="0" dirty="0">
                <a:solidFill>
                  <a:srgbClr val="FFFFFF"/>
                </a:solidFill>
                <a:latin typeface="Tahoma" panose="020B0604030504040204"/>
                <a:cs typeface="Tahoma" panose="020B0604030504040204"/>
              </a:rPr>
              <a:t>7</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22" name="object 22"/>
          <p:cNvSpPr txBox="1"/>
          <p:nvPr/>
        </p:nvSpPr>
        <p:spPr>
          <a:xfrm>
            <a:off x="811530" y="5996940"/>
            <a:ext cx="14605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50" normalizeH="0" baseline="0" noProof="0" dirty="0">
                <a:solidFill>
                  <a:srgbClr val="FFFFFF"/>
                </a:solidFill>
                <a:latin typeface="Tahoma" panose="020B0604030504040204"/>
                <a:cs typeface="Tahoma" panose="020B0604030504040204"/>
              </a:rPr>
              <a:t>8</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23" name="object 23"/>
          <p:cNvSpPr txBox="1"/>
          <p:nvPr/>
        </p:nvSpPr>
        <p:spPr>
          <a:xfrm>
            <a:off x="7639050" y="1699260"/>
            <a:ext cx="14478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50" normalizeH="0" baseline="0" noProof="0" dirty="0">
                <a:solidFill>
                  <a:srgbClr val="FFFFFF"/>
                </a:solidFill>
                <a:latin typeface="Tahoma" panose="020B0604030504040204"/>
                <a:cs typeface="Tahoma" panose="020B0604030504040204"/>
              </a:rPr>
              <a:t>9</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24" name="object 24"/>
          <p:cNvSpPr txBox="1"/>
          <p:nvPr/>
        </p:nvSpPr>
        <p:spPr>
          <a:xfrm>
            <a:off x="7594600" y="3558540"/>
            <a:ext cx="23368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145" normalizeH="0" baseline="0" noProof="0" dirty="0">
                <a:solidFill>
                  <a:srgbClr val="FFFFFF"/>
                </a:solidFill>
                <a:latin typeface="Tahoma" panose="020B0604030504040204"/>
                <a:cs typeface="Tahoma" panose="020B0604030504040204"/>
              </a:rPr>
              <a:t>10</a:t>
            </a:r>
            <a:endParaRPr kumimoji="0" sz="1520" kern="0" cap="none" spc="0" normalizeH="0" baseline="0" noProof="0">
              <a:solidFill>
                <a:sysClr val="windowText" lastClr="000000"/>
              </a:solidFill>
              <a:latin typeface="Tahoma" panose="020B0604030504040204"/>
              <a:cs typeface="Tahoma" panose="020B060403050404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object 2"/>
          <p:cNvSpPr/>
          <p:nvPr/>
        </p:nvSpPr>
        <p:spPr>
          <a:xfrm>
            <a:off x="731520" y="1680210"/>
            <a:ext cx="304800" cy="304800"/>
          </a:xfrm>
          <a:custGeom>
            <a:avLst/>
            <a:gdLst/>
            <a:ahLst/>
            <a:cxnLst/>
            <a:rect l="0" t="0" r="0" b="0"/>
            <a:pathLst>
              <a:path w="381000" h="381000">
                <a:moveTo>
                  <a:pt x="190499" y="380999"/>
                </a:moveTo>
                <a:lnTo>
                  <a:pt x="146820" y="375968"/>
                </a:lnTo>
                <a:lnTo>
                  <a:pt x="106722" y="361637"/>
                </a:lnTo>
                <a:lnTo>
                  <a:pt x="71351" y="339149"/>
                </a:lnTo>
                <a:lnTo>
                  <a:pt x="41850" y="309648"/>
                </a:lnTo>
                <a:lnTo>
                  <a:pt x="19362" y="274277"/>
                </a:lnTo>
                <a:lnTo>
                  <a:pt x="5031" y="234179"/>
                </a:lnTo>
                <a:lnTo>
                  <a:pt x="0" y="190499"/>
                </a:lnTo>
                <a:lnTo>
                  <a:pt x="5031" y="146820"/>
                </a:lnTo>
                <a:lnTo>
                  <a:pt x="19362" y="106722"/>
                </a:lnTo>
                <a:lnTo>
                  <a:pt x="41850" y="71351"/>
                </a:lnTo>
                <a:lnTo>
                  <a:pt x="71351" y="41850"/>
                </a:lnTo>
                <a:lnTo>
                  <a:pt x="106722" y="19362"/>
                </a:lnTo>
                <a:lnTo>
                  <a:pt x="146820" y="5031"/>
                </a:lnTo>
                <a:lnTo>
                  <a:pt x="190499" y="0"/>
                </a:lnTo>
                <a:lnTo>
                  <a:pt x="227838" y="3694"/>
                </a:lnTo>
                <a:lnTo>
                  <a:pt x="296189" y="32006"/>
                </a:lnTo>
                <a:lnTo>
                  <a:pt x="348993" y="84810"/>
                </a:lnTo>
                <a:lnTo>
                  <a:pt x="377305" y="153161"/>
                </a:lnTo>
                <a:lnTo>
                  <a:pt x="380999" y="190499"/>
                </a:lnTo>
                <a:lnTo>
                  <a:pt x="375968" y="234179"/>
                </a:lnTo>
                <a:lnTo>
                  <a:pt x="361637" y="274277"/>
                </a:lnTo>
                <a:lnTo>
                  <a:pt x="339149" y="309648"/>
                </a:lnTo>
                <a:lnTo>
                  <a:pt x="309648" y="339149"/>
                </a:lnTo>
                <a:lnTo>
                  <a:pt x="274277"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sp>
        <p:nvSpPr>
          <p:cNvPr id="3" name="object 3"/>
          <p:cNvSpPr txBox="1"/>
          <p:nvPr/>
        </p:nvSpPr>
        <p:spPr>
          <a:xfrm>
            <a:off x="796290" y="1699260"/>
            <a:ext cx="18796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434" normalizeH="0" baseline="0" noProof="0" dirty="0">
                <a:solidFill>
                  <a:srgbClr val="FFFFFF"/>
                </a:solidFill>
                <a:latin typeface="Tahoma" panose="020B0604030504040204"/>
                <a:cs typeface="Tahoma" panose="020B0604030504040204"/>
              </a:rPr>
              <a:t>11</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4" name="object 4"/>
          <p:cNvSpPr txBox="1"/>
          <p:nvPr/>
        </p:nvSpPr>
        <p:spPr>
          <a:xfrm>
            <a:off x="1148080" y="1616710"/>
            <a:ext cx="4655820" cy="3663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320" b="1" kern="0" cap="none" spc="-45" normalizeH="0" baseline="0" noProof="0" dirty="0">
                <a:solidFill>
                  <a:srgbClr val="334155"/>
                </a:solidFill>
                <a:latin typeface="Tahoma" panose="020B0604030504040204"/>
                <a:cs typeface="Tahoma" panose="020B0604030504040204"/>
              </a:rPr>
              <a:t>Langkah-</a:t>
            </a:r>
            <a:r>
              <a:rPr kumimoji="0" sz="2320" b="1" kern="0" cap="none" spc="-40" normalizeH="0" baseline="0" noProof="0" dirty="0">
                <a:solidFill>
                  <a:srgbClr val="334155"/>
                </a:solidFill>
                <a:latin typeface="Tahoma" panose="020B0604030504040204"/>
                <a:cs typeface="Tahoma" panose="020B0604030504040204"/>
              </a:rPr>
              <a:t>Langkah</a:t>
            </a:r>
            <a:r>
              <a:rPr kumimoji="0" sz="2320" b="1" kern="0" cap="none" spc="-125" normalizeH="0" baseline="0" noProof="0" dirty="0">
                <a:solidFill>
                  <a:srgbClr val="334155"/>
                </a:solidFill>
                <a:latin typeface="Tahoma" panose="020B0604030504040204"/>
                <a:cs typeface="Tahoma" panose="020B0604030504040204"/>
              </a:rPr>
              <a:t> </a:t>
            </a:r>
            <a:r>
              <a:rPr kumimoji="0" sz="2320" b="1" kern="0" cap="none" spc="-70" normalizeH="0" baseline="0" noProof="0" dirty="0">
                <a:solidFill>
                  <a:srgbClr val="334155"/>
                </a:solidFill>
                <a:latin typeface="Tahoma" panose="020B0604030504040204"/>
                <a:cs typeface="Tahoma" panose="020B0604030504040204"/>
              </a:rPr>
              <a:t>Pembelajaran</a:t>
            </a:r>
            <a:endParaRPr kumimoji="0" sz="2320" kern="0" cap="none" spc="0" normalizeH="0" baseline="0" noProof="0">
              <a:solidFill>
                <a:sysClr val="windowText" lastClr="000000"/>
              </a:solidFill>
              <a:latin typeface="Tahoma" panose="020B0604030504040204"/>
              <a:cs typeface="Tahoma" panose="020B0604030504040204"/>
            </a:endParaRPr>
          </a:p>
        </p:txBody>
      </p:sp>
      <p:sp>
        <p:nvSpPr>
          <p:cNvPr id="51205" name="object 5"/>
          <p:cNvSpPr/>
          <p:nvPr/>
        </p:nvSpPr>
        <p:spPr>
          <a:xfrm>
            <a:off x="731520" y="2148840"/>
            <a:ext cx="13167360" cy="4625340"/>
          </a:xfrm>
          <a:custGeom>
            <a:avLst/>
            <a:gdLst/>
            <a:ahLst/>
            <a:cxnLst/>
            <a:rect l="0" t="0" r="0" b="0"/>
            <a:pathLst>
              <a:path w="16459835" h="5781675">
                <a:moveTo>
                  <a:pt x="16308313" y="5781674"/>
                </a:moveTo>
                <a:lnTo>
                  <a:pt x="150901" y="5781674"/>
                </a:lnTo>
                <a:lnTo>
                  <a:pt x="103205" y="5773981"/>
                </a:lnTo>
                <a:lnTo>
                  <a:pt x="61781" y="5752559"/>
                </a:lnTo>
                <a:lnTo>
                  <a:pt x="29115" y="5719893"/>
                </a:lnTo>
                <a:lnTo>
                  <a:pt x="7693" y="5678469"/>
                </a:lnTo>
                <a:lnTo>
                  <a:pt x="0" y="5630773"/>
                </a:lnTo>
                <a:lnTo>
                  <a:pt x="0" y="150901"/>
                </a:lnTo>
                <a:lnTo>
                  <a:pt x="7693" y="103205"/>
                </a:lnTo>
                <a:lnTo>
                  <a:pt x="29115" y="61781"/>
                </a:lnTo>
                <a:lnTo>
                  <a:pt x="61781" y="29115"/>
                </a:lnTo>
                <a:lnTo>
                  <a:pt x="103205" y="7693"/>
                </a:lnTo>
                <a:lnTo>
                  <a:pt x="150901" y="0"/>
                </a:lnTo>
                <a:lnTo>
                  <a:pt x="16308313" y="0"/>
                </a:lnTo>
                <a:lnTo>
                  <a:pt x="16366061" y="11486"/>
                </a:lnTo>
                <a:lnTo>
                  <a:pt x="16415016" y="44197"/>
                </a:lnTo>
                <a:lnTo>
                  <a:pt x="16447728" y="93154"/>
                </a:lnTo>
                <a:lnTo>
                  <a:pt x="16459214" y="150901"/>
                </a:lnTo>
                <a:lnTo>
                  <a:pt x="16459214" y="5630773"/>
                </a:lnTo>
                <a:lnTo>
                  <a:pt x="16451521" y="5678469"/>
                </a:lnTo>
                <a:lnTo>
                  <a:pt x="16430099" y="5719893"/>
                </a:lnTo>
                <a:lnTo>
                  <a:pt x="16397433" y="5752559"/>
                </a:lnTo>
                <a:lnTo>
                  <a:pt x="16356010" y="5773981"/>
                </a:lnTo>
                <a:lnTo>
                  <a:pt x="16308313" y="5781674"/>
                </a:lnTo>
                <a:close/>
              </a:path>
            </a:pathLst>
          </a:custGeom>
          <a:solidFill>
            <a:srgbClr val="E1E7F0">
              <a:alpha val="100000"/>
            </a:srgbClr>
          </a:solidFill>
          <a:ln w="9525">
            <a:noFill/>
          </a:ln>
        </p:spPr>
        <p:txBody>
          <a:bodyPr/>
          <a:lstStyle/>
          <a:p>
            <a:endParaRPr lang="en-GB" altLang="en-US" sz="1440"/>
          </a:p>
        </p:txBody>
      </p:sp>
      <p:sp>
        <p:nvSpPr>
          <p:cNvPr id="6" name="object 6"/>
          <p:cNvSpPr txBox="1"/>
          <p:nvPr/>
        </p:nvSpPr>
        <p:spPr>
          <a:xfrm>
            <a:off x="904240" y="2312670"/>
            <a:ext cx="3671570" cy="29273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840" b="1" kern="0" cap="none" spc="-65" normalizeH="0" baseline="0" noProof="0" dirty="0">
                <a:solidFill>
                  <a:srgbClr val="334155"/>
                </a:solidFill>
                <a:latin typeface="Tahoma" panose="020B0604030504040204"/>
                <a:cs typeface="Tahoma" panose="020B0604030504040204"/>
              </a:rPr>
              <a:t>Awal</a:t>
            </a:r>
            <a:r>
              <a:rPr kumimoji="0" sz="1840" b="1" kern="0" cap="none" spc="-90" normalizeH="0" baseline="0" noProof="0" dirty="0">
                <a:solidFill>
                  <a:srgbClr val="334155"/>
                </a:solidFill>
                <a:latin typeface="Tahoma" panose="020B0604030504040204"/>
                <a:cs typeface="Tahoma" panose="020B0604030504040204"/>
              </a:rPr>
              <a:t> </a:t>
            </a:r>
            <a:r>
              <a:rPr kumimoji="0" sz="1840" b="1" kern="0" cap="none" spc="-50" normalizeH="0" baseline="0" noProof="0" dirty="0">
                <a:solidFill>
                  <a:srgbClr val="334155"/>
                </a:solidFill>
                <a:latin typeface="Tahoma" panose="020B0604030504040204"/>
                <a:cs typeface="Tahoma" panose="020B0604030504040204"/>
              </a:rPr>
              <a:t>(Berkesadaran,</a:t>
            </a:r>
            <a:r>
              <a:rPr kumimoji="0" sz="1840" b="1" kern="0" cap="none" spc="-160" normalizeH="0" baseline="0" noProof="0" dirty="0">
                <a:solidFill>
                  <a:srgbClr val="334155"/>
                </a:solidFill>
                <a:latin typeface="Tahoma" panose="020B0604030504040204"/>
                <a:cs typeface="Tahoma" panose="020B0604030504040204"/>
              </a:rPr>
              <a:t> </a:t>
            </a:r>
            <a:r>
              <a:rPr kumimoji="0" sz="1840" b="1" kern="0" cap="none" spc="-45" normalizeH="0" baseline="0" noProof="0" dirty="0">
                <a:solidFill>
                  <a:srgbClr val="334155"/>
                </a:solidFill>
                <a:latin typeface="Tahoma" panose="020B0604030504040204"/>
                <a:cs typeface="Tahoma" panose="020B0604030504040204"/>
              </a:rPr>
              <a:t>Bermakna)</a:t>
            </a:r>
            <a:endParaRPr kumimoji="0" sz="1840" kern="0" cap="none" spc="0" normalizeH="0" baseline="0" noProof="0">
              <a:solidFill>
                <a:sysClr val="windowText" lastClr="000000"/>
              </a:solidFill>
              <a:latin typeface="Tahoma" panose="020B0604030504040204"/>
              <a:cs typeface="Tahoma" panose="020B0604030504040204"/>
            </a:endParaRPr>
          </a:p>
        </p:txBody>
      </p:sp>
      <p:grpSp>
        <p:nvGrpSpPr>
          <p:cNvPr id="51207" name="object 7"/>
          <p:cNvGrpSpPr/>
          <p:nvPr/>
        </p:nvGrpSpPr>
        <p:grpSpPr>
          <a:xfrm>
            <a:off x="914400" y="2781300"/>
            <a:ext cx="12801600" cy="3810000"/>
            <a:chOff x="1143001" y="3476625"/>
            <a:chExt cx="16002000" cy="4762500"/>
          </a:xfrm>
        </p:grpSpPr>
        <p:sp>
          <p:nvSpPr>
            <p:cNvPr id="51231" name="object 8"/>
            <p:cNvSpPr/>
            <p:nvPr/>
          </p:nvSpPr>
          <p:spPr>
            <a:xfrm>
              <a:off x="1143001" y="3476625"/>
              <a:ext cx="16002000" cy="4762500"/>
            </a:xfrm>
            <a:custGeom>
              <a:avLst/>
              <a:gdLst/>
              <a:ahLst/>
              <a:cxnLst/>
              <a:rect l="0" t="0" r="0" b="0"/>
              <a:pathLst>
                <a:path w="16002000" h="4762500">
                  <a:moveTo>
                    <a:pt x="15851123" y="4762499"/>
                  </a:moveTo>
                  <a:lnTo>
                    <a:pt x="150875" y="4762499"/>
                  </a:lnTo>
                  <a:lnTo>
                    <a:pt x="103187" y="4754808"/>
                  </a:lnTo>
                  <a:lnTo>
                    <a:pt x="61770" y="4733389"/>
                  </a:lnTo>
                  <a:lnTo>
                    <a:pt x="29110" y="4700729"/>
                  </a:lnTo>
                  <a:lnTo>
                    <a:pt x="7691" y="4659312"/>
                  </a:lnTo>
                  <a:lnTo>
                    <a:pt x="0" y="4611624"/>
                  </a:lnTo>
                  <a:lnTo>
                    <a:pt x="0" y="150876"/>
                  </a:lnTo>
                  <a:lnTo>
                    <a:pt x="7691" y="103187"/>
                  </a:lnTo>
                  <a:lnTo>
                    <a:pt x="29110" y="61770"/>
                  </a:lnTo>
                  <a:lnTo>
                    <a:pt x="61770" y="29110"/>
                  </a:lnTo>
                  <a:lnTo>
                    <a:pt x="103187" y="7691"/>
                  </a:lnTo>
                  <a:lnTo>
                    <a:pt x="150875" y="0"/>
                  </a:lnTo>
                  <a:lnTo>
                    <a:pt x="15851123" y="0"/>
                  </a:lnTo>
                  <a:lnTo>
                    <a:pt x="15908861" y="11484"/>
                  </a:lnTo>
                  <a:lnTo>
                    <a:pt x="15957809" y="44190"/>
                  </a:lnTo>
                  <a:lnTo>
                    <a:pt x="15990515" y="93138"/>
                  </a:lnTo>
                  <a:lnTo>
                    <a:pt x="16001999" y="150876"/>
                  </a:lnTo>
                  <a:lnTo>
                    <a:pt x="16001999" y="4611624"/>
                  </a:lnTo>
                  <a:lnTo>
                    <a:pt x="15994308" y="4659312"/>
                  </a:lnTo>
                  <a:lnTo>
                    <a:pt x="15972889" y="4700729"/>
                  </a:lnTo>
                  <a:lnTo>
                    <a:pt x="15940229" y="4733389"/>
                  </a:lnTo>
                  <a:lnTo>
                    <a:pt x="15898811" y="4754808"/>
                  </a:lnTo>
                  <a:lnTo>
                    <a:pt x="15851123" y="4762499"/>
                  </a:lnTo>
                  <a:close/>
                </a:path>
              </a:pathLst>
            </a:custGeom>
            <a:solidFill>
              <a:srgbClr val="F7FAFC">
                <a:alpha val="100000"/>
              </a:srgbClr>
            </a:solidFill>
            <a:ln w="9525">
              <a:noFill/>
            </a:ln>
          </p:spPr>
          <p:txBody>
            <a:bodyPr/>
            <a:lstStyle/>
            <a:p>
              <a:endParaRPr lang="en-GB" altLang="en-US" sz="1440"/>
            </a:p>
          </p:txBody>
        </p:sp>
        <p:pic>
          <p:nvPicPr>
            <p:cNvPr id="51232" name="object 9"/>
            <p:cNvPicPr>
              <a:picLocks noChangeAspect="1"/>
            </p:cNvPicPr>
            <p:nvPr/>
          </p:nvPicPr>
          <p:blipFill>
            <a:blip r:embed="rId2"/>
            <a:stretch>
              <a:fillRect/>
            </a:stretch>
          </p:blipFill>
          <p:spPr>
            <a:xfrm>
              <a:off x="1524001" y="3838575"/>
              <a:ext cx="19049" cy="3790479"/>
            </a:xfrm>
            <a:prstGeom prst="rect">
              <a:avLst/>
            </a:prstGeom>
            <a:noFill/>
            <a:ln w="9525">
              <a:noFill/>
            </a:ln>
          </p:spPr>
        </p:pic>
      </p:grpSp>
      <p:sp>
        <p:nvSpPr>
          <p:cNvPr id="10" name="object 10"/>
          <p:cNvSpPr txBox="1">
            <a:spLocks noGrp="1"/>
          </p:cNvSpPr>
          <p:nvPr>
            <p:ph type="title"/>
          </p:nvPr>
        </p:nvSpPr>
        <p:spPr>
          <a:xfrm>
            <a:off x="721360" y="705168"/>
            <a:ext cx="7340600" cy="575945"/>
          </a:xfrm>
        </p:spPr>
        <p:txBody>
          <a:bodyPr vert="horz" wrap="square" lIns="0" tIns="10160" rIns="0" bIns="0" rtlCol="0">
            <a:spAutoFit/>
          </a:bodyPr>
          <a:lstStyle/>
          <a:p>
            <a:pPr marL="12700" marR="0" lvl="0" indent="0" defTabSz="914400" eaLnBrk="1" fontAlgn="auto" latinLnBrk="0" hangingPunct="1">
              <a:lnSpc>
                <a:spcPct val="100000"/>
              </a:lnSpc>
              <a:spcBef>
                <a:spcPts val="100"/>
              </a:spcBef>
              <a:spcAft>
                <a:spcPts val="0"/>
              </a:spcAft>
              <a:buClrTx/>
              <a:buSzTx/>
              <a:buFontTx/>
              <a:buNone/>
              <a:defRPr/>
            </a:pPr>
            <a:r>
              <a:rPr kumimoji="0" sz="3680" b="1" i="0" u="none" strike="noStrike" kern="0" cap="none" spc="-70" normalizeH="0" baseline="0" noProof="0" dirty="0">
                <a:ln>
                  <a:noFill/>
                </a:ln>
                <a:solidFill>
                  <a:srgbClr val="37BDF7"/>
                </a:solidFill>
                <a:effectLst/>
                <a:uLnTx/>
                <a:uFillTx/>
                <a:latin typeface="Tahoma" panose="020B0604030504040204"/>
                <a:ea typeface="+mj-ea"/>
                <a:cs typeface="Tahoma" panose="020B0604030504040204"/>
              </a:rPr>
              <a:t>Contoh</a:t>
            </a:r>
            <a:r>
              <a:rPr kumimoji="0" sz="3680" b="1" i="0" u="none" strike="noStrike" kern="0" cap="none" spc="-165" normalizeH="0" baseline="0" noProof="0" dirty="0">
                <a:ln>
                  <a:noFill/>
                </a:ln>
                <a:solidFill>
                  <a:srgbClr val="37BDF7"/>
                </a:solidFill>
                <a:effectLst/>
                <a:uLnTx/>
                <a:uFillTx/>
                <a:latin typeface="Tahoma" panose="020B0604030504040204"/>
                <a:ea typeface="+mj-ea"/>
                <a:cs typeface="Tahoma" panose="020B0604030504040204"/>
              </a:rPr>
              <a:t> </a:t>
            </a:r>
            <a:r>
              <a:rPr kumimoji="0" sz="3680" b="1" i="0" u="none" strike="noStrike" kern="0" cap="none" spc="-165" normalizeH="0" baseline="0" noProof="0" dirty="0">
                <a:ln>
                  <a:noFill/>
                </a:ln>
                <a:solidFill>
                  <a:srgbClr val="065985"/>
                </a:solidFill>
                <a:effectLst/>
                <a:uLnTx/>
                <a:uFillTx/>
                <a:latin typeface="Tahoma" panose="020B0604030504040204"/>
                <a:ea typeface="+mj-ea"/>
                <a:cs typeface="Tahoma" panose="020B0604030504040204"/>
              </a:rPr>
              <a:t>Pembelajaran </a:t>
            </a:r>
            <a:r>
              <a:rPr kumimoji="0" sz="3680" b="1" i="0" u="none" strike="noStrike" kern="0" cap="none" spc="-65" normalizeH="0" baseline="0" noProof="0" dirty="0">
                <a:ln>
                  <a:noFill/>
                </a:ln>
                <a:solidFill>
                  <a:srgbClr val="065985"/>
                </a:solidFill>
                <a:effectLst/>
                <a:uLnTx/>
                <a:uFillTx/>
                <a:latin typeface="Tahoma" panose="020B0604030504040204"/>
                <a:ea typeface="+mj-ea"/>
                <a:cs typeface="Tahoma" panose="020B0604030504040204"/>
              </a:rPr>
              <a:t>Mendalam</a:t>
            </a:r>
            <a:endParaRPr kumimoji="0" sz="3680" b="1" i="0" u="none" strike="noStrike" kern="0" cap="none" spc="0" normalizeH="0" baseline="0" noProof="0">
              <a:ln>
                <a:noFill/>
              </a:ln>
              <a:solidFill>
                <a:srgbClr val="065985"/>
              </a:solidFill>
              <a:effectLst/>
              <a:uLnTx/>
              <a:uFillTx/>
              <a:latin typeface="Tahoma" panose="020B0604030504040204"/>
              <a:ea typeface="+mj-ea"/>
              <a:cs typeface="Tahoma" panose="020B0604030504040204"/>
            </a:endParaRPr>
          </a:p>
        </p:txBody>
      </p:sp>
      <p:sp>
        <p:nvSpPr>
          <p:cNvPr id="11" name="object 11"/>
          <p:cNvSpPr txBox="1"/>
          <p:nvPr/>
        </p:nvSpPr>
        <p:spPr>
          <a:xfrm>
            <a:off x="13256260" y="816610"/>
            <a:ext cx="508000" cy="3663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320" b="1" kern="0" cap="none" spc="-185" normalizeH="0" baseline="0" noProof="0" dirty="0">
                <a:solidFill>
                  <a:srgbClr val="065985"/>
                </a:solidFill>
                <a:latin typeface="Tahoma" panose="020B0604030504040204"/>
                <a:cs typeface="Tahoma" panose="020B0604030504040204"/>
              </a:rPr>
              <a:t>3/6</a:t>
            </a:r>
            <a:endParaRPr kumimoji="0" sz="2320" kern="0" cap="none" spc="0" normalizeH="0" baseline="0" noProof="0">
              <a:solidFill>
                <a:sysClr val="windowText" lastClr="000000"/>
              </a:solidFill>
              <a:latin typeface="Tahoma" panose="020B0604030504040204"/>
              <a:cs typeface="Tahoma" panose="020B0604030504040204"/>
            </a:endParaRPr>
          </a:p>
        </p:txBody>
      </p:sp>
      <p:sp>
        <p:nvSpPr>
          <p:cNvPr id="12" name="object 12"/>
          <p:cNvSpPr txBox="1"/>
          <p:nvPr/>
        </p:nvSpPr>
        <p:spPr>
          <a:xfrm>
            <a:off x="1506220" y="2956560"/>
            <a:ext cx="7852410" cy="3790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kern="0" cap="none" spc="50" normalizeH="0" baseline="0" noProof="0" dirty="0">
                <a:solidFill>
                  <a:srgbClr val="0F172A"/>
                </a:solidFill>
                <a:latin typeface="Tahoma" panose="020B0604030504040204"/>
                <a:cs typeface="Tahoma" panose="020B0604030504040204"/>
              </a:rPr>
              <a:t>Guru</a:t>
            </a:r>
            <a:r>
              <a:rPr kumimoji="0" sz="1200" kern="0" cap="none" spc="55" normalizeH="0" baseline="0" noProof="0" dirty="0">
                <a:solidFill>
                  <a:srgbClr val="0F172A"/>
                </a:solidFill>
                <a:latin typeface="Tahoma" panose="020B0604030504040204"/>
                <a:cs typeface="Tahoma" panose="020B0604030504040204"/>
              </a:rPr>
              <a:t> </a:t>
            </a:r>
            <a:r>
              <a:rPr kumimoji="0" sz="1200" kern="0" cap="none" spc="60" normalizeH="0" baseline="0" noProof="0" dirty="0">
                <a:solidFill>
                  <a:srgbClr val="0F172A"/>
                </a:solidFill>
                <a:latin typeface="Tahoma" panose="020B0604030504040204"/>
                <a:cs typeface="Tahoma" panose="020B0604030504040204"/>
              </a:rPr>
              <a:t>membuka </a:t>
            </a:r>
            <a:r>
              <a:rPr kumimoji="0" sz="1200" kern="0" cap="none" spc="0" normalizeH="0" baseline="0" noProof="0" dirty="0">
                <a:solidFill>
                  <a:srgbClr val="0F172A"/>
                </a:solidFill>
                <a:latin typeface="Tahoma" panose="020B0604030504040204"/>
                <a:cs typeface="Tahoma" panose="020B0604030504040204"/>
              </a:rPr>
              <a:t>pelajaran</a:t>
            </a:r>
            <a:r>
              <a:rPr kumimoji="0" sz="1200" kern="0" cap="none" spc="60" normalizeH="0" baseline="0" noProof="0" dirty="0">
                <a:solidFill>
                  <a:srgbClr val="0F172A"/>
                </a:solidFill>
                <a:latin typeface="Tahoma" panose="020B0604030504040204"/>
                <a:cs typeface="Tahoma" panose="020B0604030504040204"/>
              </a:rPr>
              <a:t> dengan </a:t>
            </a:r>
            <a:r>
              <a:rPr kumimoji="0" sz="1200" kern="0" cap="none" spc="0" normalizeH="0" baseline="0" noProof="0" dirty="0">
                <a:solidFill>
                  <a:srgbClr val="0F172A"/>
                </a:solidFill>
                <a:latin typeface="Tahoma" panose="020B0604030504040204"/>
                <a:cs typeface="Tahoma" panose="020B0604030504040204"/>
              </a:rPr>
              <a:t>salam,</a:t>
            </a:r>
            <a:r>
              <a:rPr kumimoji="0" sz="1200" kern="0" cap="none" spc="60" normalizeH="0" baseline="0" noProof="0" dirty="0">
                <a:solidFill>
                  <a:srgbClr val="0F172A"/>
                </a:solidFill>
                <a:latin typeface="Tahoma" panose="020B0604030504040204"/>
                <a:cs typeface="Tahoma" panose="020B0604030504040204"/>
              </a:rPr>
              <a:t> </a:t>
            </a:r>
            <a:r>
              <a:rPr kumimoji="0" sz="1200" kern="0" cap="none" spc="75" normalizeH="0" baseline="0" noProof="0" dirty="0">
                <a:solidFill>
                  <a:srgbClr val="0F172A"/>
                </a:solidFill>
                <a:latin typeface="Tahoma" panose="020B0604030504040204"/>
                <a:cs typeface="Tahoma" panose="020B0604030504040204"/>
              </a:rPr>
              <a:t>doa</a:t>
            </a:r>
            <a:r>
              <a:rPr kumimoji="0" sz="1200" kern="0" cap="none" spc="60" normalizeH="0" baseline="0" noProof="0" dirty="0">
                <a:solidFill>
                  <a:srgbClr val="0F172A"/>
                </a:solidFill>
                <a:latin typeface="Tahoma" panose="020B0604030504040204"/>
                <a:cs typeface="Tahoma" panose="020B0604030504040204"/>
              </a:rPr>
              <a:t> </a:t>
            </a:r>
            <a:r>
              <a:rPr kumimoji="0" sz="1200" kern="0" cap="none" spc="0" normalizeH="0" baseline="0" noProof="0" dirty="0">
                <a:solidFill>
                  <a:srgbClr val="0F172A"/>
                </a:solidFill>
                <a:latin typeface="Tahoma" panose="020B0604030504040204"/>
                <a:cs typeface="Tahoma" panose="020B0604030504040204"/>
              </a:rPr>
              <a:t>bersama,</a:t>
            </a:r>
            <a:r>
              <a:rPr kumimoji="0" sz="1200" kern="0" cap="none" spc="60" normalizeH="0" baseline="0" noProof="0" dirty="0">
                <a:solidFill>
                  <a:srgbClr val="0F172A"/>
                </a:solidFill>
                <a:latin typeface="Tahoma" panose="020B0604030504040204"/>
                <a:cs typeface="Tahoma" panose="020B0604030504040204"/>
              </a:rPr>
              <a:t> dan sapaan </a:t>
            </a:r>
            <a:r>
              <a:rPr kumimoji="0" sz="1200" kern="0" cap="none" spc="0" normalizeH="0" baseline="0" noProof="0" dirty="0">
                <a:solidFill>
                  <a:srgbClr val="0F172A"/>
                </a:solidFill>
                <a:latin typeface="Tahoma" panose="020B0604030504040204"/>
                <a:cs typeface="Tahoma" panose="020B0604030504040204"/>
              </a:rPr>
              <a:t>ramah</a:t>
            </a:r>
            <a:r>
              <a:rPr kumimoji="0" sz="1200" kern="0" cap="none" spc="60" normalizeH="0" baseline="0" noProof="0" dirty="0">
                <a:solidFill>
                  <a:srgbClr val="0F172A"/>
                </a:solidFill>
                <a:latin typeface="Tahoma" panose="020B0604030504040204"/>
                <a:cs typeface="Tahoma" panose="020B0604030504040204"/>
              </a:rPr>
              <a:t> </a:t>
            </a:r>
            <a:r>
              <a:rPr kumimoji="0" sz="1200" kern="0" cap="none" spc="0" normalizeH="0" baseline="0" noProof="0" dirty="0">
                <a:solidFill>
                  <a:srgbClr val="0F172A"/>
                </a:solidFill>
                <a:latin typeface="Tahoma" panose="020B0604030504040204"/>
                <a:cs typeface="Tahoma" panose="020B0604030504040204"/>
              </a:rPr>
              <a:t>untuk</a:t>
            </a:r>
            <a:r>
              <a:rPr kumimoji="0" sz="1200" kern="0" cap="none" spc="60" normalizeH="0" baseline="0" noProof="0" dirty="0">
                <a:solidFill>
                  <a:srgbClr val="0F172A"/>
                </a:solidFill>
                <a:latin typeface="Tahoma" panose="020B0604030504040204"/>
                <a:cs typeface="Tahoma" panose="020B0604030504040204"/>
              </a:rPr>
              <a:t> </a:t>
            </a:r>
            <a:r>
              <a:rPr kumimoji="0" sz="1200" kern="0" cap="none" spc="50" normalizeH="0" baseline="0" noProof="0" dirty="0">
                <a:solidFill>
                  <a:srgbClr val="0F172A"/>
                </a:solidFill>
                <a:latin typeface="Tahoma" panose="020B0604030504040204"/>
                <a:cs typeface="Tahoma" panose="020B0604030504040204"/>
              </a:rPr>
              <a:t>menciptakan</a:t>
            </a:r>
            <a:r>
              <a:rPr kumimoji="0" sz="1200" kern="0" cap="none" spc="55" normalizeH="0" baseline="0" noProof="0" dirty="0">
                <a:solidFill>
                  <a:srgbClr val="0F172A"/>
                </a:solidFill>
                <a:latin typeface="Tahoma" panose="020B0604030504040204"/>
                <a:cs typeface="Tahoma" panose="020B0604030504040204"/>
              </a:rPr>
              <a:t> </a:t>
            </a:r>
            <a:r>
              <a:rPr kumimoji="0" sz="1200" kern="0" cap="none" spc="65" normalizeH="0" baseline="0" noProof="0" dirty="0">
                <a:solidFill>
                  <a:srgbClr val="0F172A"/>
                </a:solidFill>
                <a:latin typeface="Tahoma" panose="020B0604030504040204"/>
                <a:cs typeface="Tahoma" panose="020B0604030504040204"/>
              </a:rPr>
              <a:t>suasana</a:t>
            </a:r>
            <a:r>
              <a:rPr kumimoji="0" sz="1200" kern="0" cap="none" spc="60" normalizeH="0" baseline="0" noProof="0" dirty="0">
                <a:solidFill>
                  <a:srgbClr val="0F172A"/>
                </a:solidFill>
                <a:latin typeface="Tahoma" panose="020B0604030504040204"/>
                <a:cs typeface="Tahoma" panose="020B0604030504040204"/>
              </a:rPr>
              <a:t> </a:t>
            </a:r>
            <a:r>
              <a:rPr kumimoji="0" sz="1200" kern="0" cap="none" spc="40" normalizeH="0" baseline="0" noProof="0" dirty="0">
                <a:solidFill>
                  <a:srgbClr val="0F172A"/>
                </a:solidFill>
                <a:latin typeface="Tahoma" panose="020B0604030504040204"/>
                <a:cs typeface="Tahoma" panose="020B0604030504040204"/>
              </a:rPr>
              <a:t>positif</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1211" name="object 13"/>
          <p:cNvSpPr/>
          <p:nvPr/>
        </p:nvSpPr>
        <p:spPr>
          <a:xfrm>
            <a:off x="1099820" y="2966720"/>
            <a:ext cx="241300" cy="241300"/>
          </a:xfrm>
          <a:custGeom>
            <a:avLst/>
            <a:gdLst/>
            <a:ahLst/>
            <a:cxnLst/>
            <a:rect l="0" t="0" r="0" b="0"/>
            <a:pathLst>
              <a:path w="302260"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2"/>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14" name="object 14"/>
          <p:cNvSpPr txBox="1"/>
          <p:nvPr/>
        </p:nvSpPr>
        <p:spPr>
          <a:xfrm>
            <a:off x="1174750" y="2980690"/>
            <a:ext cx="8636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355" normalizeH="0" baseline="0" noProof="0" dirty="0">
                <a:solidFill>
                  <a:srgbClr val="FFFFFF"/>
                </a:solidFill>
                <a:latin typeface="Tahoma" panose="020B0604030504040204"/>
                <a:cs typeface="Tahoma" panose="020B0604030504040204"/>
              </a:rPr>
              <a:t>1</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15" name="object 15"/>
          <p:cNvSpPr txBox="1"/>
          <p:nvPr/>
        </p:nvSpPr>
        <p:spPr>
          <a:xfrm>
            <a:off x="1506220" y="3321050"/>
            <a:ext cx="430276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kern="0" cap="none" spc="50" normalizeH="0" baseline="0" noProof="0" dirty="0">
                <a:solidFill>
                  <a:srgbClr val="0F172A"/>
                </a:solidFill>
                <a:latin typeface="Tahoma" panose="020B0604030504040204"/>
                <a:cs typeface="Tahoma" panose="020B0604030504040204"/>
              </a:rPr>
              <a:t>Guru</a:t>
            </a:r>
            <a:r>
              <a:rPr kumimoji="0" sz="1200" kern="0" cap="none" spc="90" normalizeH="0" baseline="0" noProof="0" dirty="0">
                <a:solidFill>
                  <a:srgbClr val="0F172A"/>
                </a:solidFill>
                <a:latin typeface="Tahoma" panose="020B0604030504040204"/>
                <a:cs typeface="Tahoma" panose="020B0604030504040204"/>
              </a:rPr>
              <a:t> </a:t>
            </a:r>
            <a:r>
              <a:rPr kumimoji="0" sz="1200" kern="0" cap="none" spc="50" normalizeH="0" baseline="0" noProof="0" dirty="0">
                <a:solidFill>
                  <a:srgbClr val="0F172A"/>
                </a:solidFill>
                <a:latin typeface="Tahoma" panose="020B0604030504040204"/>
                <a:cs typeface="Tahoma" panose="020B0604030504040204"/>
              </a:rPr>
              <a:t>menerapkan</a:t>
            </a:r>
            <a:r>
              <a:rPr kumimoji="0" sz="1200" kern="0" cap="none" spc="90" normalizeH="0" baseline="0" noProof="0" dirty="0">
                <a:solidFill>
                  <a:srgbClr val="0F172A"/>
                </a:solidFill>
                <a:latin typeface="Tahoma" panose="020B0604030504040204"/>
                <a:cs typeface="Tahoma" panose="020B0604030504040204"/>
              </a:rPr>
              <a:t> </a:t>
            </a:r>
            <a:r>
              <a:rPr kumimoji="0" sz="1200" kern="0" cap="none" spc="0" normalizeH="0" baseline="0" noProof="0" dirty="0">
                <a:solidFill>
                  <a:srgbClr val="0F172A"/>
                </a:solidFill>
                <a:latin typeface="Tahoma" panose="020B0604030504040204"/>
                <a:cs typeface="Tahoma" panose="020B0604030504040204"/>
              </a:rPr>
              <a:t>teknik</a:t>
            </a:r>
            <a:r>
              <a:rPr kumimoji="0" sz="1200" kern="0" cap="none" spc="90" normalizeH="0" baseline="0" noProof="0" dirty="0">
                <a:solidFill>
                  <a:srgbClr val="0F172A"/>
                </a:solidFill>
                <a:latin typeface="Tahoma" panose="020B0604030504040204"/>
                <a:cs typeface="Tahoma" panose="020B0604030504040204"/>
              </a:rPr>
              <a:t> </a:t>
            </a:r>
            <a:r>
              <a:rPr kumimoji="0" sz="1200" kern="0" cap="none" spc="0" normalizeH="0" baseline="0" noProof="0" dirty="0">
                <a:solidFill>
                  <a:srgbClr val="0F172A"/>
                </a:solidFill>
                <a:latin typeface="Tahoma" panose="020B0604030504040204"/>
                <a:cs typeface="Tahoma" panose="020B0604030504040204"/>
              </a:rPr>
              <a:t>permainan</a:t>
            </a:r>
            <a:r>
              <a:rPr kumimoji="0" sz="1200" kern="0" cap="none" spc="95" normalizeH="0" baseline="0" noProof="0" dirty="0">
                <a:solidFill>
                  <a:srgbClr val="0F172A"/>
                </a:solidFill>
                <a:latin typeface="Tahoma" panose="020B0604030504040204"/>
                <a:cs typeface="Tahoma" panose="020B0604030504040204"/>
              </a:rPr>
              <a:t> </a:t>
            </a:r>
            <a:r>
              <a:rPr kumimoji="0" sz="1200" kern="0" cap="none" spc="50" normalizeH="0" baseline="0" noProof="0" dirty="0">
                <a:solidFill>
                  <a:srgbClr val="0F172A"/>
                </a:solidFill>
                <a:latin typeface="Tahoma" panose="020B0604030504040204"/>
                <a:cs typeface="Tahoma" panose="020B0604030504040204"/>
              </a:rPr>
              <a:t>pemusatan</a:t>
            </a:r>
            <a:r>
              <a:rPr kumimoji="0" sz="1200" kern="0" cap="none" spc="90" normalizeH="0" baseline="0" noProof="0" dirty="0">
                <a:solidFill>
                  <a:srgbClr val="0F172A"/>
                </a:solidFill>
                <a:latin typeface="Tahoma" panose="020B0604030504040204"/>
                <a:cs typeface="Tahoma" panose="020B0604030504040204"/>
              </a:rPr>
              <a:t> </a:t>
            </a:r>
            <a:r>
              <a:rPr kumimoji="0" sz="1200" kern="0" cap="none" spc="-10" normalizeH="0" baseline="0" noProof="0" dirty="0">
                <a:solidFill>
                  <a:srgbClr val="0F172A"/>
                </a:solidFill>
                <a:latin typeface="Tahoma" panose="020B0604030504040204"/>
                <a:cs typeface="Tahoma" panose="020B0604030504040204"/>
              </a:rPr>
              <a:t>konsentrasi</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1214" name="object 16"/>
          <p:cNvSpPr/>
          <p:nvPr/>
        </p:nvSpPr>
        <p:spPr>
          <a:xfrm>
            <a:off x="1099820" y="3331210"/>
            <a:ext cx="241300" cy="241300"/>
          </a:xfrm>
          <a:custGeom>
            <a:avLst/>
            <a:gdLst/>
            <a:ahLst/>
            <a:cxnLst/>
            <a:rect l="0" t="0" r="0" b="0"/>
            <a:pathLst>
              <a:path w="302260"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2"/>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17" name="object 17"/>
          <p:cNvSpPr txBox="1"/>
          <p:nvPr/>
        </p:nvSpPr>
        <p:spPr>
          <a:xfrm>
            <a:off x="1159510" y="3345180"/>
            <a:ext cx="11684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2</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18" name="object 18"/>
          <p:cNvSpPr txBox="1"/>
          <p:nvPr/>
        </p:nvSpPr>
        <p:spPr>
          <a:xfrm>
            <a:off x="1506220" y="3686810"/>
            <a:ext cx="637921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kern="0" cap="none" spc="50" normalizeH="0" baseline="0" noProof="0" dirty="0">
                <a:solidFill>
                  <a:srgbClr val="0F172A"/>
                </a:solidFill>
                <a:latin typeface="Tahoma" panose="020B0604030504040204"/>
                <a:cs typeface="Tahoma" panose="020B0604030504040204"/>
              </a:rPr>
              <a:t>Guru</a:t>
            </a:r>
            <a:r>
              <a:rPr kumimoji="0" sz="1200" kern="0" cap="none" spc="-15" normalizeH="0" baseline="0" noProof="0" dirty="0">
                <a:solidFill>
                  <a:srgbClr val="0F172A"/>
                </a:solidFill>
                <a:latin typeface="Tahoma" panose="020B0604030504040204"/>
                <a:cs typeface="Tahoma" panose="020B0604030504040204"/>
              </a:rPr>
              <a:t> </a:t>
            </a:r>
            <a:r>
              <a:rPr kumimoji="0" sz="1200" kern="0" cap="none" spc="0" normalizeH="0" baseline="0" noProof="0" dirty="0">
                <a:solidFill>
                  <a:srgbClr val="0F172A"/>
                </a:solidFill>
                <a:latin typeface="Tahoma" panose="020B0604030504040204"/>
                <a:cs typeface="Tahoma" panose="020B0604030504040204"/>
              </a:rPr>
              <a:t>memulai</a:t>
            </a:r>
            <a:r>
              <a:rPr kumimoji="0" sz="1200" kern="0" cap="none" spc="-10" normalizeH="0" baseline="0" noProof="0" dirty="0">
                <a:solidFill>
                  <a:srgbClr val="0F172A"/>
                </a:solidFill>
                <a:latin typeface="Tahoma" panose="020B0604030504040204"/>
                <a:cs typeface="Tahoma" panose="020B0604030504040204"/>
              </a:rPr>
              <a:t> </a:t>
            </a:r>
            <a:r>
              <a:rPr kumimoji="0" sz="1200" kern="0" cap="none" spc="60" normalizeH="0" baseline="0" noProof="0" dirty="0">
                <a:solidFill>
                  <a:srgbClr val="0F172A"/>
                </a:solidFill>
                <a:latin typeface="Tahoma" panose="020B0604030504040204"/>
                <a:cs typeface="Tahoma" panose="020B0604030504040204"/>
              </a:rPr>
              <a:t>dengan</a:t>
            </a:r>
            <a:r>
              <a:rPr kumimoji="0" sz="1200" kern="0" cap="none" spc="-15" normalizeH="0" baseline="0" noProof="0" dirty="0">
                <a:solidFill>
                  <a:srgbClr val="0F172A"/>
                </a:solidFill>
                <a:latin typeface="Tahoma" panose="020B0604030504040204"/>
                <a:cs typeface="Tahoma" panose="020B0604030504040204"/>
              </a:rPr>
              <a:t> </a:t>
            </a:r>
            <a:r>
              <a:rPr kumimoji="0" sz="1200" kern="0" cap="none" spc="65" normalizeH="0" baseline="0" noProof="0" dirty="0">
                <a:solidFill>
                  <a:srgbClr val="0F172A"/>
                </a:solidFill>
                <a:latin typeface="Tahoma" panose="020B0604030504040204"/>
                <a:cs typeface="Tahoma" panose="020B0604030504040204"/>
              </a:rPr>
              <a:t>video</a:t>
            </a:r>
            <a:r>
              <a:rPr kumimoji="0" sz="1200" kern="0" cap="none" spc="-10" normalizeH="0" baseline="0" noProof="0" dirty="0">
                <a:solidFill>
                  <a:srgbClr val="0F172A"/>
                </a:solidFill>
                <a:latin typeface="Tahoma" panose="020B0604030504040204"/>
                <a:cs typeface="Tahoma" panose="020B0604030504040204"/>
              </a:rPr>
              <a:t> </a:t>
            </a:r>
            <a:r>
              <a:rPr kumimoji="0" sz="1200" kern="0" cap="none" spc="45" normalizeH="0" baseline="0" noProof="0" dirty="0">
                <a:solidFill>
                  <a:srgbClr val="0F172A"/>
                </a:solidFill>
                <a:latin typeface="Tahoma" panose="020B0604030504040204"/>
                <a:cs typeface="Tahoma" panose="020B0604030504040204"/>
              </a:rPr>
              <a:t>singkat</a:t>
            </a:r>
            <a:r>
              <a:rPr kumimoji="0" sz="1200" kern="0" cap="none" spc="-15" normalizeH="0" baseline="0" noProof="0" dirty="0">
                <a:solidFill>
                  <a:srgbClr val="0F172A"/>
                </a:solidFill>
                <a:latin typeface="Tahoma" panose="020B0604030504040204"/>
                <a:cs typeface="Tahoma" panose="020B0604030504040204"/>
              </a:rPr>
              <a:t> </a:t>
            </a:r>
            <a:r>
              <a:rPr kumimoji="0" sz="1200" kern="0" cap="none" spc="60" normalizeH="0" baseline="0" noProof="0" dirty="0">
                <a:solidFill>
                  <a:srgbClr val="0F172A"/>
                </a:solidFill>
                <a:latin typeface="Tahoma" panose="020B0604030504040204"/>
                <a:cs typeface="Tahoma" panose="020B0604030504040204"/>
              </a:rPr>
              <a:t>perbedaan</a:t>
            </a:r>
            <a:r>
              <a:rPr kumimoji="0" sz="1200" kern="0" cap="none" spc="-15" normalizeH="0" baseline="0" noProof="0" dirty="0">
                <a:solidFill>
                  <a:srgbClr val="0F172A"/>
                </a:solidFill>
                <a:latin typeface="Tahoma" panose="020B0604030504040204"/>
                <a:cs typeface="Tahoma" panose="020B0604030504040204"/>
              </a:rPr>
              <a:t> </a:t>
            </a:r>
            <a:r>
              <a:rPr kumimoji="0" sz="1200" kern="0" cap="none" spc="55" normalizeH="0" baseline="0" noProof="0" dirty="0">
                <a:solidFill>
                  <a:srgbClr val="0F172A"/>
                </a:solidFill>
                <a:latin typeface="Tahoma" panose="020B0604030504040204"/>
                <a:cs typeface="Tahoma" panose="020B0604030504040204"/>
              </a:rPr>
              <a:t>kondisi</a:t>
            </a:r>
            <a:r>
              <a:rPr kumimoji="0" sz="1200" kern="0" cap="none" spc="-10" normalizeH="0" baseline="0" noProof="0" dirty="0">
                <a:solidFill>
                  <a:srgbClr val="0F172A"/>
                </a:solidFill>
                <a:latin typeface="Tahoma" panose="020B0604030504040204"/>
                <a:cs typeface="Tahoma" panose="020B0604030504040204"/>
              </a:rPr>
              <a:t> </a:t>
            </a:r>
            <a:r>
              <a:rPr kumimoji="0" sz="1200" kern="0" cap="none" spc="60" normalizeH="0" baseline="0" noProof="0" dirty="0">
                <a:solidFill>
                  <a:srgbClr val="0F172A"/>
                </a:solidFill>
                <a:latin typeface="Tahoma" panose="020B0604030504040204"/>
                <a:cs typeface="Tahoma" panose="020B0604030504040204"/>
              </a:rPr>
              <a:t>sungai</a:t>
            </a:r>
            <a:r>
              <a:rPr kumimoji="0" sz="1200" kern="0" cap="none" spc="-15" normalizeH="0" baseline="0" noProof="0" dirty="0">
                <a:solidFill>
                  <a:srgbClr val="0F172A"/>
                </a:solidFill>
                <a:latin typeface="Tahoma" panose="020B0604030504040204"/>
                <a:cs typeface="Tahoma" panose="020B0604030504040204"/>
              </a:rPr>
              <a:t> </a:t>
            </a:r>
            <a:r>
              <a:rPr kumimoji="0" sz="1200" kern="0" cap="none" spc="65" normalizeH="0" baseline="0" noProof="0" dirty="0">
                <a:solidFill>
                  <a:srgbClr val="0F172A"/>
                </a:solidFill>
                <a:latin typeface="Tahoma" panose="020B0604030504040204"/>
                <a:cs typeface="Tahoma" panose="020B0604030504040204"/>
              </a:rPr>
              <a:t>yang</a:t>
            </a:r>
            <a:r>
              <a:rPr kumimoji="0" sz="1200" kern="0" cap="none" spc="-10" normalizeH="0" baseline="0" noProof="0" dirty="0">
                <a:solidFill>
                  <a:srgbClr val="0F172A"/>
                </a:solidFill>
                <a:latin typeface="Tahoma" panose="020B0604030504040204"/>
                <a:cs typeface="Tahoma" panose="020B0604030504040204"/>
              </a:rPr>
              <a:t> </a:t>
            </a:r>
            <a:r>
              <a:rPr kumimoji="0" sz="1200" kern="0" cap="none" spc="55" normalizeH="0" baseline="0" noProof="0" dirty="0">
                <a:solidFill>
                  <a:srgbClr val="0F172A"/>
                </a:solidFill>
                <a:latin typeface="Tahoma" panose="020B0604030504040204"/>
                <a:cs typeface="Tahoma" panose="020B0604030504040204"/>
              </a:rPr>
              <a:t>bersih</a:t>
            </a:r>
            <a:r>
              <a:rPr kumimoji="0" sz="1200" kern="0" cap="none" spc="-15" normalizeH="0" baseline="0" noProof="0" dirty="0">
                <a:solidFill>
                  <a:srgbClr val="0F172A"/>
                </a:solidFill>
                <a:latin typeface="Tahoma" panose="020B0604030504040204"/>
                <a:cs typeface="Tahoma" panose="020B0604030504040204"/>
              </a:rPr>
              <a:t> </a:t>
            </a:r>
            <a:r>
              <a:rPr kumimoji="0" sz="1200" kern="0" cap="none" spc="60" normalizeH="0" baseline="0" noProof="0" dirty="0">
                <a:solidFill>
                  <a:srgbClr val="0F172A"/>
                </a:solidFill>
                <a:latin typeface="Tahoma" panose="020B0604030504040204"/>
                <a:cs typeface="Tahoma" panose="020B0604030504040204"/>
              </a:rPr>
              <a:t>dan</a:t>
            </a:r>
            <a:r>
              <a:rPr kumimoji="0" sz="1200" kern="0" cap="none" spc="-10" normalizeH="0" baseline="0" noProof="0" dirty="0">
                <a:solidFill>
                  <a:srgbClr val="0F172A"/>
                </a:solidFill>
                <a:latin typeface="Tahoma" panose="020B0604030504040204"/>
                <a:cs typeface="Tahoma" panose="020B0604030504040204"/>
              </a:rPr>
              <a:t> tercemar</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1217" name="object 19"/>
          <p:cNvSpPr/>
          <p:nvPr/>
        </p:nvSpPr>
        <p:spPr>
          <a:xfrm>
            <a:off x="1099820" y="3695700"/>
            <a:ext cx="241300" cy="242570"/>
          </a:xfrm>
          <a:custGeom>
            <a:avLst/>
            <a:gdLst/>
            <a:ahLst/>
            <a:cxnLst/>
            <a:rect l="0" t="0" r="0" b="0"/>
            <a:pathLst>
              <a:path w="302260"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2"/>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20" name="object 20"/>
          <p:cNvSpPr txBox="1"/>
          <p:nvPr/>
        </p:nvSpPr>
        <p:spPr>
          <a:xfrm>
            <a:off x="1158240" y="3710940"/>
            <a:ext cx="11938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3</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21" name="object 21"/>
          <p:cNvSpPr txBox="1"/>
          <p:nvPr/>
        </p:nvSpPr>
        <p:spPr>
          <a:xfrm>
            <a:off x="1506220" y="4052570"/>
            <a:ext cx="10656570" cy="194310"/>
          </a:xfrm>
          <a:prstGeom prst="rect">
            <a:avLst/>
          </a:prstGeom>
        </p:spPr>
        <p:txBody>
          <a:bodyPr vert="horz" wrap="square" lIns="0" tIns="10160" rIns="0" bIns="0" rtlCol="0">
            <a:spAutoFit/>
          </a:bodyPr>
          <a:lstStyle/>
          <a:p>
            <a:pPr marL="12700" eaLnBrk="1" hangingPunct="1">
              <a:spcBef>
                <a:spcPts val="100"/>
              </a:spcBef>
              <a:buNone/>
            </a:pPr>
            <a:r>
              <a:rPr lang="en-US" altLang="zh-CN" sz="1200">
                <a:solidFill>
                  <a:srgbClr val="0F172A"/>
                </a:solidFill>
                <a:latin typeface="Tahoma" panose="020B0604030504040204" pitchFamily="34" charset="0"/>
                <a:cs typeface="Tahoma" panose="020B0604030504040204" pitchFamily="34" charset="0"/>
              </a:rPr>
              <a:t>Guru memberikan pertanyaan pemantik “</a:t>
            </a:r>
            <a:r>
              <a:rPr lang="en-US" altLang="zh-CN" sz="1200" i="1">
                <a:solidFill>
                  <a:srgbClr val="0F172A"/>
                </a:solidFill>
                <a:latin typeface="Verdana" panose="020B0604030504040204" pitchFamily="34" charset="0"/>
                <a:cs typeface="Verdana" panose="020B0604030504040204" pitchFamily="34" charset="0"/>
              </a:rPr>
              <a:t>Bagaimana kondisi makhluk hidup pada kedua sungai tersebut?</a:t>
            </a:r>
            <a:r>
              <a:rPr lang="en-US" altLang="zh-CN" sz="1200">
                <a:solidFill>
                  <a:srgbClr val="0F172A"/>
                </a:solidFill>
                <a:latin typeface="Tahoma" panose="020B0604030504040204" pitchFamily="34" charset="0"/>
                <a:cs typeface="Tahoma" panose="020B0604030504040204" pitchFamily="34" charset="0"/>
              </a:rPr>
              <a:t>ˮ  untuk menstimulasi empati peserta didik</a:t>
            </a:r>
            <a:endParaRPr lang="en-US" altLang="zh-CN" sz="1200">
              <a:solidFill>
                <a:srgbClr val="000000"/>
              </a:solidFill>
              <a:latin typeface="Tahoma" panose="020B0604030504040204" pitchFamily="34" charset="0"/>
              <a:ea typeface="Tahoma" panose="020B0604030504040204" pitchFamily="34" charset="0"/>
            </a:endParaRPr>
          </a:p>
        </p:txBody>
      </p:sp>
      <p:sp>
        <p:nvSpPr>
          <p:cNvPr id="51220" name="object 22"/>
          <p:cNvSpPr/>
          <p:nvPr/>
        </p:nvSpPr>
        <p:spPr>
          <a:xfrm>
            <a:off x="1099820" y="4061460"/>
            <a:ext cx="241300" cy="242570"/>
          </a:xfrm>
          <a:custGeom>
            <a:avLst/>
            <a:gdLst/>
            <a:ahLst/>
            <a:cxnLst/>
            <a:rect l="0" t="0" r="0" b="0"/>
            <a:pathLst>
              <a:path w="302260"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2"/>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23" name="object 23"/>
          <p:cNvSpPr txBox="1"/>
          <p:nvPr/>
        </p:nvSpPr>
        <p:spPr>
          <a:xfrm>
            <a:off x="1155700" y="4075430"/>
            <a:ext cx="12446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 normalizeH="0" baseline="0" noProof="0" dirty="0">
                <a:solidFill>
                  <a:srgbClr val="FFFFFF"/>
                </a:solidFill>
                <a:latin typeface="Tahoma" panose="020B0604030504040204"/>
                <a:cs typeface="Tahoma" panose="020B0604030504040204"/>
              </a:rPr>
              <a:t>4</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24" name="object 24"/>
          <p:cNvSpPr txBox="1"/>
          <p:nvPr/>
        </p:nvSpPr>
        <p:spPr>
          <a:xfrm>
            <a:off x="1506220" y="4417060"/>
            <a:ext cx="789559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kern="0" cap="none" spc="65" normalizeH="0" baseline="0" noProof="0" dirty="0">
                <a:solidFill>
                  <a:srgbClr val="0F172A"/>
                </a:solidFill>
                <a:latin typeface="Tahoma" panose="020B0604030504040204"/>
                <a:cs typeface="Tahoma" panose="020B0604030504040204"/>
              </a:rPr>
              <a:t>Peserta</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55" normalizeH="0" baseline="0" noProof="0" dirty="0">
                <a:solidFill>
                  <a:srgbClr val="0F172A"/>
                </a:solidFill>
                <a:latin typeface="Tahoma" panose="020B0604030504040204"/>
                <a:cs typeface="Tahoma" panose="020B0604030504040204"/>
              </a:rPr>
              <a:t>didik</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50" normalizeH="0" baseline="0" noProof="0" dirty="0">
                <a:solidFill>
                  <a:srgbClr val="0F172A"/>
                </a:solidFill>
                <a:latin typeface="Tahoma" panose="020B0604030504040204"/>
                <a:cs typeface="Tahoma" panose="020B0604030504040204"/>
              </a:rPr>
              <a:t>melakukan</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0" normalizeH="0" baseline="0" noProof="0" dirty="0">
                <a:solidFill>
                  <a:srgbClr val="0F172A"/>
                </a:solidFill>
                <a:latin typeface="Tahoma" panose="020B0604030504040204"/>
                <a:cs typeface="Tahoma" panose="020B0604030504040204"/>
              </a:rPr>
              <a:t>literasi</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0" normalizeH="0" baseline="0" noProof="0" dirty="0">
                <a:solidFill>
                  <a:srgbClr val="0F172A"/>
                </a:solidFill>
                <a:latin typeface="Tahoma" panose="020B0604030504040204"/>
                <a:cs typeface="Tahoma" panose="020B0604030504040204"/>
              </a:rPr>
              <a:t>melalui</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55" normalizeH="0" baseline="0" noProof="0" dirty="0">
                <a:solidFill>
                  <a:srgbClr val="0F172A"/>
                </a:solidFill>
                <a:latin typeface="Tahoma" panose="020B0604030504040204"/>
                <a:cs typeface="Tahoma" panose="020B0604030504040204"/>
              </a:rPr>
              <a:t>bahan</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75" normalizeH="0" baseline="0" noProof="0" dirty="0">
                <a:solidFill>
                  <a:srgbClr val="0F172A"/>
                </a:solidFill>
                <a:latin typeface="Tahoma" panose="020B0604030504040204"/>
                <a:cs typeface="Tahoma" panose="020B0604030504040204"/>
              </a:rPr>
              <a:t>bacaan</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70" normalizeH="0" baseline="0" noProof="0" dirty="0">
                <a:solidFill>
                  <a:srgbClr val="0F172A"/>
                </a:solidFill>
                <a:latin typeface="Tahoma" panose="020B0604030504040204"/>
                <a:cs typeface="Tahoma" panose="020B0604030504040204"/>
              </a:rPr>
              <a:t>pada</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65" normalizeH="0" baseline="0" noProof="0" dirty="0">
                <a:solidFill>
                  <a:srgbClr val="0F172A"/>
                </a:solidFill>
                <a:latin typeface="Tahoma" panose="020B0604030504040204"/>
                <a:cs typeface="Tahoma" panose="020B0604030504040204"/>
              </a:rPr>
              <a:t>websites</a:t>
            </a:r>
            <a:r>
              <a:rPr kumimoji="0" sz="1200" kern="0" cap="none" spc="25" normalizeH="0" baseline="0" noProof="0" dirty="0">
                <a:solidFill>
                  <a:srgbClr val="0F172A"/>
                </a:solidFill>
                <a:latin typeface="Tahoma" panose="020B0604030504040204"/>
                <a:cs typeface="Tahoma" panose="020B0604030504040204"/>
              </a:rPr>
              <a:t> </a:t>
            </a:r>
            <a:r>
              <a:rPr kumimoji="0" sz="1200" kern="0" cap="none" spc="0" normalizeH="0" baseline="0" noProof="0" dirty="0">
                <a:solidFill>
                  <a:srgbClr val="0F172A"/>
                </a:solidFill>
                <a:latin typeface="Tahoma" panose="020B0604030504040204"/>
                <a:cs typeface="Tahoma" panose="020B0604030504040204"/>
              </a:rPr>
              <a:t>tentang</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55" normalizeH="0" baseline="0" noProof="0" dirty="0">
                <a:solidFill>
                  <a:srgbClr val="0F172A"/>
                </a:solidFill>
                <a:latin typeface="Tahoma" panose="020B0604030504040204"/>
                <a:cs typeface="Tahoma" panose="020B0604030504040204"/>
              </a:rPr>
              <a:t>Sungai</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60" normalizeH="0" baseline="0" noProof="0" dirty="0">
                <a:solidFill>
                  <a:srgbClr val="0F172A"/>
                </a:solidFill>
                <a:latin typeface="Tahoma" panose="020B0604030504040204"/>
                <a:cs typeface="Tahoma" panose="020B0604030504040204"/>
              </a:rPr>
              <a:t>Ciliwung</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65" normalizeH="0" baseline="0" noProof="0" dirty="0">
                <a:solidFill>
                  <a:srgbClr val="0F172A"/>
                </a:solidFill>
                <a:latin typeface="Tahoma" panose="020B0604030504040204"/>
                <a:cs typeface="Tahoma" panose="020B0604030504040204"/>
              </a:rPr>
              <a:t>yang</a:t>
            </a:r>
            <a:r>
              <a:rPr kumimoji="0" sz="1200" kern="0" cap="none" spc="20" normalizeH="0" baseline="0" noProof="0" dirty="0">
                <a:solidFill>
                  <a:srgbClr val="0F172A"/>
                </a:solidFill>
                <a:latin typeface="Tahoma" panose="020B0604030504040204"/>
                <a:cs typeface="Tahoma" panose="020B0604030504040204"/>
              </a:rPr>
              <a:t> </a:t>
            </a:r>
            <a:r>
              <a:rPr kumimoji="0" sz="1200" kern="0" cap="none" spc="-10" normalizeH="0" baseline="0" noProof="0" dirty="0">
                <a:solidFill>
                  <a:srgbClr val="0F172A"/>
                </a:solidFill>
                <a:latin typeface="Tahoma" panose="020B0604030504040204"/>
                <a:cs typeface="Tahoma" panose="020B0604030504040204"/>
              </a:rPr>
              <a:t>Tercemar</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1223" name="object 25"/>
          <p:cNvSpPr/>
          <p:nvPr/>
        </p:nvSpPr>
        <p:spPr>
          <a:xfrm>
            <a:off x="1099820" y="4427220"/>
            <a:ext cx="241300" cy="242570"/>
          </a:xfrm>
          <a:custGeom>
            <a:avLst/>
            <a:gdLst/>
            <a:ahLst/>
            <a:cxnLst/>
            <a:rect l="0" t="0" r="0" b="0"/>
            <a:pathLst>
              <a:path w="302260"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2"/>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26" name="object 26"/>
          <p:cNvSpPr txBox="1"/>
          <p:nvPr/>
        </p:nvSpPr>
        <p:spPr>
          <a:xfrm>
            <a:off x="1160780" y="4441190"/>
            <a:ext cx="11557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5</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1225" name="object 27"/>
          <p:cNvSpPr/>
          <p:nvPr/>
        </p:nvSpPr>
        <p:spPr>
          <a:xfrm>
            <a:off x="1099820" y="4791710"/>
            <a:ext cx="241300" cy="241300"/>
          </a:xfrm>
          <a:custGeom>
            <a:avLst/>
            <a:gdLst/>
            <a:ahLst/>
            <a:cxnLst/>
            <a:rect l="0" t="0" r="0" b="0"/>
            <a:pathLst>
              <a:path w="302260"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2"/>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28" name="object 28"/>
          <p:cNvSpPr txBox="1"/>
          <p:nvPr/>
        </p:nvSpPr>
        <p:spPr>
          <a:xfrm>
            <a:off x="1158240" y="4805680"/>
            <a:ext cx="11938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6</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29" name="object 29"/>
          <p:cNvSpPr txBox="1"/>
          <p:nvPr/>
        </p:nvSpPr>
        <p:spPr>
          <a:xfrm>
            <a:off x="1506220" y="4753610"/>
            <a:ext cx="11502390" cy="1741170"/>
          </a:xfrm>
          <a:prstGeom prst="rect">
            <a:avLst/>
          </a:prstGeom>
        </p:spPr>
        <p:txBody>
          <a:bodyPr vert="horz" wrap="square" lIns="0" tIns="10160" rIns="0" bIns="0" rtlCol="0">
            <a:spAutoFit/>
          </a:bodyPr>
          <a:lstStyle/>
          <a:p>
            <a:pPr marL="12700" eaLnBrk="1" hangingPunct="1">
              <a:lnSpc>
                <a:spcPct val="115000"/>
              </a:lnSpc>
              <a:spcBef>
                <a:spcPts val="100"/>
              </a:spcBef>
              <a:buNone/>
            </a:pPr>
            <a:r>
              <a:rPr lang="en-US" altLang="zh-CN" sz="1200">
                <a:solidFill>
                  <a:srgbClr val="0F172A"/>
                </a:solidFill>
                <a:latin typeface="Tahoma" panose="020B0604030504040204" pitchFamily="34" charset="0"/>
                <a:cs typeface="Tahoma" panose="020B0604030504040204" pitchFamily="34" charset="0"/>
              </a:rPr>
              <a:t>Guru tanya jawab dengan peserta didik mengenai bahan bacaan untuk menumbuhkan kesadaran pencemaran sungai akibat sampah sehingga berdampak pada kondisi makhluk hidup di sungai</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spcBef>
                <a:spcPts val="1475"/>
              </a:spcBef>
              <a:buNone/>
            </a:pPr>
            <a:r>
              <a:rPr lang="en-US" altLang="zh-CN" sz="1200">
                <a:solidFill>
                  <a:srgbClr val="0F172A"/>
                </a:solidFill>
                <a:latin typeface="Tahoma" panose="020B0604030504040204" pitchFamily="34" charset="0"/>
                <a:cs typeface="Tahoma" panose="020B0604030504040204" pitchFamily="34" charset="0"/>
              </a:rPr>
              <a:t>“</a:t>
            </a:r>
            <a:r>
              <a:rPr lang="en-US" altLang="zh-CN" sz="1200" i="1">
                <a:solidFill>
                  <a:srgbClr val="0F172A"/>
                </a:solidFill>
                <a:latin typeface="Verdana" panose="020B0604030504040204" pitchFamily="34" charset="0"/>
                <a:cs typeface="Verdana" panose="020B0604030504040204" pitchFamily="34" charset="0"/>
              </a:rPr>
              <a:t>Apa penyebab terjadinya pencemaran sungai?</a:t>
            </a:r>
            <a:r>
              <a:rPr lang="en-US" altLang="zh-CN" sz="1200">
                <a:solidFill>
                  <a:srgbClr val="0F172A"/>
                </a:solidFill>
                <a:latin typeface="Tahoma" panose="020B0604030504040204" pitchFamily="34" charset="0"/>
                <a:cs typeface="Tahoma" panose="020B0604030504040204" pitchFamily="34" charset="0"/>
              </a:rPr>
              <a:t>ˮ</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spcBef>
                <a:spcPts val="1475"/>
              </a:spcBef>
              <a:buNone/>
            </a:pPr>
            <a:r>
              <a:rPr lang="en-US" altLang="zh-CN" sz="1200">
                <a:solidFill>
                  <a:srgbClr val="0F172A"/>
                </a:solidFill>
                <a:latin typeface="Tahoma" panose="020B0604030504040204" pitchFamily="34" charset="0"/>
                <a:cs typeface="Tahoma" panose="020B0604030504040204" pitchFamily="34" charset="0"/>
              </a:rPr>
              <a:t>“</a:t>
            </a:r>
            <a:r>
              <a:rPr lang="en-US" altLang="zh-CN" sz="1200" i="1">
                <a:solidFill>
                  <a:srgbClr val="0F172A"/>
                </a:solidFill>
                <a:latin typeface="Verdana" panose="020B0604030504040204" pitchFamily="34" charset="0"/>
                <a:cs typeface="Verdana" panose="020B0604030504040204" pitchFamily="34" charset="0"/>
              </a:rPr>
              <a:t>Apakah sungai yang tercemar mempengaruhi kondisi makhluk hidup di sana?</a:t>
            </a:r>
            <a:r>
              <a:rPr lang="en-US" altLang="zh-CN" sz="1200">
                <a:solidFill>
                  <a:srgbClr val="0F172A"/>
                </a:solidFill>
                <a:latin typeface="Tahoma" panose="020B0604030504040204" pitchFamily="34" charset="0"/>
                <a:cs typeface="Tahoma" panose="020B0604030504040204" pitchFamily="34" charset="0"/>
              </a:rPr>
              <a:t>ˮ</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050"/>
              </a:spcBef>
              <a:buNone/>
            </a:pPr>
            <a:r>
              <a:rPr lang="en-US" altLang="zh-CN" sz="1200">
                <a:solidFill>
                  <a:srgbClr val="0F172A"/>
                </a:solidFill>
                <a:latin typeface="Tahoma" panose="020B0604030504040204" pitchFamily="34" charset="0"/>
                <a:cs typeface="Tahoma" panose="020B0604030504040204" pitchFamily="34" charset="0"/>
              </a:rPr>
              <a:t>Memaparkan tujuan pembelajaran yang akan dicapai dan menghubungkan dengan peran peserta didik "</a:t>
            </a:r>
            <a:r>
              <a:rPr lang="en-US" altLang="zh-CN" sz="1200" i="1">
                <a:solidFill>
                  <a:srgbClr val="0F172A"/>
                </a:solidFill>
                <a:latin typeface="Verdana" panose="020B0604030504040204" pitchFamily="34" charset="0"/>
                <a:cs typeface="Verdana" panose="020B0604030504040204" pitchFamily="34" charset="0"/>
              </a:rPr>
              <a:t>Apa yang bisa kita lakukan untuk melestarikan sungai kita?</a:t>
            </a:r>
            <a:r>
              <a:rPr lang="en-US" altLang="zh-CN" sz="1200">
                <a:solidFill>
                  <a:srgbClr val="0F172A"/>
                </a:solidFill>
                <a:latin typeface="Tahoma" panose="020B0604030504040204" pitchFamily="34" charset="0"/>
                <a:cs typeface="Tahoma" panose="020B0604030504040204" pitchFamily="34" charset="0"/>
              </a:rPr>
              <a:t>"</a:t>
            </a:r>
            <a:endParaRPr lang="en-US" altLang="zh-CN" sz="1200">
              <a:solidFill>
                <a:srgbClr val="000000"/>
              </a:solidFill>
              <a:latin typeface="Tahoma" panose="020B0604030504040204" pitchFamily="34" charset="0"/>
              <a:ea typeface="Tahoma" panose="020B0604030504040204" pitchFamily="34" charset="0"/>
            </a:endParaRPr>
          </a:p>
        </p:txBody>
      </p:sp>
      <p:sp>
        <p:nvSpPr>
          <p:cNvPr id="51228" name="object 30"/>
          <p:cNvSpPr/>
          <p:nvPr/>
        </p:nvSpPr>
        <p:spPr>
          <a:xfrm>
            <a:off x="1099820" y="5984240"/>
            <a:ext cx="241300" cy="241300"/>
          </a:xfrm>
          <a:custGeom>
            <a:avLst/>
            <a:gdLst/>
            <a:ahLst/>
            <a:cxnLst/>
            <a:rect l="0" t="0" r="0" b="0"/>
            <a:pathLst>
              <a:path w="302260" h="302259">
                <a:moveTo>
                  <a:pt x="150899" y="301799"/>
                </a:moveTo>
                <a:lnTo>
                  <a:pt x="103203" y="294106"/>
                </a:lnTo>
                <a:lnTo>
                  <a:pt x="61780" y="272684"/>
                </a:lnTo>
                <a:lnTo>
                  <a:pt x="29114" y="240019"/>
                </a:lnTo>
                <a:lnTo>
                  <a:pt x="7692" y="198595"/>
                </a:lnTo>
                <a:lnTo>
                  <a:pt x="0" y="150899"/>
                </a:lnTo>
                <a:lnTo>
                  <a:pt x="7692" y="103203"/>
                </a:lnTo>
                <a:lnTo>
                  <a:pt x="29114" y="61780"/>
                </a:lnTo>
                <a:lnTo>
                  <a:pt x="61780" y="29114"/>
                </a:lnTo>
                <a:lnTo>
                  <a:pt x="103203" y="7692"/>
                </a:lnTo>
                <a:lnTo>
                  <a:pt x="150899" y="0"/>
                </a:lnTo>
                <a:lnTo>
                  <a:pt x="180476" y="2926"/>
                </a:lnTo>
                <a:lnTo>
                  <a:pt x="234619" y="25352"/>
                </a:lnTo>
                <a:lnTo>
                  <a:pt x="276446" y="67180"/>
                </a:lnTo>
                <a:lnTo>
                  <a:pt x="298873" y="121323"/>
                </a:lnTo>
                <a:lnTo>
                  <a:pt x="301799" y="150899"/>
                </a:lnTo>
                <a:lnTo>
                  <a:pt x="294107" y="198595"/>
                </a:lnTo>
                <a:lnTo>
                  <a:pt x="272685" y="240019"/>
                </a:lnTo>
                <a:lnTo>
                  <a:pt x="240019" y="272684"/>
                </a:lnTo>
                <a:lnTo>
                  <a:pt x="198596" y="294106"/>
                </a:lnTo>
                <a:lnTo>
                  <a:pt x="150899" y="301799"/>
                </a:lnTo>
                <a:close/>
              </a:path>
            </a:pathLst>
          </a:custGeom>
          <a:solidFill>
            <a:srgbClr val="0DA5E9">
              <a:alpha val="100000"/>
            </a:srgbClr>
          </a:solidFill>
          <a:ln w="9525">
            <a:noFill/>
          </a:ln>
        </p:spPr>
        <p:txBody>
          <a:bodyPr/>
          <a:lstStyle/>
          <a:p>
            <a:endParaRPr lang="en-GB" altLang="en-US" sz="1440"/>
          </a:p>
        </p:txBody>
      </p:sp>
      <p:sp>
        <p:nvSpPr>
          <p:cNvPr id="31" name="object 31"/>
          <p:cNvSpPr txBox="1"/>
          <p:nvPr/>
        </p:nvSpPr>
        <p:spPr>
          <a:xfrm>
            <a:off x="1163320" y="5998210"/>
            <a:ext cx="10922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7</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32" name="object 32"/>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10</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object 2"/>
          <p:cNvSpPr/>
          <p:nvPr/>
        </p:nvSpPr>
        <p:spPr>
          <a:xfrm>
            <a:off x="731520" y="1680210"/>
            <a:ext cx="304800" cy="304800"/>
          </a:xfrm>
          <a:custGeom>
            <a:avLst/>
            <a:gdLst/>
            <a:ahLst/>
            <a:cxnLst/>
            <a:rect l="0" t="0" r="0" b="0"/>
            <a:pathLst>
              <a:path w="381000" h="381000">
                <a:moveTo>
                  <a:pt x="190499" y="380999"/>
                </a:moveTo>
                <a:lnTo>
                  <a:pt x="146820" y="375968"/>
                </a:lnTo>
                <a:lnTo>
                  <a:pt x="106722" y="361637"/>
                </a:lnTo>
                <a:lnTo>
                  <a:pt x="71351" y="339149"/>
                </a:lnTo>
                <a:lnTo>
                  <a:pt x="41850" y="309648"/>
                </a:lnTo>
                <a:lnTo>
                  <a:pt x="19362" y="274277"/>
                </a:lnTo>
                <a:lnTo>
                  <a:pt x="5031" y="234179"/>
                </a:lnTo>
                <a:lnTo>
                  <a:pt x="0" y="190499"/>
                </a:lnTo>
                <a:lnTo>
                  <a:pt x="5031" y="146820"/>
                </a:lnTo>
                <a:lnTo>
                  <a:pt x="19362" y="106722"/>
                </a:lnTo>
                <a:lnTo>
                  <a:pt x="41850" y="71351"/>
                </a:lnTo>
                <a:lnTo>
                  <a:pt x="71351" y="41850"/>
                </a:lnTo>
                <a:lnTo>
                  <a:pt x="106722" y="19362"/>
                </a:lnTo>
                <a:lnTo>
                  <a:pt x="146820" y="5031"/>
                </a:lnTo>
                <a:lnTo>
                  <a:pt x="190499" y="0"/>
                </a:lnTo>
                <a:lnTo>
                  <a:pt x="227838" y="3694"/>
                </a:lnTo>
                <a:lnTo>
                  <a:pt x="296189" y="32006"/>
                </a:lnTo>
                <a:lnTo>
                  <a:pt x="348993" y="84810"/>
                </a:lnTo>
                <a:lnTo>
                  <a:pt x="377305" y="153161"/>
                </a:lnTo>
                <a:lnTo>
                  <a:pt x="380999" y="190499"/>
                </a:lnTo>
                <a:lnTo>
                  <a:pt x="375968" y="234179"/>
                </a:lnTo>
                <a:lnTo>
                  <a:pt x="361637" y="274277"/>
                </a:lnTo>
                <a:lnTo>
                  <a:pt x="339149" y="309648"/>
                </a:lnTo>
                <a:lnTo>
                  <a:pt x="309648" y="339149"/>
                </a:lnTo>
                <a:lnTo>
                  <a:pt x="274277"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sp>
        <p:nvSpPr>
          <p:cNvPr id="3" name="object 3"/>
          <p:cNvSpPr txBox="1"/>
          <p:nvPr/>
        </p:nvSpPr>
        <p:spPr>
          <a:xfrm>
            <a:off x="1148080" y="1616710"/>
            <a:ext cx="4655820" cy="3663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320" b="1" kern="0" cap="none" spc="-45" normalizeH="0" baseline="0" noProof="0" dirty="0">
                <a:solidFill>
                  <a:srgbClr val="334155"/>
                </a:solidFill>
                <a:latin typeface="Tahoma" panose="020B0604030504040204"/>
                <a:cs typeface="Tahoma" panose="020B0604030504040204"/>
              </a:rPr>
              <a:t>Langkah-</a:t>
            </a:r>
            <a:r>
              <a:rPr kumimoji="0" sz="2320" b="1" kern="0" cap="none" spc="-40" normalizeH="0" baseline="0" noProof="0" dirty="0">
                <a:solidFill>
                  <a:srgbClr val="334155"/>
                </a:solidFill>
                <a:latin typeface="Tahoma" panose="020B0604030504040204"/>
                <a:cs typeface="Tahoma" panose="020B0604030504040204"/>
              </a:rPr>
              <a:t>Langkah</a:t>
            </a:r>
            <a:r>
              <a:rPr kumimoji="0" sz="2320" b="1" kern="0" cap="none" spc="-125" normalizeH="0" baseline="0" noProof="0" dirty="0">
                <a:solidFill>
                  <a:srgbClr val="334155"/>
                </a:solidFill>
                <a:latin typeface="Tahoma" panose="020B0604030504040204"/>
                <a:cs typeface="Tahoma" panose="020B0604030504040204"/>
              </a:rPr>
              <a:t> </a:t>
            </a:r>
            <a:r>
              <a:rPr kumimoji="0" sz="2320" b="1" kern="0" cap="none" spc="-70" normalizeH="0" baseline="0" noProof="0" dirty="0">
                <a:solidFill>
                  <a:srgbClr val="334155"/>
                </a:solidFill>
                <a:latin typeface="Tahoma" panose="020B0604030504040204"/>
                <a:cs typeface="Tahoma" panose="020B0604030504040204"/>
              </a:rPr>
              <a:t>Pembelajaran</a:t>
            </a:r>
            <a:endParaRPr kumimoji="0" sz="2320" kern="0" cap="none" spc="0" normalizeH="0" baseline="0" noProof="0">
              <a:solidFill>
                <a:sysClr val="windowText" lastClr="000000"/>
              </a:solidFill>
              <a:latin typeface="Tahoma" panose="020B0604030504040204"/>
              <a:cs typeface="Tahoma" panose="020B0604030504040204"/>
            </a:endParaRPr>
          </a:p>
        </p:txBody>
      </p:sp>
      <p:sp>
        <p:nvSpPr>
          <p:cNvPr id="4" name="object 4"/>
          <p:cNvSpPr txBox="1">
            <a:spLocks noGrp="1"/>
          </p:cNvSpPr>
          <p:nvPr>
            <p:ph type="title"/>
          </p:nvPr>
        </p:nvSpPr>
        <p:spPr>
          <a:xfrm>
            <a:off x="721360" y="705168"/>
            <a:ext cx="7340600" cy="575945"/>
          </a:xfrm>
        </p:spPr>
        <p:txBody>
          <a:bodyPr vert="horz" wrap="square" lIns="0" tIns="10160" rIns="0" bIns="0" rtlCol="0">
            <a:spAutoFit/>
          </a:bodyPr>
          <a:lstStyle/>
          <a:p>
            <a:pPr marL="12700" marR="0" lvl="0" indent="0" defTabSz="914400" eaLnBrk="1" fontAlgn="auto" latinLnBrk="0" hangingPunct="1">
              <a:lnSpc>
                <a:spcPct val="100000"/>
              </a:lnSpc>
              <a:spcBef>
                <a:spcPts val="100"/>
              </a:spcBef>
              <a:spcAft>
                <a:spcPts val="0"/>
              </a:spcAft>
              <a:buClrTx/>
              <a:buSzTx/>
              <a:buFontTx/>
              <a:buNone/>
              <a:defRPr/>
            </a:pPr>
            <a:r>
              <a:rPr kumimoji="0" sz="3680" b="1" i="0" u="none" strike="noStrike" kern="0" cap="none" spc="-70" normalizeH="0" baseline="0" noProof="0" dirty="0">
                <a:ln>
                  <a:noFill/>
                </a:ln>
                <a:solidFill>
                  <a:srgbClr val="37BDF7"/>
                </a:solidFill>
                <a:effectLst/>
                <a:uLnTx/>
                <a:uFillTx/>
                <a:latin typeface="Tahoma" panose="020B0604030504040204"/>
                <a:ea typeface="+mj-ea"/>
                <a:cs typeface="Tahoma" panose="020B0604030504040204"/>
              </a:rPr>
              <a:t>Contoh</a:t>
            </a:r>
            <a:r>
              <a:rPr kumimoji="0" sz="3680" b="1" i="0" u="none" strike="noStrike" kern="0" cap="none" spc="-165" normalizeH="0" baseline="0" noProof="0" dirty="0">
                <a:ln>
                  <a:noFill/>
                </a:ln>
                <a:solidFill>
                  <a:srgbClr val="37BDF7"/>
                </a:solidFill>
                <a:effectLst/>
                <a:uLnTx/>
                <a:uFillTx/>
                <a:latin typeface="Tahoma" panose="020B0604030504040204"/>
                <a:ea typeface="+mj-ea"/>
                <a:cs typeface="Tahoma" panose="020B0604030504040204"/>
              </a:rPr>
              <a:t> </a:t>
            </a:r>
            <a:r>
              <a:rPr kumimoji="0" sz="3680" b="1" i="0" u="none" strike="noStrike" kern="0" cap="none" spc="-165" normalizeH="0" baseline="0" noProof="0" dirty="0">
                <a:ln>
                  <a:noFill/>
                </a:ln>
                <a:solidFill>
                  <a:srgbClr val="065985"/>
                </a:solidFill>
                <a:effectLst/>
                <a:uLnTx/>
                <a:uFillTx/>
                <a:latin typeface="Tahoma" panose="020B0604030504040204"/>
                <a:ea typeface="+mj-ea"/>
                <a:cs typeface="Tahoma" panose="020B0604030504040204"/>
              </a:rPr>
              <a:t>Pembelajaran </a:t>
            </a:r>
            <a:r>
              <a:rPr kumimoji="0" sz="3680" b="1" i="0" u="none" strike="noStrike" kern="0" cap="none" spc="-65" normalizeH="0" baseline="0" noProof="0" dirty="0">
                <a:ln>
                  <a:noFill/>
                </a:ln>
                <a:solidFill>
                  <a:srgbClr val="065985"/>
                </a:solidFill>
                <a:effectLst/>
                <a:uLnTx/>
                <a:uFillTx/>
                <a:latin typeface="Tahoma" panose="020B0604030504040204"/>
                <a:ea typeface="+mj-ea"/>
                <a:cs typeface="Tahoma" panose="020B0604030504040204"/>
              </a:rPr>
              <a:t>Mendalam</a:t>
            </a:r>
            <a:endParaRPr kumimoji="0" sz="3680" b="1" i="0" u="none" strike="noStrike" kern="0" cap="none" spc="0" normalizeH="0" baseline="0" noProof="0">
              <a:ln>
                <a:noFill/>
              </a:ln>
              <a:solidFill>
                <a:srgbClr val="065985"/>
              </a:solidFill>
              <a:effectLst/>
              <a:uLnTx/>
              <a:uFillTx/>
              <a:latin typeface="Tahoma" panose="020B0604030504040204"/>
              <a:ea typeface="+mj-ea"/>
              <a:cs typeface="Tahoma" panose="020B0604030504040204"/>
            </a:endParaRPr>
          </a:p>
        </p:txBody>
      </p:sp>
      <p:sp>
        <p:nvSpPr>
          <p:cNvPr id="5" name="object 5"/>
          <p:cNvSpPr txBox="1"/>
          <p:nvPr/>
        </p:nvSpPr>
        <p:spPr>
          <a:xfrm>
            <a:off x="13247370" y="816610"/>
            <a:ext cx="516890" cy="3663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320" b="1" kern="0" cap="none" spc="-155" normalizeH="0" baseline="0" noProof="0" dirty="0">
                <a:solidFill>
                  <a:srgbClr val="065985"/>
                </a:solidFill>
                <a:latin typeface="Tahoma" panose="020B0604030504040204"/>
                <a:cs typeface="Tahoma" panose="020B0604030504040204"/>
              </a:rPr>
              <a:t>4/6</a:t>
            </a:r>
            <a:endParaRPr kumimoji="0" sz="2320" kern="0" cap="none" spc="0" normalizeH="0" baseline="0" noProof="0">
              <a:solidFill>
                <a:sysClr val="windowText" lastClr="000000"/>
              </a:solidFill>
              <a:latin typeface="Tahoma" panose="020B0604030504040204"/>
              <a:cs typeface="Tahoma" panose="020B0604030504040204"/>
            </a:endParaRPr>
          </a:p>
        </p:txBody>
      </p:sp>
      <p:sp>
        <p:nvSpPr>
          <p:cNvPr id="6" name="object 6"/>
          <p:cNvSpPr txBox="1"/>
          <p:nvPr/>
        </p:nvSpPr>
        <p:spPr>
          <a:xfrm>
            <a:off x="796290" y="1699260"/>
            <a:ext cx="18796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434" normalizeH="0" baseline="0" noProof="0" dirty="0">
                <a:solidFill>
                  <a:srgbClr val="FFFFFF"/>
                </a:solidFill>
                <a:latin typeface="Tahoma" panose="020B0604030504040204"/>
                <a:cs typeface="Tahoma" panose="020B0604030504040204"/>
              </a:rPr>
              <a:t>11</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52231" name="object 7"/>
          <p:cNvSpPr/>
          <p:nvPr/>
        </p:nvSpPr>
        <p:spPr>
          <a:xfrm>
            <a:off x="731520" y="2150110"/>
            <a:ext cx="13167360" cy="5013960"/>
          </a:xfrm>
          <a:custGeom>
            <a:avLst/>
            <a:gdLst/>
            <a:ahLst/>
            <a:cxnLst/>
            <a:rect l="0" t="0" r="0" b="0"/>
            <a:pathLst>
              <a:path w="16459835" h="6267450">
                <a:moveTo>
                  <a:pt x="16308356" y="6267449"/>
                </a:moveTo>
                <a:lnTo>
                  <a:pt x="150857" y="6267449"/>
                </a:lnTo>
                <a:lnTo>
                  <a:pt x="103174" y="6259759"/>
                </a:lnTo>
                <a:lnTo>
                  <a:pt x="61763" y="6238343"/>
                </a:lnTo>
                <a:lnTo>
                  <a:pt x="29106" y="6205686"/>
                </a:lnTo>
                <a:lnTo>
                  <a:pt x="7690" y="6164274"/>
                </a:lnTo>
                <a:lnTo>
                  <a:pt x="0" y="6116591"/>
                </a:lnTo>
                <a:lnTo>
                  <a:pt x="0" y="150857"/>
                </a:lnTo>
                <a:lnTo>
                  <a:pt x="7690" y="103174"/>
                </a:lnTo>
                <a:lnTo>
                  <a:pt x="29106" y="61762"/>
                </a:lnTo>
                <a:lnTo>
                  <a:pt x="61763" y="29106"/>
                </a:lnTo>
                <a:lnTo>
                  <a:pt x="103174" y="7690"/>
                </a:lnTo>
                <a:lnTo>
                  <a:pt x="150857" y="0"/>
                </a:lnTo>
                <a:lnTo>
                  <a:pt x="16308356" y="0"/>
                </a:lnTo>
                <a:lnTo>
                  <a:pt x="16366088" y="11483"/>
                </a:lnTo>
                <a:lnTo>
                  <a:pt x="16415030" y="44184"/>
                </a:lnTo>
                <a:lnTo>
                  <a:pt x="16447731" y="93126"/>
                </a:lnTo>
                <a:lnTo>
                  <a:pt x="16459214" y="150857"/>
                </a:lnTo>
                <a:lnTo>
                  <a:pt x="16459214" y="6116591"/>
                </a:lnTo>
                <a:lnTo>
                  <a:pt x="16451523" y="6164274"/>
                </a:lnTo>
                <a:lnTo>
                  <a:pt x="16430107" y="6205686"/>
                </a:lnTo>
                <a:lnTo>
                  <a:pt x="16397451" y="6238343"/>
                </a:lnTo>
                <a:lnTo>
                  <a:pt x="16356039" y="6259759"/>
                </a:lnTo>
                <a:lnTo>
                  <a:pt x="16308356" y="6267449"/>
                </a:lnTo>
                <a:close/>
              </a:path>
            </a:pathLst>
          </a:custGeom>
          <a:solidFill>
            <a:srgbClr val="E1E7F0">
              <a:alpha val="100000"/>
            </a:srgbClr>
          </a:solidFill>
          <a:ln w="9525">
            <a:noFill/>
          </a:ln>
        </p:spPr>
        <p:txBody>
          <a:bodyPr/>
          <a:lstStyle/>
          <a:p>
            <a:endParaRPr lang="en-GB" altLang="en-US" sz="1440"/>
          </a:p>
        </p:txBody>
      </p:sp>
      <p:sp>
        <p:nvSpPr>
          <p:cNvPr id="8" name="object 8"/>
          <p:cNvSpPr txBox="1"/>
          <p:nvPr/>
        </p:nvSpPr>
        <p:spPr>
          <a:xfrm>
            <a:off x="904240" y="2313940"/>
            <a:ext cx="3887470" cy="29273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840" b="1" kern="0" cap="none" spc="-185" normalizeH="0" baseline="0" noProof="0" dirty="0">
                <a:solidFill>
                  <a:srgbClr val="334155"/>
                </a:solidFill>
                <a:latin typeface="Tahoma" panose="020B0604030504040204"/>
                <a:cs typeface="Tahoma" panose="020B0604030504040204"/>
              </a:rPr>
              <a:t>Inti</a:t>
            </a:r>
            <a:r>
              <a:rPr kumimoji="0" sz="1840" b="1" kern="0" cap="none" spc="-85" normalizeH="0" baseline="0" noProof="0" dirty="0">
                <a:solidFill>
                  <a:srgbClr val="334155"/>
                </a:solidFill>
                <a:latin typeface="Tahoma" panose="020B0604030504040204"/>
                <a:cs typeface="Tahoma" panose="020B0604030504040204"/>
              </a:rPr>
              <a:t> </a:t>
            </a:r>
            <a:r>
              <a:rPr kumimoji="0" sz="1840" b="1" kern="0" cap="none" spc="-60" normalizeH="0" baseline="0" noProof="0" dirty="0">
                <a:solidFill>
                  <a:srgbClr val="334155"/>
                </a:solidFill>
                <a:latin typeface="Tahoma" panose="020B0604030504040204"/>
                <a:cs typeface="Tahoma" panose="020B0604030504040204"/>
              </a:rPr>
              <a:t>(bermakna,</a:t>
            </a:r>
            <a:r>
              <a:rPr kumimoji="0" sz="1840" b="1" kern="0" cap="none" spc="-160" normalizeH="0" baseline="0" noProof="0" dirty="0">
                <a:solidFill>
                  <a:srgbClr val="334155"/>
                </a:solidFill>
                <a:latin typeface="Tahoma" panose="020B0604030504040204"/>
                <a:cs typeface="Tahoma" panose="020B0604030504040204"/>
              </a:rPr>
              <a:t> </a:t>
            </a:r>
            <a:r>
              <a:rPr kumimoji="0" sz="1840" b="1" kern="0" cap="none" spc="-45" normalizeH="0" baseline="0" noProof="0" dirty="0">
                <a:solidFill>
                  <a:srgbClr val="334155"/>
                </a:solidFill>
                <a:latin typeface="Tahoma" panose="020B0604030504040204"/>
                <a:cs typeface="Tahoma" panose="020B0604030504040204"/>
              </a:rPr>
              <a:t>menggembirakan)</a:t>
            </a:r>
            <a:endParaRPr kumimoji="0" sz="1840" kern="0" cap="none" spc="0" normalizeH="0" baseline="0" noProof="0">
              <a:solidFill>
                <a:sysClr val="windowText" lastClr="000000"/>
              </a:solidFill>
              <a:latin typeface="Tahoma" panose="020B0604030504040204"/>
              <a:cs typeface="Tahoma" panose="020B0604030504040204"/>
            </a:endParaRPr>
          </a:p>
        </p:txBody>
      </p:sp>
      <p:grpSp>
        <p:nvGrpSpPr>
          <p:cNvPr id="52233" name="object 9"/>
          <p:cNvGrpSpPr/>
          <p:nvPr/>
        </p:nvGrpSpPr>
        <p:grpSpPr>
          <a:xfrm>
            <a:off x="914400" y="2843530"/>
            <a:ext cx="6309360" cy="4137660"/>
            <a:chOff x="1143001" y="3555110"/>
            <a:chExt cx="7886700" cy="5172075"/>
          </a:xfrm>
        </p:grpSpPr>
        <p:sp>
          <p:nvSpPr>
            <p:cNvPr id="52260" name="object 10"/>
            <p:cNvSpPr/>
            <p:nvPr/>
          </p:nvSpPr>
          <p:spPr>
            <a:xfrm>
              <a:off x="1143001" y="3555110"/>
              <a:ext cx="7886700" cy="5172075"/>
            </a:xfrm>
            <a:custGeom>
              <a:avLst/>
              <a:gdLst/>
              <a:ahLst/>
              <a:cxnLst/>
              <a:rect l="0" t="0" r="0" b="0"/>
              <a:pathLst>
                <a:path w="7886700" h="5172075">
                  <a:moveTo>
                    <a:pt x="7735832" y="5171999"/>
                  </a:moveTo>
                  <a:lnTo>
                    <a:pt x="150867" y="5171999"/>
                  </a:lnTo>
                  <a:lnTo>
                    <a:pt x="103181" y="5164308"/>
                  </a:lnTo>
                  <a:lnTo>
                    <a:pt x="61766" y="5142891"/>
                  </a:lnTo>
                  <a:lnTo>
                    <a:pt x="29108" y="5110232"/>
                  </a:lnTo>
                  <a:lnTo>
                    <a:pt x="7691" y="5068818"/>
                  </a:lnTo>
                  <a:lnTo>
                    <a:pt x="0" y="5021132"/>
                  </a:lnTo>
                  <a:lnTo>
                    <a:pt x="0" y="150866"/>
                  </a:lnTo>
                  <a:lnTo>
                    <a:pt x="7691" y="103181"/>
                  </a:lnTo>
                  <a:lnTo>
                    <a:pt x="29108" y="61767"/>
                  </a:lnTo>
                  <a:lnTo>
                    <a:pt x="61766" y="29108"/>
                  </a:lnTo>
                  <a:lnTo>
                    <a:pt x="103181" y="7691"/>
                  </a:lnTo>
                  <a:lnTo>
                    <a:pt x="150867" y="0"/>
                  </a:lnTo>
                  <a:lnTo>
                    <a:pt x="7735832" y="0"/>
                  </a:lnTo>
                  <a:lnTo>
                    <a:pt x="7793567" y="11483"/>
                  </a:lnTo>
                  <a:lnTo>
                    <a:pt x="7842511" y="44187"/>
                  </a:lnTo>
                  <a:lnTo>
                    <a:pt x="7875215" y="93132"/>
                  </a:lnTo>
                  <a:lnTo>
                    <a:pt x="7886699" y="150866"/>
                  </a:lnTo>
                  <a:lnTo>
                    <a:pt x="7886699" y="5021132"/>
                  </a:lnTo>
                  <a:lnTo>
                    <a:pt x="7879008" y="5068818"/>
                  </a:lnTo>
                  <a:lnTo>
                    <a:pt x="7857591" y="5110232"/>
                  </a:lnTo>
                  <a:lnTo>
                    <a:pt x="7824933" y="5142891"/>
                  </a:lnTo>
                  <a:lnTo>
                    <a:pt x="7783518" y="5164308"/>
                  </a:lnTo>
                  <a:lnTo>
                    <a:pt x="7735832" y="5171999"/>
                  </a:lnTo>
                  <a:close/>
                </a:path>
              </a:pathLst>
            </a:custGeom>
            <a:solidFill>
              <a:srgbClr val="F7FAFC">
                <a:alpha val="100000"/>
              </a:srgbClr>
            </a:solidFill>
            <a:ln w="9525">
              <a:noFill/>
            </a:ln>
          </p:spPr>
          <p:txBody>
            <a:bodyPr/>
            <a:lstStyle/>
            <a:p>
              <a:endParaRPr lang="en-GB" altLang="en-US" sz="1440"/>
            </a:p>
          </p:txBody>
        </p:sp>
        <p:pic>
          <p:nvPicPr>
            <p:cNvPr id="52261" name="object 11"/>
            <p:cNvPicPr>
              <a:picLocks noChangeAspect="1"/>
            </p:cNvPicPr>
            <p:nvPr/>
          </p:nvPicPr>
          <p:blipFill>
            <a:blip r:embed="rId2"/>
            <a:stretch>
              <a:fillRect/>
            </a:stretch>
          </p:blipFill>
          <p:spPr>
            <a:xfrm>
              <a:off x="1524001" y="4498086"/>
              <a:ext cx="19049" cy="2961907"/>
            </a:xfrm>
            <a:prstGeom prst="rect">
              <a:avLst/>
            </a:prstGeom>
            <a:noFill/>
            <a:ln w="9525">
              <a:noFill/>
            </a:ln>
          </p:spPr>
        </p:pic>
      </p:grpSp>
      <p:sp>
        <p:nvSpPr>
          <p:cNvPr id="12" name="object 12"/>
          <p:cNvSpPr txBox="1"/>
          <p:nvPr/>
        </p:nvSpPr>
        <p:spPr>
          <a:xfrm>
            <a:off x="1087120" y="3008630"/>
            <a:ext cx="106299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35" normalizeH="0" baseline="0" noProof="0" dirty="0">
                <a:solidFill>
                  <a:srgbClr val="1E293B"/>
                </a:solidFill>
                <a:latin typeface="Tahoma" panose="020B0604030504040204"/>
                <a:cs typeface="Tahoma" panose="020B0604030504040204"/>
              </a:rPr>
              <a:t>Memahami</a:t>
            </a:r>
            <a:endParaRPr kumimoji="0" sz="1520" kern="0" cap="none" spc="0" normalizeH="0" baseline="0" noProof="0">
              <a:solidFill>
                <a:sysClr val="windowText" lastClr="000000"/>
              </a:solidFill>
              <a:latin typeface="Tahoma" panose="020B0604030504040204"/>
              <a:cs typeface="Tahoma" panose="020B0604030504040204"/>
            </a:endParaRPr>
          </a:p>
        </p:txBody>
      </p:sp>
      <p:grpSp>
        <p:nvGrpSpPr>
          <p:cNvPr id="52235" name="object 13"/>
          <p:cNvGrpSpPr/>
          <p:nvPr/>
        </p:nvGrpSpPr>
        <p:grpSpPr>
          <a:xfrm>
            <a:off x="7406640" y="2843530"/>
            <a:ext cx="6309360" cy="4137660"/>
            <a:chOff x="9258308" y="3555110"/>
            <a:chExt cx="7887334" cy="5172075"/>
          </a:xfrm>
        </p:grpSpPr>
        <p:sp>
          <p:nvSpPr>
            <p:cNvPr id="52258" name="object 14"/>
            <p:cNvSpPr/>
            <p:nvPr/>
          </p:nvSpPr>
          <p:spPr>
            <a:xfrm>
              <a:off x="9258308" y="3555110"/>
              <a:ext cx="7887334" cy="5172075"/>
            </a:xfrm>
            <a:custGeom>
              <a:avLst/>
              <a:gdLst/>
              <a:ahLst/>
              <a:cxnLst/>
              <a:rect l="0" t="0" r="0" b="0"/>
              <a:pathLst>
                <a:path w="7887334" h="5172075">
                  <a:moveTo>
                    <a:pt x="7735838" y="5172074"/>
                  </a:moveTo>
                  <a:lnTo>
                    <a:pt x="150869" y="5172074"/>
                  </a:lnTo>
                  <a:lnTo>
                    <a:pt x="103183" y="5164383"/>
                  </a:lnTo>
                  <a:lnTo>
                    <a:pt x="61768" y="5142966"/>
                  </a:lnTo>
                  <a:lnTo>
                    <a:pt x="29109" y="5110307"/>
                  </a:lnTo>
                  <a:lnTo>
                    <a:pt x="7691" y="5068892"/>
                  </a:lnTo>
                  <a:lnTo>
                    <a:pt x="0" y="5021205"/>
                  </a:lnTo>
                  <a:lnTo>
                    <a:pt x="0" y="150869"/>
                  </a:lnTo>
                  <a:lnTo>
                    <a:pt x="7691" y="103183"/>
                  </a:lnTo>
                  <a:lnTo>
                    <a:pt x="29109" y="61767"/>
                  </a:lnTo>
                  <a:lnTo>
                    <a:pt x="61768" y="29109"/>
                  </a:lnTo>
                  <a:lnTo>
                    <a:pt x="103183" y="7691"/>
                  </a:lnTo>
                  <a:lnTo>
                    <a:pt x="150869" y="0"/>
                  </a:lnTo>
                  <a:lnTo>
                    <a:pt x="7735838" y="0"/>
                  </a:lnTo>
                  <a:lnTo>
                    <a:pt x="7793573" y="11484"/>
                  </a:lnTo>
                  <a:lnTo>
                    <a:pt x="7842517" y="44188"/>
                  </a:lnTo>
                  <a:lnTo>
                    <a:pt x="7875222" y="93134"/>
                  </a:lnTo>
                  <a:lnTo>
                    <a:pt x="7886706" y="150869"/>
                  </a:lnTo>
                  <a:lnTo>
                    <a:pt x="7886706" y="5021205"/>
                  </a:lnTo>
                  <a:lnTo>
                    <a:pt x="7879015" y="5068892"/>
                  </a:lnTo>
                  <a:lnTo>
                    <a:pt x="7857597" y="5110307"/>
                  </a:lnTo>
                  <a:lnTo>
                    <a:pt x="7824939" y="5142966"/>
                  </a:lnTo>
                  <a:lnTo>
                    <a:pt x="7783524" y="5164383"/>
                  </a:lnTo>
                  <a:lnTo>
                    <a:pt x="7735838" y="5172074"/>
                  </a:lnTo>
                  <a:close/>
                </a:path>
              </a:pathLst>
            </a:custGeom>
            <a:solidFill>
              <a:srgbClr val="F7FAFC">
                <a:alpha val="100000"/>
              </a:srgbClr>
            </a:solidFill>
            <a:ln w="9525">
              <a:noFill/>
            </a:ln>
          </p:spPr>
          <p:txBody>
            <a:bodyPr/>
            <a:lstStyle/>
            <a:p>
              <a:endParaRPr lang="en-GB" altLang="en-US" sz="1440"/>
            </a:p>
          </p:txBody>
        </p:sp>
        <p:pic>
          <p:nvPicPr>
            <p:cNvPr id="52259" name="object 15"/>
            <p:cNvPicPr>
              <a:picLocks noChangeAspect="1"/>
            </p:cNvPicPr>
            <p:nvPr/>
          </p:nvPicPr>
          <p:blipFill>
            <a:blip r:embed="rId3"/>
            <a:stretch>
              <a:fillRect/>
            </a:stretch>
          </p:blipFill>
          <p:spPr>
            <a:xfrm>
              <a:off x="9639309" y="4498086"/>
              <a:ext cx="19049" cy="3400002"/>
            </a:xfrm>
            <a:prstGeom prst="rect">
              <a:avLst/>
            </a:prstGeom>
            <a:noFill/>
            <a:ln w="9525">
              <a:noFill/>
            </a:ln>
          </p:spPr>
        </p:pic>
      </p:grpSp>
      <p:sp>
        <p:nvSpPr>
          <p:cNvPr id="16" name="object 16"/>
          <p:cNvSpPr txBox="1"/>
          <p:nvPr/>
        </p:nvSpPr>
        <p:spPr>
          <a:xfrm>
            <a:off x="7579360" y="3008630"/>
            <a:ext cx="127762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20" normalizeH="0" baseline="0" noProof="0" dirty="0">
                <a:solidFill>
                  <a:srgbClr val="1E293B"/>
                </a:solidFill>
                <a:latin typeface="Tahoma" panose="020B0604030504040204"/>
                <a:cs typeface="Tahoma" panose="020B0604030504040204"/>
              </a:rPr>
              <a:t>Mengaplikasi</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17" name="object 17"/>
          <p:cNvSpPr txBox="1"/>
          <p:nvPr/>
        </p:nvSpPr>
        <p:spPr>
          <a:xfrm>
            <a:off x="1506220" y="3380740"/>
            <a:ext cx="5111750" cy="646430"/>
          </a:xfrm>
          <a:prstGeom prst="rect">
            <a:avLst/>
          </a:prstGeom>
        </p:spPr>
        <p:txBody>
          <a:bodyPr vert="horz" wrap="square" lIns="0" tIns="10160" rIns="0" bIns="0" rtlCol="0">
            <a:spAutoFit/>
          </a:bodyPr>
          <a:lstStyle/>
          <a:p>
            <a:pPr marL="12700" eaLnBrk="1" hangingPunct="1">
              <a:lnSpc>
                <a:spcPct val="115000"/>
              </a:lnSpc>
              <a:spcBef>
                <a:spcPts val="100"/>
              </a:spcBef>
              <a:buNone/>
            </a:pPr>
            <a:r>
              <a:rPr lang="en-US" altLang="zh-CN" sz="1200">
                <a:solidFill>
                  <a:srgbClr val="0F172A"/>
                </a:solidFill>
                <a:latin typeface="Tahoma" panose="020B0604030504040204" pitchFamily="34" charset="0"/>
                <a:cs typeface="Tahoma" panose="020B0604030504040204" pitchFamily="34" charset="0"/>
              </a:rPr>
              <a:t>Berdiskusi, membaca artikel, eksplorasi sumber informasi pada buku, </a:t>
            </a:r>
            <a:r>
              <a:rPr lang="en-US" altLang="zh-CN" sz="1200" i="1">
                <a:solidFill>
                  <a:srgbClr val="0F172A"/>
                </a:solidFill>
                <a:latin typeface="Verdana" panose="020B0604030504040204" pitchFamily="34" charset="0"/>
                <a:cs typeface="Verdana" panose="020B0604030504040204" pitchFamily="34" charset="0"/>
              </a:rPr>
              <a:t>e-book</a:t>
            </a:r>
            <a:r>
              <a:rPr lang="en-US" altLang="zh-CN" sz="1200">
                <a:solidFill>
                  <a:srgbClr val="0F172A"/>
                </a:solidFill>
                <a:latin typeface="Tahoma" panose="020B0604030504040204" pitchFamily="34" charset="0"/>
                <a:cs typeface="Tahoma" panose="020B0604030504040204" pitchFamily="34" charset="0"/>
              </a:rPr>
              <a:t>, artikel, dan </a:t>
            </a:r>
            <a:r>
              <a:rPr lang="en-US" altLang="zh-CN" sz="1200" i="1">
                <a:solidFill>
                  <a:srgbClr val="0F172A"/>
                </a:solidFill>
                <a:latin typeface="Verdana" panose="020B0604030504040204" pitchFamily="34" charset="0"/>
                <a:cs typeface="Verdana" panose="020B0604030504040204" pitchFamily="34" charset="0"/>
              </a:rPr>
              <a:t>websites </a:t>
            </a:r>
            <a:r>
              <a:rPr lang="en-US" altLang="zh-CN" sz="1200">
                <a:solidFill>
                  <a:srgbClr val="0F172A"/>
                </a:solidFill>
                <a:latin typeface="Tahoma" panose="020B0604030504040204" pitchFamily="34" charset="0"/>
                <a:cs typeface="Tahoma" panose="020B0604030504040204" pitchFamily="34" charset="0"/>
              </a:rPr>
              <a:t>melalui internet tentang keanekaragaman hayati dan ekosistem sungai</a:t>
            </a:r>
            <a:endParaRPr lang="en-US" altLang="zh-CN" sz="1200">
              <a:solidFill>
                <a:srgbClr val="000000"/>
              </a:solidFill>
              <a:latin typeface="Tahoma" panose="020B0604030504040204" pitchFamily="34" charset="0"/>
              <a:ea typeface="Tahoma" panose="020B0604030504040204" pitchFamily="34" charset="0"/>
            </a:endParaRPr>
          </a:p>
        </p:txBody>
      </p:sp>
      <p:sp>
        <p:nvSpPr>
          <p:cNvPr id="18" name="object 18"/>
          <p:cNvSpPr txBox="1"/>
          <p:nvPr/>
        </p:nvSpPr>
        <p:spPr>
          <a:xfrm>
            <a:off x="1551940" y="4133850"/>
            <a:ext cx="5107940" cy="1510665"/>
          </a:xfrm>
          <a:prstGeom prst="rect">
            <a:avLst/>
          </a:prstGeom>
        </p:spPr>
        <p:txBody>
          <a:bodyPr vert="horz" wrap="square" lIns="0" tIns="37592" rIns="0" bIns="0" rtlCol="0">
            <a:spAutoFit/>
          </a:bodyPr>
          <a:lstStyle/>
          <a:p>
            <a:pPr marL="412750" indent="-390525" defTabSz="914400" eaLnBrk="1" hangingPunct="1">
              <a:spcBef>
                <a:spcPts val="375"/>
              </a:spcBef>
              <a:buAutoNum type="alphaLcPeriod"/>
              <a:tabLst>
                <a:tab pos="412750" algn="l"/>
              </a:tabLst>
            </a:pPr>
            <a:r>
              <a:rPr lang="en-US" altLang="zh-CN" sz="1200">
                <a:solidFill>
                  <a:srgbClr val="0F172A"/>
                </a:solidFill>
                <a:latin typeface="Tahoma" panose="020B0604030504040204" pitchFamily="34" charset="0"/>
                <a:cs typeface="Tahoma" panose="020B0604030504040204" pitchFamily="34" charset="0"/>
              </a:rPr>
              <a:t>Apa definisi ekosistem?</a:t>
            </a:r>
            <a:endParaRPr lang="en-US" altLang="zh-CN" sz="1200">
              <a:solidFill>
                <a:srgbClr val="000000"/>
              </a:solidFill>
              <a:latin typeface="Tahoma" panose="020B0604030504040204" pitchFamily="34" charset="0"/>
              <a:cs typeface="Tahoma" panose="020B0604030504040204" pitchFamily="34" charset="0"/>
            </a:endParaRPr>
          </a:p>
          <a:p>
            <a:pPr marL="412750" indent="-390525" defTabSz="914400" eaLnBrk="1" hangingPunct="1">
              <a:spcBef>
                <a:spcPts val="275"/>
              </a:spcBef>
              <a:buAutoNum type="alphaLcPeriod"/>
              <a:tabLst>
                <a:tab pos="412750" algn="l"/>
              </a:tabLst>
            </a:pPr>
            <a:r>
              <a:rPr lang="en-US" altLang="zh-CN" sz="1200">
                <a:solidFill>
                  <a:srgbClr val="0F172A"/>
                </a:solidFill>
                <a:latin typeface="Tahoma" panose="020B0604030504040204" pitchFamily="34" charset="0"/>
                <a:cs typeface="Tahoma" panose="020B0604030504040204" pitchFamily="34" charset="0"/>
              </a:rPr>
              <a:t>Apa saja macam-macam ekosistem?</a:t>
            </a:r>
            <a:endParaRPr lang="en-US" altLang="zh-CN" sz="1200">
              <a:solidFill>
                <a:srgbClr val="000000"/>
              </a:solidFill>
              <a:latin typeface="Tahoma" panose="020B0604030504040204" pitchFamily="34" charset="0"/>
              <a:cs typeface="Tahoma" panose="020B0604030504040204" pitchFamily="34" charset="0"/>
            </a:endParaRPr>
          </a:p>
          <a:p>
            <a:pPr marL="412750" indent="-390525" defTabSz="914400" eaLnBrk="1" hangingPunct="1">
              <a:spcBef>
                <a:spcPts val="275"/>
              </a:spcBef>
              <a:buAutoNum type="alphaLcPeriod"/>
              <a:tabLst>
                <a:tab pos="412750" algn="l"/>
              </a:tabLst>
            </a:pPr>
            <a:r>
              <a:rPr lang="en-US" altLang="zh-CN" sz="1200">
                <a:solidFill>
                  <a:srgbClr val="0F172A"/>
                </a:solidFill>
                <a:latin typeface="Tahoma" panose="020B0604030504040204" pitchFamily="34" charset="0"/>
                <a:cs typeface="Tahoma" panose="020B0604030504040204" pitchFamily="34" charset="0"/>
              </a:rPr>
              <a:t>Apa definisi keanekaragaman hayati?</a:t>
            </a:r>
            <a:endParaRPr lang="en-US" altLang="zh-CN" sz="1200">
              <a:solidFill>
                <a:srgbClr val="000000"/>
              </a:solidFill>
              <a:latin typeface="Tahoma" panose="020B0604030504040204" pitchFamily="34" charset="0"/>
              <a:cs typeface="Tahoma" panose="020B0604030504040204" pitchFamily="34" charset="0"/>
            </a:endParaRPr>
          </a:p>
          <a:p>
            <a:pPr marL="412750" indent="-390525" defTabSz="914400" eaLnBrk="1" hangingPunct="1">
              <a:lnSpc>
                <a:spcPct val="115000"/>
              </a:lnSpc>
              <a:buAutoNum type="alphaLcPeriod"/>
              <a:tabLst>
                <a:tab pos="412750" algn="l"/>
              </a:tabLst>
            </a:pPr>
            <a:r>
              <a:rPr lang="en-US" altLang="zh-CN" sz="1200">
                <a:solidFill>
                  <a:srgbClr val="0F172A"/>
                </a:solidFill>
                <a:latin typeface="Tahoma" panose="020B0604030504040204" pitchFamily="34" charset="0"/>
                <a:cs typeface="Tahoma" panose="020B0604030504040204" pitchFamily="34" charset="0"/>
              </a:rPr>
              <a:t>Mengapa keanekaragaman hayati penting bagi kelangsungan ekosistem?</a:t>
            </a:r>
            <a:endParaRPr lang="en-US" altLang="zh-CN" sz="1200">
              <a:solidFill>
                <a:srgbClr val="000000"/>
              </a:solidFill>
              <a:latin typeface="Tahoma" panose="020B0604030504040204" pitchFamily="34" charset="0"/>
              <a:cs typeface="Tahoma" panose="020B0604030504040204" pitchFamily="34" charset="0"/>
            </a:endParaRPr>
          </a:p>
          <a:p>
            <a:pPr marL="412750" indent="-390525" defTabSz="914400" eaLnBrk="1" hangingPunct="1">
              <a:lnSpc>
                <a:spcPct val="115000"/>
              </a:lnSpc>
              <a:buAutoNum type="alphaLcPeriod"/>
              <a:tabLst>
                <a:tab pos="412750" algn="l"/>
              </a:tabLst>
            </a:pPr>
            <a:r>
              <a:rPr lang="en-US" altLang="zh-CN" sz="1200">
                <a:solidFill>
                  <a:srgbClr val="0F172A"/>
                </a:solidFill>
                <a:latin typeface="Tahoma" panose="020B0604030504040204" pitchFamily="34" charset="0"/>
                <a:cs typeface="Tahoma" panose="020B0604030504040204" pitchFamily="34" charset="0"/>
              </a:rPr>
              <a:t>Apakah aktivitas manusia mempengaruhi kelangsungan ekosistem sungai?</a:t>
            </a:r>
            <a:endParaRPr lang="en-US" altLang="zh-CN" sz="1200">
              <a:solidFill>
                <a:srgbClr val="000000"/>
              </a:solidFill>
              <a:latin typeface="Tahoma" panose="020B0604030504040204" pitchFamily="34" charset="0"/>
              <a:ea typeface="Tahoma" panose="020B0604030504040204" pitchFamily="34" charset="0"/>
            </a:endParaRPr>
          </a:p>
        </p:txBody>
      </p:sp>
      <p:sp>
        <p:nvSpPr>
          <p:cNvPr id="52239" name="object 19"/>
          <p:cNvSpPr/>
          <p:nvPr/>
        </p:nvSpPr>
        <p:spPr>
          <a:xfrm>
            <a:off x="1099820" y="3417570"/>
            <a:ext cx="241300" cy="242570"/>
          </a:xfrm>
          <a:custGeom>
            <a:avLst/>
            <a:gdLst/>
            <a:ahLst/>
            <a:cxnLst/>
            <a:rect l="0" t="0" r="0" b="0"/>
            <a:pathLst>
              <a:path w="302260"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20" name="object 20"/>
          <p:cNvSpPr txBox="1"/>
          <p:nvPr/>
        </p:nvSpPr>
        <p:spPr>
          <a:xfrm>
            <a:off x="1174750" y="3432810"/>
            <a:ext cx="8636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355" normalizeH="0" baseline="0" noProof="0" dirty="0">
                <a:solidFill>
                  <a:srgbClr val="FFFFFF"/>
                </a:solidFill>
                <a:latin typeface="Tahoma" panose="020B0604030504040204"/>
                <a:cs typeface="Tahoma" panose="020B0604030504040204"/>
              </a:rPr>
              <a:t>1</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21" name="object 21"/>
          <p:cNvSpPr txBox="1"/>
          <p:nvPr/>
        </p:nvSpPr>
        <p:spPr>
          <a:xfrm>
            <a:off x="1506220" y="5685790"/>
            <a:ext cx="5137150" cy="434340"/>
          </a:xfrm>
          <a:prstGeom prst="rect">
            <a:avLst/>
          </a:prstGeom>
        </p:spPr>
        <p:txBody>
          <a:bodyPr vert="horz" wrap="square" lIns="0" tIns="10160" rIns="0" bIns="0" rtlCol="0">
            <a:spAutoFit/>
          </a:bodyPr>
          <a:lstStyle/>
          <a:p>
            <a:pPr marL="12700" eaLnBrk="1" hangingPunct="1">
              <a:lnSpc>
                <a:spcPct val="115000"/>
              </a:lnSpc>
              <a:spcBef>
                <a:spcPts val="100"/>
              </a:spcBef>
              <a:buNone/>
            </a:pPr>
            <a:r>
              <a:rPr lang="en-US" altLang="zh-CN" sz="1200">
                <a:solidFill>
                  <a:srgbClr val="0F172A"/>
                </a:solidFill>
                <a:latin typeface="Tahoma" panose="020B0604030504040204" pitchFamily="34" charset="0"/>
                <a:cs typeface="Tahoma" panose="020B0604030504040204" pitchFamily="34" charset="0"/>
              </a:rPr>
              <a:t>Membuat peta konsep tentang ekosistem, keanekaragaman hayati, dan kelangsungan ekosistem sungai</a:t>
            </a:r>
            <a:endParaRPr lang="en-US" altLang="zh-CN" sz="1200">
              <a:solidFill>
                <a:srgbClr val="000000"/>
              </a:solidFill>
              <a:latin typeface="Tahoma" panose="020B0604030504040204" pitchFamily="34" charset="0"/>
              <a:ea typeface="Tahoma" panose="020B0604030504040204" pitchFamily="34" charset="0"/>
            </a:endParaRPr>
          </a:p>
        </p:txBody>
      </p:sp>
      <p:sp>
        <p:nvSpPr>
          <p:cNvPr id="52242" name="object 22"/>
          <p:cNvSpPr/>
          <p:nvPr/>
        </p:nvSpPr>
        <p:spPr>
          <a:xfrm>
            <a:off x="1099820" y="5730240"/>
            <a:ext cx="241300" cy="241300"/>
          </a:xfrm>
          <a:custGeom>
            <a:avLst/>
            <a:gdLst/>
            <a:ahLst/>
            <a:cxnLst/>
            <a:rect l="0" t="0" r="0" b="0"/>
            <a:pathLst>
              <a:path w="302260" h="302259">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23" name="object 23"/>
          <p:cNvSpPr txBox="1"/>
          <p:nvPr/>
        </p:nvSpPr>
        <p:spPr>
          <a:xfrm>
            <a:off x="1159510" y="5744210"/>
            <a:ext cx="11684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2</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2244" name="object 24"/>
          <p:cNvSpPr/>
          <p:nvPr/>
        </p:nvSpPr>
        <p:spPr>
          <a:xfrm>
            <a:off x="7595870" y="5612130"/>
            <a:ext cx="241300" cy="242570"/>
          </a:xfrm>
          <a:custGeom>
            <a:avLst/>
            <a:gdLst/>
            <a:ahLst/>
            <a:cxnLst/>
            <a:rect l="0" t="0" r="0" b="0"/>
            <a:pathLst>
              <a:path w="302259" h="302259">
                <a:moveTo>
                  <a:pt x="150899" y="301799"/>
                </a:moveTo>
                <a:lnTo>
                  <a:pt x="103203" y="294106"/>
                </a:lnTo>
                <a:lnTo>
                  <a:pt x="61780" y="272684"/>
                </a:lnTo>
                <a:lnTo>
                  <a:pt x="29114" y="240019"/>
                </a:lnTo>
                <a:lnTo>
                  <a:pt x="7692" y="198595"/>
                </a:lnTo>
                <a:lnTo>
                  <a:pt x="0" y="150899"/>
                </a:lnTo>
                <a:lnTo>
                  <a:pt x="7692" y="103203"/>
                </a:lnTo>
                <a:lnTo>
                  <a:pt x="29114" y="61780"/>
                </a:lnTo>
                <a:lnTo>
                  <a:pt x="61780" y="29114"/>
                </a:lnTo>
                <a:lnTo>
                  <a:pt x="103203" y="7692"/>
                </a:lnTo>
                <a:lnTo>
                  <a:pt x="150899" y="0"/>
                </a:lnTo>
                <a:lnTo>
                  <a:pt x="180476" y="2926"/>
                </a:lnTo>
                <a:lnTo>
                  <a:pt x="234619" y="25352"/>
                </a:lnTo>
                <a:lnTo>
                  <a:pt x="276446" y="67179"/>
                </a:lnTo>
                <a:lnTo>
                  <a:pt x="298873" y="121322"/>
                </a:lnTo>
                <a:lnTo>
                  <a:pt x="301799" y="150899"/>
                </a:lnTo>
                <a:lnTo>
                  <a:pt x="294107" y="198595"/>
                </a:lnTo>
                <a:lnTo>
                  <a:pt x="272685" y="240019"/>
                </a:lnTo>
                <a:lnTo>
                  <a:pt x="240019" y="272684"/>
                </a:lnTo>
                <a:lnTo>
                  <a:pt x="198596" y="294106"/>
                </a:lnTo>
                <a:lnTo>
                  <a:pt x="150899" y="301799"/>
                </a:lnTo>
                <a:close/>
              </a:path>
            </a:pathLst>
          </a:custGeom>
          <a:solidFill>
            <a:srgbClr val="0DA5E9">
              <a:alpha val="100000"/>
            </a:srgbClr>
          </a:solidFill>
          <a:ln w="9525">
            <a:noFill/>
          </a:ln>
        </p:spPr>
        <p:txBody>
          <a:bodyPr/>
          <a:lstStyle/>
          <a:p>
            <a:endParaRPr lang="en-GB" altLang="en-US" sz="1440"/>
          </a:p>
        </p:txBody>
      </p:sp>
      <p:sp>
        <p:nvSpPr>
          <p:cNvPr id="25" name="object 25"/>
          <p:cNvSpPr txBox="1"/>
          <p:nvPr/>
        </p:nvSpPr>
        <p:spPr>
          <a:xfrm>
            <a:off x="7656830" y="5627370"/>
            <a:ext cx="11430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5</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2246" name="object 26"/>
          <p:cNvSpPr/>
          <p:nvPr/>
        </p:nvSpPr>
        <p:spPr>
          <a:xfrm>
            <a:off x="7592060" y="6160770"/>
            <a:ext cx="241300" cy="242570"/>
          </a:xfrm>
          <a:custGeom>
            <a:avLst/>
            <a:gdLst/>
            <a:ahLst/>
            <a:cxnLst/>
            <a:rect l="0" t="0" r="0" b="0"/>
            <a:pathLst>
              <a:path w="302259" h="302259">
                <a:moveTo>
                  <a:pt x="150899" y="301799"/>
                </a:moveTo>
                <a:lnTo>
                  <a:pt x="103203" y="294106"/>
                </a:lnTo>
                <a:lnTo>
                  <a:pt x="61780" y="272684"/>
                </a:lnTo>
                <a:lnTo>
                  <a:pt x="29114" y="240019"/>
                </a:lnTo>
                <a:lnTo>
                  <a:pt x="7692" y="198595"/>
                </a:lnTo>
                <a:lnTo>
                  <a:pt x="0" y="150899"/>
                </a:lnTo>
                <a:lnTo>
                  <a:pt x="7692" y="103203"/>
                </a:lnTo>
                <a:lnTo>
                  <a:pt x="29114" y="61780"/>
                </a:lnTo>
                <a:lnTo>
                  <a:pt x="61780" y="29114"/>
                </a:lnTo>
                <a:lnTo>
                  <a:pt x="103203" y="7692"/>
                </a:lnTo>
                <a:lnTo>
                  <a:pt x="150899" y="0"/>
                </a:lnTo>
                <a:lnTo>
                  <a:pt x="180476" y="2926"/>
                </a:lnTo>
                <a:lnTo>
                  <a:pt x="234619" y="25352"/>
                </a:lnTo>
                <a:lnTo>
                  <a:pt x="276446" y="67179"/>
                </a:lnTo>
                <a:lnTo>
                  <a:pt x="298873" y="121322"/>
                </a:lnTo>
                <a:lnTo>
                  <a:pt x="301799" y="150899"/>
                </a:lnTo>
                <a:lnTo>
                  <a:pt x="294107" y="198595"/>
                </a:lnTo>
                <a:lnTo>
                  <a:pt x="272685" y="240019"/>
                </a:lnTo>
                <a:lnTo>
                  <a:pt x="240019" y="272684"/>
                </a:lnTo>
                <a:lnTo>
                  <a:pt x="198596" y="294106"/>
                </a:lnTo>
                <a:lnTo>
                  <a:pt x="150899" y="301799"/>
                </a:lnTo>
                <a:close/>
              </a:path>
            </a:pathLst>
          </a:custGeom>
          <a:solidFill>
            <a:srgbClr val="0DA5E9">
              <a:alpha val="100000"/>
            </a:srgbClr>
          </a:solidFill>
          <a:ln w="9525">
            <a:noFill/>
          </a:ln>
        </p:spPr>
        <p:txBody>
          <a:bodyPr/>
          <a:lstStyle/>
          <a:p>
            <a:endParaRPr lang="en-GB" altLang="en-US" sz="1440"/>
          </a:p>
        </p:txBody>
      </p:sp>
      <p:sp>
        <p:nvSpPr>
          <p:cNvPr id="27" name="object 27"/>
          <p:cNvSpPr txBox="1"/>
          <p:nvPr/>
        </p:nvSpPr>
        <p:spPr>
          <a:xfrm>
            <a:off x="7650480" y="6176010"/>
            <a:ext cx="11938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6</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2248" name="object 28"/>
          <p:cNvSpPr/>
          <p:nvPr/>
        </p:nvSpPr>
        <p:spPr>
          <a:xfrm>
            <a:off x="7592060" y="5063490"/>
            <a:ext cx="241300" cy="242570"/>
          </a:xfrm>
          <a:custGeom>
            <a:avLst/>
            <a:gdLst/>
            <a:ahLst/>
            <a:cxnLst/>
            <a:rect l="0" t="0" r="0" b="0"/>
            <a:pathLst>
              <a:path w="302259" h="302259">
                <a:moveTo>
                  <a:pt x="150899" y="301800"/>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6"/>
                </a:lnTo>
                <a:lnTo>
                  <a:pt x="272685" y="240019"/>
                </a:lnTo>
                <a:lnTo>
                  <a:pt x="240019" y="272685"/>
                </a:lnTo>
                <a:lnTo>
                  <a:pt x="198596" y="294107"/>
                </a:lnTo>
                <a:lnTo>
                  <a:pt x="150899" y="301800"/>
                </a:lnTo>
                <a:close/>
              </a:path>
            </a:pathLst>
          </a:custGeom>
          <a:solidFill>
            <a:srgbClr val="0DA5E9">
              <a:alpha val="100000"/>
            </a:srgbClr>
          </a:solidFill>
          <a:ln w="9525">
            <a:noFill/>
          </a:ln>
        </p:spPr>
        <p:txBody>
          <a:bodyPr/>
          <a:lstStyle/>
          <a:p>
            <a:endParaRPr lang="en-GB" altLang="en-US" sz="1440"/>
          </a:p>
        </p:txBody>
      </p:sp>
      <p:sp>
        <p:nvSpPr>
          <p:cNvPr id="29" name="object 29"/>
          <p:cNvSpPr txBox="1"/>
          <p:nvPr/>
        </p:nvSpPr>
        <p:spPr>
          <a:xfrm>
            <a:off x="7649210" y="5078730"/>
            <a:ext cx="12319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 normalizeH="0" baseline="0" noProof="0" dirty="0">
                <a:solidFill>
                  <a:srgbClr val="FFFFFF"/>
                </a:solidFill>
                <a:latin typeface="Tahoma" panose="020B0604030504040204"/>
                <a:cs typeface="Tahoma" panose="020B0604030504040204"/>
              </a:rPr>
              <a:t>4</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2250" name="object 30"/>
          <p:cNvSpPr/>
          <p:nvPr/>
        </p:nvSpPr>
        <p:spPr>
          <a:xfrm>
            <a:off x="7592060" y="4514850"/>
            <a:ext cx="241300" cy="242570"/>
          </a:xfrm>
          <a:custGeom>
            <a:avLst/>
            <a:gdLst/>
            <a:ahLst/>
            <a:cxnLst/>
            <a:rect l="0" t="0" r="0" b="0"/>
            <a:pathLst>
              <a:path w="302259"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31" name="object 31"/>
          <p:cNvSpPr txBox="1"/>
          <p:nvPr/>
        </p:nvSpPr>
        <p:spPr>
          <a:xfrm>
            <a:off x="7650480" y="4530090"/>
            <a:ext cx="11938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3</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2252" name="object 32"/>
          <p:cNvSpPr/>
          <p:nvPr/>
        </p:nvSpPr>
        <p:spPr>
          <a:xfrm>
            <a:off x="7592060" y="3966210"/>
            <a:ext cx="241300" cy="242570"/>
          </a:xfrm>
          <a:custGeom>
            <a:avLst/>
            <a:gdLst/>
            <a:ahLst/>
            <a:cxnLst/>
            <a:rect l="0" t="0" r="0" b="0"/>
            <a:pathLst>
              <a:path w="302259"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33" name="object 33"/>
          <p:cNvSpPr txBox="1"/>
          <p:nvPr/>
        </p:nvSpPr>
        <p:spPr>
          <a:xfrm>
            <a:off x="7651750" y="3981450"/>
            <a:ext cx="11684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2</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34" name="object 34"/>
          <p:cNvSpPr txBox="1"/>
          <p:nvPr/>
        </p:nvSpPr>
        <p:spPr>
          <a:xfrm>
            <a:off x="7998460" y="3374390"/>
            <a:ext cx="5431790" cy="3368040"/>
          </a:xfrm>
          <a:prstGeom prst="rect">
            <a:avLst/>
          </a:prstGeom>
        </p:spPr>
        <p:txBody>
          <a:bodyPr vert="horz" wrap="square" lIns="0" tIns="10160" rIns="0" bIns="0" rtlCol="0">
            <a:spAutoFit/>
          </a:bodyPr>
          <a:lstStyle/>
          <a:p>
            <a:pPr marL="12700" eaLnBrk="1" hangingPunct="1">
              <a:lnSpc>
                <a:spcPct val="115000"/>
              </a:lnSpc>
              <a:spcBef>
                <a:spcPts val="100"/>
              </a:spcBef>
              <a:buNone/>
            </a:pPr>
            <a:r>
              <a:rPr lang="en-US" altLang="zh-CN" sz="1200">
                <a:solidFill>
                  <a:srgbClr val="0F172A"/>
                </a:solidFill>
                <a:latin typeface="Tahoma" panose="020B0604030504040204" pitchFamily="34" charset="0"/>
                <a:cs typeface="Tahoma" panose="020B0604030504040204" pitchFamily="34" charset="0"/>
              </a:rPr>
              <a:t>Peserta didik melakukan kunjungan lapangan ke Sungai Ciliwung untuk mengidentifikasi masalah kelangsungan ekosistem sungai</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265"/>
              </a:spcBef>
              <a:buNone/>
            </a:pPr>
            <a:r>
              <a:rPr lang="en-US" altLang="zh-CN" sz="1200">
                <a:solidFill>
                  <a:srgbClr val="0F172A"/>
                </a:solidFill>
                <a:latin typeface="Tahoma" panose="020B0604030504040204" pitchFamily="34" charset="0"/>
                <a:cs typeface="Tahoma" panose="020B0604030504040204" pitchFamily="34" charset="0"/>
              </a:rPr>
              <a:t>Peserta didik melakukan interview dengan masyarakat di sekitar sungai ciliwung</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265"/>
              </a:spcBef>
              <a:buNone/>
            </a:pPr>
            <a:r>
              <a:rPr lang="en-US" altLang="zh-CN" sz="1200">
                <a:solidFill>
                  <a:srgbClr val="0F172A"/>
                </a:solidFill>
                <a:latin typeface="Tahoma" panose="020B0604030504040204" pitchFamily="34" charset="0"/>
                <a:cs typeface="Tahoma" panose="020B0604030504040204" pitchFamily="34" charset="0"/>
              </a:rPr>
              <a:t>Peserta didik menyimak penjelasan dari Komunitas Peduli Ciliwung dan Pengelola Bank Sampah</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265"/>
              </a:spcBef>
              <a:buNone/>
            </a:pPr>
            <a:r>
              <a:rPr lang="en-US" altLang="zh-CN" sz="1200">
                <a:solidFill>
                  <a:srgbClr val="0F172A"/>
                </a:solidFill>
                <a:latin typeface="Tahoma" panose="020B0604030504040204" pitchFamily="34" charset="0"/>
                <a:cs typeface="Tahoma" panose="020B0604030504040204" pitchFamily="34" charset="0"/>
              </a:rPr>
              <a:t>Guru dan narasumber menumbuhkan kesadaran kepada Peserta didik tercemarnya sungai akibat sampah yang tidak dikelola dengan baik</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265"/>
              </a:spcBef>
              <a:buNone/>
            </a:pPr>
            <a:r>
              <a:rPr lang="en-US" altLang="zh-CN" sz="1200">
                <a:solidFill>
                  <a:srgbClr val="0F172A"/>
                </a:solidFill>
                <a:latin typeface="Tahoma" panose="020B0604030504040204" pitchFamily="34" charset="0"/>
                <a:cs typeface="Tahoma" panose="020B0604030504040204" pitchFamily="34" charset="0"/>
              </a:rPr>
              <a:t>Peserta didik berdiskusi dengan teman melalui zoom dan guru pendamping untuk merancang proyek pengelolaan sampah</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265"/>
              </a:spcBef>
              <a:buNone/>
            </a:pPr>
            <a:r>
              <a:rPr lang="en-US" altLang="zh-CN" sz="1200">
                <a:solidFill>
                  <a:srgbClr val="0F172A"/>
                </a:solidFill>
                <a:latin typeface="Tahoma" panose="020B0604030504040204" pitchFamily="34" charset="0"/>
                <a:cs typeface="Tahoma" panose="020B0604030504040204" pitchFamily="34" charset="0"/>
              </a:rPr>
              <a:t>Peserta didik mengembangkan proyek pengelolaan sampah di sekolah contohnya: membuat tempat sampah berdasarkan jenisnya, ecobrick, 3R, bank sampah, dan sebagainya (dilakukan diferensiasi produk/ide)</a:t>
            </a:r>
            <a:endParaRPr lang="en-US" altLang="zh-CN" sz="1200">
              <a:solidFill>
                <a:srgbClr val="000000"/>
              </a:solidFill>
              <a:latin typeface="Tahoma" panose="020B0604030504040204" pitchFamily="34" charset="0"/>
              <a:ea typeface="Tahoma" panose="020B0604030504040204" pitchFamily="34" charset="0"/>
            </a:endParaRPr>
          </a:p>
        </p:txBody>
      </p:sp>
      <p:sp>
        <p:nvSpPr>
          <p:cNvPr id="52255" name="object 35"/>
          <p:cNvSpPr/>
          <p:nvPr/>
        </p:nvSpPr>
        <p:spPr>
          <a:xfrm>
            <a:off x="7592060" y="3417570"/>
            <a:ext cx="241300" cy="242570"/>
          </a:xfrm>
          <a:custGeom>
            <a:avLst/>
            <a:gdLst/>
            <a:ahLst/>
            <a:cxnLst/>
            <a:rect l="0" t="0" r="0" b="0"/>
            <a:pathLst>
              <a:path w="302259"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36" name="object 36"/>
          <p:cNvSpPr txBox="1"/>
          <p:nvPr/>
        </p:nvSpPr>
        <p:spPr>
          <a:xfrm>
            <a:off x="7666990" y="3432810"/>
            <a:ext cx="8636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355" normalizeH="0" baseline="0" noProof="0" dirty="0">
                <a:solidFill>
                  <a:srgbClr val="FFFFFF"/>
                </a:solidFill>
                <a:latin typeface="Tahoma" panose="020B0604030504040204"/>
                <a:cs typeface="Tahoma" panose="020B0604030504040204"/>
              </a:rPr>
              <a:t>1</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37" name="object 37"/>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11</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object 2"/>
          <p:cNvSpPr/>
          <p:nvPr/>
        </p:nvSpPr>
        <p:spPr>
          <a:xfrm>
            <a:off x="731520" y="1680210"/>
            <a:ext cx="304800" cy="304800"/>
          </a:xfrm>
          <a:custGeom>
            <a:avLst/>
            <a:gdLst/>
            <a:ahLst/>
            <a:cxnLst/>
            <a:rect l="0" t="0" r="0" b="0"/>
            <a:pathLst>
              <a:path w="381000" h="381000">
                <a:moveTo>
                  <a:pt x="190499" y="380999"/>
                </a:moveTo>
                <a:lnTo>
                  <a:pt x="146820" y="375968"/>
                </a:lnTo>
                <a:lnTo>
                  <a:pt x="106722" y="361637"/>
                </a:lnTo>
                <a:lnTo>
                  <a:pt x="71351" y="339149"/>
                </a:lnTo>
                <a:lnTo>
                  <a:pt x="41850" y="309648"/>
                </a:lnTo>
                <a:lnTo>
                  <a:pt x="19362" y="274277"/>
                </a:lnTo>
                <a:lnTo>
                  <a:pt x="5031" y="234179"/>
                </a:lnTo>
                <a:lnTo>
                  <a:pt x="0" y="190499"/>
                </a:lnTo>
                <a:lnTo>
                  <a:pt x="5031" y="146820"/>
                </a:lnTo>
                <a:lnTo>
                  <a:pt x="19362" y="106722"/>
                </a:lnTo>
                <a:lnTo>
                  <a:pt x="41850" y="71351"/>
                </a:lnTo>
                <a:lnTo>
                  <a:pt x="71351" y="41850"/>
                </a:lnTo>
                <a:lnTo>
                  <a:pt x="106722" y="19362"/>
                </a:lnTo>
                <a:lnTo>
                  <a:pt x="146820" y="5031"/>
                </a:lnTo>
                <a:lnTo>
                  <a:pt x="190499" y="0"/>
                </a:lnTo>
                <a:lnTo>
                  <a:pt x="227838" y="3694"/>
                </a:lnTo>
                <a:lnTo>
                  <a:pt x="296189" y="32006"/>
                </a:lnTo>
                <a:lnTo>
                  <a:pt x="348993" y="84810"/>
                </a:lnTo>
                <a:lnTo>
                  <a:pt x="377305" y="153161"/>
                </a:lnTo>
                <a:lnTo>
                  <a:pt x="380999" y="190499"/>
                </a:lnTo>
                <a:lnTo>
                  <a:pt x="375968" y="234179"/>
                </a:lnTo>
                <a:lnTo>
                  <a:pt x="361637" y="274277"/>
                </a:lnTo>
                <a:lnTo>
                  <a:pt x="339149" y="309648"/>
                </a:lnTo>
                <a:lnTo>
                  <a:pt x="309648" y="339149"/>
                </a:lnTo>
                <a:lnTo>
                  <a:pt x="274277"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sp>
        <p:nvSpPr>
          <p:cNvPr id="3" name="object 3"/>
          <p:cNvSpPr txBox="1"/>
          <p:nvPr/>
        </p:nvSpPr>
        <p:spPr>
          <a:xfrm>
            <a:off x="1148080" y="1616710"/>
            <a:ext cx="4655820" cy="3663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320" b="1" kern="0" cap="none" spc="-45" normalizeH="0" baseline="0" noProof="0" dirty="0">
                <a:solidFill>
                  <a:srgbClr val="334155"/>
                </a:solidFill>
                <a:latin typeface="Tahoma" panose="020B0604030504040204"/>
                <a:cs typeface="Tahoma" panose="020B0604030504040204"/>
              </a:rPr>
              <a:t>Langkah-</a:t>
            </a:r>
            <a:r>
              <a:rPr kumimoji="0" sz="2320" b="1" kern="0" cap="none" spc="-40" normalizeH="0" baseline="0" noProof="0" dirty="0">
                <a:solidFill>
                  <a:srgbClr val="334155"/>
                </a:solidFill>
                <a:latin typeface="Tahoma" panose="020B0604030504040204"/>
                <a:cs typeface="Tahoma" panose="020B0604030504040204"/>
              </a:rPr>
              <a:t>Langkah</a:t>
            </a:r>
            <a:r>
              <a:rPr kumimoji="0" sz="2320" b="1" kern="0" cap="none" spc="-125" normalizeH="0" baseline="0" noProof="0" dirty="0">
                <a:solidFill>
                  <a:srgbClr val="334155"/>
                </a:solidFill>
                <a:latin typeface="Tahoma" panose="020B0604030504040204"/>
                <a:cs typeface="Tahoma" panose="020B0604030504040204"/>
              </a:rPr>
              <a:t> </a:t>
            </a:r>
            <a:r>
              <a:rPr kumimoji="0" sz="2320" b="1" kern="0" cap="none" spc="-70" normalizeH="0" baseline="0" noProof="0" dirty="0">
                <a:solidFill>
                  <a:srgbClr val="334155"/>
                </a:solidFill>
                <a:latin typeface="Tahoma" panose="020B0604030504040204"/>
                <a:cs typeface="Tahoma" panose="020B0604030504040204"/>
              </a:rPr>
              <a:t>Pembelajaran</a:t>
            </a:r>
            <a:endParaRPr kumimoji="0" sz="2320" kern="0" cap="none" spc="0" normalizeH="0" baseline="0" noProof="0">
              <a:solidFill>
                <a:sysClr val="windowText" lastClr="000000"/>
              </a:solidFill>
              <a:latin typeface="Tahoma" panose="020B0604030504040204"/>
              <a:cs typeface="Tahoma" panose="020B0604030504040204"/>
            </a:endParaRPr>
          </a:p>
        </p:txBody>
      </p:sp>
      <p:grpSp>
        <p:nvGrpSpPr>
          <p:cNvPr id="53252" name="object 4"/>
          <p:cNvGrpSpPr/>
          <p:nvPr/>
        </p:nvGrpSpPr>
        <p:grpSpPr>
          <a:xfrm>
            <a:off x="731520" y="2150110"/>
            <a:ext cx="6431280" cy="4251960"/>
            <a:chOff x="914400" y="2688335"/>
            <a:chExt cx="8039734" cy="5314950"/>
          </a:xfrm>
        </p:grpSpPr>
        <p:sp>
          <p:nvSpPr>
            <p:cNvPr id="53281" name="object 5"/>
            <p:cNvSpPr/>
            <p:nvPr/>
          </p:nvSpPr>
          <p:spPr>
            <a:xfrm>
              <a:off x="914400" y="2688335"/>
              <a:ext cx="8039734" cy="5314950"/>
            </a:xfrm>
            <a:custGeom>
              <a:avLst/>
              <a:gdLst/>
              <a:ahLst/>
              <a:cxnLst/>
              <a:rect l="0" t="0" r="0" b="0"/>
              <a:pathLst>
                <a:path w="8039734" h="5314950">
                  <a:moveTo>
                    <a:pt x="7888216" y="5314949"/>
                  </a:moveTo>
                  <a:lnTo>
                    <a:pt x="150891" y="5314949"/>
                  </a:lnTo>
                  <a:lnTo>
                    <a:pt x="103198" y="5307257"/>
                  </a:lnTo>
                  <a:lnTo>
                    <a:pt x="61776" y="5285836"/>
                  </a:lnTo>
                  <a:lnTo>
                    <a:pt x="29113" y="5253173"/>
                  </a:lnTo>
                  <a:lnTo>
                    <a:pt x="7692" y="5211752"/>
                  </a:lnTo>
                  <a:lnTo>
                    <a:pt x="0" y="5164058"/>
                  </a:lnTo>
                  <a:lnTo>
                    <a:pt x="0" y="150891"/>
                  </a:lnTo>
                  <a:lnTo>
                    <a:pt x="7692" y="103197"/>
                  </a:lnTo>
                  <a:lnTo>
                    <a:pt x="29113" y="61776"/>
                  </a:lnTo>
                  <a:lnTo>
                    <a:pt x="61776" y="29113"/>
                  </a:lnTo>
                  <a:lnTo>
                    <a:pt x="103198" y="7692"/>
                  </a:lnTo>
                  <a:lnTo>
                    <a:pt x="150891" y="0"/>
                  </a:lnTo>
                  <a:lnTo>
                    <a:pt x="7888216" y="0"/>
                  </a:lnTo>
                  <a:lnTo>
                    <a:pt x="7945960" y="11485"/>
                  </a:lnTo>
                  <a:lnTo>
                    <a:pt x="7994912" y="44194"/>
                  </a:lnTo>
                  <a:lnTo>
                    <a:pt x="8027621" y="93147"/>
                  </a:lnTo>
                  <a:lnTo>
                    <a:pt x="8039107" y="150891"/>
                  </a:lnTo>
                  <a:lnTo>
                    <a:pt x="8039107" y="5164058"/>
                  </a:lnTo>
                  <a:lnTo>
                    <a:pt x="8031415" y="5211752"/>
                  </a:lnTo>
                  <a:lnTo>
                    <a:pt x="8009994" y="5253173"/>
                  </a:lnTo>
                  <a:lnTo>
                    <a:pt x="7977330" y="5285836"/>
                  </a:lnTo>
                  <a:lnTo>
                    <a:pt x="7935909" y="5307257"/>
                  </a:lnTo>
                  <a:lnTo>
                    <a:pt x="7888216" y="5314949"/>
                  </a:lnTo>
                  <a:close/>
                </a:path>
              </a:pathLst>
            </a:custGeom>
            <a:solidFill>
              <a:srgbClr val="E1E7F0">
                <a:alpha val="100000"/>
              </a:srgbClr>
            </a:solidFill>
            <a:ln w="9525">
              <a:noFill/>
            </a:ln>
          </p:spPr>
          <p:txBody>
            <a:bodyPr/>
            <a:lstStyle/>
            <a:p>
              <a:endParaRPr lang="en-GB" altLang="en-US" sz="1440"/>
            </a:p>
          </p:txBody>
        </p:sp>
        <p:sp>
          <p:nvSpPr>
            <p:cNvPr id="53282" name="object 6"/>
            <p:cNvSpPr/>
            <p:nvPr/>
          </p:nvSpPr>
          <p:spPr>
            <a:xfrm>
              <a:off x="1143001" y="3555110"/>
              <a:ext cx="7582534" cy="4219575"/>
            </a:xfrm>
            <a:custGeom>
              <a:avLst/>
              <a:gdLst/>
              <a:ahLst/>
              <a:cxnLst/>
              <a:rect l="0" t="0" r="0" b="0"/>
              <a:pathLst>
                <a:path w="7582534" h="4219575">
                  <a:moveTo>
                    <a:pt x="7431015" y="4219574"/>
                  </a:moveTo>
                  <a:lnTo>
                    <a:pt x="150891" y="4219574"/>
                  </a:lnTo>
                  <a:lnTo>
                    <a:pt x="103198" y="4211882"/>
                  </a:lnTo>
                  <a:lnTo>
                    <a:pt x="61777" y="4190461"/>
                  </a:lnTo>
                  <a:lnTo>
                    <a:pt x="29113" y="4157798"/>
                  </a:lnTo>
                  <a:lnTo>
                    <a:pt x="7692" y="4116376"/>
                  </a:lnTo>
                  <a:lnTo>
                    <a:pt x="0" y="4068682"/>
                  </a:lnTo>
                  <a:lnTo>
                    <a:pt x="0" y="150891"/>
                  </a:lnTo>
                  <a:lnTo>
                    <a:pt x="7692" y="103198"/>
                  </a:lnTo>
                  <a:lnTo>
                    <a:pt x="29113" y="61777"/>
                  </a:lnTo>
                  <a:lnTo>
                    <a:pt x="61777" y="29113"/>
                  </a:lnTo>
                  <a:lnTo>
                    <a:pt x="103198" y="7692"/>
                  </a:lnTo>
                  <a:lnTo>
                    <a:pt x="150891" y="0"/>
                  </a:lnTo>
                  <a:lnTo>
                    <a:pt x="7431015" y="0"/>
                  </a:lnTo>
                  <a:lnTo>
                    <a:pt x="7488759" y="11485"/>
                  </a:lnTo>
                  <a:lnTo>
                    <a:pt x="7537711" y="44195"/>
                  </a:lnTo>
                  <a:lnTo>
                    <a:pt x="7570421" y="93148"/>
                  </a:lnTo>
                  <a:lnTo>
                    <a:pt x="7581906" y="150891"/>
                  </a:lnTo>
                  <a:lnTo>
                    <a:pt x="7581906" y="4068682"/>
                  </a:lnTo>
                  <a:lnTo>
                    <a:pt x="7574214" y="4116376"/>
                  </a:lnTo>
                  <a:lnTo>
                    <a:pt x="7552793" y="4157798"/>
                  </a:lnTo>
                  <a:lnTo>
                    <a:pt x="7520130" y="4190461"/>
                  </a:lnTo>
                  <a:lnTo>
                    <a:pt x="7478709" y="4211882"/>
                  </a:lnTo>
                  <a:lnTo>
                    <a:pt x="7431015" y="4219574"/>
                  </a:lnTo>
                  <a:close/>
                </a:path>
              </a:pathLst>
            </a:custGeom>
            <a:solidFill>
              <a:srgbClr val="F7FAFC">
                <a:alpha val="100000"/>
              </a:srgbClr>
            </a:solidFill>
            <a:ln w="9525">
              <a:noFill/>
            </a:ln>
          </p:spPr>
          <p:txBody>
            <a:bodyPr/>
            <a:lstStyle/>
            <a:p>
              <a:endParaRPr lang="en-GB" altLang="en-US" sz="1440"/>
            </a:p>
          </p:txBody>
        </p:sp>
        <p:pic>
          <p:nvPicPr>
            <p:cNvPr id="53283" name="object 7"/>
            <p:cNvPicPr>
              <a:picLocks noChangeAspect="1"/>
            </p:cNvPicPr>
            <p:nvPr/>
          </p:nvPicPr>
          <p:blipFill>
            <a:blip r:embed="rId2"/>
            <a:stretch>
              <a:fillRect/>
            </a:stretch>
          </p:blipFill>
          <p:spPr>
            <a:xfrm>
              <a:off x="1524001" y="4498086"/>
              <a:ext cx="19049" cy="2790478"/>
            </a:xfrm>
            <a:prstGeom prst="rect">
              <a:avLst/>
            </a:prstGeom>
            <a:noFill/>
            <a:ln w="9525">
              <a:noFill/>
            </a:ln>
          </p:spPr>
        </p:pic>
      </p:grpSp>
      <p:sp>
        <p:nvSpPr>
          <p:cNvPr id="8" name="object 8"/>
          <p:cNvSpPr txBox="1"/>
          <p:nvPr/>
        </p:nvSpPr>
        <p:spPr>
          <a:xfrm>
            <a:off x="904240" y="2313940"/>
            <a:ext cx="3887470" cy="975995"/>
          </a:xfrm>
          <a:prstGeom prst="rect">
            <a:avLst/>
          </a:prstGeom>
        </p:spPr>
        <p:txBody>
          <a:bodyPr vert="horz" wrap="square" lIns="0" tIns="10160" rIns="0" bIns="0" rtlCol="0">
            <a:spAutoFit/>
          </a:bodyPr>
          <a:lstStyle/>
          <a:p>
            <a:pPr marR="0" algn="ctr" defTabSz="914400" eaLnBrk="1" fontAlgn="auto" hangingPunct="1">
              <a:spcBef>
                <a:spcPts val="100"/>
              </a:spcBef>
              <a:spcAft>
                <a:spcPts val="0"/>
              </a:spcAft>
              <a:buClrTx/>
              <a:buSzTx/>
              <a:buFontTx/>
              <a:buNone/>
              <a:defRPr/>
            </a:pPr>
            <a:r>
              <a:rPr kumimoji="0" sz="1840" b="1" kern="0" cap="none" spc="-185" normalizeH="0" baseline="0" noProof="0" dirty="0">
                <a:solidFill>
                  <a:srgbClr val="334155"/>
                </a:solidFill>
                <a:latin typeface="Tahoma" panose="020B0604030504040204"/>
                <a:cs typeface="Tahoma" panose="020B0604030504040204"/>
              </a:rPr>
              <a:t>Inti</a:t>
            </a:r>
            <a:r>
              <a:rPr kumimoji="0" sz="1840" b="1" kern="0" cap="none" spc="-85" normalizeH="0" baseline="0" noProof="0" dirty="0">
                <a:solidFill>
                  <a:srgbClr val="334155"/>
                </a:solidFill>
                <a:latin typeface="Tahoma" panose="020B0604030504040204"/>
                <a:cs typeface="Tahoma" panose="020B0604030504040204"/>
              </a:rPr>
              <a:t> </a:t>
            </a:r>
            <a:r>
              <a:rPr kumimoji="0" sz="1840" b="1" kern="0" cap="none" spc="-60" normalizeH="0" baseline="0" noProof="0" dirty="0">
                <a:solidFill>
                  <a:srgbClr val="334155"/>
                </a:solidFill>
                <a:latin typeface="Tahoma" panose="020B0604030504040204"/>
                <a:cs typeface="Tahoma" panose="020B0604030504040204"/>
              </a:rPr>
              <a:t>(bermakna,</a:t>
            </a:r>
            <a:r>
              <a:rPr kumimoji="0" sz="1840" b="1" kern="0" cap="none" spc="-160" normalizeH="0" baseline="0" noProof="0" dirty="0">
                <a:solidFill>
                  <a:srgbClr val="334155"/>
                </a:solidFill>
                <a:latin typeface="Tahoma" panose="020B0604030504040204"/>
                <a:cs typeface="Tahoma" panose="020B0604030504040204"/>
              </a:rPr>
              <a:t> </a:t>
            </a:r>
            <a:r>
              <a:rPr kumimoji="0" sz="1840" b="1" kern="0" cap="none" spc="-40" normalizeH="0" baseline="0" noProof="0" dirty="0">
                <a:solidFill>
                  <a:srgbClr val="334155"/>
                </a:solidFill>
                <a:latin typeface="Tahoma" panose="020B0604030504040204"/>
                <a:cs typeface="Tahoma" panose="020B0604030504040204"/>
              </a:rPr>
              <a:t>menggembirakan)</a:t>
            </a:r>
            <a:endParaRPr kumimoji="0" sz="1840" kern="0" cap="none" spc="0" normalizeH="0" baseline="0" noProof="0">
              <a:solidFill>
                <a:sysClr val="windowText" lastClr="000000"/>
              </a:solidFill>
              <a:latin typeface="Tahoma" panose="020B0604030504040204"/>
              <a:cs typeface="Tahoma" panose="020B0604030504040204"/>
            </a:endParaRPr>
          </a:p>
          <a:p>
            <a:pPr marR="0" defTabSz="914400" eaLnBrk="1" fontAlgn="auto" hangingPunct="1">
              <a:spcBef>
                <a:spcPts val="1300"/>
              </a:spcBef>
              <a:spcAft>
                <a:spcPts val="0"/>
              </a:spcAft>
              <a:buClrTx/>
              <a:buSzTx/>
              <a:buFontTx/>
              <a:buNone/>
              <a:defRPr/>
            </a:pPr>
            <a:endParaRPr kumimoji="0" sz="1840" kern="0" cap="none" spc="0" normalizeH="0" baseline="0" noProof="0">
              <a:solidFill>
                <a:sysClr val="windowText" lastClr="000000"/>
              </a:solidFill>
              <a:latin typeface="Tahoma" panose="020B0604030504040204"/>
              <a:cs typeface="Tahoma" panose="020B0604030504040204"/>
            </a:endParaRPr>
          </a:p>
          <a:p>
            <a:pPr marL="57785" marR="0" algn="ctr" defTabSz="914400" eaLnBrk="1" fontAlgn="auto" hangingPunct="1">
              <a:spcBef>
                <a:spcPts val="5"/>
              </a:spcBef>
              <a:spcAft>
                <a:spcPts val="0"/>
              </a:spcAft>
              <a:buClrTx/>
              <a:buSzTx/>
              <a:buFontTx/>
              <a:buNone/>
              <a:defRPr/>
            </a:pPr>
            <a:r>
              <a:rPr kumimoji="0" sz="1520" b="1" kern="0" cap="none" spc="-20" normalizeH="0" baseline="0" noProof="0" dirty="0">
                <a:solidFill>
                  <a:srgbClr val="1E293B"/>
                </a:solidFill>
                <a:latin typeface="Tahoma" panose="020B0604030504040204"/>
                <a:cs typeface="Tahoma" panose="020B0604030504040204"/>
              </a:rPr>
              <a:t>Merefleksi </a:t>
            </a:r>
            <a:r>
              <a:rPr kumimoji="0" sz="1520" b="1" kern="0" cap="none" spc="-40" normalizeH="0" baseline="0" noProof="0" dirty="0">
                <a:solidFill>
                  <a:srgbClr val="1E293B"/>
                </a:solidFill>
                <a:latin typeface="Tahoma" panose="020B0604030504040204"/>
                <a:cs typeface="Tahoma" panose="020B0604030504040204"/>
              </a:rPr>
              <a:t>(berkesadaran,</a:t>
            </a:r>
            <a:r>
              <a:rPr kumimoji="0" sz="1520" b="1" kern="0" cap="none" spc="-85" normalizeH="0" baseline="0" noProof="0" dirty="0">
                <a:solidFill>
                  <a:srgbClr val="1E293B"/>
                </a:solidFill>
                <a:latin typeface="Tahoma" panose="020B0604030504040204"/>
                <a:cs typeface="Tahoma" panose="020B0604030504040204"/>
              </a:rPr>
              <a:t> </a:t>
            </a:r>
            <a:r>
              <a:rPr kumimoji="0" sz="1520" b="1" kern="0" cap="none" spc="-10" normalizeH="0" baseline="0" noProof="0" dirty="0">
                <a:solidFill>
                  <a:srgbClr val="1E293B"/>
                </a:solidFill>
                <a:latin typeface="Tahoma" panose="020B0604030504040204"/>
                <a:cs typeface="Tahoma" panose="020B0604030504040204"/>
              </a:rPr>
              <a:t>bermakna)</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53254" name="object 9"/>
          <p:cNvSpPr/>
          <p:nvPr/>
        </p:nvSpPr>
        <p:spPr>
          <a:xfrm>
            <a:off x="7467600" y="2150110"/>
            <a:ext cx="6431280" cy="4251960"/>
          </a:xfrm>
          <a:custGeom>
            <a:avLst/>
            <a:gdLst/>
            <a:ahLst/>
            <a:cxnLst/>
            <a:rect l="0" t="0" r="0" b="0"/>
            <a:pathLst>
              <a:path w="8039734" h="5314950">
                <a:moveTo>
                  <a:pt x="7888215" y="5314949"/>
                </a:moveTo>
                <a:lnTo>
                  <a:pt x="150891" y="5314949"/>
                </a:lnTo>
                <a:lnTo>
                  <a:pt x="103197" y="5307257"/>
                </a:lnTo>
                <a:lnTo>
                  <a:pt x="61776" y="5285836"/>
                </a:lnTo>
                <a:lnTo>
                  <a:pt x="29113" y="5253173"/>
                </a:lnTo>
                <a:lnTo>
                  <a:pt x="7692" y="5211752"/>
                </a:lnTo>
                <a:lnTo>
                  <a:pt x="0" y="5164058"/>
                </a:lnTo>
                <a:lnTo>
                  <a:pt x="0" y="150891"/>
                </a:lnTo>
                <a:lnTo>
                  <a:pt x="7692" y="103197"/>
                </a:lnTo>
                <a:lnTo>
                  <a:pt x="29113" y="61776"/>
                </a:lnTo>
                <a:lnTo>
                  <a:pt x="61776" y="29113"/>
                </a:lnTo>
                <a:lnTo>
                  <a:pt x="103197" y="7692"/>
                </a:lnTo>
                <a:lnTo>
                  <a:pt x="150891" y="0"/>
                </a:lnTo>
                <a:lnTo>
                  <a:pt x="7888215" y="0"/>
                </a:lnTo>
                <a:lnTo>
                  <a:pt x="7945959" y="11485"/>
                </a:lnTo>
                <a:lnTo>
                  <a:pt x="7994912" y="44194"/>
                </a:lnTo>
                <a:lnTo>
                  <a:pt x="8027621" y="93147"/>
                </a:lnTo>
                <a:lnTo>
                  <a:pt x="8039107" y="150891"/>
                </a:lnTo>
                <a:lnTo>
                  <a:pt x="8039107" y="5164058"/>
                </a:lnTo>
                <a:lnTo>
                  <a:pt x="8031415" y="5211752"/>
                </a:lnTo>
                <a:lnTo>
                  <a:pt x="8009994" y="5253173"/>
                </a:lnTo>
                <a:lnTo>
                  <a:pt x="7977330" y="5285836"/>
                </a:lnTo>
                <a:lnTo>
                  <a:pt x="7935909" y="5307257"/>
                </a:lnTo>
                <a:lnTo>
                  <a:pt x="7888215" y="5314949"/>
                </a:lnTo>
                <a:close/>
              </a:path>
            </a:pathLst>
          </a:custGeom>
          <a:solidFill>
            <a:srgbClr val="E1E7F0">
              <a:alpha val="100000"/>
            </a:srgbClr>
          </a:solidFill>
          <a:ln w="9525">
            <a:noFill/>
          </a:ln>
        </p:spPr>
        <p:txBody>
          <a:bodyPr/>
          <a:lstStyle/>
          <a:p>
            <a:endParaRPr lang="en-GB" altLang="en-US" sz="1440"/>
          </a:p>
        </p:txBody>
      </p:sp>
      <p:sp>
        <p:nvSpPr>
          <p:cNvPr id="10" name="object 10"/>
          <p:cNvSpPr txBox="1"/>
          <p:nvPr/>
        </p:nvSpPr>
        <p:spPr>
          <a:xfrm>
            <a:off x="7640320" y="2313940"/>
            <a:ext cx="2788920" cy="29273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840" b="1" kern="0" cap="none" spc="-50" normalizeH="0" baseline="0" noProof="0" dirty="0">
                <a:solidFill>
                  <a:srgbClr val="334155"/>
                </a:solidFill>
                <a:latin typeface="Tahoma" panose="020B0604030504040204"/>
                <a:cs typeface="Tahoma" panose="020B0604030504040204"/>
              </a:rPr>
              <a:t>Penutup</a:t>
            </a:r>
            <a:r>
              <a:rPr kumimoji="0" sz="1840" b="1" kern="0" cap="none" spc="-114" normalizeH="0" baseline="0" noProof="0" dirty="0">
                <a:solidFill>
                  <a:srgbClr val="334155"/>
                </a:solidFill>
                <a:latin typeface="Tahoma" panose="020B0604030504040204"/>
                <a:cs typeface="Tahoma" panose="020B0604030504040204"/>
              </a:rPr>
              <a:t> </a:t>
            </a:r>
            <a:r>
              <a:rPr kumimoji="0" sz="1840" b="1" kern="0" cap="none" spc="-45" normalizeH="0" baseline="0" noProof="0" dirty="0">
                <a:solidFill>
                  <a:srgbClr val="334155"/>
                </a:solidFill>
                <a:latin typeface="Tahoma" panose="020B0604030504040204"/>
                <a:cs typeface="Tahoma" panose="020B0604030504040204"/>
              </a:rPr>
              <a:t>(berkesadaran)</a:t>
            </a:r>
            <a:endParaRPr kumimoji="0" sz="1840" kern="0" cap="none" spc="0" normalizeH="0" baseline="0" noProof="0">
              <a:solidFill>
                <a:sysClr val="windowText" lastClr="000000"/>
              </a:solidFill>
              <a:latin typeface="Tahoma" panose="020B0604030504040204"/>
              <a:cs typeface="Tahoma" panose="020B0604030504040204"/>
            </a:endParaRPr>
          </a:p>
        </p:txBody>
      </p:sp>
      <p:grpSp>
        <p:nvGrpSpPr>
          <p:cNvPr id="53256" name="object 11"/>
          <p:cNvGrpSpPr/>
          <p:nvPr/>
        </p:nvGrpSpPr>
        <p:grpSpPr>
          <a:xfrm>
            <a:off x="7650480" y="2843530"/>
            <a:ext cx="6065520" cy="3375660"/>
            <a:chOff x="9563109" y="3555110"/>
            <a:chExt cx="7582534" cy="4219575"/>
          </a:xfrm>
        </p:grpSpPr>
        <p:sp>
          <p:nvSpPr>
            <p:cNvPr id="53278" name="object 12"/>
            <p:cNvSpPr/>
            <p:nvPr/>
          </p:nvSpPr>
          <p:spPr>
            <a:xfrm>
              <a:off x="9563109" y="3555110"/>
              <a:ext cx="7582534" cy="4219575"/>
            </a:xfrm>
            <a:custGeom>
              <a:avLst/>
              <a:gdLst/>
              <a:ahLst/>
              <a:cxnLst/>
              <a:rect l="0" t="0" r="0" b="0"/>
              <a:pathLst>
                <a:path w="7582534" h="4219575">
                  <a:moveTo>
                    <a:pt x="7431015" y="4219574"/>
                  </a:moveTo>
                  <a:lnTo>
                    <a:pt x="150891" y="4219574"/>
                  </a:lnTo>
                  <a:lnTo>
                    <a:pt x="103197" y="4211882"/>
                  </a:lnTo>
                  <a:lnTo>
                    <a:pt x="61776" y="4190461"/>
                  </a:lnTo>
                  <a:lnTo>
                    <a:pt x="29113" y="4157798"/>
                  </a:lnTo>
                  <a:lnTo>
                    <a:pt x="7692" y="4116376"/>
                  </a:lnTo>
                  <a:lnTo>
                    <a:pt x="0" y="4068682"/>
                  </a:lnTo>
                  <a:lnTo>
                    <a:pt x="0" y="150891"/>
                  </a:lnTo>
                  <a:lnTo>
                    <a:pt x="7692" y="103198"/>
                  </a:lnTo>
                  <a:lnTo>
                    <a:pt x="29113" y="61777"/>
                  </a:lnTo>
                  <a:lnTo>
                    <a:pt x="61776" y="29113"/>
                  </a:lnTo>
                  <a:lnTo>
                    <a:pt x="103197" y="7692"/>
                  </a:lnTo>
                  <a:lnTo>
                    <a:pt x="150891" y="0"/>
                  </a:lnTo>
                  <a:lnTo>
                    <a:pt x="7431015" y="0"/>
                  </a:lnTo>
                  <a:lnTo>
                    <a:pt x="7488759" y="11485"/>
                  </a:lnTo>
                  <a:lnTo>
                    <a:pt x="7537712" y="44195"/>
                  </a:lnTo>
                  <a:lnTo>
                    <a:pt x="7570421" y="93148"/>
                  </a:lnTo>
                  <a:lnTo>
                    <a:pt x="7581907" y="150891"/>
                  </a:lnTo>
                  <a:lnTo>
                    <a:pt x="7581907" y="4068682"/>
                  </a:lnTo>
                  <a:lnTo>
                    <a:pt x="7574215" y="4116376"/>
                  </a:lnTo>
                  <a:lnTo>
                    <a:pt x="7552794" y="4157798"/>
                  </a:lnTo>
                  <a:lnTo>
                    <a:pt x="7520130" y="4190461"/>
                  </a:lnTo>
                  <a:lnTo>
                    <a:pt x="7478708" y="4211882"/>
                  </a:lnTo>
                  <a:lnTo>
                    <a:pt x="7431015" y="4219574"/>
                  </a:lnTo>
                  <a:close/>
                </a:path>
              </a:pathLst>
            </a:custGeom>
            <a:solidFill>
              <a:srgbClr val="F7FAFC">
                <a:alpha val="100000"/>
              </a:srgbClr>
            </a:solidFill>
            <a:ln w="9525">
              <a:noFill/>
            </a:ln>
          </p:spPr>
          <p:txBody>
            <a:bodyPr/>
            <a:lstStyle/>
            <a:p>
              <a:endParaRPr lang="en-GB" altLang="en-US" sz="1440"/>
            </a:p>
          </p:txBody>
        </p:sp>
        <p:pic>
          <p:nvPicPr>
            <p:cNvPr id="53279" name="object 13"/>
            <p:cNvPicPr>
              <a:picLocks noChangeAspect="1"/>
            </p:cNvPicPr>
            <p:nvPr/>
          </p:nvPicPr>
          <p:blipFill>
            <a:blip r:embed="rId3"/>
            <a:stretch>
              <a:fillRect/>
            </a:stretch>
          </p:blipFill>
          <p:spPr>
            <a:xfrm>
              <a:off x="9944109" y="3936111"/>
              <a:ext cx="19049" cy="1742858"/>
            </a:xfrm>
            <a:prstGeom prst="rect">
              <a:avLst/>
            </a:prstGeom>
            <a:noFill/>
            <a:ln w="9525">
              <a:noFill/>
            </a:ln>
          </p:spPr>
        </p:pic>
        <p:sp>
          <p:nvSpPr>
            <p:cNvPr id="53280" name="object 14"/>
            <p:cNvSpPr/>
            <p:nvPr/>
          </p:nvSpPr>
          <p:spPr>
            <a:xfrm>
              <a:off x="9796374" y="3785615"/>
              <a:ext cx="302260" cy="302260"/>
            </a:xfrm>
            <a:custGeom>
              <a:avLst/>
              <a:gdLst/>
              <a:ahLst/>
              <a:cxnLst/>
              <a:rect l="0" t="0" r="0" b="0"/>
              <a:pathLst>
                <a:path w="302259"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grpSp>
      <p:sp>
        <p:nvSpPr>
          <p:cNvPr id="15" name="object 15"/>
          <p:cNvSpPr txBox="1">
            <a:spLocks noGrp="1"/>
          </p:cNvSpPr>
          <p:nvPr>
            <p:ph type="title"/>
          </p:nvPr>
        </p:nvSpPr>
        <p:spPr>
          <a:xfrm>
            <a:off x="721360" y="705168"/>
            <a:ext cx="7340600" cy="575945"/>
          </a:xfrm>
        </p:spPr>
        <p:txBody>
          <a:bodyPr vert="horz" wrap="square" lIns="0" tIns="10160" rIns="0" bIns="0" rtlCol="0">
            <a:spAutoFit/>
          </a:bodyPr>
          <a:lstStyle/>
          <a:p>
            <a:pPr marL="12700" marR="0" lvl="0" indent="0" defTabSz="914400" eaLnBrk="1" fontAlgn="auto" latinLnBrk="0" hangingPunct="1">
              <a:lnSpc>
                <a:spcPct val="100000"/>
              </a:lnSpc>
              <a:spcBef>
                <a:spcPts val="100"/>
              </a:spcBef>
              <a:spcAft>
                <a:spcPts val="0"/>
              </a:spcAft>
              <a:buClrTx/>
              <a:buSzTx/>
              <a:buFontTx/>
              <a:buNone/>
              <a:defRPr/>
            </a:pPr>
            <a:r>
              <a:rPr kumimoji="0" sz="3680" b="1" i="0" u="none" strike="noStrike" kern="0" cap="none" spc="-70" normalizeH="0" baseline="0" noProof="0" dirty="0">
                <a:ln>
                  <a:noFill/>
                </a:ln>
                <a:solidFill>
                  <a:srgbClr val="37BDF7"/>
                </a:solidFill>
                <a:effectLst/>
                <a:uLnTx/>
                <a:uFillTx/>
                <a:latin typeface="Tahoma" panose="020B0604030504040204"/>
                <a:ea typeface="+mj-ea"/>
                <a:cs typeface="Tahoma" panose="020B0604030504040204"/>
              </a:rPr>
              <a:t>Contoh</a:t>
            </a:r>
            <a:r>
              <a:rPr kumimoji="0" sz="3680" b="1" i="0" u="none" strike="noStrike" kern="0" cap="none" spc="-165" normalizeH="0" baseline="0" noProof="0" dirty="0">
                <a:ln>
                  <a:noFill/>
                </a:ln>
                <a:solidFill>
                  <a:srgbClr val="37BDF7"/>
                </a:solidFill>
                <a:effectLst/>
                <a:uLnTx/>
                <a:uFillTx/>
                <a:latin typeface="Tahoma" panose="020B0604030504040204"/>
                <a:ea typeface="+mj-ea"/>
                <a:cs typeface="Tahoma" panose="020B0604030504040204"/>
              </a:rPr>
              <a:t> </a:t>
            </a:r>
            <a:r>
              <a:rPr kumimoji="0" sz="3680" b="1" i="0" u="none" strike="noStrike" kern="0" cap="none" spc="-165" normalizeH="0" baseline="0" noProof="0" dirty="0">
                <a:ln>
                  <a:noFill/>
                </a:ln>
                <a:solidFill>
                  <a:srgbClr val="065985"/>
                </a:solidFill>
                <a:effectLst/>
                <a:uLnTx/>
                <a:uFillTx/>
                <a:latin typeface="Tahoma" panose="020B0604030504040204"/>
                <a:ea typeface="+mj-ea"/>
                <a:cs typeface="Tahoma" panose="020B0604030504040204"/>
              </a:rPr>
              <a:t>Pembelajaran </a:t>
            </a:r>
            <a:r>
              <a:rPr kumimoji="0" sz="3680" b="1" i="0" u="none" strike="noStrike" kern="0" cap="none" spc="-65" normalizeH="0" baseline="0" noProof="0" dirty="0">
                <a:ln>
                  <a:noFill/>
                </a:ln>
                <a:solidFill>
                  <a:srgbClr val="065985"/>
                </a:solidFill>
                <a:effectLst/>
                <a:uLnTx/>
                <a:uFillTx/>
                <a:latin typeface="Tahoma" panose="020B0604030504040204"/>
                <a:ea typeface="+mj-ea"/>
                <a:cs typeface="Tahoma" panose="020B0604030504040204"/>
              </a:rPr>
              <a:t>Mendalam</a:t>
            </a:r>
            <a:endParaRPr kumimoji="0" sz="3680" b="1" i="0" u="none" strike="noStrike" kern="0" cap="none" spc="0" normalizeH="0" baseline="0" noProof="0">
              <a:ln>
                <a:noFill/>
              </a:ln>
              <a:solidFill>
                <a:srgbClr val="065985"/>
              </a:solidFill>
              <a:effectLst/>
              <a:uLnTx/>
              <a:uFillTx/>
              <a:latin typeface="Tahoma" panose="020B0604030504040204"/>
              <a:ea typeface="+mj-ea"/>
              <a:cs typeface="Tahoma" panose="020B0604030504040204"/>
            </a:endParaRPr>
          </a:p>
        </p:txBody>
      </p:sp>
      <p:sp>
        <p:nvSpPr>
          <p:cNvPr id="16" name="object 16"/>
          <p:cNvSpPr txBox="1"/>
          <p:nvPr/>
        </p:nvSpPr>
        <p:spPr>
          <a:xfrm>
            <a:off x="13263880" y="816610"/>
            <a:ext cx="500380" cy="3663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320" b="1" kern="0" cap="none" spc="-200" normalizeH="0" baseline="0" noProof="0" dirty="0">
                <a:solidFill>
                  <a:srgbClr val="065985"/>
                </a:solidFill>
                <a:latin typeface="Tahoma" panose="020B0604030504040204"/>
                <a:cs typeface="Tahoma" panose="020B0604030504040204"/>
              </a:rPr>
              <a:t>5/6</a:t>
            </a:r>
            <a:endParaRPr kumimoji="0" sz="2320" kern="0" cap="none" spc="0" normalizeH="0" baseline="0" noProof="0">
              <a:solidFill>
                <a:sysClr val="windowText" lastClr="000000"/>
              </a:solidFill>
              <a:latin typeface="Tahoma" panose="020B0604030504040204"/>
              <a:cs typeface="Tahoma" panose="020B0604030504040204"/>
            </a:endParaRPr>
          </a:p>
        </p:txBody>
      </p:sp>
      <p:sp>
        <p:nvSpPr>
          <p:cNvPr id="17" name="object 17"/>
          <p:cNvSpPr txBox="1"/>
          <p:nvPr/>
        </p:nvSpPr>
        <p:spPr>
          <a:xfrm>
            <a:off x="796290" y="1699260"/>
            <a:ext cx="187960" cy="24320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434" normalizeH="0" baseline="0" noProof="0" dirty="0">
                <a:solidFill>
                  <a:srgbClr val="FFFFFF"/>
                </a:solidFill>
                <a:latin typeface="Tahoma" panose="020B0604030504040204"/>
                <a:cs typeface="Tahoma" panose="020B0604030504040204"/>
              </a:rPr>
              <a:t>11</a:t>
            </a:r>
            <a:endParaRPr kumimoji="0" sz="1520" kern="0" cap="none" spc="0" normalizeH="0" baseline="0" noProof="0">
              <a:solidFill>
                <a:sysClr val="windowText" lastClr="000000"/>
              </a:solidFill>
              <a:latin typeface="Tahoma" panose="020B0604030504040204"/>
              <a:cs typeface="Tahoma" panose="020B0604030504040204"/>
            </a:endParaRPr>
          </a:p>
        </p:txBody>
      </p:sp>
      <p:sp>
        <p:nvSpPr>
          <p:cNvPr id="53260" name="object 18"/>
          <p:cNvSpPr/>
          <p:nvPr/>
        </p:nvSpPr>
        <p:spPr>
          <a:xfrm>
            <a:off x="1099820" y="3416300"/>
            <a:ext cx="241300" cy="241300"/>
          </a:xfrm>
          <a:custGeom>
            <a:avLst/>
            <a:gdLst/>
            <a:ahLst/>
            <a:cxnLst/>
            <a:rect l="0" t="0" r="0" b="0"/>
            <a:pathLst>
              <a:path w="302260"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19" name="object 19"/>
          <p:cNvSpPr txBox="1"/>
          <p:nvPr/>
        </p:nvSpPr>
        <p:spPr>
          <a:xfrm>
            <a:off x="1174750" y="3430270"/>
            <a:ext cx="8636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355" normalizeH="0" baseline="0" noProof="0" dirty="0">
                <a:solidFill>
                  <a:srgbClr val="FFFFFF"/>
                </a:solidFill>
                <a:latin typeface="Tahoma" panose="020B0604030504040204"/>
                <a:cs typeface="Tahoma" panose="020B0604030504040204"/>
              </a:rPr>
              <a:t>1</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3262" name="object 20"/>
          <p:cNvSpPr/>
          <p:nvPr/>
        </p:nvSpPr>
        <p:spPr>
          <a:xfrm>
            <a:off x="1099820" y="3964940"/>
            <a:ext cx="241300" cy="241300"/>
          </a:xfrm>
          <a:custGeom>
            <a:avLst/>
            <a:gdLst/>
            <a:ahLst/>
            <a:cxnLst/>
            <a:rect l="0" t="0" r="0" b="0"/>
            <a:pathLst>
              <a:path w="302260"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21" name="object 21"/>
          <p:cNvSpPr txBox="1"/>
          <p:nvPr/>
        </p:nvSpPr>
        <p:spPr>
          <a:xfrm>
            <a:off x="1159510" y="3978910"/>
            <a:ext cx="11684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2</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3264" name="object 22"/>
          <p:cNvSpPr/>
          <p:nvPr/>
        </p:nvSpPr>
        <p:spPr>
          <a:xfrm>
            <a:off x="1099820" y="4513580"/>
            <a:ext cx="241300" cy="241300"/>
          </a:xfrm>
          <a:custGeom>
            <a:avLst/>
            <a:gdLst/>
            <a:ahLst/>
            <a:cxnLst/>
            <a:rect l="0" t="0" r="0" b="0"/>
            <a:pathLst>
              <a:path w="302260"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23" name="object 23"/>
          <p:cNvSpPr txBox="1"/>
          <p:nvPr/>
        </p:nvSpPr>
        <p:spPr>
          <a:xfrm>
            <a:off x="1158240" y="4527550"/>
            <a:ext cx="11938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3</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3266" name="object 24"/>
          <p:cNvSpPr/>
          <p:nvPr/>
        </p:nvSpPr>
        <p:spPr>
          <a:xfrm>
            <a:off x="1099820" y="5062220"/>
            <a:ext cx="241300" cy="241300"/>
          </a:xfrm>
          <a:custGeom>
            <a:avLst/>
            <a:gdLst/>
            <a:ahLst/>
            <a:cxnLst/>
            <a:rect l="0" t="0" r="0" b="0"/>
            <a:pathLst>
              <a:path w="302260" h="302259">
                <a:moveTo>
                  <a:pt x="150899" y="301799"/>
                </a:moveTo>
                <a:lnTo>
                  <a:pt x="103203" y="294106"/>
                </a:lnTo>
                <a:lnTo>
                  <a:pt x="61780" y="272684"/>
                </a:lnTo>
                <a:lnTo>
                  <a:pt x="29114" y="240019"/>
                </a:lnTo>
                <a:lnTo>
                  <a:pt x="7692" y="198595"/>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5"/>
                </a:lnTo>
                <a:lnTo>
                  <a:pt x="272685" y="240019"/>
                </a:lnTo>
                <a:lnTo>
                  <a:pt x="240019" y="272684"/>
                </a:lnTo>
                <a:lnTo>
                  <a:pt x="198596" y="294106"/>
                </a:lnTo>
                <a:lnTo>
                  <a:pt x="150899" y="301799"/>
                </a:lnTo>
                <a:close/>
              </a:path>
            </a:pathLst>
          </a:custGeom>
          <a:solidFill>
            <a:srgbClr val="0DA5E9">
              <a:alpha val="100000"/>
            </a:srgbClr>
          </a:solidFill>
          <a:ln w="9525">
            <a:noFill/>
          </a:ln>
        </p:spPr>
        <p:txBody>
          <a:bodyPr/>
          <a:lstStyle/>
          <a:p>
            <a:endParaRPr lang="en-GB" altLang="en-US" sz="1440"/>
          </a:p>
        </p:txBody>
      </p:sp>
      <p:sp>
        <p:nvSpPr>
          <p:cNvPr id="25" name="object 25"/>
          <p:cNvSpPr txBox="1"/>
          <p:nvPr/>
        </p:nvSpPr>
        <p:spPr>
          <a:xfrm>
            <a:off x="1155700" y="5076190"/>
            <a:ext cx="12446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 normalizeH="0" baseline="0" noProof="0" dirty="0">
                <a:solidFill>
                  <a:srgbClr val="FFFFFF"/>
                </a:solidFill>
                <a:latin typeface="Tahoma" panose="020B0604030504040204"/>
                <a:cs typeface="Tahoma" panose="020B0604030504040204"/>
              </a:rPr>
              <a:t>4</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26" name="object 26"/>
          <p:cNvSpPr txBox="1"/>
          <p:nvPr/>
        </p:nvSpPr>
        <p:spPr>
          <a:xfrm>
            <a:off x="1506220" y="3373120"/>
            <a:ext cx="5245100" cy="2781300"/>
          </a:xfrm>
          <a:prstGeom prst="rect">
            <a:avLst/>
          </a:prstGeom>
        </p:spPr>
        <p:txBody>
          <a:bodyPr vert="horz" wrap="square" lIns="0" tIns="10160" rIns="0" bIns="0" rtlCol="0">
            <a:spAutoFit/>
          </a:bodyPr>
          <a:lstStyle/>
          <a:p>
            <a:pPr marL="12700" eaLnBrk="1" hangingPunct="1">
              <a:lnSpc>
                <a:spcPct val="115000"/>
              </a:lnSpc>
              <a:spcBef>
                <a:spcPts val="100"/>
              </a:spcBef>
              <a:buNone/>
            </a:pPr>
            <a:r>
              <a:rPr lang="en-US" altLang="zh-CN" sz="1200">
                <a:solidFill>
                  <a:srgbClr val="0F172A"/>
                </a:solidFill>
                <a:latin typeface="Tahoma" panose="020B0604030504040204" pitchFamily="34" charset="0"/>
                <a:cs typeface="Tahoma" panose="020B0604030504040204" pitchFamily="34" charset="0"/>
              </a:rPr>
              <a:t>Peserta didik melakukan uji coba proyek dan atau mempresentasikan hasil proyeknya</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265"/>
              </a:spcBef>
              <a:buNone/>
            </a:pPr>
            <a:r>
              <a:rPr lang="en-US" altLang="zh-CN" sz="1200">
                <a:solidFill>
                  <a:srgbClr val="0F172A"/>
                </a:solidFill>
                <a:latin typeface="Tahoma" panose="020B0604030504040204" pitchFamily="34" charset="0"/>
                <a:cs typeface="Tahoma" panose="020B0604030504040204" pitchFamily="34" charset="0"/>
              </a:rPr>
              <a:t>Peserta didik mendapatkan umpan balik dari teman, guru, dan salah satu narasumber dari Komunitas Peduli Ciliwung dan Pengelola Bank Sampah</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265"/>
              </a:spcBef>
              <a:buNone/>
            </a:pPr>
            <a:r>
              <a:rPr lang="en-US" altLang="zh-CN" sz="1200">
                <a:solidFill>
                  <a:srgbClr val="0F172A"/>
                </a:solidFill>
                <a:latin typeface="Tahoma" panose="020B0604030504040204" pitchFamily="34" charset="0"/>
                <a:cs typeface="Tahoma" panose="020B0604030504040204" pitchFamily="34" charset="0"/>
              </a:rPr>
              <a:t>Peserta didik membuat jurnal refleksi individu terhadap proyek yang telah dilakukan</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265"/>
              </a:spcBef>
              <a:buNone/>
            </a:pPr>
            <a:r>
              <a:rPr lang="en-US" altLang="zh-CN" sz="1200">
                <a:solidFill>
                  <a:srgbClr val="0F172A"/>
                </a:solidFill>
                <a:latin typeface="Tahoma" panose="020B0604030504040204" pitchFamily="34" charset="0"/>
                <a:cs typeface="Tahoma" panose="020B0604030504040204" pitchFamily="34" charset="0"/>
              </a:rPr>
              <a:t>Peserta didik melakukan evaluasi diri terhadap pencapaian tujuan pembelajaran</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265"/>
              </a:spcBef>
              <a:buNone/>
            </a:pPr>
            <a:r>
              <a:rPr lang="en-US" altLang="zh-CN" sz="1200">
                <a:solidFill>
                  <a:srgbClr val="0F172A"/>
                </a:solidFill>
                <a:latin typeface="Tahoma" panose="020B0604030504040204" pitchFamily="34" charset="0"/>
                <a:cs typeface="Tahoma" panose="020B0604030504040204" pitchFamily="34" charset="0"/>
              </a:rPr>
              <a:t>Peserta didik menemukan solusi dan atau peran lanjutan mereka setelah belajar</a:t>
            </a:r>
            <a:endParaRPr lang="en-US" altLang="zh-CN" sz="1200">
              <a:solidFill>
                <a:srgbClr val="000000"/>
              </a:solidFill>
              <a:latin typeface="Tahoma" panose="020B0604030504040204" pitchFamily="34" charset="0"/>
              <a:ea typeface="Tahoma" panose="020B0604030504040204" pitchFamily="34" charset="0"/>
            </a:endParaRPr>
          </a:p>
        </p:txBody>
      </p:sp>
      <p:sp>
        <p:nvSpPr>
          <p:cNvPr id="53269" name="object 27"/>
          <p:cNvSpPr/>
          <p:nvPr/>
        </p:nvSpPr>
        <p:spPr>
          <a:xfrm>
            <a:off x="1099820" y="5610860"/>
            <a:ext cx="241300" cy="241300"/>
          </a:xfrm>
          <a:custGeom>
            <a:avLst/>
            <a:gdLst/>
            <a:ahLst/>
            <a:cxnLst/>
            <a:rect l="0" t="0" r="0" b="0"/>
            <a:pathLst>
              <a:path w="302260" h="302259">
                <a:moveTo>
                  <a:pt x="150899" y="301799"/>
                </a:moveTo>
                <a:lnTo>
                  <a:pt x="103203" y="294107"/>
                </a:lnTo>
                <a:lnTo>
                  <a:pt x="61780" y="272685"/>
                </a:lnTo>
                <a:lnTo>
                  <a:pt x="29114" y="240019"/>
                </a:lnTo>
                <a:lnTo>
                  <a:pt x="7692" y="198596"/>
                </a:lnTo>
                <a:lnTo>
                  <a:pt x="0" y="150899"/>
                </a:lnTo>
                <a:lnTo>
                  <a:pt x="7692" y="103204"/>
                </a:lnTo>
                <a:lnTo>
                  <a:pt x="29114" y="61780"/>
                </a:lnTo>
                <a:lnTo>
                  <a:pt x="61780" y="29115"/>
                </a:lnTo>
                <a:lnTo>
                  <a:pt x="103203" y="7693"/>
                </a:lnTo>
                <a:lnTo>
                  <a:pt x="150899" y="0"/>
                </a:lnTo>
                <a:lnTo>
                  <a:pt x="180476" y="2926"/>
                </a:lnTo>
                <a:lnTo>
                  <a:pt x="234619" y="25352"/>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28" name="object 28"/>
          <p:cNvSpPr txBox="1"/>
          <p:nvPr/>
        </p:nvSpPr>
        <p:spPr>
          <a:xfrm>
            <a:off x="1160780" y="5624830"/>
            <a:ext cx="11557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5</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29" name="object 29"/>
          <p:cNvSpPr txBox="1"/>
          <p:nvPr/>
        </p:nvSpPr>
        <p:spPr>
          <a:xfrm>
            <a:off x="7912100" y="3042920"/>
            <a:ext cx="8636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355" normalizeH="0" baseline="0" noProof="0" dirty="0">
                <a:solidFill>
                  <a:srgbClr val="FFFFFF"/>
                </a:solidFill>
                <a:latin typeface="Tahoma" panose="020B0604030504040204"/>
                <a:cs typeface="Tahoma" panose="020B0604030504040204"/>
              </a:rPr>
              <a:t>1</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53272" name="object 30"/>
          <p:cNvSpPr/>
          <p:nvPr/>
        </p:nvSpPr>
        <p:spPr>
          <a:xfrm>
            <a:off x="7837170" y="3394710"/>
            <a:ext cx="241300" cy="241300"/>
          </a:xfrm>
          <a:custGeom>
            <a:avLst/>
            <a:gdLst/>
            <a:ahLst/>
            <a:cxnLst/>
            <a:rect l="0" t="0" r="0" b="0"/>
            <a:pathLst>
              <a:path w="302259"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3"/>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31" name="object 31"/>
          <p:cNvSpPr txBox="1"/>
          <p:nvPr/>
        </p:nvSpPr>
        <p:spPr>
          <a:xfrm>
            <a:off x="7896860" y="3408680"/>
            <a:ext cx="11684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2</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32" name="object 32"/>
          <p:cNvSpPr txBox="1"/>
          <p:nvPr/>
        </p:nvSpPr>
        <p:spPr>
          <a:xfrm>
            <a:off x="8243570" y="3012440"/>
            <a:ext cx="5106670" cy="1617980"/>
          </a:xfrm>
          <a:prstGeom prst="rect">
            <a:avLst/>
          </a:prstGeom>
        </p:spPr>
        <p:txBody>
          <a:bodyPr vert="horz" wrap="square" lIns="0" tIns="10160" rIns="0" bIns="0" rtlCol="0">
            <a:spAutoFit/>
          </a:bodyPr>
          <a:lstStyle/>
          <a:p>
            <a:pPr marL="12700" eaLnBrk="1" hangingPunct="1">
              <a:spcBef>
                <a:spcPts val="100"/>
              </a:spcBef>
              <a:buNone/>
            </a:pPr>
            <a:r>
              <a:rPr lang="en-US" altLang="zh-CN" sz="1200">
                <a:solidFill>
                  <a:srgbClr val="0F172A"/>
                </a:solidFill>
                <a:latin typeface="Tahoma" panose="020B0604030504040204" pitchFamily="34" charset="0"/>
                <a:cs typeface="Tahoma" panose="020B0604030504040204" pitchFamily="34" charset="0"/>
              </a:rPr>
              <a:t>Guru dan Peserta didik menyimpulkan pembelajaran</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525"/>
              </a:spcBef>
              <a:buNone/>
            </a:pPr>
            <a:r>
              <a:rPr lang="en-US" altLang="zh-CN" sz="1200">
                <a:solidFill>
                  <a:srgbClr val="0F172A"/>
                </a:solidFill>
                <a:latin typeface="Tahoma" panose="020B0604030504040204" pitchFamily="34" charset="0"/>
                <a:cs typeface="Tahoma" panose="020B0604030504040204" pitchFamily="34" charset="0"/>
              </a:rPr>
              <a:t>Guru mengajak peserta didik merencanakan pembelajaran selanjutnya dan strategi belajar yang akan digunakan (contoh: topik yang akan dipelajari, mitra yang akan diundang, eksperimen yang akan dilakukan, sumber/media pembelajaran yang digunakan)</a:t>
            </a:r>
            <a:endParaRPr lang="en-US" altLang="zh-CN" sz="1200">
              <a:solidFill>
                <a:srgbClr val="000000"/>
              </a:solidFill>
              <a:latin typeface="Tahoma" panose="020B0604030504040204" pitchFamily="34" charset="0"/>
              <a:cs typeface="Tahoma" panose="020B0604030504040204" pitchFamily="34" charset="0"/>
            </a:endParaRPr>
          </a:p>
          <a:p>
            <a:pPr marL="12700" eaLnBrk="1" hangingPunct="1">
              <a:lnSpc>
                <a:spcPct val="115000"/>
              </a:lnSpc>
              <a:spcBef>
                <a:spcPts val="1300"/>
              </a:spcBef>
              <a:buNone/>
            </a:pPr>
            <a:r>
              <a:rPr lang="en-US" altLang="zh-CN" sz="1200">
                <a:solidFill>
                  <a:srgbClr val="0F172A"/>
                </a:solidFill>
                <a:latin typeface="Tahoma" panose="020B0604030504040204" pitchFamily="34" charset="0"/>
                <a:cs typeface="Tahoma" panose="020B0604030504040204" pitchFamily="34" charset="0"/>
              </a:rPr>
              <a:t>Guru memuliakan peserta didik dengan menghargai pencapaian proyeknya</a:t>
            </a:r>
            <a:endParaRPr lang="en-US" altLang="zh-CN" sz="1200">
              <a:solidFill>
                <a:srgbClr val="000000"/>
              </a:solidFill>
              <a:latin typeface="Tahoma" panose="020B0604030504040204" pitchFamily="34" charset="0"/>
              <a:ea typeface="Tahoma" panose="020B0604030504040204" pitchFamily="34" charset="0"/>
            </a:endParaRPr>
          </a:p>
        </p:txBody>
      </p:sp>
      <p:sp>
        <p:nvSpPr>
          <p:cNvPr id="53275" name="object 33"/>
          <p:cNvSpPr/>
          <p:nvPr/>
        </p:nvSpPr>
        <p:spPr>
          <a:xfrm>
            <a:off x="7837170" y="4367530"/>
            <a:ext cx="241300" cy="241300"/>
          </a:xfrm>
          <a:custGeom>
            <a:avLst/>
            <a:gdLst/>
            <a:ahLst/>
            <a:cxnLst/>
            <a:rect l="0" t="0" r="0" b="0"/>
            <a:pathLst>
              <a:path w="302259" h="302260">
                <a:moveTo>
                  <a:pt x="150899" y="301799"/>
                </a:moveTo>
                <a:lnTo>
                  <a:pt x="103203" y="294107"/>
                </a:lnTo>
                <a:lnTo>
                  <a:pt x="61780" y="272685"/>
                </a:lnTo>
                <a:lnTo>
                  <a:pt x="29114" y="240019"/>
                </a:lnTo>
                <a:lnTo>
                  <a:pt x="7692" y="198596"/>
                </a:lnTo>
                <a:lnTo>
                  <a:pt x="0" y="150899"/>
                </a:lnTo>
                <a:lnTo>
                  <a:pt x="7692" y="103203"/>
                </a:lnTo>
                <a:lnTo>
                  <a:pt x="29114" y="61780"/>
                </a:lnTo>
                <a:lnTo>
                  <a:pt x="61780" y="29114"/>
                </a:lnTo>
                <a:lnTo>
                  <a:pt x="103203" y="7692"/>
                </a:lnTo>
                <a:lnTo>
                  <a:pt x="150899" y="0"/>
                </a:lnTo>
                <a:lnTo>
                  <a:pt x="180476" y="2926"/>
                </a:lnTo>
                <a:lnTo>
                  <a:pt x="234619" y="25352"/>
                </a:lnTo>
                <a:lnTo>
                  <a:pt x="276446" y="67180"/>
                </a:lnTo>
                <a:lnTo>
                  <a:pt x="298873" y="121323"/>
                </a:lnTo>
                <a:lnTo>
                  <a:pt x="301799" y="150899"/>
                </a:lnTo>
                <a:lnTo>
                  <a:pt x="294107" y="198596"/>
                </a:lnTo>
                <a:lnTo>
                  <a:pt x="272685" y="240019"/>
                </a:lnTo>
                <a:lnTo>
                  <a:pt x="240019" y="272685"/>
                </a:lnTo>
                <a:lnTo>
                  <a:pt x="198596" y="294107"/>
                </a:lnTo>
                <a:lnTo>
                  <a:pt x="150899" y="301799"/>
                </a:lnTo>
                <a:close/>
              </a:path>
            </a:pathLst>
          </a:custGeom>
          <a:solidFill>
            <a:srgbClr val="0DA5E9">
              <a:alpha val="100000"/>
            </a:srgbClr>
          </a:solidFill>
          <a:ln w="9525">
            <a:noFill/>
          </a:ln>
        </p:spPr>
        <p:txBody>
          <a:bodyPr/>
          <a:lstStyle/>
          <a:p>
            <a:endParaRPr lang="en-GB" altLang="en-US" sz="1440"/>
          </a:p>
        </p:txBody>
      </p:sp>
      <p:sp>
        <p:nvSpPr>
          <p:cNvPr id="34" name="object 34"/>
          <p:cNvSpPr txBox="1"/>
          <p:nvPr/>
        </p:nvSpPr>
        <p:spPr>
          <a:xfrm>
            <a:off x="7895590" y="4381500"/>
            <a:ext cx="119380" cy="1943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200" b="1" kern="0" cap="none" spc="-50" normalizeH="0" baseline="0" noProof="0" dirty="0">
                <a:solidFill>
                  <a:srgbClr val="FFFFFF"/>
                </a:solidFill>
                <a:latin typeface="Tahoma" panose="020B0604030504040204"/>
                <a:cs typeface="Tahoma" panose="020B0604030504040204"/>
              </a:rPr>
              <a:t>3</a:t>
            </a:r>
            <a:endParaRPr kumimoji="0" sz="1200" kern="0" cap="none" spc="0" normalizeH="0" baseline="0" noProof="0">
              <a:solidFill>
                <a:sysClr val="windowText" lastClr="000000"/>
              </a:solidFill>
              <a:latin typeface="Tahoma" panose="020B0604030504040204"/>
              <a:cs typeface="Tahoma" panose="020B0604030504040204"/>
            </a:endParaRPr>
          </a:p>
        </p:txBody>
      </p:sp>
      <p:sp>
        <p:nvSpPr>
          <p:cNvPr id="35" name="object 35"/>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12</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object 2"/>
          <p:cNvPicPr>
            <a:picLocks noChangeAspect="1"/>
          </p:cNvPicPr>
          <p:nvPr/>
        </p:nvPicPr>
        <p:blipFill>
          <a:blip r:embed="rId2"/>
          <a:stretch>
            <a:fillRect/>
          </a:stretch>
        </p:blipFill>
        <p:spPr>
          <a:xfrm>
            <a:off x="8464550" y="1638300"/>
            <a:ext cx="6165850" cy="6591300"/>
          </a:xfrm>
          <a:prstGeom prst="rect">
            <a:avLst/>
          </a:prstGeom>
          <a:noFill/>
          <a:ln w="9525">
            <a:noFill/>
          </a:ln>
        </p:spPr>
      </p:pic>
      <p:sp>
        <p:nvSpPr>
          <p:cNvPr id="54275" name="object 3"/>
          <p:cNvSpPr/>
          <p:nvPr/>
        </p:nvSpPr>
        <p:spPr>
          <a:xfrm>
            <a:off x="731520" y="1680210"/>
            <a:ext cx="304800" cy="304800"/>
          </a:xfrm>
          <a:custGeom>
            <a:avLst/>
            <a:gdLst/>
            <a:ahLst/>
            <a:cxnLst/>
            <a:rect l="0" t="0" r="0" b="0"/>
            <a:pathLst>
              <a:path w="381000" h="381000">
                <a:moveTo>
                  <a:pt x="190499" y="380999"/>
                </a:moveTo>
                <a:lnTo>
                  <a:pt x="146820" y="375968"/>
                </a:lnTo>
                <a:lnTo>
                  <a:pt x="106722" y="361637"/>
                </a:lnTo>
                <a:lnTo>
                  <a:pt x="71351" y="339149"/>
                </a:lnTo>
                <a:lnTo>
                  <a:pt x="41850" y="309648"/>
                </a:lnTo>
                <a:lnTo>
                  <a:pt x="19362" y="274277"/>
                </a:lnTo>
                <a:lnTo>
                  <a:pt x="5031" y="234179"/>
                </a:lnTo>
                <a:lnTo>
                  <a:pt x="0" y="190499"/>
                </a:lnTo>
                <a:lnTo>
                  <a:pt x="5031" y="146820"/>
                </a:lnTo>
                <a:lnTo>
                  <a:pt x="19362" y="106722"/>
                </a:lnTo>
                <a:lnTo>
                  <a:pt x="41850" y="71351"/>
                </a:lnTo>
                <a:lnTo>
                  <a:pt x="71351" y="41850"/>
                </a:lnTo>
                <a:lnTo>
                  <a:pt x="106722" y="19362"/>
                </a:lnTo>
                <a:lnTo>
                  <a:pt x="146820" y="5031"/>
                </a:lnTo>
                <a:lnTo>
                  <a:pt x="190499" y="0"/>
                </a:lnTo>
                <a:lnTo>
                  <a:pt x="227838" y="3694"/>
                </a:lnTo>
                <a:lnTo>
                  <a:pt x="296189" y="32006"/>
                </a:lnTo>
                <a:lnTo>
                  <a:pt x="348993" y="84810"/>
                </a:lnTo>
                <a:lnTo>
                  <a:pt x="377305" y="153161"/>
                </a:lnTo>
                <a:lnTo>
                  <a:pt x="380999" y="190499"/>
                </a:lnTo>
                <a:lnTo>
                  <a:pt x="375968" y="234179"/>
                </a:lnTo>
                <a:lnTo>
                  <a:pt x="361637" y="274277"/>
                </a:lnTo>
                <a:lnTo>
                  <a:pt x="339149" y="309648"/>
                </a:lnTo>
                <a:lnTo>
                  <a:pt x="309648" y="339149"/>
                </a:lnTo>
                <a:lnTo>
                  <a:pt x="274277" y="361637"/>
                </a:lnTo>
                <a:lnTo>
                  <a:pt x="234179" y="375968"/>
                </a:lnTo>
                <a:lnTo>
                  <a:pt x="190499" y="380999"/>
                </a:lnTo>
                <a:close/>
              </a:path>
            </a:pathLst>
          </a:custGeom>
          <a:solidFill>
            <a:srgbClr val="FA923C">
              <a:alpha val="100000"/>
            </a:srgbClr>
          </a:solidFill>
          <a:ln w="9525">
            <a:noFill/>
          </a:ln>
        </p:spPr>
        <p:txBody>
          <a:bodyPr/>
          <a:lstStyle/>
          <a:p>
            <a:endParaRPr lang="en-GB" altLang="en-US" sz="1440"/>
          </a:p>
        </p:txBody>
      </p:sp>
      <p:pic>
        <p:nvPicPr>
          <p:cNvPr id="54276" name="object 4"/>
          <p:cNvPicPr>
            <a:picLocks noChangeAspect="1"/>
          </p:cNvPicPr>
          <p:nvPr/>
        </p:nvPicPr>
        <p:blipFill>
          <a:blip r:embed="rId3"/>
          <a:stretch>
            <a:fillRect/>
          </a:stretch>
        </p:blipFill>
        <p:spPr>
          <a:xfrm>
            <a:off x="1118870" y="2331720"/>
            <a:ext cx="6165850" cy="1047750"/>
          </a:xfrm>
          <a:prstGeom prst="rect">
            <a:avLst/>
          </a:prstGeom>
          <a:noFill/>
          <a:ln w="9525">
            <a:noFill/>
          </a:ln>
        </p:spPr>
      </p:pic>
      <p:sp>
        <p:nvSpPr>
          <p:cNvPr id="5" name="object 5"/>
          <p:cNvSpPr txBox="1"/>
          <p:nvPr/>
        </p:nvSpPr>
        <p:spPr>
          <a:xfrm>
            <a:off x="770890" y="1616710"/>
            <a:ext cx="5579110" cy="108077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tabLst>
                <a:tab pos="425450" algn="l"/>
              </a:tabLst>
              <a:defRPr/>
            </a:pPr>
            <a:r>
              <a:rPr kumimoji="0" sz="2280" b="1" kern="0" cap="none" spc="-37" normalizeH="0" baseline="6000" noProof="0" dirty="0">
                <a:solidFill>
                  <a:srgbClr val="FFFFFF"/>
                </a:solidFill>
                <a:latin typeface="Tahoma" panose="020B0604030504040204"/>
                <a:cs typeface="Tahoma" panose="020B0604030504040204"/>
              </a:rPr>
              <a:t>12</a:t>
            </a:r>
            <a:r>
              <a:rPr kumimoji="0" sz="2280" b="1" kern="0" cap="none" spc="0" normalizeH="0" baseline="6000" noProof="0" dirty="0">
                <a:solidFill>
                  <a:srgbClr val="FFFFFF"/>
                </a:solidFill>
                <a:latin typeface="Tahoma" panose="020B0604030504040204"/>
                <a:cs typeface="Tahoma" panose="020B0604030504040204"/>
              </a:rPr>
              <a:t>	</a:t>
            </a:r>
            <a:r>
              <a:rPr kumimoji="0" sz="2320" b="1" kern="0" cap="none" spc="0" normalizeH="0" baseline="0" noProof="0" dirty="0">
                <a:solidFill>
                  <a:srgbClr val="334155"/>
                </a:solidFill>
                <a:latin typeface="Tahoma" panose="020B0604030504040204"/>
                <a:cs typeface="Tahoma" panose="020B0604030504040204"/>
              </a:rPr>
              <a:t>Asesmen</a:t>
            </a:r>
            <a:r>
              <a:rPr kumimoji="0" sz="2320" b="1" kern="0" cap="none" spc="-75" normalizeH="0" baseline="0" noProof="0" dirty="0">
                <a:solidFill>
                  <a:srgbClr val="334155"/>
                </a:solidFill>
                <a:latin typeface="Tahoma" panose="020B0604030504040204"/>
                <a:cs typeface="Tahoma" panose="020B0604030504040204"/>
              </a:rPr>
              <a:t> </a:t>
            </a:r>
            <a:r>
              <a:rPr kumimoji="0" sz="2320" b="1" kern="0" cap="none" spc="-10" normalizeH="0" baseline="0" noProof="0" dirty="0">
                <a:solidFill>
                  <a:srgbClr val="334155"/>
                </a:solidFill>
                <a:latin typeface="Tahoma" panose="020B0604030504040204"/>
                <a:cs typeface="Tahoma" panose="020B0604030504040204"/>
              </a:rPr>
              <a:t>Pembelajaran</a:t>
            </a:r>
            <a:endParaRPr kumimoji="0" sz="2320" kern="0" cap="none" spc="0" normalizeH="0" baseline="0" noProof="0">
              <a:solidFill>
                <a:sysClr val="windowText" lastClr="000000"/>
              </a:solidFill>
              <a:latin typeface="Tahoma" panose="020B0604030504040204"/>
              <a:cs typeface="Tahoma" panose="020B0604030504040204"/>
            </a:endParaRPr>
          </a:p>
          <a:p>
            <a:pPr marL="445135" marR="0" algn="l" defTabSz="914400" eaLnBrk="1" fontAlgn="auto" hangingPunct="1">
              <a:spcBef>
                <a:spcPts val="3365"/>
              </a:spcBef>
              <a:spcAft>
                <a:spcPts val="0"/>
              </a:spcAft>
              <a:buClrTx/>
              <a:buSzTx/>
              <a:buFontTx/>
              <a:buNone/>
              <a:defRPr/>
            </a:pPr>
            <a:r>
              <a:rPr kumimoji="0" sz="1840" b="1" kern="0" cap="none" spc="0" normalizeH="0" baseline="0" noProof="0" dirty="0">
                <a:solidFill>
                  <a:srgbClr val="334155"/>
                </a:solidFill>
                <a:latin typeface="Tahoma" panose="020B0604030504040204"/>
                <a:cs typeface="Tahoma" panose="020B0604030504040204"/>
              </a:rPr>
              <a:t>Asesmen</a:t>
            </a:r>
            <a:r>
              <a:rPr kumimoji="0" sz="1840" b="1" kern="0" cap="none" spc="-110" normalizeH="0" baseline="0" noProof="0" dirty="0">
                <a:solidFill>
                  <a:srgbClr val="334155"/>
                </a:solidFill>
                <a:latin typeface="Tahoma" panose="020B0604030504040204"/>
                <a:cs typeface="Tahoma" panose="020B0604030504040204"/>
              </a:rPr>
              <a:t> </a:t>
            </a:r>
            <a:r>
              <a:rPr kumimoji="0" sz="1840" b="1" kern="0" cap="none" spc="-20" normalizeH="0" baseline="0" noProof="0" dirty="0">
                <a:solidFill>
                  <a:srgbClr val="334155"/>
                </a:solidFill>
                <a:latin typeface="Tahoma" panose="020B0604030504040204"/>
                <a:cs typeface="Tahoma" panose="020B0604030504040204"/>
              </a:rPr>
              <a:t>pada</a:t>
            </a:r>
            <a:r>
              <a:rPr kumimoji="0" sz="1840" b="1" kern="0" cap="none" spc="-110" normalizeH="0" baseline="0" noProof="0" dirty="0">
                <a:solidFill>
                  <a:srgbClr val="334155"/>
                </a:solidFill>
                <a:latin typeface="Tahoma" panose="020B0604030504040204"/>
                <a:cs typeface="Tahoma" panose="020B0604030504040204"/>
              </a:rPr>
              <a:t> </a:t>
            </a:r>
            <a:r>
              <a:rPr kumimoji="0" sz="1840" b="1" kern="0" cap="none" spc="-65" normalizeH="0" baseline="0" noProof="0" dirty="0">
                <a:solidFill>
                  <a:srgbClr val="334155"/>
                </a:solidFill>
                <a:latin typeface="Tahoma" panose="020B0604030504040204"/>
                <a:cs typeface="Tahoma" panose="020B0604030504040204"/>
              </a:rPr>
              <a:t>Awal</a:t>
            </a:r>
            <a:r>
              <a:rPr kumimoji="0" sz="1840" b="1" kern="0" cap="none" spc="-110" normalizeH="0" baseline="0" noProof="0" dirty="0">
                <a:solidFill>
                  <a:srgbClr val="334155"/>
                </a:solidFill>
                <a:latin typeface="Tahoma" panose="020B0604030504040204"/>
                <a:cs typeface="Tahoma" panose="020B0604030504040204"/>
              </a:rPr>
              <a:t> </a:t>
            </a:r>
            <a:r>
              <a:rPr kumimoji="0" sz="1840" b="1" kern="0" cap="none" spc="-45" normalizeH="0" baseline="0" noProof="0" dirty="0">
                <a:solidFill>
                  <a:srgbClr val="334155"/>
                </a:solidFill>
                <a:latin typeface="Tahoma" panose="020B0604030504040204"/>
                <a:cs typeface="Tahoma" panose="020B0604030504040204"/>
              </a:rPr>
              <a:t>Pembelajaran</a:t>
            </a:r>
            <a:endParaRPr kumimoji="0" sz="1840" kern="0" cap="none" spc="0" normalizeH="0" baseline="0" noProof="0">
              <a:solidFill>
                <a:sysClr val="windowText" lastClr="000000"/>
              </a:solidFill>
              <a:latin typeface="Tahoma" panose="020B0604030504040204"/>
              <a:cs typeface="Tahoma" panose="020B0604030504040204"/>
            </a:endParaRPr>
          </a:p>
        </p:txBody>
      </p:sp>
      <p:grpSp>
        <p:nvGrpSpPr>
          <p:cNvPr id="54278" name="object 6"/>
          <p:cNvGrpSpPr/>
          <p:nvPr/>
        </p:nvGrpSpPr>
        <p:grpSpPr>
          <a:xfrm>
            <a:off x="731520" y="2659380"/>
            <a:ext cx="6553200" cy="1680210"/>
            <a:chOff x="914400" y="3324225"/>
            <a:chExt cx="8192134" cy="2100580"/>
          </a:xfrm>
        </p:grpSpPr>
        <p:pic>
          <p:nvPicPr>
            <p:cNvPr id="54284" name="object 7"/>
            <p:cNvPicPr>
              <a:picLocks noChangeAspect="1"/>
            </p:cNvPicPr>
            <p:nvPr/>
          </p:nvPicPr>
          <p:blipFill>
            <a:blip r:embed="rId4"/>
            <a:stretch>
              <a:fillRect/>
            </a:stretch>
          </p:blipFill>
          <p:spPr>
            <a:xfrm>
              <a:off x="914400" y="3324225"/>
              <a:ext cx="8191508" cy="666667"/>
            </a:xfrm>
            <a:prstGeom prst="rect">
              <a:avLst/>
            </a:prstGeom>
            <a:noFill/>
            <a:ln w="9525">
              <a:noFill/>
            </a:ln>
          </p:spPr>
        </p:pic>
        <p:pic>
          <p:nvPicPr>
            <p:cNvPr id="54285" name="object 8"/>
            <p:cNvPicPr>
              <a:picLocks noChangeAspect="1"/>
            </p:cNvPicPr>
            <p:nvPr/>
          </p:nvPicPr>
          <p:blipFill>
            <a:blip r:embed="rId5"/>
            <a:stretch>
              <a:fillRect/>
            </a:stretch>
          </p:blipFill>
          <p:spPr>
            <a:xfrm>
              <a:off x="1398100" y="4219581"/>
              <a:ext cx="7707799" cy="1204768"/>
            </a:xfrm>
            <a:prstGeom prst="rect">
              <a:avLst/>
            </a:prstGeom>
            <a:noFill/>
            <a:ln w="9525">
              <a:noFill/>
            </a:ln>
          </p:spPr>
        </p:pic>
        <p:pic>
          <p:nvPicPr>
            <p:cNvPr id="54286" name="object 9"/>
            <p:cNvPicPr>
              <a:picLocks noChangeAspect="1"/>
            </p:cNvPicPr>
            <p:nvPr/>
          </p:nvPicPr>
          <p:blipFill>
            <a:blip r:embed="rId6"/>
            <a:stretch>
              <a:fillRect/>
            </a:stretch>
          </p:blipFill>
          <p:spPr>
            <a:xfrm>
              <a:off x="914400" y="4857749"/>
              <a:ext cx="8191508" cy="333333"/>
            </a:xfrm>
            <a:prstGeom prst="rect">
              <a:avLst/>
            </a:prstGeom>
            <a:noFill/>
            <a:ln w="9525">
              <a:noFill/>
            </a:ln>
          </p:spPr>
        </p:pic>
      </p:grpSp>
      <p:sp>
        <p:nvSpPr>
          <p:cNvPr id="10" name="object 10"/>
          <p:cNvSpPr txBox="1"/>
          <p:nvPr/>
        </p:nvSpPr>
        <p:spPr>
          <a:xfrm>
            <a:off x="1117600" y="3539490"/>
            <a:ext cx="4166870" cy="128651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840" b="1" kern="0" cap="none" spc="0" normalizeH="0" baseline="0" noProof="0" dirty="0">
                <a:solidFill>
                  <a:srgbClr val="334155"/>
                </a:solidFill>
                <a:latin typeface="Tahoma" panose="020B0604030504040204"/>
                <a:cs typeface="Tahoma" panose="020B0604030504040204"/>
              </a:rPr>
              <a:t>Asesmen</a:t>
            </a:r>
            <a:r>
              <a:rPr kumimoji="0" sz="1840" b="1" kern="0" cap="none" spc="-120" normalizeH="0" baseline="0" noProof="0" dirty="0">
                <a:solidFill>
                  <a:srgbClr val="334155"/>
                </a:solidFill>
                <a:latin typeface="Tahoma" panose="020B0604030504040204"/>
                <a:cs typeface="Tahoma" panose="020B0604030504040204"/>
              </a:rPr>
              <a:t> </a:t>
            </a:r>
            <a:r>
              <a:rPr kumimoji="0" sz="1840" b="1" kern="0" cap="none" spc="-20" normalizeH="0" baseline="0" noProof="0" dirty="0">
                <a:solidFill>
                  <a:srgbClr val="334155"/>
                </a:solidFill>
                <a:latin typeface="Tahoma" panose="020B0604030504040204"/>
                <a:cs typeface="Tahoma" panose="020B0604030504040204"/>
              </a:rPr>
              <a:t>pada</a:t>
            </a:r>
            <a:r>
              <a:rPr kumimoji="0" sz="1840" b="1" kern="0" cap="none" spc="-120" normalizeH="0" baseline="0" noProof="0" dirty="0">
                <a:solidFill>
                  <a:srgbClr val="334155"/>
                </a:solidFill>
                <a:latin typeface="Tahoma" panose="020B0604030504040204"/>
                <a:cs typeface="Tahoma" panose="020B0604030504040204"/>
              </a:rPr>
              <a:t> </a:t>
            </a:r>
            <a:r>
              <a:rPr kumimoji="0" sz="1840" b="1" kern="0" cap="none" spc="0" normalizeH="0" baseline="0" noProof="0" dirty="0">
                <a:solidFill>
                  <a:srgbClr val="334155"/>
                </a:solidFill>
                <a:latin typeface="Tahoma" panose="020B0604030504040204"/>
                <a:cs typeface="Tahoma" panose="020B0604030504040204"/>
              </a:rPr>
              <a:t>Proses</a:t>
            </a:r>
            <a:r>
              <a:rPr kumimoji="0" sz="1840" b="1" kern="0" cap="none" spc="-120" normalizeH="0" baseline="0" noProof="0" dirty="0">
                <a:solidFill>
                  <a:srgbClr val="334155"/>
                </a:solidFill>
                <a:latin typeface="Tahoma" panose="020B0604030504040204"/>
                <a:cs typeface="Tahoma" panose="020B0604030504040204"/>
              </a:rPr>
              <a:t> </a:t>
            </a:r>
            <a:r>
              <a:rPr kumimoji="0" sz="1840" b="1" kern="0" cap="none" spc="-40" normalizeH="0" baseline="0" noProof="0" dirty="0">
                <a:solidFill>
                  <a:srgbClr val="334155"/>
                </a:solidFill>
                <a:latin typeface="Tahoma" panose="020B0604030504040204"/>
                <a:cs typeface="Tahoma" panose="020B0604030504040204"/>
              </a:rPr>
              <a:t>Pembelajaran</a:t>
            </a:r>
            <a:endParaRPr kumimoji="0" sz="1840" kern="0" cap="none" spc="0" normalizeH="0" baseline="0" noProof="0">
              <a:solidFill>
                <a:sysClr val="windowText" lastClr="000000"/>
              </a:solidFill>
              <a:latin typeface="Tahoma" panose="020B0604030504040204"/>
              <a:cs typeface="Tahoma" panose="020B0604030504040204"/>
            </a:endParaRPr>
          </a:p>
          <a:p>
            <a:pPr marR="0" defTabSz="914400" eaLnBrk="1" fontAlgn="auto" hangingPunct="1">
              <a:spcBef>
                <a:spcPts val="0"/>
              </a:spcBef>
              <a:spcAft>
                <a:spcPts val="0"/>
              </a:spcAft>
              <a:buClrTx/>
              <a:buSzTx/>
              <a:buFontTx/>
              <a:buNone/>
              <a:defRPr/>
            </a:pPr>
            <a:endParaRPr kumimoji="0" sz="1840" kern="0" cap="none" spc="0" normalizeH="0" baseline="0" noProof="0">
              <a:solidFill>
                <a:sysClr val="windowText" lastClr="000000"/>
              </a:solidFill>
              <a:latin typeface="Tahoma" panose="020B0604030504040204"/>
              <a:cs typeface="Tahoma" panose="020B0604030504040204"/>
            </a:endParaRPr>
          </a:p>
          <a:p>
            <a:pPr marR="0" defTabSz="914400" eaLnBrk="1" fontAlgn="auto" hangingPunct="1">
              <a:spcBef>
                <a:spcPts val="1135"/>
              </a:spcBef>
              <a:spcAft>
                <a:spcPts val="0"/>
              </a:spcAft>
              <a:buClrTx/>
              <a:buSzTx/>
              <a:buFontTx/>
              <a:buNone/>
              <a:defRPr/>
            </a:pPr>
            <a:endParaRPr kumimoji="0" sz="1840" kern="0" cap="none" spc="0" normalizeH="0" baseline="0" noProof="0">
              <a:solidFill>
                <a:sysClr val="windowText" lastClr="000000"/>
              </a:solidFill>
              <a:latin typeface="Tahoma" panose="020B0604030504040204"/>
              <a:cs typeface="Tahoma" panose="020B0604030504040204"/>
            </a:endParaRPr>
          </a:p>
          <a:p>
            <a:pPr marL="12700" marR="0" defTabSz="914400" eaLnBrk="1" fontAlgn="auto" hangingPunct="1">
              <a:spcBef>
                <a:spcPts val="0"/>
              </a:spcBef>
              <a:spcAft>
                <a:spcPts val="0"/>
              </a:spcAft>
              <a:buClrTx/>
              <a:buSzTx/>
              <a:buFontTx/>
              <a:buNone/>
              <a:defRPr/>
            </a:pPr>
            <a:r>
              <a:rPr kumimoji="0" sz="1840" b="1" kern="0" cap="none" spc="0" normalizeH="0" baseline="0" noProof="0" dirty="0">
                <a:solidFill>
                  <a:srgbClr val="334155"/>
                </a:solidFill>
                <a:latin typeface="Tahoma" panose="020B0604030504040204"/>
                <a:cs typeface="Tahoma" panose="020B0604030504040204"/>
              </a:rPr>
              <a:t>Asesmen</a:t>
            </a:r>
            <a:r>
              <a:rPr kumimoji="0" sz="1840" b="1" kern="0" cap="none" spc="-110" normalizeH="0" baseline="0" noProof="0" dirty="0">
                <a:solidFill>
                  <a:srgbClr val="334155"/>
                </a:solidFill>
                <a:latin typeface="Tahoma" panose="020B0604030504040204"/>
                <a:cs typeface="Tahoma" panose="020B0604030504040204"/>
              </a:rPr>
              <a:t> </a:t>
            </a:r>
            <a:r>
              <a:rPr kumimoji="0" sz="1840" b="1" kern="0" cap="none" spc="-20" normalizeH="0" baseline="0" noProof="0" dirty="0">
                <a:solidFill>
                  <a:srgbClr val="334155"/>
                </a:solidFill>
                <a:latin typeface="Tahoma" panose="020B0604030504040204"/>
                <a:cs typeface="Tahoma" panose="020B0604030504040204"/>
              </a:rPr>
              <a:t>pada</a:t>
            </a:r>
            <a:r>
              <a:rPr kumimoji="0" sz="1840" b="1" kern="0" cap="none" spc="-110" normalizeH="0" baseline="0" noProof="0" dirty="0">
                <a:solidFill>
                  <a:srgbClr val="334155"/>
                </a:solidFill>
                <a:latin typeface="Tahoma" panose="020B0604030504040204"/>
                <a:cs typeface="Tahoma" panose="020B0604030504040204"/>
              </a:rPr>
              <a:t> </a:t>
            </a:r>
            <a:r>
              <a:rPr kumimoji="0" sz="1840" b="1" kern="0" cap="none" spc="-30" normalizeH="0" baseline="0" noProof="0" dirty="0">
                <a:solidFill>
                  <a:srgbClr val="334155"/>
                </a:solidFill>
                <a:latin typeface="Tahoma" panose="020B0604030504040204"/>
                <a:cs typeface="Tahoma" panose="020B0604030504040204"/>
              </a:rPr>
              <a:t>Akhir</a:t>
            </a:r>
            <a:r>
              <a:rPr kumimoji="0" sz="1840" b="1" kern="0" cap="none" spc="-105" normalizeH="0" baseline="0" noProof="0" dirty="0">
                <a:solidFill>
                  <a:srgbClr val="334155"/>
                </a:solidFill>
                <a:latin typeface="Tahoma" panose="020B0604030504040204"/>
                <a:cs typeface="Tahoma" panose="020B0604030504040204"/>
              </a:rPr>
              <a:t> </a:t>
            </a:r>
            <a:r>
              <a:rPr kumimoji="0" sz="1840" b="1" kern="0" cap="none" spc="-10" normalizeH="0" baseline="0" noProof="0" dirty="0">
                <a:solidFill>
                  <a:srgbClr val="334155"/>
                </a:solidFill>
                <a:latin typeface="Tahoma" panose="020B0604030504040204"/>
                <a:cs typeface="Tahoma" panose="020B0604030504040204"/>
              </a:rPr>
              <a:t>Pembelajaran</a:t>
            </a:r>
            <a:endParaRPr kumimoji="0" sz="1840" kern="0" cap="none" spc="0" normalizeH="0" baseline="0" noProof="0">
              <a:solidFill>
                <a:sysClr val="windowText" lastClr="000000"/>
              </a:solidFill>
              <a:latin typeface="Tahoma" panose="020B0604030504040204"/>
              <a:cs typeface="Tahoma" panose="020B0604030504040204"/>
            </a:endParaRPr>
          </a:p>
        </p:txBody>
      </p:sp>
      <p:pic>
        <p:nvPicPr>
          <p:cNvPr id="54280" name="object 11"/>
          <p:cNvPicPr>
            <a:picLocks noChangeAspect="1"/>
          </p:cNvPicPr>
          <p:nvPr/>
        </p:nvPicPr>
        <p:blipFill>
          <a:blip r:embed="rId7"/>
          <a:stretch>
            <a:fillRect/>
          </a:stretch>
        </p:blipFill>
        <p:spPr>
          <a:xfrm>
            <a:off x="731520" y="4846320"/>
            <a:ext cx="6553200" cy="266700"/>
          </a:xfrm>
          <a:prstGeom prst="rect">
            <a:avLst/>
          </a:prstGeom>
          <a:noFill/>
          <a:ln w="9525">
            <a:noFill/>
          </a:ln>
        </p:spPr>
      </p:pic>
      <p:sp>
        <p:nvSpPr>
          <p:cNvPr id="12" name="object 12"/>
          <p:cNvSpPr txBox="1">
            <a:spLocks noGrp="1"/>
          </p:cNvSpPr>
          <p:nvPr>
            <p:ph type="title"/>
          </p:nvPr>
        </p:nvSpPr>
        <p:spPr>
          <a:xfrm>
            <a:off x="721360" y="705168"/>
            <a:ext cx="7340600" cy="575945"/>
          </a:xfrm>
        </p:spPr>
        <p:txBody>
          <a:bodyPr vert="horz" wrap="square" lIns="0" tIns="10160" rIns="0" bIns="0" rtlCol="0">
            <a:spAutoFit/>
          </a:bodyPr>
          <a:lstStyle/>
          <a:p>
            <a:pPr marL="12700" marR="0" lvl="0" indent="0" defTabSz="914400" eaLnBrk="1" fontAlgn="auto" latinLnBrk="0" hangingPunct="1">
              <a:lnSpc>
                <a:spcPct val="100000"/>
              </a:lnSpc>
              <a:spcBef>
                <a:spcPts val="100"/>
              </a:spcBef>
              <a:spcAft>
                <a:spcPts val="0"/>
              </a:spcAft>
              <a:buClrTx/>
              <a:buSzTx/>
              <a:buFontTx/>
              <a:buNone/>
              <a:defRPr/>
            </a:pPr>
            <a:r>
              <a:rPr kumimoji="0" sz="3680" b="1" i="0" u="none" strike="noStrike" kern="0" cap="none" spc="-70" normalizeH="0" baseline="0" noProof="0" dirty="0">
                <a:ln>
                  <a:noFill/>
                </a:ln>
                <a:solidFill>
                  <a:srgbClr val="37BDF7"/>
                </a:solidFill>
                <a:effectLst/>
                <a:uLnTx/>
                <a:uFillTx/>
                <a:latin typeface="Tahoma" panose="020B0604030504040204"/>
                <a:ea typeface="+mj-ea"/>
                <a:cs typeface="Tahoma" panose="020B0604030504040204"/>
              </a:rPr>
              <a:t>Contoh</a:t>
            </a:r>
            <a:r>
              <a:rPr kumimoji="0" sz="3680" b="1" i="0" u="none" strike="noStrike" kern="0" cap="none" spc="-165" normalizeH="0" baseline="0" noProof="0" dirty="0">
                <a:ln>
                  <a:noFill/>
                </a:ln>
                <a:solidFill>
                  <a:srgbClr val="37BDF7"/>
                </a:solidFill>
                <a:effectLst/>
                <a:uLnTx/>
                <a:uFillTx/>
                <a:latin typeface="Tahoma" panose="020B0604030504040204"/>
                <a:ea typeface="+mj-ea"/>
                <a:cs typeface="Tahoma" panose="020B0604030504040204"/>
              </a:rPr>
              <a:t> </a:t>
            </a:r>
            <a:r>
              <a:rPr kumimoji="0" sz="3680" b="1" i="0" u="none" strike="noStrike" kern="0" cap="none" spc="-165" normalizeH="0" baseline="0" noProof="0" dirty="0">
                <a:ln>
                  <a:noFill/>
                </a:ln>
                <a:solidFill>
                  <a:srgbClr val="065985"/>
                </a:solidFill>
                <a:effectLst/>
                <a:uLnTx/>
                <a:uFillTx/>
                <a:latin typeface="Tahoma" panose="020B0604030504040204"/>
                <a:ea typeface="+mj-ea"/>
                <a:cs typeface="Tahoma" panose="020B0604030504040204"/>
              </a:rPr>
              <a:t>Pembelajaran </a:t>
            </a:r>
            <a:r>
              <a:rPr kumimoji="0" sz="3680" b="1" i="0" u="none" strike="noStrike" kern="0" cap="none" spc="-65" normalizeH="0" baseline="0" noProof="0" dirty="0">
                <a:ln>
                  <a:noFill/>
                </a:ln>
                <a:solidFill>
                  <a:srgbClr val="065985"/>
                </a:solidFill>
                <a:effectLst/>
                <a:uLnTx/>
                <a:uFillTx/>
                <a:latin typeface="Tahoma" panose="020B0604030504040204"/>
                <a:ea typeface="+mj-ea"/>
                <a:cs typeface="Tahoma" panose="020B0604030504040204"/>
              </a:rPr>
              <a:t>Mendalam</a:t>
            </a:r>
            <a:endParaRPr kumimoji="0" sz="3680" b="1" i="0" u="none" strike="noStrike" kern="0" cap="none" spc="0" normalizeH="0" baseline="0" noProof="0">
              <a:ln>
                <a:noFill/>
              </a:ln>
              <a:solidFill>
                <a:srgbClr val="065985"/>
              </a:solidFill>
              <a:effectLst/>
              <a:uLnTx/>
              <a:uFillTx/>
              <a:latin typeface="Tahoma" panose="020B0604030504040204"/>
              <a:ea typeface="+mj-ea"/>
              <a:cs typeface="Tahoma" panose="020B0604030504040204"/>
            </a:endParaRPr>
          </a:p>
        </p:txBody>
      </p:sp>
      <p:sp>
        <p:nvSpPr>
          <p:cNvPr id="14" name="object 14"/>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13</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
        <p:nvSpPr>
          <p:cNvPr id="13" name="object 13"/>
          <p:cNvSpPr txBox="1"/>
          <p:nvPr/>
        </p:nvSpPr>
        <p:spPr>
          <a:xfrm>
            <a:off x="13254990" y="816610"/>
            <a:ext cx="509270" cy="36639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2320" b="1" kern="0" cap="none" spc="-180" normalizeH="0" baseline="0" noProof="0" dirty="0">
                <a:solidFill>
                  <a:srgbClr val="065985"/>
                </a:solidFill>
                <a:latin typeface="Tahoma" panose="020B0604030504040204"/>
                <a:cs typeface="Tahoma" panose="020B0604030504040204"/>
              </a:rPr>
              <a:t>6/6</a:t>
            </a:r>
            <a:endParaRPr kumimoji="0" sz="2320" kern="0" cap="none" spc="0" normalizeH="0" baseline="0" noProof="0">
              <a:solidFill>
                <a:sysClr val="windowText" lastClr="000000"/>
              </a:solidFill>
              <a:latin typeface="Tahoma" panose="020B0604030504040204"/>
              <a:cs typeface="Tahoma" panose="020B060403050404020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ltLang="en-US"/>
          </a:p>
        </p:txBody>
      </p:sp>
      <p:sp>
        <p:nvSpPr>
          <p:cNvPr id="3" name="Content Placeholder 2"/>
          <p:cNvSpPr>
            <a:spLocks noGrp="1"/>
          </p:cNvSpPr>
          <p:nvPr>
            <p:ph idx="1"/>
          </p:nvPr>
        </p:nvSpPr>
        <p:spPr/>
        <p:txBody>
          <a:bodyPr/>
          <a:lstStyle/>
          <a:p>
            <a:endParaRPr lang="en-GB"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65200" y="709295"/>
            <a:ext cx="12365990" cy="464820"/>
          </a:xfrm>
        </p:spPr>
        <p:txBody>
          <a:bodyPr vert="horz" wrap="square" lIns="0" tIns="10160" rIns="0" bIns="0" rtlCol="0">
            <a:spAutoFit/>
          </a:bodyPr>
          <a:lstStyle/>
          <a:p>
            <a:pPr marL="12700" marR="0" lvl="0" indent="0" defTabSz="914400" eaLnBrk="1" fontAlgn="auto" latinLnBrk="0" hangingPunct="1">
              <a:lnSpc>
                <a:spcPct val="100000"/>
              </a:lnSpc>
              <a:spcBef>
                <a:spcPts val="100"/>
              </a:spcBef>
              <a:spcAft>
                <a:spcPts val="0"/>
              </a:spcAft>
              <a:buClrTx/>
              <a:buSzTx/>
              <a:buFontTx/>
              <a:buNone/>
              <a:defRPr/>
            </a:pPr>
            <a:r>
              <a:rPr kumimoji="0" sz="2960" b="1" i="0" u="none" strike="noStrike" kern="0" cap="none" spc="-60" normalizeH="0" baseline="0" noProof="0" dirty="0">
                <a:ln>
                  <a:noFill/>
                </a:ln>
                <a:solidFill>
                  <a:srgbClr val="065985"/>
                </a:solidFill>
                <a:effectLst/>
                <a:uLnTx/>
                <a:uFillTx/>
                <a:latin typeface="Tahoma" panose="020B0604030504040204"/>
                <a:ea typeface="+mj-ea"/>
                <a:cs typeface="Tahoma" panose="020B0604030504040204"/>
              </a:rPr>
              <a:t>Contoh</a:t>
            </a:r>
            <a:r>
              <a:rPr kumimoji="0" sz="2960" b="1" i="0" u="none" strike="noStrike" kern="0" cap="none" spc="-135" normalizeH="0" baseline="0" noProof="0" dirty="0">
                <a:ln>
                  <a:noFill/>
                </a:ln>
                <a:solidFill>
                  <a:srgbClr val="065985"/>
                </a:solidFill>
                <a:effectLst/>
                <a:uLnTx/>
                <a:uFillTx/>
                <a:latin typeface="Tahoma" panose="020B0604030504040204"/>
                <a:ea typeface="+mj-ea"/>
                <a:cs typeface="Tahoma" panose="020B0604030504040204"/>
              </a:rPr>
              <a:t> </a:t>
            </a:r>
            <a:r>
              <a:rPr kumimoji="0" sz="2960" b="1" i="0" u="none" strike="noStrike" kern="0" cap="none" spc="-175" normalizeH="0" baseline="0" noProof="0" dirty="0">
                <a:ln>
                  <a:noFill/>
                </a:ln>
                <a:solidFill>
                  <a:srgbClr val="065985"/>
                </a:solidFill>
                <a:effectLst/>
                <a:uLnTx/>
                <a:uFillTx/>
                <a:latin typeface="Tahoma" panose="020B0604030504040204"/>
                <a:ea typeface="+mj-ea"/>
                <a:cs typeface="Tahoma" panose="020B0604030504040204"/>
              </a:rPr>
              <a:t>Implementasi</a:t>
            </a:r>
            <a:r>
              <a:rPr kumimoji="0" sz="2960" b="1" i="0" u="none" strike="noStrike" kern="0" cap="none" spc="-130" normalizeH="0" baseline="0" noProof="0" dirty="0">
                <a:ln>
                  <a:noFill/>
                </a:ln>
                <a:solidFill>
                  <a:srgbClr val="065985"/>
                </a:solidFill>
                <a:effectLst/>
                <a:uLnTx/>
                <a:uFillTx/>
                <a:latin typeface="Tahoma" panose="020B0604030504040204"/>
                <a:ea typeface="+mj-ea"/>
                <a:cs typeface="Tahoma" panose="020B0604030504040204"/>
              </a:rPr>
              <a:t> </a:t>
            </a:r>
            <a:r>
              <a:rPr kumimoji="0" sz="2960" b="1" i="0" u="none" strike="noStrike" kern="0" cap="none" spc="-120" normalizeH="0" baseline="0" noProof="0" dirty="0">
                <a:ln>
                  <a:noFill/>
                </a:ln>
                <a:solidFill>
                  <a:srgbClr val="065985"/>
                </a:solidFill>
                <a:effectLst/>
                <a:uLnTx/>
                <a:uFillTx/>
                <a:latin typeface="Tahoma" panose="020B0604030504040204"/>
                <a:ea typeface="+mj-ea"/>
                <a:cs typeface="Tahoma" panose="020B0604030504040204"/>
              </a:rPr>
              <a:t>dalam</a:t>
            </a:r>
            <a:r>
              <a:rPr kumimoji="0" sz="2960" b="1" i="0" u="none" strike="noStrike" kern="0" cap="none" spc="-135" normalizeH="0" baseline="0" noProof="0" dirty="0">
                <a:ln>
                  <a:noFill/>
                </a:ln>
                <a:solidFill>
                  <a:srgbClr val="065985"/>
                </a:solidFill>
                <a:effectLst/>
                <a:uLnTx/>
                <a:uFillTx/>
                <a:latin typeface="Tahoma" panose="020B0604030504040204"/>
                <a:ea typeface="+mj-ea"/>
                <a:cs typeface="Tahoma" panose="020B0604030504040204"/>
              </a:rPr>
              <a:t> Pembelajaran</a:t>
            </a:r>
            <a:r>
              <a:rPr kumimoji="0" sz="2960" b="1" i="0" u="none" strike="noStrike" kern="0" cap="none" spc="-130" normalizeH="0" baseline="0" noProof="0" dirty="0">
                <a:ln>
                  <a:noFill/>
                </a:ln>
                <a:solidFill>
                  <a:srgbClr val="065985"/>
                </a:solidFill>
                <a:effectLst/>
                <a:uLnTx/>
                <a:uFillTx/>
                <a:latin typeface="Tahoma" panose="020B0604030504040204"/>
                <a:ea typeface="+mj-ea"/>
                <a:cs typeface="Tahoma" panose="020B0604030504040204"/>
              </a:rPr>
              <a:t> </a:t>
            </a:r>
            <a:r>
              <a:rPr kumimoji="0" sz="2960" b="1" i="0" u="none" strike="noStrike" kern="0" cap="none" spc="-80" normalizeH="0" baseline="0" noProof="0" dirty="0">
                <a:ln>
                  <a:noFill/>
                </a:ln>
                <a:solidFill>
                  <a:srgbClr val="065985"/>
                </a:solidFill>
                <a:effectLst/>
                <a:uLnTx/>
                <a:uFillTx/>
                <a:latin typeface="Tahoma" panose="020B0604030504040204"/>
                <a:ea typeface="+mj-ea"/>
                <a:cs typeface="Tahoma" panose="020B0604030504040204"/>
              </a:rPr>
              <a:t>Mendalam</a:t>
            </a:r>
            <a:r>
              <a:rPr kumimoji="0" sz="2960" b="1" i="0" u="none" strike="noStrike" kern="0" cap="none" spc="-135" normalizeH="0" baseline="0" noProof="0" dirty="0">
                <a:ln>
                  <a:noFill/>
                </a:ln>
                <a:solidFill>
                  <a:srgbClr val="065985"/>
                </a:solidFill>
                <a:effectLst/>
                <a:uLnTx/>
                <a:uFillTx/>
                <a:latin typeface="Tahoma" panose="020B0604030504040204"/>
                <a:ea typeface="+mj-ea"/>
                <a:cs typeface="Tahoma" panose="020B0604030504040204"/>
              </a:rPr>
              <a:t> </a:t>
            </a:r>
            <a:r>
              <a:rPr kumimoji="0" sz="2960" b="1" i="0" u="none" strike="noStrike" kern="0" cap="none" spc="-40" normalizeH="0" baseline="0" noProof="0" dirty="0">
                <a:ln>
                  <a:noFill/>
                </a:ln>
                <a:solidFill>
                  <a:srgbClr val="065985"/>
                </a:solidFill>
                <a:effectLst/>
                <a:uLnTx/>
                <a:uFillTx/>
                <a:latin typeface="Tahoma" panose="020B0604030504040204"/>
                <a:ea typeface="+mj-ea"/>
                <a:cs typeface="Tahoma" panose="020B0604030504040204"/>
              </a:rPr>
              <a:t>pada</a:t>
            </a:r>
            <a:r>
              <a:rPr kumimoji="0" sz="2960" b="1" i="0" u="none" strike="noStrike" kern="0" cap="none" spc="-130" normalizeH="0" baseline="0" noProof="0" dirty="0">
                <a:ln>
                  <a:noFill/>
                </a:ln>
                <a:solidFill>
                  <a:srgbClr val="065985"/>
                </a:solidFill>
                <a:effectLst/>
                <a:uLnTx/>
                <a:uFillTx/>
                <a:latin typeface="Tahoma" panose="020B0604030504040204"/>
                <a:ea typeface="+mj-ea"/>
                <a:cs typeface="Tahoma" panose="020B0604030504040204"/>
              </a:rPr>
              <a:t> </a:t>
            </a:r>
            <a:r>
              <a:rPr kumimoji="0" sz="2960" b="1" i="0" u="none" strike="noStrike" kern="0" cap="none" spc="-10" normalizeH="0" baseline="0" noProof="0" dirty="0">
                <a:ln>
                  <a:noFill/>
                </a:ln>
                <a:solidFill>
                  <a:srgbClr val="065985"/>
                </a:solidFill>
                <a:effectLst/>
                <a:uLnTx/>
                <a:uFillTx/>
                <a:latin typeface="Tahoma" panose="020B0604030504040204"/>
                <a:ea typeface="+mj-ea"/>
                <a:cs typeface="Tahoma" panose="020B0604030504040204"/>
              </a:rPr>
              <a:t>SMA/MA</a:t>
            </a:r>
            <a:endParaRPr kumimoji="0" sz="2960" b="1" i="0" u="none" strike="noStrike" kern="0" cap="none" spc="0" normalizeH="0" baseline="0" noProof="0">
              <a:ln>
                <a:noFill/>
              </a:ln>
              <a:solidFill>
                <a:srgbClr val="065985"/>
              </a:solidFill>
              <a:effectLst/>
              <a:uLnTx/>
              <a:uFillTx/>
              <a:latin typeface="Tahoma" panose="020B0604030504040204"/>
              <a:ea typeface="+mj-ea"/>
              <a:cs typeface="Tahoma" panose="020B0604030504040204"/>
            </a:endParaRPr>
          </a:p>
        </p:txBody>
      </p:sp>
      <p:pic>
        <p:nvPicPr>
          <p:cNvPr id="58371" name="object 3"/>
          <p:cNvPicPr>
            <a:picLocks noChangeAspect="1"/>
          </p:cNvPicPr>
          <p:nvPr/>
        </p:nvPicPr>
        <p:blipFill>
          <a:blip r:embed="rId2"/>
          <a:stretch>
            <a:fillRect/>
          </a:stretch>
        </p:blipFill>
        <p:spPr>
          <a:xfrm>
            <a:off x="857250" y="1402080"/>
            <a:ext cx="6499860" cy="3619500"/>
          </a:xfrm>
          <a:prstGeom prst="rect">
            <a:avLst/>
          </a:prstGeom>
          <a:noFill/>
          <a:ln w="9525">
            <a:noFill/>
          </a:ln>
        </p:spPr>
      </p:pic>
      <p:sp>
        <p:nvSpPr>
          <p:cNvPr id="58372" name="object 4"/>
          <p:cNvSpPr/>
          <p:nvPr/>
        </p:nvSpPr>
        <p:spPr>
          <a:xfrm>
            <a:off x="857250" y="5143500"/>
            <a:ext cx="6499860" cy="2354580"/>
          </a:xfrm>
          <a:custGeom>
            <a:avLst/>
            <a:gdLst/>
            <a:ahLst/>
            <a:cxnLst/>
            <a:rect l="0" t="0" r="0" b="0"/>
            <a:pathLst>
              <a:path w="8125459" h="2943225">
                <a:moveTo>
                  <a:pt x="7973962" y="2943224"/>
                </a:moveTo>
                <a:lnTo>
                  <a:pt x="150869" y="2943224"/>
                </a:lnTo>
                <a:lnTo>
                  <a:pt x="103183" y="2935533"/>
                </a:lnTo>
                <a:lnTo>
                  <a:pt x="61768" y="2914115"/>
                </a:lnTo>
                <a:lnTo>
                  <a:pt x="29109" y="2881456"/>
                </a:lnTo>
                <a:lnTo>
                  <a:pt x="7691" y="2840041"/>
                </a:lnTo>
                <a:lnTo>
                  <a:pt x="0" y="2792355"/>
                </a:lnTo>
                <a:lnTo>
                  <a:pt x="0" y="150869"/>
                </a:lnTo>
                <a:lnTo>
                  <a:pt x="7691" y="103183"/>
                </a:lnTo>
                <a:lnTo>
                  <a:pt x="29109" y="61767"/>
                </a:lnTo>
                <a:lnTo>
                  <a:pt x="61768" y="29109"/>
                </a:lnTo>
                <a:lnTo>
                  <a:pt x="103183" y="7691"/>
                </a:lnTo>
                <a:lnTo>
                  <a:pt x="150869" y="0"/>
                </a:lnTo>
                <a:lnTo>
                  <a:pt x="7973962" y="0"/>
                </a:lnTo>
                <a:lnTo>
                  <a:pt x="8031698" y="11484"/>
                </a:lnTo>
                <a:lnTo>
                  <a:pt x="8080643" y="44188"/>
                </a:lnTo>
                <a:lnTo>
                  <a:pt x="8113348" y="93134"/>
                </a:lnTo>
                <a:lnTo>
                  <a:pt x="8124832" y="150869"/>
                </a:lnTo>
                <a:lnTo>
                  <a:pt x="8124832" y="2792355"/>
                </a:lnTo>
                <a:lnTo>
                  <a:pt x="8117140" y="2840041"/>
                </a:lnTo>
                <a:lnTo>
                  <a:pt x="8095723" y="2881456"/>
                </a:lnTo>
                <a:lnTo>
                  <a:pt x="8063064" y="2914115"/>
                </a:lnTo>
                <a:lnTo>
                  <a:pt x="8021649" y="2935533"/>
                </a:lnTo>
                <a:lnTo>
                  <a:pt x="7973962" y="2943224"/>
                </a:lnTo>
                <a:close/>
              </a:path>
            </a:pathLst>
          </a:custGeom>
          <a:solidFill>
            <a:srgbClr val="065985">
              <a:alpha val="100000"/>
            </a:srgbClr>
          </a:solidFill>
          <a:ln w="9525">
            <a:noFill/>
          </a:ln>
        </p:spPr>
        <p:txBody>
          <a:bodyPr/>
          <a:lstStyle/>
          <a:p>
            <a:endParaRPr lang="en-GB" altLang="en-US" sz="1440"/>
          </a:p>
        </p:txBody>
      </p:sp>
      <p:sp>
        <p:nvSpPr>
          <p:cNvPr id="5" name="object 5"/>
          <p:cNvSpPr txBox="1"/>
          <p:nvPr/>
        </p:nvSpPr>
        <p:spPr>
          <a:xfrm>
            <a:off x="1090930" y="5322570"/>
            <a:ext cx="5935980" cy="1971040"/>
          </a:xfrm>
          <a:prstGeom prst="rect">
            <a:avLst/>
          </a:prstGeom>
        </p:spPr>
        <p:txBody>
          <a:bodyPr vert="horz" wrap="square" lIns="0" tIns="10160" rIns="0" bIns="0" rtlCol="0">
            <a:spAutoFit/>
          </a:bodyPr>
          <a:lstStyle/>
          <a:p>
            <a:pPr marL="12700" defTabSz="914400" eaLnBrk="1" hangingPunct="1">
              <a:lnSpc>
                <a:spcPct val="120000"/>
              </a:lnSpc>
              <a:spcBef>
                <a:spcPts val="100"/>
              </a:spcBef>
              <a:buNone/>
              <a:tabLst>
                <a:tab pos="1936750" algn="l"/>
              </a:tabLst>
            </a:pPr>
            <a:r>
              <a:rPr lang="en-US" altLang="zh-CN" sz="1520">
                <a:solidFill>
                  <a:srgbClr val="FFFFFF"/>
                </a:solidFill>
                <a:latin typeface="Tahoma" panose="020B0604030504040204" pitchFamily="34" charset="0"/>
                <a:cs typeface="Tahoma" panose="020B0604030504040204" pitchFamily="34" charset="0"/>
              </a:rPr>
              <a:t>Pendekatan PM	dalam SMA/MA dapat mengembangkan berpikir lebih analitis, reflektif, dan aplikatif dalam berbagai konteks kehidupan dan akademik. SMA merupakan tahap transisi menuju pendidikan tinggi, sehingga pembelajaran tidak hanya sekadar memahami konsep, tetapi juga mengembangkan keterampilan berpikir tingkat tinggi, pemecahan masalah, dan sintesis pengetahuan lintas disiplin</a:t>
            </a:r>
            <a:endParaRPr lang="en-US" altLang="zh-CN" sz="1520">
              <a:solidFill>
                <a:srgbClr val="000000"/>
              </a:solidFill>
              <a:latin typeface="Tahoma" panose="020B0604030504040204" pitchFamily="34" charset="0"/>
              <a:ea typeface="Tahoma" panose="020B0604030504040204" pitchFamily="34" charset="0"/>
            </a:endParaRPr>
          </a:p>
        </p:txBody>
      </p:sp>
      <p:pic>
        <p:nvPicPr>
          <p:cNvPr id="58374" name="object 6"/>
          <p:cNvPicPr>
            <a:picLocks noChangeAspect="1"/>
          </p:cNvPicPr>
          <p:nvPr/>
        </p:nvPicPr>
        <p:blipFill>
          <a:blip r:embed="rId3"/>
          <a:stretch>
            <a:fillRect/>
          </a:stretch>
        </p:blipFill>
        <p:spPr>
          <a:xfrm>
            <a:off x="7539990" y="1402080"/>
            <a:ext cx="3055620" cy="2987040"/>
          </a:xfrm>
          <a:prstGeom prst="rect">
            <a:avLst/>
          </a:prstGeom>
          <a:noFill/>
          <a:ln w="9525">
            <a:noFill/>
          </a:ln>
        </p:spPr>
      </p:pic>
      <p:pic>
        <p:nvPicPr>
          <p:cNvPr id="58375" name="object 7"/>
          <p:cNvPicPr>
            <a:picLocks noChangeAspect="1"/>
          </p:cNvPicPr>
          <p:nvPr/>
        </p:nvPicPr>
        <p:blipFill>
          <a:blip r:embed="rId4"/>
          <a:stretch>
            <a:fillRect/>
          </a:stretch>
        </p:blipFill>
        <p:spPr>
          <a:xfrm>
            <a:off x="10717530" y="1402080"/>
            <a:ext cx="3055620" cy="2987040"/>
          </a:xfrm>
          <a:prstGeom prst="rect">
            <a:avLst/>
          </a:prstGeom>
          <a:noFill/>
          <a:ln w="9525">
            <a:noFill/>
          </a:ln>
        </p:spPr>
      </p:pic>
      <p:pic>
        <p:nvPicPr>
          <p:cNvPr id="58376" name="object 8"/>
          <p:cNvPicPr>
            <a:picLocks noChangeAspect="1"/>
          </p:cNvPicPr>
          <p:nvPr/>
        </p:nvPicPr>
        <p:blipFill>
          <a:blip r:embed="rId5"/>
          <a:stretch>
            <a:fillRect/>
          </a:stretch>
        </p:blipFill>
        <p:spPr>
          <a:xfrm>
            <a:off x="7539990" y="4511040"/>
            <a:ext cx="3055620" cy="2987040"/>
          </a:xfrm>
          <a:prstGeom prst="rect">
            <a:avLst/>
          </a:prstGeom>
          <a:noFill/>
          <a:ln w="9525">
            <a:noFill/>
          </a:ln>
        </p:spPr>
      </p:pic>
      <p:pic>
        <p:nvPicPr>
          <p:cNvPr id="58377" name="object 9"/>
          <p:cNvPicPr>
            <a:picLocks noChangeAspect="1"/>
          </p:cNvPicPr>
          <p:nvPr/>
        </p:nvPicPr>
        <p:blipFill>
          <a:blip r:embed="rId6"/>
          <a:stretch>
            <a:fillRect/>
          </a:stretch>
        </p:blipFill>
        <p:spPr>
          <a:xfrm>
            <a:off x="10717530" y="4511040"/>
            <a:ext cx="3055620" cy="2987040"/>
          </a:xfrm>
          <a:prstGeom prst="rect">
            <a:avLst/>
          </a:prstGeom>
          <a:noFill/>
          <a:ln w="9525">
            <a:noFill/>
          </a:ln>
        </p:spPr>
      </p:pic>
      <p:sp>
        <p:nvSpPr>
          <p:cNvPr id="10" name="object 10"/>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15</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65200" y="709295"/>
            <a:ext cx="12616180" cy="464820"/>
          </a:xfrm>
        </p:spPr>
        <p:txBody>
          <a:bodyPr vert="horz" wrap="square" lIns="0" tIns="10160" rIns="0" bIns="0" rtlCol="0">
            <a:spAutoFit/>
          </a:bodyPr>
          <a:lstStyle/>
          <a:p>
            <a:pPr marL="12700" marR="0" lvl="0" indent="0" defTabSz="914400" eaLnBrk="1" fontAlgn="auto" latinLnBrk="0" hangingPunct="1">
              <a:lnSpc>
                <a:spcPct val="100000"/>
              </a:lnSpc>
              <a:spcBef>
                <a:spcPts val="100"/>
              </a:spcBef>
              <a:spcAft>
                <a:spcPts val="0"/>
              </a:spcAft>
              <a:buClrTx/>
              <a:buSzTx/>
              <a:buFontTx/>
              <a:buNone/>
              <a:defRPr/>
            </a:pPr>
            <a:r>
              <a:rPr kumimoji="0" sz="2960" b="1" i="0" u="none" strike="noStrike" kern="0" cap="none" spc="-60" normalizeH="0" baseline="0" noProof="0" dirty="0">
                <a:ln>
                  <a:noFill/>
                </a:ln>
                <a:solidFill>
                  <a:srgbClr val="065985"/>
                </a:solidFill>
                <a:effectLst/>
                <a:uLnTx/>
                <a:uFillTx/>
                <a:latin typeface="Tahoma" panose="020B0604030504040204"/>
                <a:ea typeface="+mj-ea"/>
                <a:cs typeface="Tahoma" panose="020B0604030504040204"/>
              </a:rPr>
              <a:t>Contoh</a:t>
            </a:r>
            <a:r>
              <a:rPr kumimoji="0" sz="2960" b="1" i="0" u="none" strike="noStrike" kern="0" cap="none" spc="-135" normalizeH="0" baseline="0" noProof="0" dirty="0">
                <a:ln>
                  <a:noFill/>
                </a:ln>
                <a:solidFill>
                  <a:srgbClr val="065985"/>
                </a:solidFill>
                <a:effectLst/>
                <a:uLnTx/>
                <a:uFillTx/>
                <a:latin typeface="Tahoma" panose="020B0604030504040204"/>
                <a:ea typeface="+mj-ea"/>
                <a:cs typeface="Tahoma" panose="020B0604030504040204"/>
              </a:rPr>
              <a:t> </a:t>
            </a:r>
            <a:r>
              <a:rPr kumimoji="0" sz="2960" b="1" i="0" u="none" strike="noStrike" kern="0" cap="none" spc="-175" normalizeH="0" baseline="0" noProof="0" dirty="0">
                <a:ln>
                  <a:noFill/>
                </a:ln>
                <a:solidFill>
                  <a:srgbClr val="065985"/>
                </a:solidFill>
                <a:effectLst/>
                <a:uLnTx/>
                <a:uFillTx/>
                <a:latin typeface="Tahoma" panose="020B0604030504040204"/>
                <a:ea typeface="+mj-ea"/>
                <a:cs typeface="Tahoma" panose="020B0604030504040204"/>
              </a:rPr>
              <a:t>Implementasi</a:t>
            </a:r>
            <a:r>
              <a:rPr kumimoji="0" sz="2960" b="1" i="0" u="none" strike="noStrike" kern="0" cap="none" spc="-130" normalizeH="0" baseline="0" noProof="0" dirty="0">
                <a:ln>
                  <a:noFill/>
                </a:ln>
                <a:solidFill>
                  <a:srgbClr val="065985"/>
                </a:solidFill>
                <a:effectLst/>
                <a:uLnTx/>
                <a:uFillTx/>
                <a:latin typeface="Tahoma" panose="020B0604030504040204"/>
                <a:ea typeface="+mj-ea"/>
                <a:cs typeface="Tahoma" panose="020B0604030504040204"/>
              </a:rPr>
              <a:t> </a:t>
            </a:r>
            <a:r>
              <a:rPr kumimoji="0" sz="2960" b="1" i="0" u="none" strike="noStrike" kern="0" cap="none" spc="-120" normalizeH="0" baseline="0" noProof="0" dirty="0">
                <a:ln>
                  <a:noFill/>
                </a:ln>
                <a:solidFill>
                  <a:srgbClr val="065985"/>
                </a:solidFill>
                <a:effectLst/>
                <a:uLnTx/>
                <a:uFillTx/>
                <a:latin typeface="Tahoma" panose="020B0604030504040204"/>
                <a:ea typeface="+mj-ea"/>
                <a:cs typeface="Tahoma" panose="020B0604030504040204"/>
              </a:rPr>
              <a:t>dalam</a:t>
            </a:r>
            <a:r>
              <a:rPr kumimoji="0" sz="2960" b="1" i="0" u="none" strike="noStrike" kern="0" cap="none" spc="-135" normalizeH="0" baseline="0" noProof="0" dirty="0">
                <a:ln>
                  <a:noFill/>
                </a:ln>
                <a:solidFill>
                  <a:srgbClr val="065985"/>
                </a:solidFill>
                <a:effectLst/>
                <a:uLnTx/>
                <a:uFillTx/>
                <a:latin typeface="Tahoma" panose="020B0604030504040204"/>
                <a:ea typeface="+mj-ea"/>
                <a:cs typeface="Tahoma" panose="020B0604030504040204"/>
              </a:rPr>
              <a:t> Pembelajaran</a:t>
            </a:r>
            <a:r>
              <a:rPr kumimoji="0" sz="2960" b="1" i="0" u="none" strike="noStrike" kern="0" cap="none" spc="-130" normalizeH="0" baseline="0" noProof="0" dirty="0">
                <a:ln>
                  <a:noFill/>
                </a:ln>
                <a:solidFill>
                  <a:srgbClr val="065985"/>
                </a:solidFill>
                <a:effectLst/>
                <a:uLnTx/>
                <a:uFillTx/>
                <a:latin typeface="Tahoma" panose="020B0604030504040204"/>
                <a:ea typeface="+mj-ea"/>
                <a:cs typeface="Tahoma" panose="020B0604030504040204"/>
              </a:rPr>
              <a:t> </a:t>
            </a:r>
            <a:r>
              <a:rPr kumimoji="0" sz="2960" b="1" i="0" u="none" strike="noStrike" kern="0" cap="none" spc="-80" normalizeH="0" baseline="0" noProof="0" dirty="0">
                <a:ln>
                  <a:noFill/>
                </a:ln>
                <a:solidFill>
                  <a:srgbClr val="065985"/>
                </a:solidFill>
                <a:effectLst/>
                <a:uLnTx/>
                <a:uFillTx/>
                <a:latin typeface="Tahoma" panose="020B0604030504040204"/>
                <a:ea typeface="+mj-ea"/>
                <a:cs typeface="Tahoma" panose="020B0604030504040204"/>
              </a:rPr>
              <a:t>Mendalam</a:t>
            </a:r>
            <a:r>
              <a:rPr kumimoji="0" sz="2960" b="1" i="0" u="none" strike="noStrike" kern="0" cap="none" spc="-135" normalizeH="0" baseline="0" noProof="0" dirty="0">
                <a:ln>
                  <a:noFill/>
                </a:ln>
                <a:solidFill>
                  <a:srgbClr val="065985"/>
                </a:solidFill>
                <a:effectLst/>
                <a:uLnTx/>
                <a:uFillTx/>
                <a:latin typeface="Tahoma" panose="020B0604030504040204"/>
                <a:ea typeface="+mj-ea"/>
                <a:cs typeface="Tahoma" panose="020B0604030504040204"/>
              </a:rPr>
              <a:t> </a:t>
            </a:r>
            <a:r>
              <a:rPr kumimoji="0" sz="2960" b="1" i="0" u="none" strike="noStrike" kern="0" cap="none" spc="-40" normalizeH="0" baseline="0" noProof="0" dirty="0">
                <a:ln>
                  <a:noFill/>
                </a:ln>
                <a:solidFill>
                  <a:srgbClr val="065985"/>
                </a:solidFill>
                <a:effectLst/>
                <a:uLnTx/>
                <a:uFillTx/>
                <a:latin typeface="Tahoma" panose="020B0604030504040204"/>
                <a:ea typeface="+mj-ea"/>
                <a:cs typeface="Tahoma" panose="020B0604030504040204"/>
              </a:rPr>
              <a:t>pada</a:t>
            </a:r>
            <a:r>
              <a:rPr kumimoji="0" sz="2960" b="1" i="0" u="none" strike="noStrike" kern="0" cap="none" spc="-130" normalizeH="0" baseline="0" noProof="0" dirty="0">
                <a:ln>
                  <a:noFill/>
                </a:ln>
                <a:solidFill>
                  <a:srgbClr val="065985"/>
                </a:solidFill>
                <a:effectLst/>
                <a:uLnTx/>
                <a:uFillTx/>
                <a:latin typeface="Tahoma" panose="020B0604030504040204"/>
                <a:ea typeface="+mj-ea"/>
                <a:cs typeface="Tahoma" panose="020B0604030504040204"/>
              </a:rPr>
              <a:t> </a:t>
            </a:r>
            <a:r>
              <a:rPr kumimoji="0" sz="2960" b="1" i="0" u="none" strike="noStrike" kern="0" cap="none" spc="-10" normalizeH="0" baseline="0" noProof="0" dirty="0">
                <a:ln>
                  <a:noFill/>
                </a:ln>
                <a:solidFill>
                  <a:srgbClr val="065985"/>
                </a:solidFill>
                <a:effectLst/>
                <a:uLnTx/>
                <a:uFillTx/>
                <a:latin typeface="Tahoma" panose="020B0604030504040204"/>
                <a:ea typeface="+mj-ea"/>
                <a:cs typeface="Tahoma" panose="020B0604030504040204"/>
              </a:rPr>
              <a:t>SMK/MAK</a:t>
            </a:r>
            <a:endParaRPr kumimoji="0" sz="2960" b="1" i="0" u="none" strike="noStrike" kern="0" cap="none" spc="0" normalizeH="0" baseline="0" noProof="0">
              <a:ln>
                <a:noFill/>
              </a:ln>
              <a:solidFill>
                <a:srgbClr val="065985"/>
              </a:solidFill>
              <a:effectLst/>
              <a:uLnTx/>
              <a:uFillTx/>
              <a:latin typeface="Tahoma" panose="020B0604030504040204"/>
              <a:ea typeface="+mj-ea"/>
              <a:cs typeface="Tahoma" panose="020B0604030504040204"/>
            </a:endParaRPr>
          </a:p>
        </p:txBody>
      </p:sp>
      <p:sp>
        <p:nvSpPr>
          <p:cNvPr id="59395" name="object 3"/>
          <p:cNvSpPr/>
          <p:nvPr/>
        </p:nvSpPr>
        <p:spPr>
          <a:xfrm>
            <a:off x="975360" y="1463040"/>
            <a:ext cx="4145280" cy="2956560"/>
          </a:xfrm>
          <a:custGeom>
            <a:avLst/>
            <a:gdLst/>
            <a:ahLst/>
            <a:cxnLst/>
            <a:rect l="0" t="0" r="0" b="0"/>
            <a:pathLst>
              <a:path w="5181600" h="3695700">
                <a:moveTo>
                  <a:pt x="5030746" y="3695699"/>
                </a:moveTo>
                <a:lnTo>
                  <a:pt x="150858" y="3695699"/>
                </a:lnTo>
                <a:lnTo>
                  <a:pt x="103175" y="3688009"/>
                </a:lnTo>
                <a:lnTo>
                  <a:pt x="61763" y="3666593"/>
                </a:lnTo>
                <a:lnTo>
                  <a:pt x="29106" y="3633936"/>
                </a:lnTo>
                <a:lnTo>
                  <a:pt x="7690" y="3592524"/>
                </a:lnTo>
                <a:lnTo>
                  <a:pt x="0" y="3544841"/>
                </a:lnTo>
                <a:lnTo>
                  <a:pt x="0" y="150858"/>
                </a:lnTo>
                <a:lnTo>
                  <a:pt x="7690" y="103175"/>
                </a:lnTo>
                <a:lnTo>
                  <a:pt x="29106" y="61763"/>
                </a:lnTo>
                <a:lnTo>
                  <a:pt x="61763" y="29106"/>
                </a:lnTo>
                <a:lnTo>
                  <a:pt x="103175" y="7690"/>
                </a:lnTo>
                <a:lnTo>
                  <a:pt x="150858" y="0"/>
                </a:lnTo>
                <a:lnTo>
                  <a:pt x="5030746" y="0"/>
                </a:lnTo>
                <a:lnTo>
                  <a:pt x="5088477" y="11483"/>
                </a:lnTo>
                <a:lnTo>
                  <a:pt x="5137419" y="44185"/>
                </a:lnTo>
                <a:lnTo>
                  <a:pt x="5170121" y="93127"/>
                </a:lnTo>
                <a:lnTo>
                  <a:pt x="5181605" y="150858"/>
                </a:lnTo>
                <a:lnTo>
                  <a:pt x="5181605" y="3544841"/>
                </a:lnTo>
                <a:lnTo>
                  <a:pt x="5173914" y="3592524"/>
                </a:lnTo>
                <a:lnTo>
                  <a:pt x="5152498" y="3633936"/>
                </a:lnTo>
                <a:lnTo>
                  <a:pt x="5119841" y="3666593"/>
                </a:lnTo>
                <a:lnTo>
                  <a:pt x="5078429" y="3688009"/>
                </a:lnTo>
                <a:lnTo>
                  <a:pt x="5030746" y="3695699"/>
                </a:lnTo>
                <a:close/>
              </a:path>
            </a:pathLst>
          </a:custGeom>
          <a:solidFill>
            <a:srgbClr val="065985">
              <a:alpha val="100000"/>
            </a:srgbClr>
          </a:solidFill>
          <a:ln w="9525">
            <a:noFill/>
          </a:ln>
        </p:spPr>
        <p:txBody>
          <a:bodyPr/>
          <a:lstStyle/>
          <a:p>
            <a:endParaRPr lang="en-GB" altLang="en-US" sz="1440"/>
          </a:p>
        </p:txBody>
      </p:sp>
      <p:sp>
        <p:nvSpPr>
          <p:cNvPr id="4" name="object 4"/>
          <p:cNvSpPr txBox="1"/>
          <p:nvPr/>
        </p:nvSpPr>
        <p:spPr>
          <a:xfrm>
            <a:off x="1209040" y="1687830"/>
            <a:ext cx="3671570" cy="2531745"/>
          </a:xfrm>
          <a:prstGeom prst="rect">
            <a:avLst/>
          </a:prstGeom>
        </p:spPr>
        <p:txBody>
          <a:bodyPr vert="horz" wrap="square" lIns="0" tIns="10160" rIns="0" bIns="0" rtlCol="0">
            <a:spAutoFit/>
          </a:bodyPr>
          <a:lstStyle/>
          <a:p>
            <a:pPr marL="12700" defTabSz="914400" eaLnBrk="1" hangingPunct="1">
              <a:lnSpc>
                <a:spcPct val="120000"/>
              </a:lnSpc>
              <a:spcBef>
                <a:spcPts val="100"/>
              </a:spcBef>
              <a:buNone/>
              <a:tabLst>
                <a:tab pos="3180080" algn="l"/>
              </a:tabLst>
            </a:pPr>
            <a:r>
              <a:rPr lang="en-US" altLang="zh-CN" sz="1520">
                <a:solidFill>
                  <a:srgbClr val="FFFFFF"/>
                </a:solidFill>
                <a:latin typeface="Tahoma" panose="020B0604030504040204" pitchFamily="34" charset="0"/>
                <a:cs typeface="Tahoma" panose="020B0604030504040204" pitchFamily="34" charset="0"/>
              </a:rPr>
              <a:t>Pendekatan PM pada SMK/MAK berorientasi pada keterampilan praktis, penerapan industri, serta kesiapan kerja atau wirausaha, sehingga PM memfasilitasi peserta didik	tidak hanya memahami teori, tetapi juga mampu menguasai keterampilan teknis dan berpikir kritis dalam konteks dunia kerja dan industri</a:t>
            </a:r>
            <a:endParaRPr lang="en-US" altLang="zh-CN" sz="1520">
              <a:solidFill>
                <a:srgbClr val="000000"/>
              </a:solidFill>
              <a:latin typeface="Tahoma" panose="020B0604030504040204" pitchFamily="34" charset="0"/>
              <a:ea typeface="Tahoma" panose="020B0604030504040204" pitchFamily="34" charset="0"/>
            </a:endParaRPr>
          </a:p>
        </p:txBody>
      </p:sp>
      <p:pic>
        <p:nvPicPr>
          <p:cNvPr id="59397" name="object 5"/>
          <p:cNvPicPr>
            <a:picLocks noChangeAspect="1"/>
          </p:cNvPicPr>
          <p:nvPr/>
        </p:nvPicPr>
        <p:blipFill>
          <a:blip r:embed="rId2"/>
          <a:stretch>
            <a:fillRect/>
          </a:stretch>
        </p:blipFill>
        <p:spPr>
          <a:xfrm>
            <a:off x="5242560" y="1463040"/>
            <a:ext cx="4145280" cy="2956560"/>
          </a:xfrm>
          <a:prstGeom prst="rect">
            <a:avLst/>
          </a:prstGeom>
          <a:noFill/>
          <a:ln w="9525">
            <a:noFill/>
          </a:ln>
        </p:spPr>
      </p:pic>
      <p:pic>
        <p:nvPicPr>
          <p:cNvPr id="59398" name="object 6"/>
          <p:cNvPicPr>
            <a:picLocks noChangeAspect="1"/>
          </p:cNvPicPr>
          <p:nvPr/>
        </p:nvPicPr>
        <p:blipFill>
          <a:blip r:embed="rId3"/>
          <a:stretch>
            <a:fillRect/>
          </a:stretch>
        </p:blipFill>
        <p:spPr>
          <a:xfrm>
            <a:off x="9509760" y="1463040"/>
            <a:ext cx="4145280" cy="2956560"/>
          </a:xfrm>
          <a:prstGeom prst="rect">
            <a:avLst/>
          </a:prstGeom>
          <a:noFill/>
          <a:ln w="9525">
            <a:noFill/>
          </a:ln>
        </p:spPr>
      </p:pic>
      <p:pic>
        <p:nvPicPr>
          <p:cNvPr id="59399" name="object 7"/>
          <p:cNvPicPr>
            <a:picLocks noChangeAspect="1"/>
          </p:cNvPicPr>
          <p:nvPr/>
        </p:nvPicPr>
        <p:blipFill>
          <a:blip r:embed="rId4"/>
          <a:stretch>
            <a:fillRect/>
          </a:stretch>
        </p:blipFill>
        <p:spPr>
          <a:xfrm>
            <a:off x="975360" y="4541520"/>
            <a:ext cx="3078480" cy="2956560"/>
          </a:xfrm>
          <a:prstGeom prst="rect">
            <a:avLst/>
          </a:prstGeom>
          <a:noFill/>
          <a:ln w="9525">
            <a:noFill/>
          </a:ln>
        </p:spPr>
      </p:pic>
      <p:pic>
        <p:nvPicPr>
          <p:cNvPr id="59400" name="object 8"/>
          <p:cNvPicPr>
            <a:picLocks noChangeAspect="1"/>
          </p:cNvPicPr>
          <p:nvPr/>
        </p:nvPicPr>
        <p:blipFill>
          <a:blip r:embed="rId5"/>
          <a:stretch>
            <a:fillRect/>
          </a:stretch>
        </p:blipFill>
        <p:spPr>
          <a:xfrm>
            <a:off x="4175760" y="4541520"/>
            <a:ext cx="3078480" cy="2956560"/>
          </a:xfrm>
          <a:prstGeom prst="rect">
            <a:avLst/>
          </a:prstGeom>
          <a:noFill/>
          <a:ln w="9525">
            <a:noFill/>
          </a:ln>
        </p:spPr>
      </p:pic>
      <p:pic>
        <p:nvPicPr>
          <p:cNvPr id="59401" name="object 9"/>
          <p:cNvPicPr>
            <a:picLocks noChangeAspect="1"/>
          </p:cNvPicPr>
          <p:nvPr/>
        </p:nvPicPr>
        <p:blipFill>
          <a:blip r:embed="rId6"/>
          <a:stretch>
            <a:fillRect/>
          </a:stretch>
        </p:blipFill>
        <p:spPr>
          <a:xfrm>
            <a:off x="7376160" y="4541520"/>
            <a:ext cx="3078480" cy="2956560"/>
          </a:xfrm>
          <a:prstGeom prst="rect">
            <a:avLst/>
          </a:prstGeom>
          <a:noFill/>
          <a:ln w="9525">
            <a:noFill/>
          </a:ln>
        </p:spPr>
      </p:pic>
      <p:pic>
        <p:nvPicPr>
          <p:cNvPr id="59402" name="object 10"/>
          <p:cNvPicPr>
            <a:picLocks noChangeAspect="1"/>
          </p:cNvPicPr>
          <p:nvPr/>
        </p:nvPicPr>
        <p:blipFill>
          <a:blip r:embed="rId7"/>
          <a:stretch>
            <a:fillRect/>
          </a:stretch>
        </p:blipFill>
        <p:spPr>
          <a:xfrm>
            <a:off x="10576560" y="4541520"/>
            <a:ext cx="3078480" cy="2956560"/>
          </a:xfrm>
          <a:prstGeom prst="rect">
            <a:avLst/>
          </a:prstGeom>
          <a:noFill/>
          <a:ln w="9525">
            <a:noFill/>
          </a:ln>
        </p:spPr>
      </p:pic>
      <p:sp>
        <p:nvSpPr>
          <p:cNvPr id="11" name="object 11"/>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16</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65200" y="707708"/>
            <a:ext cx="12749530" cy="920115"/>
          </a:xfrm>
        </p:spPr>
        <p:txBody>
          <a:bodyPr vert="horz" wrap="square" lIns="0" tIns="10160" rIns="0" bIns="0" rtlCol="0">
            <a:spAutoFit/>
          </a:bodyPr>
          <a:lstStyle/>
          <a:p>
            <a:pPr marL="12700" indent="0" eaLnBrk="1" hangingPunct="1">
              <a:spcBef>
                <a:spcPts val="100"/>
              </a:spcBef>
              <a:buNone/>
            </a:pPr>
            <a:r>
              <a:rPr lang="en-US" altLang="zh-CN" sz="2960">
                <a:solidFill>
                  <a:srgbClr val="065985"/>
                </a:solidFill>
                <a:latin typeface="Tahoma" panose="020B0604030504040204" pitchFamily="34" charset="0"/>
                <a:ea typeface="+mj-ea"/>
                <a:cs typeface="Tahoma" panose="020B0604030504040204" pitchFamily="34" charset="0"/>
              </a:rPr>
              <a:t>Contoh Implementasi dalam Pembelajaran Mendalam pada Pendidikan Khusus</a:t>
            </a:r>
            <a:endParaRPr lang="en-US" altLang="zh-CN" sz="2960">
              <a:solidFill>
                <a:srgbClr val="065985"/>
              </a:solidFill>
              <a:latin typeface="Tahoma" panose="020B0604030504040204" pitchFamily="34" charset="0"/>
              <a:ea typeface="Tahoma" panose="020B0604030504040204" pitchFamily="34" charset="0"/>
              <a:cs typeface="+mj-cs"/>
            </a:endParaRPr>
          </a:p>
        </p:txBody>
      </p:sp>
      <p:pic>
        <p:nvPicPr>
          <p:cNvPr id="60419" name="object 3"/>
          <p:cNvPicPr>
            <a:picLocks noChangeAspect="1"/>
          </p:cNvPicPr>
          <p:nvPr/>
        </p:nvPicPr>
        <p:blipFill>
          <a:blip r:embed="rId2"/>
          <a:stretch>
            <a:fillRect/>
          </a:stretch>
        </p:blipFill>
        <p:spPr>
          <a:xfrm>
            <a:off x="975360" y="1950720"/>
            <a:ext cx="4145280" cy="2712720"/>
          </a:xfrm>
          <a:prstGeom prst="rect">
            <a:avLst/>
          </a:prstGeom>
          <a:noFill/>
          <a:ln w="9525">
            <a:noFill/>
          </a:ln>
        </p:spPr>
      </p:pic>
      <p:pic>
        <p:nvPicPr>
          <p:cNvPr id="60420" name="object 4"/>
          <p:cNvPicPr>
            <a:picLocks noChangeAspect="1"/>
          </p:cNvPicPr>
          <p:nvPr/>
        </p:nvPicPr>
        <p:blipFill>
          <a:blip r:embed="rId3"/>
          <a:stretch>
            <a:fillRect/>
          </a:stretch>
        </p:blipFill>
        <p:spPr>
          <a:xfrm>
            <a:off x="5242560" y="1950720"/>
            <a:ext cx="4145280" cy="2712720"/>
          </a:xfrm>
          <a:prstGeom prst="rect">
            <a:avLst/>
          </a:prstGeom>
          <a:noFill/>
          <a:ln w="9525">
            <a:noFill/>
          </a:ln>
        </p:spPr>
      </p:pic>
      <p:pic>
        <p:nvPicPr>
          <p:cNvPr id="60421" name="object 5"/>
          <p:cNvPicPr>
            <a:picLocks noChangeAspect="1"/>
          </p:cNvPicPr>
          <p:nvPr/>
        </p:nvPicPr>
        <p:blipFill>
          <a:blip r:embed="rId4"/>
          <a:stretch>
            <a:fillRect/>
          </a:stretch>
        </p:blipFill>
        <p:spPr>
          <a:xfrm>
            <a:off x="9509760" y="1950720"/>
            <a:ext cx="4145280" cy="2712720"/>
          </a:xfrm>
          <a:prstGeom prst="rect">
            <a:avLst/>
          </a:prstGeom>
          <a:noFill/>
          <a:ln w="9525">
            <a:noFill/>
          </a:ln>
        </p:spPr>
      </p:pic>
      <p:pic>
        <p:nvPicPr>
          <p:cNvPr id="60422" name="object 6"/>
          <p:cNvPicPr>
            <a:picLocks noChangeAspect="1"/>
          </p:cNvPicPr>
          <p:nvPr/>
        </p:nvPicPr>
        <p:blipFill>
          <a:blip r:embed="rId5"/>
          <a:stretch>
            <a:fillRect/>
          </a:stretch>
        </p:blipFill>
        <p:spPr>
          <a:xfrm>
            <a:off x="975360" y="4785360"/>
            <a:ext cx="4145280" cy="2712720"/>
          </a:xfrm>
          <a:prstGeom prst="rect">
            <a:avLst/>
          </a:prstGeom>
          <a:noFill/>
          <a:ln w="9525">
            <a:noFill/>
          </a:ln>
        </p:spPr>
      </p:pic>
      <p:pic>
        <p:nvPicPr>
          <p:cNvPr id="60423" name="object 7"/>
          <p:cNvPicPr>
            <a:picLocks noChangeAspect="1"/>
          </p:cNvPicPr>
          <p:nvPr/>
        </p:nvPicPr>
        <p:blipFill>
          <a:blip r:embed="rId6"/>
          <a:stretch>
            <a:fillRect/>
          </a:stretch>
        </p:blipFill>
        <p:spPr>
          <a:xfrm>
            <a:off x="5242560" y="4785360"/>
            <a:ext cx="4145280" cy="2712720"/>
          </a:xfrm>
          <a:prstGeom prst="rect">
            <a:avLst/>
          </a:prstGeom>
          <a:noFill/>
          <a:ln w="9525">
            <a:noFill/>
          </a:ln>
        </p:spPr>
      </p:pic>
      <p:sp>
        <p:nvSpPr>
          <p:cNvPr id="60424" name="object 8"/>
          <p:cNvSpPr/>
          <p:nvPr/>
        </p:nvSpPr>
        <p:spPr>
          <a:xfrm>
            <a:off x="9509760" y="4785360"/>
            <a:ext cx="4145280" cy="2712720"/>
          </a:xfrm>
          <a:custGeom>
            <a:avLst/>
            <a:gdLst/>
            <a:ahLst/>
            <a:cxnLst/>
            <a:rect l="0" t="0" r="0" b="0"/>
            <a:pathLst>
              <a:path w="5181600" h="3390900">
                <a:moveTo>
                  <a:pt x="5030743" y="3390899"/>
                </a:moveTo>
                <a:lnTo>
                  <a:pt x="150860" y="3390899"/>
                </a:lnTo>
                <a:lnTo>
                  <a:pt x="103177" y="3383208"/>
                </a:lnTo>
                <a:lnTo>
                  <a:pt x="61764" y="3361792"/>
                </a:lnTo>
                <a:lnTo>
                  <a:pt x="29107" y="3329135"/>
                </a:lnTo>
                <a:lnTo>
                  <a:pt x="7691" y="3287722"/>
                </a:lnTo>
                <a:lnTo>
                  <a:pt x="0" y="3240038"/>
                </a:lnTo>
                <a:lnTo>
                  <a:pt x="0" y="150861"/>
                </a:lnTo>
                <a:lnTo>
                  <a:pt x="7691" y="103177"/>
                </a:lnTo>
                <a:lnTo>
                  <a:pt x="29107" y="61764"/>
                </a:lnTo>
                <a:lnTo>
                  <a:pt x="61764" y="29107"/>
                </a:lnTo>
                <a:lnTo>
                  <a:pt x="103177" y="7691"/>
                </a:lnTo>
                <a:lnTo>
                  <a:pt x="150860" y="0"/>
                </a:lnTo>
                <a:lnTo>
                  <a:pt x="5030743" y="0"/>
                </a:lnTo>
                <a:lnTo>
                  <a:pt x="5088475" y="11483"/>
                </a:lnTo>
                <a:lnTo>
                  <a:pt x="5137418" y="44186"/>
                </a:lnTo>
                <a:lnTo>
                  <a:pt x="5170121" y="93129"/>
                </a:lnTo>
                <a:lnTo>
                  <a:pt x="5181603" y="150861"/>
                </a:lnTo>
                <a:lnTo>
                  <a:pt x="5181603" y="3240038"/>
                </a:lnTo>
                <a:lnTo>
                  <a:pt x="5173913" y="3287722"/>
                </a:lnTo>
                <a:lnTo>
                  <a:pt x="5152496" y="3329135"/>
                </a:lnTo>
                <a:lnTo>
                  <a:pt x="5119840" y="3361792"/>
                </a:lnTo>
                <a:lnTo>
                  <a:pt x="5078427" y="3383208"/>
                </a:lnTo>
                <a:lnTo>
                  <a:pt x="5030743" y="3390899"/>
                </a:lnTo>
                <a:close/>
              </a:path>
            </a:pathLst>
          </a:custGeom>
          <a:solidFill>
            <a:srgbClr val="065985">
              <a:alpha val="100000"/>
            </a:srgbClr>
          </a:solidFill>
          <a:ln w="9525">
            <a:noFill/>
          </a:ln>
        </p:spPr>
        <p:txBody>
          <a:bodyPr/>
          <a:lstStyle/>
          <a:p>
            <a:endParaRPr lang="en-GB" altLang="en-US" sz="1440"/>
          </a:p>
        </p:txBody>
      </p:sp>
      <p:sp>
        <p:nvSpPr>
          <p:cNvPr id="9" name="object 9"/>
          <p:cNvSpPr txBox="1"/>
          <p:nvPr/>
        </p:nvSpPr>
        <p:spPr>
          <a:xfrm>
            <a:off x="9743440" y="5276850"/>
            <a:ext cx="3722370" cy="1691005"/>
          </a:xfrm>
          <a:prstGeom prst="rect">
            <a:avLst/>
          </a:prstGeom>
        </p:spPr>
        <p:txBody>
          <a:bodyPr vert="horz" wrap="square" lIns="0" tIns="10160" rIns="0" bIns="0" rtlCol="0">
            <a:spAutoFit/>
          </a:bodyPr>
          <a:lstStyle/>
          <a:p>
            <a:pPr marL="12700" eaLnBrk="1" hangingPunct="1">
              <a:lnSpc>
                <a:spcPct val="120000"/>
              </a:lnSpc>
              <a:spcBef>
                <a:spcPts val="100"/>
              </a:spcBef>
              <a:buNone/>
            </a:pPr>
            <a:r>
              <a:rPr lang="en-US" altLang="zh-CN" sz="1520">
                <a:solidFill>
                  <a:srgbClr val="FFFFFF"/>
                </a:solidFill>
                <a:latin typeface="Tahoma" panose="020B0604030504040204" pitchFamily="34" charset="0"/>
                <a:cs typeface="Tahoma" panose="020B0604030504040204" pitchFamily="34" charset="0"/>
              </a:rPr>
              <a:t>Pendekatan PM pada pendidikan khusus dapat diterapkan untuk memfasilitasi pemahaman mendalam (memahami, mengaplikasi, dan merefleksi) melalui penerapan sesuai konteks, kondisi, dan kekhususan peserta didik</a:t>
            </a:r>
            <a:endParaRPr lang="en-US" altLang="zh-CN" sz="1520">
              <a:solidFill>
                <a:srgbClr val="000000"/>
              </a:solidFill>
              <a:latin typeface="Tahoma" panose="020B0604030504040204" pitchFamily="34" charset="0"/>
              <a:ea typeface="Tahoma" panose="020B0604030504040204" pitchFamily="34" charset="0"/>
            </a:endParaRPr>
          </a:p>
        </p:txBody>
      </p:sp>
      <p:sp>
        <p:nvSpPr>
          <p:cNvPr id="10" name="object 10"/>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17</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object 2"/>
          <p:cNvSpPr/>
          <p:nvPr/>
        </p:nvSpPr>
        <p:spPr>
          <a:xfrm>
            <a:off x="975360" y="3803650"/>
            <a:ext cx="4097020" cy="3585210"/>
          </a:xfrm>
          <a:custGeom>
            <a:avLst/>
            <a:gdLst/>
            <a:ahLst/>
            <a:cxnLst/>
            <a:rect l="0" t="0" r="0" b="0"/>
            <a:pathLst>
              <a:path w="5121275" h="4480559">
                <a:moveTo>
                  <a:pt x="5039692" y="4480499"/>
                </a:moveTo>
                <a:lnTo>
                  <a:pt x="81007" y="4480499"/>
                </a:lnTo>
                <a:lnTo>
                  <a:pt x="49475" y="4474134"/>
                </a:lnTo>
                <a:lnTo>
                  <a:pt x="23726" y="4456773"/>
                </a:lnTo>
                <a:lnTo>
                  <a:pt x="6365" y="4431024"/>
                </a:lnTo>
                <a:lnTo>
                  <a:pt x="0" y="4399492"/>
                </a:lnTo>
                <a:lnTo>
                  <a:pt x="0" y="81007"/>
                </a:lnTo>
                <a:lnTo>
                  <a:pt x="23726" y="23726"/>
                </a:lnTo>
                <a:lnTo>
                  <a:pt x="81007" y="0"/>
                </a:lnTo>
                <a:lnTo>
                  <a:pt x="5039692" y="0"/>
                </a:lnTo>
                <a:lnTo>
                  <a:pt x="5084635" y="13610"/>
                </a:lnTo>
                <a:lnTo>
                  <a:pt x="5114533" y="50007"/>
                </a:lnTo>
                <a:lnTo>
                  <a:pt x="5120699" y="81007"/>
                </a:lnTo>
                <a:lnTo>
                  <a:pt x="5120699" y="4399492"/>
                </a:lnTo>
                <a:lnTo>
                  <a:pt x="5114333" y="4431024"/>
                </a:lnTo>
                <a:lnTo>
                  <a:pt x="5096973" y="4456773"/>
                </a:lnTo>
                <a:lnTo>
                  <a:pt x="5071224" y="4474134"/>
                </a:lnTo>
                <a:lnTo>
                  <a:pt x="5039692" y="4480499"/>
                </a:lnTo>
                <a:close/>
              </a:path>
            </a:pathLst>
          </a:custGeom>
          <a:solidFill>
            <a:srgbClr val="F0F9FF">
              <a:alpha val="100000"/>
            </a:srgbClr>
          </a:solidFill>
          <a:ln w="9525">
            <a:noFill/>
          </a:ln>
        </p:spPr>
        <p:txBody>
          <a:bodyPr/>
          <a:lstStyle/>
          <a:p>
            <a:endParaRPr lang="en-GB" altLang="en-US" sz="1440"/>
          </a:p>
        </p:txBody>
      </p:sp>
      <p:sp>
        <p:nvSpPr>
          <p:cNvPr id="61443" name="object 3"/>
          <p:cNvSpPr/>
          <p:nvPr/>
        </p:nvSpPr>
        <p:spPr>
          <a:xfrm>
            <a:off x="5266690" y="3811270"/>
            <a:ext cx="4097020" cy="3585210"/>
          </a:xfrm>
          <a:custGeom>
            <a:avLst/>
            <a:gdLst/>
            <a:ahLst/>
            <a:cxnLst/>
            <a:rect l="0" t="0" r="0" b="0"/>
            <a:pathLst>
              <a:path w="5121275" h="4480559">
                <a:moveTo>
                  <a:pt x="5039692" y="4480499"/>
                </a:moveTo>
                <a:lnTo>
                  <a:pt x="81007" y="4480499"/>
                </a:lnTo>
                <a:lnTo>
                  <a:pt x="49475" y="4474134"/>
                </a:lnTo>
                <a:lnTo>
                  <a:pt x="23726" y="4456773"/>
                </a:lnTo>
                <a:lnTo>
                  <a:pt x="6365" y="4431024"/>
                </a:lnTo>
                <a:lnTo>
                  <a:pt x="0" y="4399492"/>
                </a:lnTo>
                <a:lnTo>
                  <a:pt x="0" y="81007"/>
                </a:lnTo>
                <a:lnTo>
                  <a:pt x="23726" y="23726"/>
                </a:lnTo>
                <a:lnTo>
                  <a:pt x="81007" y="0"/>
                </a:lnTo>
                <a:lnTo>
                  <a:pt x="5039692" y="0"/>
                </a:lnTo>
                <a:lnTo>
                  <a:pt x="5084635" y="13610"/>
                </a:lnTo>
                <a:lnTo>
                  <a:pt x="5114533" y="50007"/>
                </a:lnTo>
                <a:lnTo>
                  <a:pt x="5120699" y="81007"/>
                </a:lnTo>
                <a:lnTo>
                  <a:pt x="5120699" y="4399492"/>
                </a:lnTo>
                <a:lnTo>
                  <a:pt x="5114334" y="4431024"/>
                </a:lnTo>
                <a:lnTo>
                  <a:pt x="5096973" y="4456773"/>
                </a:lnTo>
                <a:lnTo>
                  <a:pt x="5071224" y="4474134"/>
                </a:lnTo>
                <a:lnTo>
                  <a:pt x="5039692" y="4480499"/>
                </a:lnTo>
                <a:close/>
              </a:path>
            </a:pathLst>
          </a:custGeom>
          <a:solidFill>
            <a:srgbClr val="F0FCFA">
              <a:alpha val="100000"/>
            </a:srgbClr>
          </a:solidFill>
          <a:ln w="9525">
            <a:noFill/>
          </a:ln>
        </p:spPr>
        <p:txBody>
          <a:bodyPr/>
          <a:lstStyle/>
          <a:p>
            <a:endParaRPr lang="en-GB" altLang="en-US" sz="1440"/>
          </a:p>
        </p:txBody>
      </p:sp>
      <p:sp>
        <p:nvSpPr>
          <p:cNvPr id="61444" name="object 4"/>
          <p:cNvSpPr/>
          <p:nvPr/>
        </p:nvSpPr>
        <p:spPr>
          <a:xfrm>
            <a:off x="9558020" y="3803650"/>
            <a:ext cx="4097020" cy="3585210"/>
          </a:xfrm>
          <a:custGeom>
            <a:avLst/>
            <a:gdLst/>
            <a:ahLst/>
            <a:cxnLst/>
            <a:rect l="0" t="0" r="0" b="0"/>
            <a:pathLst>
              <a:path w="5121275" h="4480559">
                <a:moveTo>
                  <a:pt x="5039692" y="4480499"/>
                </a:moveTo>
                <a:lnTo>
                  <a:pt x="81007" y="4480499"/>
                </a:lnTo>
                <a:lnTo>
                  <a:pt x="49475" y="4474134"/>
                </a:lnTo>
                <a:lnTo>
                  <a:pt x="23726" y="4456773"/>
                </a:lnTo>
                <a:lnTo>
                  <a:pt x="6365" y="4431024"/>
                </a:lnTo>
                <a:lnTo>
                  <a:pt x="0" y="4399492"/>
                </a:lnTo>
                <a:lnTo>
                  <a:pt x="0" y="81007"/>
                </a:lnTo>
                <a:lnTo>
                  <a:pt x="23726" y="23726"/>
                </a:lnTo>
                <a:lnTo>
                  <a:pt x="81007" y="0"/>
                </a:lnTo>
                <a:lnTo>
                  <a:pt x="5039692" y="0"/>
                </a:lnTo>
                <a:lnTo>
                  <a:pt x="5084635" y="13610"/>
                </a:lnTo>
                <a:lnTo>
                  <a:pt x="5114533" y="50007"/>
                </a:lnTo>
                <a:lnTo>
                  <a:pt x="5120699" y="81007"/>
                </a:lnTo>
                <a:lnTo>
                  <a:pt x="5120699" y="4399492"/>
                </a:lnTo>
                <a:lnTo>
                  <a:pt x="5114333" y="4431024"/>
                </a:lnTo>
                <a:lnTo>
                  <a:pt x="5096973" y="4456773"/>
                </a:lnTo>
                <a:lnTo>
                  <a:pt x="5071224" y="4474134"/>
                </a:lnTo>
                <a:lnTo>
                  <a:pt x="5039692" y="4480499"/>
                </a:lnTo>
                <a:close/>
              </a:path>
            </a:pathLst>
          </a:custGeom>
          <a:solidFill>
            <a:srgbClr val="F0FCF4">
              <a:alpha val="100000"/>
            </a:srgbClr>
          </a:solidFill>
          <a:ln w="9525">
            <a:noFill/>
          </a:ln>
        </p:spPr>
        <p:txBody>
          <a:bodyPr/>
          <a:lstStyle/>
          <a:p>
            <a:endParaRPr lang="en-GB" altLang="en-US" sz="1440"/>
          </a:p>
        </p:txBody>
      </p:sp>
      <p:sp>
        <p:nvSpPr>
          <p:cNvPr id="5" name="object 5"/>
          <p:cNvSpPr txBox="1">
            <a:spLocks noGrp="1"/>
          </p:cNvSpPr>
          <p:nvPr>
            <p:ph type="title"/>
          </p:nvPr>
        </p:nvSpPr>
        <p:spPr>
          <a:xfrm>
            <a:off x="731520" y="222568"/>
            <a:ext cx="13167360" cy="711200"/>
          </a:xfrm>
        </p:spPr>
        <p:txBody>
          <a:bodyPr vert="horz" wrap="square" lIns="0" tIns="10160" rIns="0" bIns="0" rtlCol="0">
            <a:spAutoFit/>
          </a:bodyPr>
          <a:lstStyle/>
          <a:p>
            <a:pPr marL="12065" marR="0" lvl="0" indent="0" defTabSz="914400" eaLnBrk="1" fontAlgn="auto" latinLnBrk="0" hangingPunct="1">
              <a:lnSpc>
                <a:spcPct val="100000"/>
              </a:lnSpc>
              <a:spcBef>
                <a:spcPts val="100"/>
              </a:spcBef>
              <a:spcAft>
                <a:spcPts val="0"/>
              </a:spcAft>
              <a:buClrTx/>
              <a:buSzTx/>
              <a:buFontTx/>
              <a:buNone/>
              <a:defRPr/>
            </a:pPr>
            <a:r>
              <a:rPr kumimoji="0" sz="4560" b="1" i="0" u="none" strike="noStrike" kern="0" cap="none" spc="-120" normalizeH="0" baseline="0" noProof="0" dirty="0">
                <a:ln>
                  <a:noFill/>
                </a:ln>
                <a:solidFill>
                  <a:srgbClr val="0DA5E9"/>
                </a:solidFill>
                <a:effectLst/>
                <a:uLnTx/>
                <a:uFillTx/>
                <a:latin typeface="Tahoma" panose="020B0604030504040204"/>
                <a:ea typeface="+mj-ea"/>
                <a:cs typeface="Tahoma" panose="020B0604030504040204"/>
              </a:rPr>
              <a:t>Prinsip</a:t>
            </a:r>
            <a:r>
              <a:rPr kumimoji="0" sz="4560" b="1" i="0" u="none" strike="noStrike" kern="0" cap="none" spc="-229" normalizeH="0" baseline="0" noProof="0" dirty="0">
                <a:ln>
                  <a:noFill/>
                </a:ln>
                <a:solidFill>
                  <a:srgbClr val="0DA5E9"/>
                </a:solidFill>
                <a:effectLst/>
                <a:uLnTx/>
                <a:uFillTx/>
                <a:latin typeface="Tahoma" panose="020B0604030504040204"/>
                <a:ea typeface="+mj-ea"/>
                <a:cs typeface="Tahoma" panose="020B0604030504040204"/>
              </a:rPr>
              <a:t> </a:t>
            </a:r>
            <a:r>
              <a:rPr kumimoji="0" sz="4560" b="1" i="0" u="none" strike="noStrike" kern="0" cap="none" spc="0" normalizeH="0" baseline="0" noProof="0" dirty="0">
                <a:ln>
                  <a:noFill/>
                </a:ln>
                <a:solidFill>
                  <a:srgbClr val="0DA5E9"/>
                </a:solidFill>
                <a:effectLst/>
                <a:uLnTx/>
                <a:uFillTx/>
                <a:latin typeface="Tahoma" panose="020B0604030504040204"/>
                <a:ea typeface="+mj-ea"/>
                <a:cs typeface="Tahoma" panose="020B0604030504040204"/>
              </a:rPr>
              <a:t>Asesmen</a:t>
            </a:r>
            <a:r>
              <a:rPr kumimoji="0" sz="4560" b="1" i="0" u="none" strike="noStrike" kern="0" cap="none" spc="-185" normalizeH="0" baseline="0" noProof="0" dirty="0">
                <a:ln>
                  <a:noFill/>
                </a:ln>
                <a:solidFill>
                  <a:srgbClr val="0DA5E9"/>
                </a:solidFill>
                <a:effectLst/>
                <a:uLnTx/>
                <a:uFillTx/>
                <a:latin typeface="Tahoma" panose="020B0604030504040204"/>
                <a:ea typeface="+mj-ea"/>
                <a:cs typeface="Tahoma" panose="020B0604030504040204"/>
              </a:rPr>
              <a:t> </a:t>
            </a:r>
            <a:r>
              <a:rPr kumimoji="0" sz="4560" b="1" i="0" u="none" strike="noStrike" kern="0" cap="none" spc="-204" normalizeH="0" baseline="0" noProof="0" dirty="0">
                <a:ln>
                  <a:noFill/>
                </a:ln>
                <a:solidFill>
                  <a:srgbClr val="0368A1"/>
                </a:solidFill>
                <a:effectLst/>
                <a:uLnTx/>
                <a:uFillTx/>
                <a:latin typeface="Tahoma" panose="020B0604030504040204"/>
                <a:ea typeface="+mj-ea"/>
                <a:cs typeface="Tahoma" panose="020B0604030504040204"/>
              </a:rPr>
              <a:t>Pembelajaran</a:t>
            </a:r>
            <a:r>
              <a:rPr kumimoji="0" sz="4560" b="1" i="0" u="none" strike="noStrike" kern="0" cap="none" spc="-235" normalizeH="0" baseline="0" noProof="0" dirty="0">
                <a:ln>
                  <a:noFill/>
                </a:ln>
                <a:solidFill>
                  <a:srgbClr val="0368A1"/>
                </a:solidFill>
                <a:effectLst/>
                <a:uLnTx/>
                <a:uFillTx/>
                <a:latin typeface="Tahoma" panose="020B0604030504040204"/>
                <a:ea typeface="+mj-ea"/>
                <a:cs typeface="Tahoma" panose="020B0604030504040204"/>
              </a:rPr>
              <a:t> </a:t>
            </a:r>
            <a:r>
              <a:rPr kumimoji="0" sz="4560" b="1" i="0" u="none" strike="noStrike" kern="0" cap="none" spc="-60" normalizeH="0" baseline="0" noProof="0" dirty="0">
                <a:ln>
                  <a:noFill/>
                </a:ln>
                <a:solidFill>
                  <a:srgbClr val="0368A1"/>
                </a:solidFill>
                <a:effectLst/>
                <a:uLnTx/>
                <a:uFillTx/>
                <a:latin typeface="Tahoma" panose="020B0604030504040204"/>
                <a:ea typeface="+mj-ea"/>
                <a:cs typeface="Tahoma" panose="020B0604030504040204"/>
              </a:rPr>
              <a:t>Mendalam</a:t>
            </a:r>
            <a:endParaRPr kumimoji="0" sz="4560" b="1" i="0" u="none" strike="noStrike" kern="0" cap="none" spc="0" normalizeH="0" baseline="0" noProof="0">
              <a:ln>
                <a:noFill/>
              </a:ln>
              <a:solidFill>
                <a:srgbClr val="065985"/>
              </a:solidFill>
              <a:effectLst/>
              <a:uLnTx/>
              <a:uFillTx/>
              <a:latin typeface="Tahoma" panose="020B0604030504040204"/>
              <a:ea typeface="+mj-ea"/>
              <a:cs typeface="Tahoma" panose="020B0604030504040204"/>
            </a:endParaRPr>
          </a:p>
        </p:txBody>
      </p:sp>
      <p:sp>
        <p:nvSpPr>
          <p:cNvPr id="6" name="object 6"/>
          <p:cNvSpPr txBox="1"/>
          <p:nvPr/>
        </p:nvSpPr>
        <p:spPr>
          <a:xfrm>
            <a:off x="965200" y="1855470"/>
            <a:ext cx="12280900" cy="659765"/>
          </a:xfrm>
          <a:prstGeom prst="rect">
            <a:avLst/>
          </a:prstGeom>
        </p:spPr>
        <p:txBody>
          <a:bodyPr vert="horz" wrap="square" lIns="0" tIns="10160" rIns="0" bIns="0" rtlCol="0">
            <a:spAutoFit/>
          </a:bodyPr>
          <a:lstStyle/>
          <a:p>
            <a:pPr marL="12700" eaLnBrk="1" hangingPunct="1">
              <a:lnSpc>
                <a:spcPct val="115000"/>
              </a:lnSpc>
              <a:spcBef>
                <a:spcPts val="100"/>
              </a:spcBef>
              <a:buNone/>
            </a:pPr>
            <a:r>
              <a:rPr lang="en-US" altLang="zh-CN" sz="1840">
                <a:solidFill>
                  <a:srgbClr val="111827"/>
                </a:solidFill>
                <a:latin typeface="Tahoma" panose="020B0604030504040204" pitchFamily="34" charset="0"/>
                <a:cs typeface="Tahoma" panose="020B0604030504040204" pitchFamily="34" charset="0"/>
              </a:rPr>
              <a:t>Pembelajaran menekankan pentingnya umpan balik dan asesmen autentik yang mencakup tiga fungsi asesmen sebagai berikut:</a:t>
            </a:r>
            <a:endParaRPr lang="en-US" altLang="zh-CN" sz="1840">
              <a:solidFill>
                <a:srgbClr val="000000"/>
              </a:solidFill>
              <a:latin typeface="Tahoma" panose="020B0604030504040204" pitchFamily="34" charset="0"/>
              <a:ea typeface="Tahoma" panose="020B0604030504040204" pitchFamily="34" charset="0"/>
            </a:endParaRPr>
          </a:p>
        </p:txBody>
      </p:sp>
      <p:sp>
        <p:nvSpPr>
          <p:cNvPr id="61447" name="object 7"/>
          <p:cNvSpPr/>
          <p:nvPr/>
        </p:nvSpPr>
        <p:spPr>
          <a:xfrm>
            <a:off x="975360" y="2852420"/>
            <a:ext cx="4097020" cy="828040"/>
          </a:xfrm>
          <a:custGeom>
            <a:avLst/>
            <a:gdLst/>
            <a:ahLst/>
            <a:cxnLst/>
            <a:rect l="0" t="0" r="0" b="0"/>
            <a:pathLst>
              <a:path w="5121275" h="1033779">
                <a:moveTo>
                  <a:pt x="5039345" y="1033199"/>
                </a:moveTo>
                <a:lnTo>
                  <a:pt x="81354" y="1033199"/>
                </a:lnTo>
                <a:lnTo>
                  <a:pt x="49687" y="1026806"/>
                </a:lnTo>
                <a:lnTo>
                  <a:pt x="23828" y="1009371"/>
                </a:lnTo>
                <a:lnTo>
                  <a:pt x="6393" y="983512"/>
                </a:lnTo>
                <a:lnTo>
                  <a:pt x="0" y="951845"/>
                </a:lnTo>
                <a:lnTo>
                  <a:pt x="0" y="81353"/>
                </a:lnTo>
                <a:lnTo>
                  <a:pt x="6285" y="50221"/>
                </a:lnTo>
                <a:lnTo>
                  <a:pt x="6393" y="49687"/>
                </a:lnTo>
                <a:lnTo>
                  <a:pt x="23828" y="23827"/>
                </a:lnTo>
                <a:lnTo>
                  <a:pt x="49687" y="6393"/>
                </a:lnTo>
                <a:lnTo>
                  <a:pt x="81354" y="0"/>
                </a:lnTo>
                <a:lnTo>
                  <a:pt x="5039345" y="0"/>
                </a:lnTo>
                <a:lnTo>
                  <a:pt x="5084481" y="13668"/>
                </a:lnTo>
                <a:lnTo>
                  <a:pt x="5114507" y="50221"/>
                </a:lnTo>
                <a:lnTo>
                  <a:pt x="5120699" y="81353"/>
                </a:lnTo>
                <a:lnTo>
                  <a:pt x="5120699" y="951845"/>
                </a:lnTo>
                <a:lnTo>
                  <a:pt x="5114306" y="983512"/>
                </a:lnTo>
                <a:lnTo>
                  <a:pt x="5096871" y="1009371"/>
                </a:lnTo>
                <a:lnTo>
                  <a:pt x="5071012" y="1026806"/>
                </a:lnTo>
                <a:lnTo>
                  <a:pt x="5039345" y="1033199"/>
                </a:lnTo>
                <a:close/>
              </a:path>
            </a:pathLst>
          </a:custGeom>
          <a:solidFill>
            <a:srgbClr val="0368A1">
              <a:alpha val="100000"/>
            </a:srgbClr>
          </a:solidFill>
          <a:ln w="9525">
            <a:noFill/>
          </a:ln>
        </p:spPr>
        <p:txBody>
          <a:bodyPr/>
          <a:lstStyle/>
          <a:p>
            <a:endParaRPr lang="en-GB" altLang="en-US" sz="1440"/>
          </a:p>
        </p:txBody>
      </p:sp>
      <p:sp>
        <p:nvSpPr>
          <p:cNvPr id="8" name="object 8"/>
          <p:cNvSpPr txBox="1"/>
          <p:nvPr/>
        </p:nvSpPr>
        <p:spPr>
          <a:xfrm>
            <a:off x="1225550" y="2990850"/>
            <a:ext cx="3596640" cy="523875"/>
          </a:xfrm>
          <a:prstGeom prst="rect">
            <a:avLst/>
          </a:prstGeom>
        </p:spPr>
        <p:txBody>
          <a:bodyPr vert="horz" wrap="square" lIns="0" tIns="10160" rIns="0" bIns="0" rtlCol="0">
            <a:spAutoFit/>
          </a:bodyPr>
          <a:lstStyle/>
          <a:p>
            <a:pPr marR="0" algn="ctr" defTabSz="914400" eaLnBrk="1" fontAlgn="auto" hangingPunct="1">
              <a:spcBef>
                <a:spcPts val="100"/>
              </a:spcBef>
              <a:spcAft>
                <a:spcPts val="0"/>
              </a:spcAft>
              <a:buClrTx/>
              <a:buSzTx/>
              <a:buFontTx/>
              <a:buNone/>
              <a:defRPr/>
            </a:pPr>
            <a:r>
              <a:rPr kumimoji="0" sz="1840" kern="0" cap="none" spc="-195" normalizeH="0" baseline="0" noProof="0" dirty="0">
                <a:solidFill>
                  <a:srgbClr val="FFFFFF"/>
                </a:solidFill>
                <a:latin typeface="Arial Black" panose="020B0A04020102020204"/>
                <a:cs typeface="Arial Black" panose="020B0A04020102020204"/>
              </a:rPr>
              <a:t>Asesmen</a:t>
            </a:r>
            <a:r>
              <a:rPr kumimoji="0" sz="1840" kern="0" cap="none" spc="-270" normalizeH="0" baseline="0" noProof="0" dirty="0">
                <a:solidFill>
                  <a:srgbClr val="FFFFFF"/>
                </a:solidFill>
                <a:latin typeface="Arial Black" panose="020B0A04020102020204"/>
                <a:cs typeface="Arial Black" panose="020B0A04020102020204"/>
              </a:rPr>
              <a:t> </a:t>
            </a:r>
            <a:r>
              <a:rPr kumimoji="0" sz="1840" kern="0" cap="none" spc="-180" normalizeH="0" baseline="0" noProof="0" dirty="0">
                <a:solidFill>
                  <a:srgbClr val="FFFFFF"/>
                </a:solidFill>
                <a:latin typeface="Arial Black" panose="020B0A04020102020204"/>
                <a:cs typeface="Arial Black" panose="020B0A04020102020204"/>
              </a:rPr>
              <a:t>sebagai</a:t>
            </a:r>
            <a:r>
              <a:rPr kumimoji="0" sz="1840" kern="0" cap="none" spc="-265" normalizeH="0" baseline="0" noProof="0" dirty="0">
                <a:solidFill>
                  <a:srgbClr val="FFFFFF"/>
                </a:solidFill>
                <a:latin typeface="Arial Black" panose="020B0A04020102020204"/>
                <a:cs typeface="Arial Black" panose="020B0A04020102020204"/>
              </a:rPr>
              <a:t> </a:t>
            </a:r>
            <a:r>
              <a:rPr kumimoji="0" sz="1840" kern="0" cap="none" spc="-145" normalizeH="0" baseline="0" noProof="0" dirty="0">
                <a:solidFill>
                  <a:srgbClr val="FFFFFF"/>
                </a:solidFill>
                <a:latin typeface="Arial Black" panose="020B0A04020102020204"/>
                <a:cs typeface="Arial Black" panose="020B0A04020102020204"/>
              </a:rPr>
              <a:t>Pembelajaran</a:t>
            </a:r>
            <a:endParaRPr kumimoji="0" sz="1840" kern="0" cap="none" spc="0" normalizeH="0" baseline="0" noProof="0">
              <a:solidFill>
                <a:sysClr val="windowText" lastClr="000000"/>
              </a:solidFill>
              <a:latin typeface="Arial Black" panose="020B0A04020102020204"/>
              <a:cs typeface="Arial Black" panose="020B0A04020102020204"/>
            </a:endParaRPr>
          </a:p>
          <a:p>
            <a:pPr marR="0" algn="ctr" defTabSz="914400" eaLnBrk="1" fontAlgn="auto" hangingPunct="1">
              <a:spcBef>
                <a:spcPts val="30"/>
              </a:spcBef>
              <a:spcAft>
                <a:spcPts val="0"/>
              </a:spcAft>
              <a:buClrTx/>
              <a:buSzTx/>
              <a:buFontTx/>
              <a:buNone/>
              <a:defRPr/>
            </a:pPr>
            <a:r>
              <a:rPr kumimoji="0" sz="1480" kern="0" cap="none" spc="-55" normalizeH="0" baseline="0" noProof="0" dirty="0">
                <a:solidFill>
                  <a:srgbClr val="FFFFFF"/>
                </a:solidFill>
                <a:latin typeface="Verdana" panose="020B0604030504040204"/>
                <a:cs typeface="Verdana" panose="020B0604030504040204"/>
              </a:rPr>
              <a:t>(</a:t>
            </a:r>
            <a:r>
              <a:rPr kumimoji="0" sz="1480" i="1" kern="0" cap="none" spc="-55" normalizeH="0" baseline="0" noProof="0" dirty="0">
                <a:solidFill>
                  <a:srgbClr val="FFFFFF"/>
                </a:solidFill>
                <a:latin typeface="Verdana" panose="020B0604030504040204"/>
                <a:cs typeface="Verdana" panose="020B0604030504040204"/>
              </a:rPr>
              <a:t>Assessment</a:t>
            </a:r>
            <a:r>
              <a:rPr kumimoji="0" sz="1480" i="1" kern="0" cap="none" spc="-235" normalizeH="0" baseline="0" noProof="0" dirty="0">
                <a:solidFill>
                  <a:srgbClr val="FFFFFF"/>
                </a:solidFill>
                <a:latin typeface="Verdana" panose="020B0604030504040204"/>
                <a:cs typeface="Verdana" panose="020B0604030504040204"/>
              </a:rPr>
              <a:t> </a:t>
            </a:r>
            <a:r>
              <a:rPr kumimoji="0" sz="1480" i="1" kern="0" cap="none" spc="-50" normalizeH="0" baseline="0" noProof="0" dirty="0">
                <a:solidFill>
                  <a:srgbClr val="FFFFFF"/>
                </a:solidFill>
                <a:latin typeface="Verdana" panose="020B0604030504040204"/>
                <a:cs typeface="Verdana" panose="020B0604030504040204"/>
              </a:rPr>
              <a:t>as</a:t>
            </a:r>
            <a:r>
              <a:rPr kumimoji="0" sz="1480" i="1" kern="0" cap="none" spc="-235" normalizeH="0" baseline="0" noProof="0" dirty="0">
                <a:solidFill>
                  <a:srgbClr val="FFFFFF"/>
                </a:solidFill>
                <a:latin typeface="Verdana" panose="020B0604030504040204"/>
                <a:cs typeface="Verdana" panose="020B0604030504040204"/>
              </a:rPr>
              <a:t> </a:t>
            </a:r>
            <a:r>
              <a:rPr kumimoji="0" sz="1480" i="1" kern="0" cap="none" spc="-10" normalizeH="0" baseline="0" noProof="0" dirty="0">
                <a:solidFill>
                  <a:srgbClr val="FFFFFF"/>
                </a:solidFill>
                <a:latin typeface="Verdana" panose="020B0604030504040204"/>
                <a:cs typeface="Verdana" panose="020B0604030504040204"/>
              </a:rPr>
              <a:t>Learning</a:t>
            </a:r>
            <a:r>
              <a:rPr kumimoji="0" sz="1480" kern="0" cap="none" spc="-10" normalizeH="0" baseline="0" noProof="0" dirty="0">
                <a:solidFill>
                  <a:srgbClr val="FFFFFF"/>
                </a:solidFill>
                <a:latin typeface="Verdana" panose="020B0604030504040204"/>
                <a:cs typeface="Verdana" panose="020B0604030504040204"/>
              </a:rPr>
              <a:t>)</a:t>
            </a:r>
            <a:endParaRPr kumimoji="0" sz="1480" kern="0" cap="none" spc="0" normalizeH="0" baseline="0" noProof="0">
              <a:solidFill>
                <a:sysClr val="windowText" lastClr="000000"/>
              </a:solidFill>
              <a:latin typeface="Verdana" panose="020B0604030504040204"/>
              <a:cs typeface="Verdana" panose="020B0604030504040204"/>
            </a:endParaRPr>
          </a:p>
        </p:txBody>
      </p:sp>
      <p:sp>
        <p:nvSpPr>
          <p:cNvPr id="61449" name="object 9"/>
          <p:cNvSpPr/>
          <p:nvPr/>
        </p:nvSpPr>
        <p:spPr>
          <a:xfrm>
            <a:off x="5266690" y="2852420"/>
            <a:ext cx="4097020" cy="828040"/>
          </a:xfrm>
          <a:custGeom>
            <a:avLst/>
            <a:gdLst/>
            <a:ahLst/>
            <a:cxnLst/>
            <a:rect l="0" t="0" r="0" b="0"/>
            <a:pathLst>
              <a:path w="5121275" h="1033779">
                <a:moveTo>
                  <a:pt x="5039346" y="1033199"/>
                </a:moveTo>
                <a:lnTo>
                  <a:pt x="81354" y="1033199"/>
                </a:lnTo>
                <a:lnTo>
                  <a:pt x="49687" y="1026806"/>
                </a:lnTo>
                <a:lnTo>
                  <a:pt x="23828" y="1009371"/>
                </a:lnTo>
                <a:lnTo>
                  <a:pt x="6393" y="983512"/>
                </a:lnTo>
                <a:lnTo>
                  <a:pt x="0" y="951845"/>
                </a:lnTo>
                <a:lnTo>
                  <a:pt x="0" y="81353"/>
                </a:lnTo>
                <a:lnTo>
                  <a:pt x="6285" y="50221"/>
                </a:lnTo>
                <a:lnTo>
                  <a:pt x="6393" y="49687"/>
                </a:lnTo>
                <a:lnTo>
                  <a:pt x="23828" y="23827"/>
                </a:lnTo>
                <a:lnTo>
                  <a:pt x="49687" y="6393"/>
                </a:lnTo>
                <a:lnTo>
                  <a:pt x="81354" y="0"/>
                </a:lnTo>
                <a:lnTo>
                  <a:pt x="5039346" y="0"/>
                </a:lnTo>
                <a:lnTo>
                  <a:pt x="5084481" y="13668"/>
                </a:lnTo>
                <a:lnTo>
                  <a:pt x="5114507" y="50221"/>
                </a:lnTo>
                <a:lnTo>
                  <a:pt x="5120699" y="81353"/>
                </a:lnTo>
                <a:lnTo>
                  <a:pt x="5120699" y="951845"/>
                </a:lnTo>
                <a:lnTo>
                  <a:pt x="5114306" y="983512"/>
                </a:lnTo>
                <a:lnTo>
                  <a:pt x="5096872" y="1009371"/>
                </a:lnTo>
                <a:lnTo>
                  <a:pt x="5071012" y="1026806"/>
                </a:lnTo>
                <a:lnTo>
                  <a:pt x="5039346" y="1033199"/>
                </a:lnTo>
                <a:close/>
              </a:path>
            </a:pathLst>
          </a:custGeom>
          <a:solidFill>
            <a:srgbClr val="0F766E">
              <a:alpha val="100000"/>
            </a:srgbClr>
          </a:solidFill>
          <a:ln w="9525">
            <a:noFill/>
          </a:ln>
        </p:spPr>
        <p:txBody>
          <a:bodyPr/>
          <a:lstStyle/>
          <a:p>
            <a:endParaRPr lang="en-GB" altLang="en-US" sz="1440"/>
          </a:p>
        </p:txBody>
      </p:sp>
      <p:sp>
        <p:nvSpPr>
          <p:cNvPr id="10" name="object 10"/>
          <p:cNvSpPr txBox="1"/>
          <p:nvPr/>
        </p:nvSpPr>
        <p:spPr>
          <a:xfrm>
            <a:off x="5628640" y="2990850"/>
            <a:ext cx="3374390" cy="523875"/>
          </a:xfrm>
          <a:prstGeom prst="rect">
            <a:avLst/>
          </a:prstGeom>
        </p:spPr>
        <p:txBody>
          <a:bodyPr vert="horz" wrap="square" lIns="0" tIns="10160" rIns="0" bIns="0" rtlCol="0">
            <a:spAutoFit/>
          </a:bodyPr>
          <a:lstStyle/>
          <a:p>
            <a:pPr marR="0" algn="ctr" defTabSz="914400" eaLnBrk="1" fontAlgn="auto" hangingPunct="1">
              <a:spcBef>
                <a:spcPts val="100"/>
              </a:spcBef>
              <a:spcAft>
                <a:spcPts val="0"/>
              </a:spcAft>
              <a:buClrTx/>
              <a:buSzTx/>
              <a:buFontTx/>
              <a:buNone/>
              <a:defRPr/>
            </a:pPr>
            <a:r>
              <a:rPr kumimoji="0" sz="1840" kern="0" cap="none" spc="-195" normalizeH="0" baseline="0" noProof="0" dirty="0">
                <a:solidFill>
                  <a:srgbClr val="FFFFFF"/>
                </a:solidFill>
                <a:latin typeface="Arial Black" panose="020B0A04020102020204"/>
                <a:cs typeface="Arial Black" panose="020B0A04020102020204"/>
              </a:rPr>
              <a:t>Asesmen</a:t>
            </a:r>
            <a:r>
              <a:rPr kumimoji="0" sz="1840" kern="0" cap="none" spc="-280" normalizeH="0" baseline="0" noProof="0" dirty="0">
                <a:solidFill>
                  <a:srgbClr val="FFFFFF"/>
                </a:solidFill>
                <a:latin typeface="Arial Black" panose="020B0A04020102020204"/>
                <a:cs typeface="Arial Black" panose="020B0A04020102020204"/>
              </a:rPr>
              <a:t> </a:t>
            </a:r>
            <a:r>
              <a:rPr kumimoji="0" sz="1840" kern="0" cap="none" spc="-135" normalizeH="0" baseline="0" noProof="0" dirty="0">
                <a:solidFill>
                  <a:srgbClr val="FFFFFF"/>
                </a:solidFill>
                <a:latin typeface="Arial Black" panose="020B0A04020102020204"/>
                <a:cs typeface="Arial Black" panose="020B0A04020102020204"/>
              </a:rPr>
              <a:t>untuk</a:t>
            </a:r>
            <a:r>
              <a:rPr kumimoji="0" sz="1840" kern="0" cap="none" spc="-275" normalizeH="0" baseline="0" noProof="0" dirty="0">
                <a:solidFill>
                  <a:srgbClr val="FFFFFF"/>
                </a:solidFill>
                <a:latin typeface="Arial Black" panose="020B0A04020102020204"/>
                <a:cs typeface="Arial Black" panose="020B0A04020102020204"/>
              </a:rPr>
              <a:t> </a:t>
            </a:r>
            <a:r>
              <a:rPr kumimoji="0" sz="1840" kern="0" cap="none" spc="-150" normalizeH="0" baseline="0" noProof="0" dirty="0">
                <a:solidFill>
                  <a:srgbClr val="FFFFFF"/>
                </a:solidFill>
                <a:latin typeface="Arial Black" panose="020B0A04020102020204"/>
                <a:cs typeface="Arial Black" panose="020B0A04020102020204"/>
              </a:rPr>
              <a:t>Pembelajaran</a:t>
            </a:r>
            <a:endParaRPr kumimoji="0" sz="1840" kern="0" cap="none" spc="0" normalizeH="0" baseline="0" noProof="0">
              <a:solidFill>
                <a:sysClr val="windowText" lastClr="000000"/>
              </a:solidFill>
              <a:latin typeface="Arial Black" panose="020B0A04020102020204"/>
              <a:cs typeface="Arial Black" panose="020B0A04020102020204"/>
            </a:endParaRPr>
          </a:p>
          <a:p>
            <a:pPr marR="0" algn="ctr" defTabSz="914400" eaLnBrk="1" fontAlgn="auto" hangingPunct="1">
              <a:spcBef>
                <a:spcPts val="30"/>
              </a:spcBef>
              <a:spcAft>
                <a:spcPts val="0"/>
              </a:spcAft>
              <a:buClrTx/>
              <a:buSzTx/>
              <a:buFontTx/>
              <a:buNone/>
              <a:defRPr/>
            </a:pPr>
            <a:r>
              <a:rPr kumimoji="0" sz="1480" kern="0" cap="none" spc="-55" normalizeH="0" baseline="0" noProof="0" dirty="0">
                <a:solidFill>
                  <a:srgbClr val="FFFFFF"/>
                </a:solidFill>
                <a:latin typeface="Verdana" panose="020B0604030504040204"/>
                <a:cs typeface="Verdana" panose="020B0604030504040204"/>
              </a:rPr>
              <a:t>(</a:t>
            </a:r>
            <a:r>
              <a:rPr kumimoji="0" sz="1480" i="1" kern="0" cap="none" spc="-55" normalizeH="0" baseline="0" noProof="0" dirty="0">
                <a:solidFill>
                  <a:srgbClr val="FFFFFF"/>
                </a:solidFill>
                <a:latin typeface="Verdana" panose="020B0604030504040204"/>
                <a:cs typeface="Verdana" panose="020B0604030504040204"/>
              </a:rPr>
              <a:t>Assessment</a:t>
            </a:r>
            <a:r>
              <a:rPr kumimoji="0" sz="1480" i="1" kern="0" cap="none" spc="-229" normalizeH="0" baseline="0" noProof="0" dirty="0">
                <a:solidFill>
                  <a:srgbClr val="FFFFFF"/>
                </a:solidFill>
                <a:latin typeface="Verdana" panose="020B0604030504040204"/>
                <a:cs typeface="Verdana" panose="020B0604030504040204"/>
              </a:rPr>
              <a:t> </a:t>
            </a:r>
            <a:r>
              <a:rPr kumimoji="0" sz="1480" i="1" kern="0" cap="none" spc="-75" normalizeH="0" baseline="0" noProof="0" dirty="0">
                <a:solidFill>
                  <a:srgbClr val="FFFFFF"/>
                </a:solidFill>
                <a:latin typeface="Verdana" panose="020B0604030504040204"/>
                <a:cs typeface="Verdana" panose="020B0604030504040204"/>
              </a:rPr>
              <a:t>for</a:t>
            </a:r>
            <a:r>
              <a:rPr kumimoji="0" sz="1480" i="1" kern="0" cap="none" spc="-229" normalizeH="0" baseline="0" noProof="0" dirty="0">
                <a:solidFill>
                  <a:srgbClr val="FFFFFF"/>
                </a:solidFill>
                <a:latin typeface="Verdana" panose="020B0604030504040204"/>
                <a:cs typeface="Verdana" panose="020B0604030504040204"/>
              </a:rPr>
              <a:t> </a:t>
            </a:r>
            <a:r>
              <a:rPr kumimoji="0" sz="1480" i="1" kern="0" cap="none" spc="-10" normalizeH="0" baseline="0" noProof="0" dirty="0">
                <a:solidFill>
                  <a:srgbClr val="FFFFFF"/>
                </a:solidFill>
                <a:latin typeface="Verdana" panose="020B0604030504040204"/>
                <a:cs typeface="Verdana" panose="020B0604030504040204"/>
              </a:rPr>
              <a:t>Learning</a:t>
            </a:r>
            <a:r>
              <a:rPr kumimoji="0" sz="1480" kern="0" cap="none" spc="-10" normalizeH="0" baseline="0" noProof="0" dirty="0">
                <a:solidFill>
                  <a:srgbClr val="FFFFFF"/>
                </a:solidFill>
                <a:latin typeface="Verdana" panose="020B0604030504040204"/>
                <a:cs typeface="Verdana" panose="020B0604030504040204"/>
              </a:rPr>
              <a:t>)</a:t>
            </a:r>
            <a:endParaRPr kumimoji="0" sz="1480" kern="0" cap="none" spc="0" normalizeH="0" baseline="0" noProof="0">
              <a:solidFill>
                <a:sysClr val="windowText" lastClr="000000"/>
              </a:solidFill>
              <a:latin typeface="Verdana" panose="020B0604030504040204"/>
              <a:cs typeface="Verdana" panose="020B0604030504040204"/>
            </a:endParaRPr>
          </a:p>
        </p:txBody>
      </p:sp>
      <p:sp>
        <p:nvSpPr>
          <p:cNvPr id="11" name="object 11"/>
          <p:cNvSpPr txBox="1"/>
          <p:nvPr/>
        </p:nvSpPr>
        <p:spPr>
          <a:xfrm>
            <a:off x="5476240" y="4081780"/>
            <a:ext cx="3535680" cy="1282700"/>
          </a:xfrm>
          <a:prstGeom prst="rect">
            <a:avLst/>
          </a:prstGeom>
        </p:spPr>
        <p:txBody>
          <a:bodyPr vert="horz" wrap="square" lIns="0" tIns="10160" rIns="0" bIns="0" rtlCol="0">
            <a:spAutoFit/>
          </a:bodyPr>
          <a:lstStyle/>
          <a:p>
            <a:pPr marL="12700" eaLnBrk="1" hangingPunct="1">
              <a:lnSpc>
                <a:spcPct val="115000"/>
              </a:lnSpc>
              <a:spcBef>
                <a:spcPts val="100"/>
              </a:spcBef>
              <a:buNone/>
            </a:pPr>
            <a:r>
              <a:rPr lang="en-US" altLang="zh-CN" sz="1440">
                <a:solidFill>
                  <a:srgbClr val="0F172A"/>
                </a:solidFill>
                <a:latin typeface="Tahoma" panose="020B0604030504040204" pitchFamily="34" charset="0"/>
                <a:cs typeface="Tahoma" panose="020B0604030504040204" pitchFamily="34" charset="0"/>
              </a:rPr>
              <a:t>Asesmen untuk perbaikan proses pembelajaran berfungsi sebagai umpan balik membantu peserta didik memahami progres belajar mereka, serta refleksi guru mengajar</a:t>
            </a:r>
            <a:endParaRPr lang="en-US" altLang="zh-CN" sz="1440">
              <a:solidFill>
                <a:srgbClr val="000000"/>
              </a:solidFill>
              <a:latin typeface="Tahoma" panose="020B0604030504040204" pitchFamily="34" charset="0"/>
              <a:ea typeface="Tahoma" panose="020B0604030504040204" pitchFamily="34" charset="0"/>
            </a:endParaRPr>
          </a:p>
        </p:txBody>
      </p:sp>
      <p:sp>
        <p:nvSpPr>
          <p:cNvPr id="12" name="object 12"/>
          <p:cNvSpPr txBox="1"/>
          <p:nvPr/>
        </p:nvSpPr>
        <p:spPr>
          <a:xfrm>
            <a:off x="1211580" y="4081780"/>
            <a:ext cx="3366770" cy="773430"/>
          </a:xfrm>
          <a:prstGeom prst="rect">
            <a:avLst/>
          </a:prstGeom>
        </p:spPr>
        <p:txBody>
          <a:bodyPr vert="horz" wrap="square" lIns="0" tIns="10160" rIns="0" bIns="0" rtlCol="0">
            <a:spAutoFit/>
          </a:bodyPr>
          <a:lstStyle/>
          <a:p>
            <a:pPr marL="12700" eaLnBrk="1" hangingPunct="1">
              <a:lnSpc>
                <a:spcPct val="115000"/>
              </a:lnSpc>
              <a:spcBef>
                <a:spcPts val="100"/>
              </a:spcBef>
              <a:buNone/>
            </a:pPr>
            <a:r>
              <a:rPr lang="en-US" altLang="zh-CN" sz="1440">
                <a:solidFill>
                  <a:srgbClr val="0F172A"/>
                </a:solidFill>
                <a:latin typeface="Tahoma" panose="020B0604030504040204" pitchFamily="34" charset="0"/>
                <a:cs typeface="Tahoma" panose="020B0604030504040204" pitchFamily="34" charset="0"/>
              </a:rPr>
              <a:t>Asesmen untuk refleksi proses pembelajaran dan refleksi diri peserta didik</a:t>
            </a:r>
            <a:endParaRPr lang="en-US" altLang="zh-CN" sz="1440">
              <a:solidFill>
                <a:srgbClr val="000000"/>
              </a:solidFill>
              <a:latin typeface="Tahoma" panose="020B0604030504040204" pitchFamily="34" charset="0"/>
              <a:ea typeface="Tahoma" panose="020B0604030504040204" pitchFamily="34" charset="0"/>
            </a:endParaRPr>
          </a:p>
        </p:txBody>
      </p:sp>
      <p:sp>
        <p:nvSpPr>
          <p:cNvPr id="13" name="object 13"/>
          <p:cNvSpPr txBox="1"/>
          <p:nvPr/>
        </p:nvSpPr>
        <p:spPr>
          <a:xfrm>
            <a:off x="9814560" y="4124960"/>
            <a:ext cx="3409950" cy="773430"/>
          </a:xfrm>
          <a:prstGeom prst="rect">
            <a:avLst/>
          </a:prstGeom>
        </p:spPr>
        <p:txBody>
          <a:bodyPr vert="horz" wrap="square" lIns="0" tIns="10160" rIns="0" bIns="0" rtlCol="0">
            <a:spAutoFit/>
          </a:bodyPr>
          <a:lstStyle/>
          <a:p>
            <a:pPr marL="12700" eaLnBrk="1" hangingPunct="1">
              <a:lnSpc>
                <a:spcPct val="115000"/>
              </a:lnSpc>
              <a:spcBef>
                <a:spcPts val="100"/>
              </a:spcBef>
              <a:buNone/>
            </a:pPr>
            <a:r>
              <a:rPr lang="en-US" altLang="zh-CN" sz="1440">
                <a:solidFill>
                  <a:srgbClr val="0F172A"/>
                </a:solidFill>
                <a:latin typeface="Tahoma" panose="020B0604030504040204" pitchFamily="34" charset="0"/>
                <a:cs typeface="Tahoma" panose="020B0604030504040204" pitchFamily="34" charset="0"/>
              </a:rPr>
              <a:t>Asesmen untuk mengukur capaian pembelajaran peserta didik pada akhir pembelajaran</a:t>
            </a:r>
            <a:endParaRPr lang="en-US" altLang="zh-CN" sz="1440">
              <a:solidFill>
                <a:srgbClr val="000000"/>
              </a:solidFill>
              <a:latin typeface="Tahoma" panose="020B0604030504040204" pitchFamily="34" charset="0"/>
              <a:ea typeface="Tahoma" panose="020B0604030504040204" pitchFamily="34" charset="0"/>
            </a:endParaRPr>
          </a:p>
        </p:txBody>
      </p:sp>
      <p:sp>
        <p:nvSpPr>
          <p:cNvPr id="61454" name="object 14"/>
          <p:cNvSpPr/>
          <p:nvPr/>
        </p:nvSpPr>
        <p:spPr>
          <a:xfrm>
            <a:off x="9558020" y="2852420"/>
            <a:ext cx="4097020" cy="828040"/>
          </a:xfrm>
          <a:custGeom>
            <a:avLst/>
            <a:gdLst/>
            <a:ahLst/>
            <a:cxnLst/>
            <a:rect l="0" t="0" r="0" b="0"/>
            <a:pathLst>
              <a:path w="5121275" h="1033779">
                <a:moveTo>
                  <a:pt x="5039346" y="1033199"/>
                </a:moveTo>
                <a:lnTo>
                  <a:pt x="81354" y="1033199"/>
                </a:lnTo>
                <a:lnTo>
                  <a:pt x="49687" y="1026806"/>
                </a:lnTo>
                <a:lnTo>
                  <a:pt x="23828" y="1009371"/>
                </a:lnTo>
                <a:lnTo>
                  <a:pt x="6393" y="983512"/>
                </a:lnTo>
                <a:lnTo>
                  <a:pt x="0" y="951845"/>
                </a:lnTo>
                <a:lnTo>
                  <a:pt x="0" y="81353"/>
                </a:lnTo>
                <a:lnTo>
                  <a:pt x="6285" y="50221"/>
                </a:lnTo>
                <a:lnTo>
                  <a:pt x="6393" y="49687"/>
                </a:lnTo>
                <a:lnTo>
                  <a:pt x="23828" y="23827"/>
                </a:lnTo>
                <a:lnTo>
                  <a:pt x="49687" y="6393"/>
                </a:lnTo>
                <a:lnTo>
                  <a:pt x="81354" y="0"/>
                </a:lnTo>
                <a:lnTo>
                  <a:pt x="5039346" y="0"/>
                </a:lnTo>
                <a:lnTo>
                  <a:pt x="5084481" y="13668"/>
                </a:lnTo>
                <a:lnTo>
                  <a:pt x="5114507" y="50221"/>
                </a:lnTo>
                <a:lnTo>
                  <a:pt x="5120700" y="81353"/>
                </a:lnTo>
                <a:lnTo>
                  <a:pt x="5120700" y="951845"/>
                </a:lnTo>
                <a:lnTo>
                  <a:pt x="5114307" y="983512"/>
                </a:lnTo>
                <a:lnTo>
                  <a:pt x="5096872" y="1009371"/>
                </a:lnTo>
                <a:lnTo>
                  <a:pt x="5071013" y="1026806"/>
                </a:lnTo>
                <a:lnTo>
                  <a:pt x="5039346" y="1033199"/>
                </a:lnTo>
                <a:close/>
              </a:path>
            </a:pathLst>
          </a:custGeom>
          <a:solidFill>
            <a:srgbClr val="166534">
              <a:alpha val="100000"/>
            </a:srgbClr>
          </a:solidFill>
          <a:ln w="9525">
            <a:noFill/>
          </a:ln>
        </p:spPr>
        <p:txBody>
          <a:bodyPr/>
          <a:lstStyle/>
          <a:p>
            <a:endParaRPr lang="en-GB" altLang="en-US" sz="1440"/>
          </a:p>
        </p:txBody>
      </p:sp>
      <p:sp>
        <p:nvSpPr>
          <p:cNvPr id="15" name="object 15"/>
          <p:cNvSpPr txBox="1"/>
          <p:nvPr/>
        </p:nvSpPr>
        <p:spPr>
          <a:xfrm>
            <a:off x="9908540" y="2990850"/>
            <a:ext cx="3397250" cy="523875"/>
          </a:xfrm>
          <a:prstGeom prst="rect">
            <a:avLst/>
          </a:prstGeom>
        </p:spPr>
        <p:txBody>
          <a:bodyPr vert="horz" wrap="square" lIns="0" tIns="10160" rIns="0" bIns="0" rtlCol="0">
            <a:spAutoFit/>
          </a:bodyPr>
          <a:lstStyle/>
          <a:p>
            <a:pPr marR="0" algn="ctr" defTabSz="914400" eaLnBrk="1" fontAlgn="auto" hangingPunct="1">
              <a:spcBef>
                <a:spcPts val="100"/>
              </a:spcBef>
              <a:spcAft>
                <a:spcPts val="0"/>
              </a:spcAft>
              <a:buClrTx/>
              <a:buSzTx/>
              <a:buFontTx/>
              <a:buNone/>
              <a:defRPr/>
            </a:pPr>
            <a:r>
              <a:rPr kumimoji="0" sz="1840" kern="0" cap="none" spc="-195" normalizeH="0" baseline="0" noProof="0" dirty="0">
                <a:solidFill>
                  <a:srgbClr val="FFFFFF"/>
                </a:solidFill>
                <a:latin typeface="Arial Black" panose="020B0A04020102020204"/>
                <a:cs typeface="Arial Black" panose="020B0A04020102020204"/>
              </a:rPr>
              <a:t>Asesmen</a:t>
            </a:r>
            <a:r>
              <a:rPr kumimoji="0" sz="1840" kern="0" cap="none" spc="-280" normalizeH="0" baseline="0" noProof="0" dirty="0">
                <a:solidFill>
                  <a:srgbClr val="FFFFFF"/>
                </a:solidFill>
                <a:latin typeface="Arial Black" panose="020B0A04020102020204"/>
                <a:cs typeface="Arial Black" panose="020B0A04020102020204"/>
              </a:rPr>
              <a:t> </a:t>
            </a:r>
            <a:r>
              <a:rPr kumimoji="0" sz="1840" kern="0" cap="none" spc="-190" normalizeH="0" baseline="0" noProof="0" dirty="0">
                <a:solidFill>
                  <a:srgbClr val="FFFFFF"/>
                </a:solidFill>
                <a:latin typeface="Arial Black" panose="020B0A04020102020204"/>
                <a:cs typeface="Arial Black" panose="020B0A04020102020204"/>
              </a:rPr>
              <a:t>dalam</a:t>
            </a:r>
            <a:r>
              <a:rPr kumimoji="0" sz="1840" kern="0" cap="none" spc="-275" normalizeH="0" baseline="0" noProof="0" dirty="0">
                <a:solidFill>
                  <a:srgbClr val="FFFFFF"/>
                </a:solidFill>
                <a:latin typeface="Arial Black" panose="020B0A04020102020204"/>
                <a:cs typeface="Arial Black" panose="020B0A04020102020204"/>
              </a:rPr>
              <a:t> </a:t>
            </a:r>
            <a:r>
              <a:rPr kumimoji="0" sz="1840" kern="0" cap="none" spc="-150" normalizeH="0" baseline="0" noProof="0" dirty="0">
                <a:solidFill>
                  <a:srgbClr val="FFFFFF"/>
                </a:solidFill>
                <a:latin typeface="Arial Black" panose="020B0A04020102020204"/>
                <a:cs typeface="Arial Black" panose="020B0A04020102020204"/>
              </a:rPr>
              <a:t>Pembelajaran</a:t>
            </a:r>
            <a:endParaRPr kumimoji="0" sz="1840" kern="0" cap="none" spc="0" normalizeH="0" baseline="0" noProof="0">
              <a:solidFill>
                <a:sysClr val="windowText" lastClr="000000"/>
              </a:solidFill>
              <a:latin typeface="Arial Black" panose="020B0A04020102020204"/>
              <a:cs typeface="Arial Black" panose="020B0A04020102020204"/>
            </a:endParaRPr>
          </a:p>
          <a:p>
            <a:pPr marR="0" algn="ctr" defTabSz="914400" eaLnBrk="1" fontAlgn="auto" hangingPunct="1">
              <a:spcBef>
                <a:spcPts val="30"/>
              </a:spcBef>
              <a:spcAft>
                <a:spcPts val="0"/>
              </a:spcAft>
              <a:buClrTx/>
              <a:buSzTx/>
              <a:buFontTx/>
              <a:buNone/>
              <a:defRPr/>
            </a:pPr>
            <a:r>
              <a:rPr kumimoji="0" sz="1480" kern="0" cap="none" spc="-55" normalizeH="0" baseline="0" noProof="0" dirty="0">
                <a:solidFill>
                  <a:srgbClr val="FFFFFF"/>
                </a:solidFill>
                <a:latin typeface="Verdana" panose="020B0604030504040204"/>
                <a:cs typeface="Verdana" panose="020B0604030504040204"/>
              </a:rPr>
              <a:t>(</a:t>
            </a:r>
            <a:r>
              <a:rPr kumimoji="0" sz="1480" i="1" kern="0" cap="none" spc="-55" normalizeH="0" baseline="0" noProof="0" dirty="0">
                <a:solidFill>
                  <a:srgbClr val="FFFFFF"/>
                </a:solidFill>
                <a:latin typeface="Verdana" panose="020B0604030504040204"/>
                <a:cs typeface="Verdana" panose="020B0604030504040204"/>
              </a:rPr>
              <a:t>Assessment</a:t>
            </a:r>
            <a:r>
              <a:rPr kumimoji="0" sz="1480" i="1" kern="0" cap="none" spc="-235" normalizeH="0" baseline="0" noProof="0" dirty="0">
                <a:solidFill>
                  <a:srgbClr val="FFFFFF"/>
                </a:solidFill>
                <a:latin typeface="Verdana" panose="020B0604030504040204"/>
                <a:cs typeface="Verdana" panose="020B0604030504040204"/>
              </a:rPr>
              <a:t> </a:t>
            </a:r>
            <a:r>
              <a:rPr kumimoji="0" sz="1480" i="1" kern="0" cap="none" spc="-30" normalizeH="0" baseline="0" noProof="0" dirty="0">
                <a:solidFill>
                  <a:srgbClr val="FFFFFF"/>
                </a:solidFill>
                <a:latin typeface="Verdana" panose="020B0604030504040204"/>
                <a:cs typeface="Verdana" panose="020B0604030504040204"/>
              </a:rPr>
              <a:t>of</a:t>
            </a:r>
            <a:r>
              <a:rPr kumimoji="0" sz="1480" i="1" kern="0" cap="none" spc="-229" normalizeH="0" baseline="0" noProof="0" dirty="0">
                <a:solidFill>
                  <a:srgbClr val="FFFFFF"/>
                </a:solidFill>
                <a:latin typeface="Verdana" panose="020B0604030504040204"/>
                <a:cs typeface="Verdana" panose="020B0604030504040204"/>
              </a:rPr>
              <a:t> </a:t>
            </a:r>
            <a:r>
              <a:rPr kumimoji="0" sz="1480" i="1" kern="0" cap="none" spc="-10" normalizeH="0" baseline="0" noProof="0" dirty="0">
                <a:solidFill>
                  <a:srgbClr val="FFFFFF"/>
                </a:solidFill>
                <a:latin typeface="Verdana" panose="020B0604030504040204"/>
                <a:cs typeface="Verdana" panose="020B0604030504040204"/>
              </a:rPr>
              <a:t>Learning</a:t>
            </a:r>
            <a:r>
              <a:rPr kumimoji="0" sz="1480" kern="0" cap="none" spc="-10" normalizeH="0" baseline="0" noProof="0" dirty="0">
                <a:solidFill>
                  <a:srgbClr val="FFFFFF"/>
                </a:solidFill>
                <a:latin typeface="Verdana" panose="020B0604030504040204"/>
                <a:cs typeface="Verdana" panose="020B0604030504040204"/>
              </a:rPr>
              <a:t>)</a:t>
            </a:r>
            <a:endParaRPr kumimoji="0" sz="1480" kern="0" cap="none" spc="0" normalizeH="0" baseline="0" noProof="0">
              <a:solidFill>
                <a:sysClr val="windowText" lastClr="000000"/>
              </a:solidFill>
              <a:latin typeface="Verdana" panose="020B0604030504040204"/>
              <a:cs typeface="Verdana" panose="020B0604030504040204"/>
            </a:endParaRPr>
          </a:p>
        </p:txBody>
      </p:sp>
      <p:grpSp>
        <p:nvGrpSpPr>
          <p:cNvPr id="61456" name="object 16"/>
          <p:cNvGrpSpPr/>
          <p:nvPr/>
        </p:nvGrpSpPr>
        <p:grpSpPr>
          <a:xfrm>
            <a:off x="1176020" y="5085080"/>
            <a:ext cx="3675380" cy="1518920"/>
            <a:chOff x="1469900" y="6356550"/>
            <a:chExt cx="4594860" cy="1898014"/>
          </a:xfrm>
        </p:grpSpPr>
        <p:pic>
          <p:nvPicPr>
            <p:cNvPr id="61467" name="object 17"/>
            <p:cNvPicPr>
              <a:picLocks noChangeAspect="1"/>
            </p:cNvPicPr>
            <p:nvPr/>
          </p:nvPicPr>
          <p:blipFill>
            <a:blip r:embed="rId2"/>
            <a:stretch>
              <a:fillRect/>
            </a:stretch>
          </p:blipFill>
          <p:spPr>
            <a:xfrm>
              <a:off x="1469900" y="6356550"/>
              <a:ext cx="4594800" cy="1897500"/>
            </a:xfrm>
            <a:prstGeom prst="rect">
              <a:avLst/>
            </a:prstGeom>
            <a:noFill/>
            <a:ln w="9525">
              <a:noFill/>
            </a:ln>
          </p:spPr>
        </p:pic>
        <p:sp>
          <p:nvSpPr>
            <p:cNvPr id="61468" name="object 18"/>
            <p:cNvSpPr/>
            <p:nvPr/>
          </p:nvSpPr>
          <p:spPr>
            <a:xfrm>
              <a:off x="1527049" y="6394650"/>
              <a:ext cx="4480560" cy="1783714"/>
            </a:xfrm>
            <a:custGeom>
              <a:avLst/>
              <a:gdLst/>
              <a:ahLst/>
              <a:cxnLst/>
              <a:rect l="0" t="0" r="0" b="0"/>
              <a:pathLst>
                <a:path w="4480560" h="1783715">
                  <a:moveTo>
                    <a:pt x="4402467" y="1783199"/>
                  </a:moveTo>
                  <a:lnTo>
                    <a:pt x="78032" y="1783199"/>
                  </a:lnTo>
                  <a:lnTo>
                    <a:pt x="47658" y="1777067"/>
                  </a:lnTo>
                  <a:lnTo>
                    <a:pt x="22855" y="1760344"/>
                  </a:lnTo>
                  <a:lnTo>
                    <a:pt x="6132" y="1735541"/>
                  </a:lnTo>
                  <a:lnTo>
                    <a:pt x="0" y="1705167"/>
                  </a:lnTo>
                  <a:lnTo>
                    <a:pt x="0" y="78032"/>
                  </a:lnTo>
                  <a:lnTo>
                    <a:pt x="6132" y="47658"/>
                  </a:lnTo>
                  <a:lnTo>
                    <a:pt x="22855" y="22855"/>
                  </a:lnTo>
                  <a:lnTo>
                    <a:pt x="47658" y="6132"/>
                  </a:lnTo>
                  <a:lnTo>
                    <a:pt x="78032" y="0"/>
                  </a:lnTo>
                  <a:lnTo>
                    <a:pt x="4402467" y="0"/>
                  </a:lnTo>
                  <a:lnTo>
                    <a:pt x="4445759" y="13110"/>
                  </a:lnTo>
                  <a:lnTo>
                    <a:pt x="4474559" y="48170"/>
                  </a:lnTo>
                  <a:lnTo>
                    <a:pt x="4480499" y="78032"/>
                  </a:lnTo>
                  <a:lnTo>
                    <a:pt x="4480499" y="1705167"/>
                  </a:lnTo>
                  <a:lnTo>
                    <a:pt x="4474367" y="1735541"/>
                  </a:lnTo>
                  <a:lnTo>
                    <a:pt x="4457644" y="1760344"/>
                  </a:lnTo>
                  <a:lnTo>
                    <a:pt x="4432841" y="1777067"/>
                  </a:lnTo>
                  <a:lnTo>
                    <a:pt x="4402467" y="1783199"/>
                  </a:lnTo>
                  <a:close/>
                </a:path>
              </a:pathLst>
            </a:custGeom>
            <a:solidFill>
              <a:srgbClr val="FFFFFF">
                <a:alpha val="100000"/>
              </a:srgbClr>
            </a:solidFill>
            <a:ln w="9525">
              <a:noFill/>
            </a:ln>
          </p:spPr>
          <p:txBody>
            <a:bodyPr/>
            <a:lstStyle/>
            <a:p>
              <a:endParaRPr lang="en-GB" altLang="en-US" sz="1440"/>
            </a:p>
          </p:txBody>
        </p:sp>
      </p:grpSp>
      <p:sp>
        <p:nvSpPr>
          <p:cNvPr id="19" name="object 19"/>
          <p:cNvSpPr txBox="1"/>
          <p:nvPr/>
        </p:nvSpPr>
        <p:spPr>
          <a:xfrm>
            <a:off x="1374140" y="5354320"/>
            <a:ext cx="2928620" cy="1106170"/>
          </a:xfrm>
          <a:prstGeom prst="rect">
            <a:avLst/>
          </a:prstGeom>
        </p:spPr>
        <p:txBody>
          <a:bodyPr vert="horz" wrap="square" lIns="0" tIns="10160" rIns="0" bIns="0" rtlCol="0">
            <a:spAutoFit/>
          </a:bodyPr>
          <a:lstStyle/>
          <a:p>
            <a:pPr marL="12700" eaLnBrk="1" hangingPunct="1">
              <a:spcBef>
                <a:spcPts val="100"/>
              </a:spcBef>
              <a:buNone/>
            </a:pPr>
            <a:r>
              <a:rPr lang="en-US" altLang="zh-CN" sz="1440" b="1">
                <a:solidFill>
                  <a:srgbClr val="111827"/>
                </a:solidFill>
                <a:latin typeface="Tahoma" panose="020B0604030504040204" pitchFamily="34" charset="0"/>
                <a:cs typeface="Tahoma" panose="020B0604030504040204" pitchFamily="34" charset="0"/>
              </a:rPr>
              <a:t>Contoh:</a:t>
            </a:r>
            <a:endParaRPr lang="en-US" altLang="zh-CN" sz="1440">
              <a:solidFill>
                <a:srgbClr val="000000"/>
              </a:solidFill>
              <a:latin typeface="Tahoma" panose="020B0604030504040204" pitchFamily="34" charset="0"/>
              <a:cs typeface="Tahoma" panose="020B0604030504040204" pitchFamily="34" charset="0"/>
            </a:endParaRPr>
          </a:p>
          <a:p>
            <a:pPr marL="12700" eaLnBrk="1" hangingPunct="1">
              <a:lnSpc>
                <a:spcPts val="2250"/>
              </a:lnSpc>
              <a:spcBef>
                <a:spcPts val="75"/>
              </a:spcBef>
              <a:buNone/>
            </a:pPr>
            <a:r>
              <a:rPr lang="en-US" altLang="zh-CN" sz="1440">
                <a:solidFill>
                  <a:srgbClr val="111827"/>
                </a:solidFill>
                <a:latin typeface="Tahoma" panose="020B0604030504040204" pitchFamily="34" charset="0"/>
                <a:cs typeface="Tahoma" panose="020B0604030504040204" pitchFamily="34" charset="0"/>
              </a:rPr>
              <a:t>Jurnal reflektif, </a:t>
            </a:r>
            <a:r>
              <a:rPr lang="en-US" altLang="zh-CN" sz="1440" i="1">
                <a:solidFill>
                  <a:srgbClr val="111827"/>
                </a:solidFill>
                <a:latin typeface="Verdana" panose="020B0604030504040204" pitchFamily="34" charset="0"/>
                <a:cs typeface="Verdana" panose="020B0604030504040204" pitchFamily="34" charset="0"/>
              </a:rPr>
              <a:t>selfi-assessment</a:t>
            </a:r>
            <a:r>
              <a:rPr lang="en-US" altLang="zh-CN" sz="1440">
                <a:solidFill>
                  <a:srgbClr val="111827"/>
                </a:solidFill>
                <a:latin typeface="Tahoma" panose="020B0604030504040204" pitchFamily="34" charset="0"/>
                <a:cs typeface="Tahoma" panose="020B0604030504040204" pitchFamily="34" charset="0"/>
              </a:rPr>
              <a:t>, </a:t>
            </a:r>
            <a:r>
              <a:rPr lang="en-US" altLang="zh-CN" sz="1440" i="1">
                <a:solidFill>
                  <a:srgbClr val="111827"/>
                </a:solidFill>
                <a:latin typeface="Verdana" panose="020B0604030504040204" pitchFamily="34" charset="0"/>
                <a:cs typeface="Verdana" panose="020B0604030504040204" pitchFamily="34" charset="0"/>
              </a:rPr>
              <a:t>peer assessment</a:t>
            </a:r>
            <a:r>
              <a:rPr lang="en-US" altLang="zh-CN" sz="1440">
                <a:solidFill>
                  <a:srgbClr val="111827"/>
                </a:solidFill>
                <a:latin typeface="Tahoma" panose="020B0604030504040204" pitchFamily="34" charset="0"/>
                <a:cs typeface="Tahoma" panose="020B0604030504040204" pitchFamily="34" charset="0"/>
              </a:rPr>
              <a:t>, </a:t>
            </a:r>
            <a:r>
              <a:rPr lang="en-US" altLang="zh-CN" sz="1440" i="1">
                <a:solidFill>
                  <a:srgbClr val="111827"/>
                </a:solidFill>
                <a:latin typeface="Verdana" panose="020B0604030504040204" pitchFamily="34" charset="0"/>
                <a:cs typeface="Verdana" panose="020B0604030504040204" pitchFamily="34" charset="0"/>
              </a:rPr>
              <a:t>checklist </a:t>
            </a:r>
            <a:r>
              <a:rPr lang="en-US" altLang="zh-CN" sz="1440">
                <a:solidFill>
                  <a:srgbClr val="111827"/>
                </a:solidFill>
                <a:latin typeface="Tahoma" panose="020B0604030504040204" pitchFamily="34" charset="0"/>
                <a:cs typeface="Tahoma" panose="020B0604030504040204" pitchFamily="34" charset="0"/>
              </a:rPr>
              <a:t>kemajuan belajar, dan lainnya</a:t>
            </a:r>
            <a:endParaRPr lang="en-US" altLang="zh-CN" sz="1440">
              <a:solidFill>
                <a:srgbClr val="000000"/>
              </a:solidFill>
              <a:latin typeface="Tahoma" panose="020B0604030504040204" pitchFamily="34" charset="0"/>
              <a:ea typeface="Tahoma" panose="020B0604030504040204" pitchFamily="34" charset="0"/>
            </a:endParaRPr>
          </a:p>
        </p:txBody>
      </p:sp>
      <p:grpSp>
        <p:nvGrpSpPr>
          <p:cNvPr id="61458" name="object 20"/>
          <p:cNvGrpSpPr/>
          <p:nvPr/>
        </p:nvGrpSpPr>
        <p:grpSpPr>
          <a:xfrm>
            <a:off x="5440680" y="5617210"/>
            <a:ext cx="3735070" cy="1517650"/>
            <a:chOff x="6800850" y="7021068"/>
            <a:chExt cx="4668520" cy="1898014"/>
          </a:xfrm>
        </p:grpSpPr>
        <p:pic>
          <p:nvPicPr>
            <p:cNvPr id="61465" name="object 21"/>
            <p:cNvPicPr>
              <a:picLocks noChangeAspect="1"/>
            </p:cNvPicPr>
            <p:nvPr/>
          </p:nvPicPr>
          <p:blipFill>
            <a:blip r:embed="rId3"/>
            <a:stretch>
              <a:fillRect/>
            </a:stretch>
          </p:blipFill>
          <p:spPr>
            <a:xfrm>
              <a:off x="6800850" y="7021068"/>
              <a:ext cx="4668000" cy="1897500"/>
            </a:xfrm>
            <a:prstGeom prst="rect">
              <a:avLst/>
            </a:prstGeom>
            <a:noFill/>
            <a:ln w="9525">
              <a:noFill/>
            </a:ln>
          </p:spPr>
        </p:pic>
        <p:sp>
          <p:nvSpPr>
            <p:cNvPr id="61466" name="object 22"/>
            <p:cNvSpPr/>
            <p:nvPr/>
          </p:nvSpPr>
          <p:spPr>
            <a:xfrm>
              <a:off x="6857999" y="7059168"/>
              <a:ext cx="4554220" cy="1783714"/>
            </a:xfrm>
            <a:custGeom>
              <a:avLst/>
              <a:gdLst/>
              <a:ahLst/>
              <a:cxnLst/>
              <a:rect l="0" t="0" r="0" b="0"/>
              <a:pathLst>
                <a:path w="4554220" h="1783715">
                  <a:moveTo>
                    <a:pt x="4475667" y="1783199"/>
                  </a:moveTo>
                  <a:lnTo>
                    <a:pt x="78032" y="1783199"/>
                  </a:lnTo>
                  <a:lnTo>
                    <a:pt x="47658" y="1777067"/>
                  </a:lnTo>
                  <a:lnTo>
                    <a:pt x="22855" y="1760344"/>
                  </a:lnTo>
                  <a:lnTo>
                    <a:pt x="6132" y="1735540"/>
                  </a:lnTo>
                  <a:lnTo>
                    <a:pt x="0" y="1705166"/>
                  </a:lnTo>
                  <a:lnTo>
                    <a:pt x="0" y="78032"/>
                  </a:lnTo>
                  <a:lnTo>
                    <a:pt x="6132" y="47659"/>
                  </a:lnTo>
                  <a:lnTo>
                    <a:pt x="22855" y="22855"/>
                  </a:lnTo>
                  <a:lnTo>
                    <a:pt x="47658" y="6132"/>
                  </a:lnTo>
                  <a:lnTo>
                    <a:pt x="78032" y="0"/>
                  </a:lnTo>
                  <a:lnTo>
                    <a:pt x="4475667" y="0"/>
                  </a:lnTo>
                  <a:lnTo>
                    <a:pt x="4518959" y="13110"/>
                  </a:lnTo>
                  <a:lnTo>
                    <a:pt x="4547760" y="48170"/>
                  </a:lnTo>
                  <a:lnTo>
                    <a:pt x="4553699" y="78032"/>
                  </a:lnTo>
                  <a:lnTo>
                    <a:pt x="4553699" y="1705166"/>
                  </a:lnTo>
                  <a:lnTo>
                    <a:pt x="4547567" y="1735540"/>
                  </a:lnTo>
                  <a:lnTo>
                    <a:pt x="4530844" y="1760344"/>
                  </a:lnTo>
                  <a:lnTo>
                    <a:pt x="4506041" y="1777067"/>
                  </a:lnTo>
                  <a:lnTo>
                    <a:pt x="4475667" y="1783199"/>
                  </a:lnTo>
                  <a:close/>
                </a:path>
              </a:pathLst>
            </a:custGeom>
            <a:solidFill>
              <a:srgbClr val="FFFFFF">
                <a:alpha val="100000"/>
              </a:srgbClr>
            </a:solidFill>
            <a:ln w="9525">
              <a:noFill/>
            </a:ln>
          </p:spPr>
          <p:txBody>
            <a:bodyPr/>
            <a:lstStyle/>
            <a:p>
              <a:endParaRPr lang="en-GB" altLang="en-US" sz="1440"/>
            </a:p>
          </p:txBody>
        </p:sp>
      </p:grpSp>
      <p:sp>
        <p:nvSpPr>
          <p:cNvPr id="23" name="object 23"/>
          <p:cNvSpPr txBox="1"/>
          <p:nvPr/>
        </p:nvSpPr>
        <p:spPr>
          <a:xfrm>
            <a:off x="5638800" y="5885180"/>
            <a:ext cx="3093720" cy="1106170"/>
          </a:xfrm>
          <a:prstGeom prst="rect">
            <a:avLst/>
          </a:prstGeom>
        </p:spPr>
        <p:txBody>
          <a:bodyPr vert="horz" wrap="square" lIns="0" tIns="10160" rIns="0" bIns="0" rtlCol="0">
            <a:spAutoFit/>
          </a:bodyPr>
          <a:lstStyle/>
          <a:p>
            <a:pPr marL="12700" eaLnBrk="1" hangingPunct="1">
              <a:spcBef>
                <a:spcPts val="100"/>
              </a:spcBef>
              <a:buNone/>
            </a:pPr>
            <a:r>
              <a:rPr lang="en-US" altLang="zh-CN" sz="1440" b="1">
                <a:solidFill>
                  <a:srgbClr val="111827"/>
                </a:solidFill>
                <a:latin typeface="Tahoma" panose="020B0604030504040204" pitchFamily="34" charset="0"/>
                <a:cs typeface="Tahoma" panose="020B0604030504040204" pitchFamily="34" charset="0"/>
              </a:rPr>
              <a:t>Contoh:</a:t>
            </a:r>
            <a:endParaRPr lang="en-US" altLang="zh-CN" sz="1440">
              <a:solidFill>
                <a:srgbClr val="000000"/>
              </a:solidFill>
              <a:latin typeface="Tahoma" panose="020B0604030504040204" pitchFamily="34" charset="0"/>
              <a:cs typeface="Tahoma" panose="020B0604030504040204" pitchFamily="34" charset="0"/>
            </a:endParaRPr>
          </a:p>
          <a:p>
            <a:pPr marL="12700" eaLnBrk="1" hangingPunct="1">
              <a:lnSpc>
                <a:spcPts val="2250"/>
              </a:lnSpc>
              <a:spcBef>
                <a:spcPts val="75"/>
              </a:spcBef>
              <a:buNone/>
            </a:pPr>
            <a:r>
              <a:rPr lang="en-US" altLang="zh-CN" sz="1440">
                <a:solidFill>
                  <a:srgbClr val="111827"/>
                </a:solidFill>
                <a:latin typeface="Tahoma" panose="020B0604030504040204" pitchFamily="34" charset="0"/>
                <a:cs typeface="Tahoma" panose="020B0604030504040204" pitchFamily="34" charset="0"/>
              </a:rPr>
              <a:t>Peta konsep, umpan balik formatif, observasi, pertanyaan diagnostik, dan lainnya</a:t>
            </a:r>
            <a:endParaRPr lang="en-US" altLang="zh-CN" sz="1440">
              <a:solidFill>
                <a:srgbClr val="000000"/>
              </a:solidFill>
              <a:latin typeface="Tahoma" panose="020B0604030504040204" pitchFamily="34" charset="0"/>
              <a:ea typeface="Tahoma" panose="020B0604030504040204" pitchFamily="34" charset="0"/>
            </a:endParaRPr>
          </a:p>
        </p:txBody>
      </p:sp>
      <p:grpSp>
        <p:nvGrpSpPr>
          <p:cNvPr id="61460" name="object 24"/>
          <p:cNvGrpSpPr/>
          <p:nvPr/>
        </p:nvGrpSpPr>
        <p:grpSpPr>
          <a:xfrm>
            <a:off x="9779000" y="5148580"/>
            <a:ext cx="3675380" cy="1518920"/>
            <a:chOff x="12223305" y="6435852"/>
            <a:chExt cx="4594860" cy="1898014"/>
          </a:xfrm>
        </p:grpSpPr>
        <p:pic>
          <p:nvPicPr>
            <p:cNvPr id="61463" name="object 25"/>
            <p:cNvPicPr>
              <a:picLocks noChangeAspect="1"/>
            </p:cNvPicPr>
            <p:nvPr/>
          </p:nvPicPr>
          <p:blipFill>
            <a:blip r:embed="rId2"/>
            <a:stretch>
              <a:fillRect/>
            </a:stretch>
          </p:blipFill>
          <p:spPr>
            <a:xfrm>
              <a:off x="12223305" y="6435852"/>
              <a:ext cx="4594800" cy="1897500"/>
            </a:xfrm>
            <a:prstGeom prst="rect">
              <a:avLst/>
            </a:prstGeom>
            <a:noFill/>
            <a:ln w="9525">
              <a:noFill/>
            </a:ln>
          </p:spPr>
        </p:pic>
        <p:sp>
          <p:nvSpPr>
            <p:cNvPr id="61464" name="object 26"/>
            <p:cNvSpPr/>
            <p:nvPr/>
          </p:nvSpPr>
          <p:spPr>
            <a:xfrm>
              <a:off x="12280454" y="6473952"/>
              <a:ext cx="4480560" cy="1783714"/>
            </a:xfrm>
            <a:custGeom>
              <a:avLst/>
              <a:gdLst/>
              <a:ahLst/>
              <a:cxnLst/>
              <a:rect l="0" t="0" r="0" b="0"/>
              <a:pathLst>
                <a:path w="4480559" h="1783715">
                  <a:moveTo>
                    <a:pt x="4402467" y="1783200"/>
                  </a:moveTo>
                  <a:lnTo>
                    <a:pt x="78032" y="1783200"/>
                  </a:lnTo>
                  <a:lnTo>
                    <a:pt x="47658" y="1777068"/>
                  </a:lnTo>
                  <a:lnTo>
                    <a:pt x="22855" y="1760344"/>
                  </a:lnTo>
                  <a:lnTo>
                    <a:pt x="6132" y="1735541"/>
                  </a:lnTo>
                  <a:lnTo>
                    <a:pt x="0" y="1705167"/>
                  </a:lnTo>
                  <a:lnTo>
                    <a:pt x="0" y="78032"/>
                  </a:lnTo>
                  <a:lnTo>
                    <a:pt x="6132" y="47659"/>
                  </a:lnTo>
                  <a:lnTo>
                    <a:pt x="22855" y="22855"/>
                  </a:lnTo>
                  <a:lnTo>
                    <a:pt x="47658" y="6132"/>
                  </a:lnTo>
                  <a:lnTo>
                    <a:pt x="78032" y="0"/>
                  </a:lnTo>
                  <a:lnTo>
                    <a:pt x="4402467" y="0"/>
                  </a:lnTo>
                  <a:lnTo>
                    <a:pt x="4445759" y="13110"/>
                  </a:lnTo>
                  <a:lnTo>
                    <a:pt x="4474560" y="48170"/>
                  </a:lnTo>
                  <a:lnTo>
                    <a:pt x="4480499" y="78032"/>
                  </a:lnTo>
                  <a:lnTo>
                    <a:pt x="4480499" y="1705167"/>
                  </a:lnTo>
                  <a:lnTo>
                    <a:pt x="4474367" y="1735541"/>
                  </a:lnTo>
                  <a:lnTo>
                    <a:pt x="4457644" y="1760344"/>
                  </a:lnTo>
                  <a:lnTo>
                    <a:pt x="4432841" y="1777068"/>
                  </a:lnTo>
                  <a:lnTo>
                    <a:pt x="4402467" y="1783200"/>
                  </a:lnTo>
                  <a:close/>
                </a:path>
              </a:pathLst>
            </a:custGeom>
            <a:solidFill>
              <a:srgbClr val="FFFFFF">
                <a:alpha val="100000"/>
              </a:srgbClr>
            </a:solidFill>
            <a:ln w="9525">
              <a:noFill/>
            </a:ln>
          </p:spPr>
          <p:txBody>
            <a:bodyPr/>
            <a:lstStyle/>
            <a:p>
              <a:endParaRPr lang="en-GB" altLang="en-US" sz="1440"/>
            </a:p>
          </p:txBody>
        </p:sp>
      </p:grpSp>
      <p:sp>
        <p:nvSpPr>
          <p:cNvPr id="27" name="object 27"/>
          <p:cNvSpPr txBox="1"/>
          <p:nvPr/>
        </p:nvSpPr>
        <p:spPr>
          <a:xfrm>
            <a:off x="9977120" y="5417820"/>
            <a:ext cx="2872740" cy="1106170"/>
          </a:xfrm>
          <a:prstGeom prst="rect">
            <a:avLst/>
          </a:prstGeom>
        </p:spPr>
        <p:txBody>
          <a:bodyPr vert="horz" wrap="square" lIns="0" tIns="10160" rIns="0" bIns="0" rtlCol="0">
            <a:spAutoFit/>
          </a:bodyPr>
          <a:lstStyle/>
          <a:p>
            <a:pPr marL="12700" eaLnBrk="1" hangingPunct="1">
              <a:spcBef>
                <a:spcPts val="100"/>
              </a:spcBef>
              <a:buNone/>
            </a:pPr>
            <a:r>
              <a:rPr lang="en-US" altLang="zh-CN" sz="1440" b="1">
                <a:solidFill>
                  <a:srgbClr val="111827"/>
                </a:solidFill>
                <a:latin typeface="Tahoma" panose="020B0604030504040204" pitchFamily="34" charset="0"/>
                <a:cs typeface="Tahoma" panose="020B0604030504040204" pitchFamily="34" charset="0"/>
              </a:rPr>
              <a:t>Contoh:</a:t>
            </a:r>
            <a:endParaRPr lang="en-US" altLang="zh-CN" sz="1440">
              <a:solidFill>
                <a:srgbClr val="000000"/>
              </a:solidFill>
              <a:latin typeface="Tahoma" panose="020B0604030504040204" pitchFamily="34" charset="0"/>
              <a:cs typeface="Tahoma" panose="020B0604030504040204" pitchFamily="34" charset="0"/>
            </a:endParaRPr>
          </a:p>
          <a:p>
            <a:pPr marL="12700" eaLnBrk="1" hangingPunct="1">
              <a:lnSpc>
                <a:spcPts val="2250"/>
              </a:lnSpc>
              <a:spcBef>
                <a:spcPts val="75"/>
              </a:spcBef>
              <a:buNone/>
            </a:pPr>
            <a:r>
              <a:rPr lang="en-US" altLang="zh-CN" sz="1440">
                <a:solidFill>
                  <a:srgbClr val="111827"/>
                </a:solidFill>
                <a:latin typeface="Tahoma" panose="020B0604030504040204" pitchFamily="34" charset="0"/>
                <a:cs typeface="Tahoma" panose="020B0604030504040204" pitchFamily="34" charset="0"/>
              </a:rPr>
              <a:t>Tes lisan, tes tertulis, laporan, penilaian proyek, portofolio, dan lainnya</a:t>
            </a:r>
            <a:endParaRPr lang="en-US" altLang="zh-CN" sz="1440">
              <a:solidFill>
                <a:srgbClr val="000000"/>
              </a:solidFill>
              <a:latin typeface="Tahoma" panose="020B0604030504040204" pitchFamily="34" charset="0"/>
              <a:ea typeface="Tahoma" panose="020B0604030504040204" pitchFamily="34" charset="0"/>
            </a:endParaRPr>
          </a:p>
        </p:txBody>
      </p:sp>
      <p:sp>
        <p:nvSpPr>
          <p:cNvPr id="28" name="object 28"/>
          <p:cNvSpPr txBox="1">
            <a:spLocks noGrp="1"/>
          </p:cNvSpPr>
          <p:nvPr>
            <p:ph type="sldNum" sz="quarter" idx="12"/>
          </p:nvPr>
        </p:nvSpPr>
        <p:spPr>
          <a:xfrm>
            <a:off x="10485120" y="7494270"/>
            <a:ext cx="3413760" cy="348615"/>
          </a:xfrm>
          <a:noFill/>
        </p:spPr>
        <p:txBody>
          <a:bodyPr vert="horz" wrap="square" lIns="0" tIns="5588" rIns="0" bIns="0" rtlCol="0">
            <a:spAutoFit/>
          </a:bodyPr>
          <a:lstStyle/>
          <a:p>
            <a:pPr marL="6350" marR="0" lvl="0" indent="0" defTabSz="914400" eaLnBrk="1" fontAlgn="auto" latinLnBrk="0" hangingPunct="1">
              <a:lnSpc>
                <a:spcPct val="100000"/>
              </a:lnSpc>
              <a:spcBef>
                <a:spcPts val="55"/>
              </a:spcBef>
              <a:spcAft>
                <a:spcPts val="0"/>
              </a:spcAft>
              <a:buClrTx/>
              <a:buSzTx/>
              <a:buFontTx/>
              <a:buNone/>
              <a:defRPr/>
            </a:pP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Pembelajaran</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Mendalam</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5" normalizeH="0" baseline="0" noProof="0" dirty="0">
                <a:ln>
                  <a:noFill/>
                </a:ln>
                <a:solidFill>
                  <a:srgbClr val="94A3B8"/>
                </a:solidFill>
                <a:effectLst/>
                <a:uLnTx/>
                <a:uFillTx/>
                <a:latin typeface="Tahoma" panose="020B0604030504040204"/>
                <a:cs typeface="Tahoma" panose="020B0604030504040204"/>
              </a:rPr>
              <a:t>Menuju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50" normalizeH="0" baseline="0" noProof="0" dirty="0">
                <a:ln>
                  <a:noFill/>
                </a:ln>
                <a:solidFill>
                  <a:srgbClr val="94A3B8"/>
                </a:solidFill>
                <a:effectLst/>
                <a:uLnTx/>
                <a:uFillTx/>
                <a:latin typeface="Tahoma" panose="020B0604030504040204"/>
                <a:cs typeface="Tahoma" panose="020B0604030504040204"/>
              </a:rPr>
              <a:t>Pendidikan</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Bermutu</a:t>
            </a:r>
            <a:r>
              <a:rPr kumimoji="0" sz="1120" b="0" i="0" u="none" strike="noStrike" kern="0" cap="none" spc="70"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Tahoma" panose="020B0604030504040204"/>
                <a:cs typeface="Tahoma" panose="020B0604030504040204"/>
              </a:rPr>
              <a:t>untuk</a:t>
            </a:r>
            <a:r>
              <a:rPr kumimoji="0" sz="1120" b="0" i="0" u="none" strike="noStrike" kern="0" cap="none" spc="6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60" normalizeH="0" baseline="0" noProof="0" dirty="0">
                <a:ln>
                  <a:noFill/>
                </a:ln>
                <a:solidFill>
                  <a:srgbClr val="94A3B8"/>
                </a:solidFill>
                <a:effectLst/>
                <a:uLnTx/>
                <a:uFillTx/>
                <a:latin typeface="Tahoma" panose="020B0604030504040204"/>
                <a:cs typeface="Tahoma" panose="020B0604030504040204"/>
              </a:rPr>
              <a:t>Semua</a:t>
            </a:r>
            <a:r>
              <a:rPr kumimoji="0" sz="1120" b="0" i="0" u="none" strike="noStrike" kern="0" cap="none" spc="415" normalizeH="0" baseline="0" noProof="0" dirty="0">
                <a:ln>
                  <a:noFill/>
                </a:ln>
                <a:solidFill>
                  <a:srgbClr val="94A3B8"/>
                </a:solidFill>
                <a:effectLst/>
                <a:uLnTx/>
                <a:uFillTx/>
                <a:latin typeface="Tahoma" panose="020B0604030504040204"/>
                <a:cs typeface="Tahoma" panose="020B0604030504040204"/>
              </a:rPr>
              <a:t> </a:t>
            </a:r>
            <a:r>
              <a:rPr kumimoji="0" sz="1120" b="0" i="0" u="none" strike="noStrike" kern="0" cap="none" spc="0" normalizeH="0" baseline="0" noProof="0" dirty="0">
                <a:ln>
                  <a:noFill/>
                </a:ln>
                <a:solidFill>
                  <a:srgbClr val="94A3B8"/>
                </a:solidFill>
                <a:effectLst/>
                <a:uLnTx/>
                <a:uFillTx/>
                <a:latin typeface="Calibri" panose="020F0502020204030204"/>
                <a:cs typeface="Calibri" panose="020F0502020204030204"/>
              </a:rPr>
              <a:t>•</a:t>
            </a:r>
            <a:r>
              <a:rPr kumimoji="0" sz="1120" b="0" i="0" u="none" strike="noStrike" kern="0" cap="none" spc="490" normalizeH="0" baseline="0" noProof="0" dirty="0">
                <a:ln>
                  <a:noFill/>
                </a:ln>
                <a:solidFill>
                  <a:srgbClr val="94A3B8"/>
                </a:solidFill>
                <a:effectLst/>
                <a:uLnTx/>
                <a:uFillTx/>
                <a:latin typeface="Calibri" panose="020F0502020204030204"/>
                <a:cs typeface="Calibri" panose="020F0502020204030204"/>
              </a:rPr>
              <a:t> </a:t>
            </a:r>
            <a:r>
              <a:rPr kumimoji="0" sz="1120" b="1" i="0" u="none" strike="noStrike" kern="0" cap="none" spc="-20" normalizeH="0" baseline="0" noProof="0" dirty="0">
                <a:ln>
                  <a:noFill/>
                </a:ln>
                <a:solidFill>
                  <a:srgbClr val="94A3B8"/>
                </a:solidFill>
                <a:effectLst/>
                <a:uLnTx/>
                <a:uFillTx/>
                <a:latin typeface="Tahoma" panose="020B0604030504040204"/>
                <a:cs typeface="Tahoma" panose="020B0604030504040204"/>
              </a:rPr>
              <a:t>Hal.</a:t>
            </a:r>
            <a:r>
              <a:rPr kumimoji="0" sz="1120" b="1" i="0" u="none" strike="noStrike" kern="0" cap="none" spc="-95" normalizeH="0" baseline="0" noProof="0" dirty="0">
                <a:ln>
                  <a:noFill/>
                </a:ln>
                <a:solidFill>
                  <a:srgbClr val="94A3B8"/>
                </a:solidFill>
                <a:effectLst/>
                <a:uLnTx/>
                <a:uFillTx/>
                <a:latin typeface="Tahoma" panose="020B0604030504040204"/>
                <a:cs typeface="Tahoma" panose="020B0604030504040204"/>
              </a:rPr>
              <a:t> </a:t>
            </a:r>
            <a:fld id="{81D60167-4931-47E6-BA6A-407CBD079E47}" type="slidenum">
              <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rPr>
              <a:t>18</a:t>
            </a:fld>
            <a:endParaRPr kumimoji="0" sz="1120" b="1" i="0" u="none" strike="noStrike" kern="0" cap="none" spc="45" normalizeH="0" baseline="0" noProof="0" dirty="0">
              <a:ln>
                <a:noFill/>
              </a:ln>
              <a:solidFill>
                <a:srgbClr val="94A3B8"/>
              </a:solidFill>
              <a:effectLst/>
              <a:uLnTx/>
              <a:uFillTx/>
              <a:latin typeface="Tahoma" panose="020B0604030504040204"/>
              <a:cs typeface="Tahoma" panose="020B0604030504040204"/>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object 2"/>
          <p:cNvGrpSpPr/>
          <p:nvPr/>
        </p:nvGrpSpPr>
        <p:grpSpPr>
          <a:xfrm>
            <a:off x="0" y="0"/>
            <a:ext cx="14630400" cy="8229600"/>
            <a:chOff x="0" y="0"/>
            <a:chExt cx="18288635" cy="10286365"/>
          </a:xfrm>
        </p:grpSpPr>
        <p:pic>
          <p:nvPicPr>
            <p:cNvPr id="65546" name="object 3"/>
            <p:cNvPicPr>
              <a:picLocks noChangeAspect="1"/>
            </p:cNvPicPr>
            <p:nvPr/>
          </p:nvPicPr>
          <p:blipFill>
            <a:blip r:embed="rId2"/>
            <a:stretch>
              <a:fillRect/>
            </a:stretch>
          </p:blipFill>
          <p:spPr>
            <a:xfrm>
              <a:off x="0" y="0"/>
              <a:ext cx="18288018" cy="10285725"/>
            </a:xfrm>
            <a:prstGeom prst="rect">
              <a:avLst/>
            </a:prstGeom>
            <a:noFill/>
            <a:ln w="9525">
              <a:noFill/>
            </a:ln>
          </p:spPr>
        </p:pic>
        <p:sp>
          <p:nvSpPr>
            <p:cNvPr id="65547" name="object 4"/>
            <p:cNvSpPr/>
            <p:nvPr/>
          </p:nvSpPr>
          <p:spPr>
            <a:xfrm>
              <a:off x="124" y="8034774"/>
              <a:ext cx="18288000" cy="2251710"/>
            </a:xfrm>
            <a:custGeom>
              <a:avLst/>
              <a:gdLst/>
              <a:ahLst/>
              <a:cxnLst/>
              <a:rect l="0" t="0" r="0" b="0"/>
              <a:pathLst>
                <a:path w="18288000" h="2251709">
                  <a:moveTo>
                    <a:pt x="18287999" y="2251199"/>
                  </a:moveTo>
                  <a:lnTo>
                    <a:pt x="0" y="2251199"/>
                  </a:lnTo>
                  <a:lnTo>
                    <a:pt x="0" y="0"/>
                  </a:lnTo>
                  <a:lnTo>
                    <a:pt x="18287999" y="0"/>
                  </a:lnTo>
                  <a:lnTo>
                    <a:pt x="18287999" y="2251199"/>
                  </a:lnTo>
                  <a:close/>
                </a:path>
              </a:pathLst>
            </a:custGeom>
            <a:solidFill>
              <a:srgbClr val="FFFFFF">
                <a:alpha val="100000"/>
              </a:srgbClr>
            </a:solidFill>
            <a:ln w="9525">
              <a:noFill/>
            </a:ln>
          </p:spPr>
          <p:txBody>
            <a:bodyPr/>
            <a:lstStyle/>
            <a:p>
              <a:endParaRPr lang="en-GB" altLang="en-US" sz="1440"/>
            </a:p>
          </p:txBody>
        </p:sp>
        <p:pic>
          <p:nvPicPr>
            <p:cNvPr id="65548" name="object 5"/>
            <p:cNvPicPr>
              <a:picLocks noChangeAspect="1"/>
            </p:cNvPicPr>
            <p:nvPr/>
          </p:nvPicPr>
          <p:blipFill>
            <a:blip r:embed="rId3"/>
            <a:stretch>
              <a:fillRect/>
            </a:stretch>
          </p:blipFill>
          <p:spPr>
            <a:xfrm>
              <a:off x="7918037" y="8563999"/>
              <a:ext cx="2932374" cy="1098438"/>
            </a:xfrm>
            <a:prstGeom prst="rect">
              <a:avLst/>
            </a:prstGeom>
            <a:noFill/>
            <a:ln w="9525">
              <a:noFill/>
            </a:ln>
          </p:spPr>
        </p:pic>
      </p:grpSp>
      <p:sp>
        <p:nvSpPr>
          <p:cNvPr id="6" name="object 6"/>
          <p:cNvSpPr txBox="1">
            <a:spLocks noGrp="1"/>
          </p:cNvSpPr>
          <p:nvPr>
            <p:ph type="title"/>
          </p:nvPr>
        </p:nvSpPr>
        <p:spPr>
          <a:xfrm>
            <a:off x="1998980" y="669925"/>
            <a:ext cx="4498340" cy="575310"/>
          </a:xfrm>
        </p:spPr>
        <p:txBody>
          <a:bodyPr vert="horz" wrap="square" lIns="0" tIns="10160" rIns="0" bIns="0" rtlCol="0">
            <a:spAutoFit/>
          </a:bodyPr>
          <a:lstStyle/>
          <a:p>
            <a:pPr marL="12700" indent="0" eaLnBrk="1" hangingPunct="1">
              <a:lnSpc>
                <a:spcPct val="115000"/>
              </a:lnSpc>
              <a:spcBef>
                <a:spcPts val="100"/>
              </a:spcBef>
              <a:buNone/>
            </a:pPr>
            <a:r>
              <a:rPr lang="en-US" altLang="zh-CN" sz="1600" b="0">
                <a:solidFill>
                  <a:srgbClr val="FFFFFF"/>
                </a:solidFill>
                <a:latin typeface="Verdana" panose="020B0604030504040204" pitchFamily="34" charset="0"/>
                <a:ea typeface="+mj-ea"/>
                <a:cs typeface="Verdana" panose="020B0604030504040204" pitchFamily="34" charset="0"/>
              </a:rPr>
              <a:t>Kementerian Pendidikan Dasar dan Menengah Republik Indonesia</a:t>
            </a:r>
            <a:endParaRPr lang="en-US" altLang="zh-CN" sz="1600">
              <a:solidFill>
                <a:srgbClr val="065985"/>
              </a:solidFill>
              <a:latin typeface="Verdana" panose="020B0604030504040204" pitchFamily="34" charset="0"/>
              <a:ea typeface="Verdana" panose="020B0604030504040204" pitchFamily="34" charset="0"/>
              <a:cs typeface="+mj-cs"/>
            </a:endParaRPr>
          </a:p>
        </p:txBody>
      </p:sp>
      <p:grpSp>
        <p:nvGrpSpPr>
          <p:cNvPr id="65540" name="object 7"/>
          <p:cNvGrpSpPr/>
          <p:nvPr/>
        </p:nvGrpSpPr>
        <p:grpSpPr>
          <a:xfrm>
            <a:off x="977900" y="518160"/>
            <a:ext cx="8188960" cy="7106920"/>
            <a:chOff x="1221812" y="647637"/>
            <a:chExt cx="10236835" cy="8883015"/>
          </a:xfrm>
        </p:grpSpPr>
        <p:pic>
          <p:nvPicPr>
            <p:cNvPr id="65543" name="object 8"/>
            <p:cNvPicPr>
              <a:picLocks noChangeAspect="1"/>
            </p:cNvPicPr>
            <p:nvPr/>
          </p:nvPicPr>
          <p:blipFill>
            <a:blip r:embed="rId4"/>
            <a:stretch>
              <a:fillRect/>
            </a:stretch>
          </p:blipFill>
          <p:spPr>
            <a:xfrm>
              <a:off x="1221812" y="647637"/>
              <a:ext cx="1097279" cy="1097279"/>
            </a:xfrm>
            <a:prstGeom prst="rect">
              <a:avLst/>
            </a:prstGeom>
            <a:noFill/>
            <a:ln w="9525">
              <a:noFill/>
            </a:ln>
          </p:spPr>
        </p:pic>
        <p:pic>
          <p:nvPicPr>
            <p:cNvPr id="65544" name="object 9"/>
            <p:cNvPicPr>
              <a:picLocks noChangeAspect="1"/>
            </p:cNvPicPr>
            <p:nvPr/>
          </p:nvPicPr>
          <p:blipFill>
            <a:blip r:embed="rId5"/>
            <a:stretch>
              <a:fillRect/>
            </a:stretch>
          </p:blipFill>
          <p:spPr>
            <a:xfrm>
              <a:off x="1221825" y="8696274"/>
              <a:ext cx="5489973" cy="833924"/>
            </a:xfrm>
            <a:prstGeom prst="rect">
              <a:avLst/>
            </a:prstGeom>
            <a:noFill/>
            <a:ln w="9525">
              <a:noFill/>
            </a:ln>
          </p:spPr>
        </p:pic>
        <p:sp>
          <p:nvSpPr>
            <p:cNvPr id="65545" name="object 10"/>
            <p:cNvSpPr/>
            <p:nvPr/>
          </p:nvSpPr>
          <p:spPr>
            <a:xfrm>
              <a:off x="7314918" y="8696274"/>
              <a:ext cx="4138929" cy="696595"/>
            </a:xfrm>
            <a:custGeom>
              <a:avLst/>
              <a:gdLst/>
              <a:ahLst/>
              <a:cxnLst/>
              <a:rect l="0" t="0" r="0" b="0"/>
              <a:pathLst>
                <a:path w="4138929" h="696595">
                  <a:moveTo>
                    <a:pt x="0" y="0"/>
                  </a:moveTo>
                  <a:lnTo>
                    <a:pt x="0" y="695999"/>
                  </a:lnTo>
                </a:path>
                <a:path w="4138929" h="696595">
                  <a:moveTo>
                    <a:pt x="4138612" y="0"/>
                  </a:moveTo>
                  <a:lnTo>
                    <a:pt x="4138612" y="695999"/>
                  </a:lnTo>
                </a:path>
              </a:pathLst>
            </a:custGeom>
            <a:noFill/>
            <a:ln w="9524" cap="flat" cmpd="sng">
              <a:solidFill>
                <a:srgbClr val="94A3B8">
                  <a:alpha val="100000"/>
                </a:srgbClr>
              </a:solidFill>
              <a:prstDash val="solid"/>
              <a:headEnd type="none" w="med" len="med"/>
              <a:tailEnd type="none" w="med" len="med"/>
            </a:ln>
          </p:spPr>
          <p:txBody>
            <a:bodyPr/>
            <a:lstStyle/>
            <a:p>
              <a:endParaRPr lang="en-GB" altLang="en-US" sz="1440"/>
            </a:p>
          </p:txBody>
        </p:sp>
      </p:grpSp>
      <p:sp>
        <p:nvSpPr>
          <p:cNvPr id="11" name="object 11"/>
          <p:cNvSpPr txBox="1"/>
          <p:nvPr/>
        </p:nvSpPr>
        <p:spPr>
          <a:xfrm>
            <a:off x="965200" y="2719070"/>
            <a:ext cx="5821680" cy="1117600"/>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7200" b="1" kern="0" cap="none" spc="-785" normalizeH="0" baseline="0" noProof="0" dirty="0">
                <a:solidFill>
                  <a:srgbClr val="FFFFFF"/>
                </a:solidFill>
                <a:latin typeface="Tahoma" panose="020B0604030504040204"/>
                <a:cs typeface="Tahoma" panose="020B0604030504040204"/>
              </a:rPr>
              <a:t>T</a:t>
            </a:r>
            <a:r>
              <a:rPr kumimoji="0" sz="7200" b="1" kern="0" cap="none" spc="-130" normalizeH="0" baseline="0" noProof="0" dirty="0">
                <a:solidFill>
                  <a:srgbClr val="FFFFFF"/>
                </a:solidFill>
                <a:latin typeface="Tahoma" panose="020B0604030504040204"/>
                <a:cs typeface="Tahoma" panose="020B0604030504040204"/>
              </a:rPr>
              <a:t>e</a:t>
            </a:r>
            <a:r>
              <a:rPr kumimoji="0" sz="7200" b="1" kern="0" cap="none" spc="-95" normalizeH="0" baseline="0" noProof="0" dirty="0">
                <a:solidFill>
                  <a:srgbClr val="FFFFFF"/>
                </a:solidFill>
                <a:latin typeface="Tahoma" panose="020B0604030504040204"/>
                <a:cs typeface="Tahoma" panose="020B0604030504040204"/>
              </a:rPr>
              <a:t>r</a:t>
            </a:r>
            <a:r>
              <a:rPr kumimoji="0" sz="7200" b="1" kern="0" cap="none" spc="-140" normalizeH="0" baseline="0" noProof="0" dirty="0">
                <a:solidFill>
                  <a:srgbClr val="FFFFFF"/>
                </a:solidFill>
                <a:latin typeface="Tahoma" panose="020B0604030504040204"/>
                <a:cs typeface="Tahoma" panose="020B0604030504040204"/>
              </a:rPr>
              <a:t>im</a:t>
            </a:r>
            <a:r>
              <a:rPr kumimoji="0" sz="7200" b="1" kern="0" cap="none" spc="-125" normalizeH="0" baseline="0" noProof="0" dirty="0">
                <a:solidFill>
                  <a:srgbClr val="FFFFFF"/>
                </a:solidFill>
                <a:latin typeface="Tahoma" panose="020B0604030504040204"/>
                <a:cs typeface="Tahoma" panose="020B0604030504040204"/>
              </a:rPr>
              <a:t>a</a:t>
            </a:r>
            <a:r>
              <a:rPr kumimoji="0" sz="7200" b="1" kern="0" cap="none" spc="-484" normalizeH="0" baseline="0" noProof="0" dirty="0">
                <a:solidFill>
                  <a:srgbClr val="FFFFFF"/>
                </a:solidFill>
                <a:latin typeface="Tahoma" panose="020B0604030504040204"/>
                <a:cs typeface="Tahoma" panose="020B0604030504040204"/>
              </a:rPr>
              <a:t> </a:t>
            </a:r>
            <a:r>
              <a:rPr kumimoji="0" sz="7200" b="1" kern="0" cap="none" spc="-10" normalizeH="0" baseline="0" noProof="0" dirty="0">
                <a:solidFill>
                  <a:srgbClr val="FFFFFF"/>
                </a:solidFill>
                <a:latin typeface="Tahoma" panose="020B0604030504040204"/>
                <a:cs typeface="Tahoma" panose="020B0604030504040204"/>
              </a:rPr>
              <a:t>Kasih</a:t>
            </a:r>
            <a:endParaRPr kumimoji="0" sz="7200" kern="0" cap="none" spc="0" normalizeH="0" baseline="0" noProof="0">
              <a:solidFill>
                <a:sysClr val="windowText" lastClr="000000"/>
              </a:solidFill>
              <a:latin typeface="Tahoma" panose="020B0604030504040204"/>
              <a:cs typeface="Tahoma" panose="020B0604030504040204"/>
            </a:endParaRPr>
          </a:p>
        </p:txBody>
      </p:sp>
      <p:sp>
        <p:nvSpPr>
          <p:cNvPr id="12" name="object 12"/>
          <p:cNvSpPr txBox="1"/>
          <p:nvPr/>
        </p:nvSpPr>
        <p:spPr>
          <a:xfrm>
            <a:off x="9635490" y="7038340"/>
            <a:ext cx="2611120" cy="476885"/>
          </a:xfrm>
          <a:prstGeom prst="rect">
            <a:avLst/>
          </a:prstGeom>
        </p:spPr>
        <p:txBody>
          <a:bodyPr vert="horz" wrap="square" lIns="0" tIns="10160" rIns="0" bIns="0" rtlCol="0">
            <a:spAutoFit/>
          </a:bodyPr>
          <a:lstStyle/>
          <a:p>
            <a:pPr marL="12700" marR="0" defTabSz="914400" eaLnBrk="1" fontAlgn="auto" hangingPunct="1">
              <a:spcBef>
                <a:spcPts val="100"/>
              </a:spcBef>
              <a:spcAft>
                <a:spcPts val="0"/>
              </a:spcAft>
              <a:buClrTx/>
              <a:buSzTx/>
              <a:buFontTx/>
              <a:buNone/>
              <a:defRPr/>
            </a:pPr>
            <a:r>
              <a:rPr kumimoji="0" sz="1520" b="1" kern="0" cap="none" spc="-50" normalizeH="0" baseline="0" noProof="0" dirty="0">
                <a:solidFill>
                  <a:srgbClr val="334155"/>
                </a:solidFill>
                <a:latin typeface="Tahoma" panose="020B0604030504040204"/>
                <a:cs typeface="Tahoma" panose="020B0604030504040204"/>
              </a:rPr>
              <a:t>Kontak</a:t>
            </a:r>
            <a:r>
              <a:rPr kumimoji="0" sz="1520" b="1" kern="0" cap="none" spc="-110" normalizeH="0" baseline="0" noProof="0" dirty="0">
                <a:solidFill>
                  <a:srgbClr val="334155"/>
                </a:solidFill>
                <a:latin typeface="Tahoma" panose="020B0604030504040204"/>
                <a:cs typeface="Tahoma" panose="020B0604030504040204"/>
              </a:rPr>
              <a:t> </a:t>
            </a:r>
            <a:r>
              <a:rPr kumimoji="0" sz="1520" b="1" kern="0" cap="none" spc="-10" normalizeH="0" baseline="0" noProof="0" dirty="0">
                <a:solidFill>
                  <a:srgbClr val="334155"/>
                </a:solidFill>
                <a:latin typeface="Tahoma" panose="020B0604030504040204"/>
                <a:cs typeface="Tahoma" panose="020B0604030504040204"/>
              </a:rPr>
              <a:t>Kami:</a:t>
            </a:r>
            <a:endParaRPr kumimoji="0" sz="1520" kern="0" cap="none" spc="0" normalizeH="0" baseline="0" noProof="0">
              <a:solidFill>
                <a:sysClr val="windowText" lastClr="000000"/>
              </a:solidFill>
              <a:latin typeface="Tahoma" panose="020B0604030504040204"/>
              <a:cs typeface="Tahoma" panose="020B0604030504040204"/>
            </a:endParaRPr>
          </a:p>
          <a:p>
            <a:pPr marL="12700" marR="0" defTabSz="914400" eaLnBrk="1" fontAlgn="auto" hangingPunct="1">
              <a:spcBef>
                <a:spcPts val="0"/>
              </a:spcBef>
              <a:spcAft>
                <a:spcPts val="0"/>
              </a:spcAft>
              <a:buClrTx/>
              <a:buSzTx/>
              <a:buFontTx/>
              <a:buNone/>
              <a:defRPr/>
            </a:pPr>
            <a:r>
              <a:rPr kumimoji="0" sz="1520" kern="0" cap="none" spc="45" normalizeH="0" baseline="0" noProof="0" dirty="0">
                <a:solidFill>
                  <a:srgbClr val="334155"/>
                </a:solidFill>
                <a:latin typeface="Tahoma" panose="020B0604030504040204"/>
                <a:cs typeface="Tahoma" panose="020B0604030504040204"/>
                <a:hlinkClick r:id="rId6"/>
              </a:rPr>
              <a:t>kurikulum@kemdikbud.go.id</a:t>
            </a:r>
            <a:endParaRPr kumimoji="0" sz="1520" kern="0" cap="none" spc="0" normalizeH="0" baseline="0" noProof="0">
              <a:solidFill>
                <a:sysClr val="windowText" lastClr="000000"/>
              </a:solidFill>
              <a:latin typeface="Tahoma" panose="020B0604030504040204"/>
              <a:cs typeface="Tahoma" panose="020B0604030504040204"/>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253.15314960629922,&quot;left&quot;:68.03440944881889,&quot;top&quot;:305.0531496062992,&quot;width&quot;:1015.9311811023621}"/>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17.8687401574804,&quot;left&quot;:493.8,&quot;top&quot;:214.5,&quot;width&quot;:596.4}"/>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17.8687401574804,&quot;left&quot;:493.8,&quot;top&quot;:214.5,&quot;width&quot;:596.4}"/>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17.8687401574804,&quot;left&quot;:493.8,&quot;top&quot;:214.5,&quot;width&quot;:596.4}"/>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317.8687401574804,&quot;left&quot;:493.8,&quot;top&quot;:214.5,&quot;width&quot;:596.4}"/>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317.8687401574804,&quot;left&quot;:493.8,&quot;top&quot;:214.5,&quot;width&quot;:596.4}"/>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317.8687401574804,&quot;left&quot;:493.8,&quot;top&quot;:214.5,&quot;width&quot;:596.4}"/>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317.8687401574804,&quot;left&quot;:493.8,&quot;top&quot;:214.5,&quot;width&quot;:596.4}"/>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317.8687401574804,&quot;left&quot;:493.8,&quot;top&quot;:214.5,&quot;width&quot;:596.4}"/>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317.8687401574804,&quot;left&quot;:493.8,&quot;top&quot;:214.5,&quot;width&quot;:596.4}"/>
</p:tagLst>
</file>

<file path=ppt/theme/theme1.xml><?xml version="1.0" encoding="utf-8"?>
<a:theme xmlns:a="http://schemas.openxmlformats.org/drawingml/2006/main" name="Green Color">
  <a:themeElements>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Green Color">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Green Colo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reen Colo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reen Colo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reen Colo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reen Colo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reen Colo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reen Colo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reen Colo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reen Colo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reen Colo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reen Colo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reen Colo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2306</Words>
  <Application>Microsoft Office PowerPoint</Application>
  <PresentationFormat>Custom</PresentationFormat>
  <Paragraphs>307</Paragraphs>
  <Slides>19</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Patrick Hand</vt:lpstr>
      <vt:lpstr>Calibri</vt:lpstr>
      <vt:lpstr>SimSun</vt:lpstr>
      <vt:lpstr>Times New Roman</vt:lpstr>
      <vt:lpstr>Arial Black</vt:lpstr>
      <vt:lpstr>Tahoma</vt:lpstr>
      <vt:lpstr>Verdana</vt:lpstr>
      <vt:lpstr>Green Color</vt:lpstr>
      <vt:lpstr>PowerPoint Presentation</vt:lpstr>
      <vt:lpstr>PowerPoint Presentation</vt:lpstr>
      <vt:lpstr>PowerPoint Presentation</vt:lpstr>
      <vt:lpstr>PowerPoint Presentation</vt:lpstr>
      <vt:lpstr>Perencanaan Pembelajaran Mendalam</vt:lpstr>
      <vt:lpstr>PowerPoint Presentation</vt:lpstr>
      <vt:lpstr>PowerPoint Presentation</vt:lpstr>
      <vt:lpstr>Contoh Pembelajaran Mendalam</vt:lpstr>
      <vt:lpstr>Contoh Pembelajaran Mendalam</vt:lpstr>
      <vt:lpstr>Contoh Pembelajaran Mendalam</vt:lpstr>
      <vt:lpstr>Contoh Pembelajaran Mendalam</vt:lpstr>
      <vt:lpstr>Contoh Pembelajaran Mendalam</vt:lpstr>
      <vt:lpstr>Contoh Pembelajaran Mendalam</vt:lpstr>
      <vt:lpstr>PowerPoint Presentation</vt:lpstr>
      <vt:lpstr>Contoh Implementasi dalam Pembelajaran Mendalam pada SMA/MA</vt:lpstr>
      <vt:lpstr>Contoh Implementasi dalam Pembelajaran Mendalam pada SMK/MAK</vt:lpstr>
      <vt:lpstr>Contoh Implementasi dalam Pembelajaran Mendalam pada Pendidikan Khusus</vt:lpstr>
      <vt:lpstr>Prinsip Asesmen Pembelajaran Mendalam</vt:lpstr>
      <vt:lpstr>Kementerian Pendidikan Dasar dan Menengah Republik Indonesia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axio</cp:lastModifiedBy>
  <cp:revision>7</cp:revision>
  <dcterms:created xsi:type="dcterms:W3CDTF">2025-10-23T08:08:00Z</dcterms:created>
  <dcterms:modified xsi:type="dcterms:W3CDTF">2026-08-08T12:40:48Z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04023AFEFC7643499223A8E32317B887_13</vt:lpwstr>
  </property>
  <property fmtid="{D5CDD505-2E9C-101B-9397-08002B2CF9AE}" pid="3" name="KSOProductBuildVer">
    <vt:lpwstr>2057-12.2.0.23155</vt:lpwstr>
  </property>
</Properties>
</file>