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67" autoAdjust="0"/>
  </p:normalViewPr>
  <p:slideViewPr>
    <p:cSldViewPr snapToGrid="0">
      <p:cViewPr varScale="1">
        <p:scale>
          <a:sx n="54" d="100"/>
          <a:sy n="54" d="100"/>
        </p:scale>
        <p:origin x="40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FAB6C-6313-4F5F-82C9-61D8F32E1999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5F053-E498-4FF2-AD94-61B25632DA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99279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F053-E498-4FF2-AD94-61B25632DA12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4264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F053-E498-4FF2-AD94-61B25632DA12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113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F053-E498-4FF2-AD94-61B25632DA12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37556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F053-E498-4FF2-AD94-61B25632DA12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37945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F053-E498-4FF2-AD94-61B25632DA12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1370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F053-E498-4FF2-AD94-61B25632DA12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7746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F053-E498-4FF2-AD94-61B25632DA12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0856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F053-E498-4FF2-AD94-61B25632DA12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68513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F053-E498-4FF2-AD94-61B25632DA12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61656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F053-E498-4FF2-AD94-61B25632DA12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402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6258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49467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9104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71388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623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961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258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912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87566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5051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55039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713C9C-5E94-4208-8CE8-80A56E652935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94565E27-52E4-4FBF-8470-AF82DC9E34C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9176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642D7-8596-A1C5-113D-33F63EF864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D" b="1"/>
              <a:t>Berbagi</a:t>
            </a:r>
            <a:r>
              <a:rPr lang="en-ID"/>
              <a:t> Metode Mengajar Efektif Bahasa Indonesia di SMK</a:t>
            </a:r>
            <a:endParaRPr lang="en-ID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885F87-F8D7-AFC4-7574-08A1086AF6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en-ID" i="1"/>
              <a:t>Menyesuaikan Pendekatan dengan Karakteristik Jurusan</a:t>
            </a:r>
            <a:endParaRPr lang="en-ID"/>
          </a:p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29540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8B8EF-D7D4-5DA6-2FE4-5F755FB72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ID"/>
              <a:t>Latar Belakang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9C1BD-3C28-9E9B-3CE6-419FC4B5C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ID" sz="4400"/>
              <a:t>Bahasa Indonesia sebagai mata pelajaran umum di SMK.</a:t>
            </a:r>
          </a:p>
          <a:p>
            <a:pPr lvl="0"/>
            <a:r>
              <a:rPr lang="en-ID" sz="4400"/>
              <a:t>Tantangan: variasi jurusan menuntut pendekatan berbeda.</a:t>
            </a:r>
          </a:p>
          <a:p>
            <a:pPr lvl="0"/>
            <a:r>
              <a:rPr lang="en-ID" sz="4400"/>
              <a:t>Tujuan MGMP: berbagi praktik dan inovasi pembelajaran.</a:t>
            </a:r>
          </a:p>
          <a:p>
            <a:pPr marL="0" indent="0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496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5C4BB-631B-3972-4F3A-0B7117A02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/>
              <a:t>Tujuan Kegiatan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7A8F0-770A-69D9-2D80-7B7B3D13A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D" sz="4000"/>
              <a:t>Mengidentifikasi metode mengajar yang relevan dengan jurusan.</a:t>
            </a:r>
          </a:p>
          <a:p>
            <a:pPr lvl="0"/>
            <a:r>
              <a:rPr lang="en-ID" sz="4000"/>
              <a:t>Meningkatkan efektivitas pembelajaran Bahasa Indonesia.</a:t>
            </a:r>
          </a:p>
          <a:p>
            <a:pPr lvl="0"/>
            <a:r>
              <a:rPr lang="en-ID" sz="4000"/>
              <a:t>Mendorong kolaborasi antar guru SMK.</a:t>
            </a:r>
          </a:p>
          <a:p>
            <a:endParaRPr lang="en-ID" sz="4000"/>
          </a:p>
        </p:txBody>
      </p:sp>
    </p:spTree>
    <p:extLst>
      <p:ext uri="{BB962C8B-B14F-4D97-AF65-F5344CB8AC3E}">
        <p14:creationId xmlns:p14="http://schemas.microsoft.com/office/powerpoint/2010/main" val="229319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8149A-0E8F-8D7A-DCD8-0B923C787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/>
              <a:t>Prinsip Dasar Metode Efektif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8BEE4-330B-3435-93DA-28B9C4704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D" sz="4800"/>
              <a:t>Kontekstual</a:t>
            </a:r>
          </a:p>
          <a:p>
            <a:pPr lvl="0"/>
            <a:r>
              <a:rPr lang="en-ID" sz="4800"/>
              <a:t>Aktif</a:t>
            </a:r>
          </a:p>
          <a:p>
            <a:pPr lvl="0"/>
            <a:r>
              <a:rPr lang="en-ID" sz="4800"/>
              <a:t>Kolaboratif</a:t>
            </a:r>
          </a:p>
          <a:p>
            <a:pPr lvl="0"/>
            <a:r>
              <a:rPr lang="en-ID" sz="4800"/>
              <a:t>Reflektif</a:t>
            </a:r>
          </a:p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2155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82092-D957-4996-7544-52CE25E9C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/>
              <a:t>Metode Diskusi Interaktif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621B1-71CB-90B9-FFB7-89ACDFCAA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D" sz="4000"/>
              <a:t>Jurusan: Bisnis, Akuntansi, Manajemen</a:t>
            </a:r>
          </a:p>
          <a:p>
            <a:pPr lvl="0"/>
            <a:r>
              <a:rPr lang="en-ID" sz="4000"/>
              <a:t>Fokus: analisis teks laporan, surat resmi, presentasi</a:t>
            </a:r>
          </a:p>
          <a:p>
            <a:pPr lvl="0"/>
            <a:r>
              <a:rPr lang="en-ID" sz="4000"/>
              <a:t>Tujuan: melatih berbicara dan berpikir kritis</a:t>
            </a:r>
          </a:p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24235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3F82F-AC0A-0D7C-1BC4-A1CCCD135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/>
              <a:t>Metode Simulasi dan Role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99F4B-DC03-597C-809F-397F6B22A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D" sz="3600"/>
              <a:t>Jurusan: Perhotelan, Pariwisata, Pelayanan</a:t>
            </a:r>
          </a:p>
          <a:p>
            <a:pPr lvl="0"/>
            <a:r>
              <a:rPr lang="en-ID" sz="3600"/>
              <a:t>Aktivitas: simulasi komunikasi pelanggan</a:t>
            </a:r>
          </a:p>
          <a:p>
            <a:pPr lvl="0"/>
            <a:r>
              <a:rPr lang="en-ID" sz="3600"/>
              <a:t>Tujuan: membangun keterampilan bahasa praktis</a:t>
            </a:r>
          </a:p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31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7D3A3-5A29-F36F-9695-AC875DF79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/>
              <a:t>Metode Project-Based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CE0DA-B549-1DE5-1462-951D7B4F4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D" sz="3600"/>
              <a:t>Jurusan: Teknik, Multimedia, Desain</a:t>
            </a:r>
          </a:p>
          <a:p>
            <a:pPr lvl="0"/>
            <a:r>
              <a:rPr lang="en-ID" sz="3600"/>
              <a:t>Aktivitas: membuat produk teks, video, poster</a:t>
            </a:r>
          </a:p>
          <a:p>
            <a:pPr lvl="0"/>
            <a:r>
              <a:rPr lang="en-ID" sz="3600"/>
              <a:t>Tujuan: integrasi bahasa dan keterampilan jurusan</a:t>
            </a:r>
          </a:p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97580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ABE0-0910-A28D-76FF-E77AC4AF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/>
              <a:t>Metode Studi Kasus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47547-9E6F-EB30-B0E9-B3EC09BF4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D" sz="4000"/>
              <a:t>Jurusan: Kesehatan, Hukum, Sosial</a:t>
            </a:r>
          </a:p>
          <a:p>
            <a:pPr lvl="0"/>
            <a:r>
              <a:rPr lang="en-ID" sz="4000"/>
              <a:t>Aktivitas: analisis teks kasus, laporan medis</a:t>
            </a:r>
          </a:p>
          <a:p>
            <a:pPr lvl="0"/>
            <a:r>
              <a:rPr lang="en-ID" sz="4000"/>
              <a:t>Tujuan: membaca kritis dan menulis formal</a:t>
            </a:r>
          </a:p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6161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C704-82A0-20DE-00B6-A32E0E681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/>
              <a:t>Metode Digital dan Media Interaktif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D1F42-E81E-6FDF-C3B0-1A69E115D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D" sz="4400"/>
              <a:t>Kuis online, e-learning, video pembelajaran</a:t>
            </a:r>
          </a:p>
          <a:p>
            <a:pPr lvl="0"/>
            <a:r>
              <a:rPr lang="en-ID" sz="4400"/>
              <a:t>Cocok untuk semua jurusan</a:t>
            </a:r>
          </a:p>
          <a:p>
            <a:pPr lvl="0"/>
            <a:r>
              <a:rPr lang="en-ID" sz="4400"/>
              <a:t>Tujuan: meningkatkan motivasi dan partisipasi</a:t>
            </a:r>
          </a:p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292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42EF0-EED8-7789-CB52-7AB01705C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/>
              <a:t>Penutup dan Rekomendasi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CAFA7-299B-C55B-B6C3-6319B0887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D" sz="4000"/>
              <a:t>Sesuaikan metode dengan karakteristik jurusan.</a:t>
            </a:r>
          </a:p>
          <a:p>
            <a:pPr lvl="0"/>
            <a:r>
              <a:rPr lang="en-ID" sz="4000"/>
              <a:t>Guru sebagai fasilitator pembelajaran aktif.</a:t>
            </a:r>
          </a:p>
          <a:p>
            <a:pPr lvl="0"/>
            <a:r>
              <a:rPr lang="en-ID" sz="4000"/>
              <a:t>Kolaborasi MGMP untuk inovasi berkelanjutan.</a:t>
            </a:r>
          </a:p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76879523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24</TotalTime>
  <Words>225</Words>
  <Application>Microsoft Office PowerPoint</Application>
  <PresentationFormat>Widescreen</PresentationFormat>
  <Paragraphs>49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Corbel</vt:lpstr>
      <vt:lpstr>Wingdings 2</vt:lpstr>
      <vt:lpstr>Frame</vt:lpstr>
      <vt:lpstr>Berbagi Metode Mengajar Efektif Bahasa Indonesia di SMK</vt:lpstr>
      <vt:lpstr>Latar Belakang</vt:lpstr>
      <vt:lpstr>Tujuan Kegiatan</vt:lpstr>
      <vt:lpstr>Prinsip Dasar Metode Efektif</vt:lpstr>
      <vt:lpstr>Metode Diskusi Interaktif</vt:lpstr>
      <vt:lpstr>Metode Simulasi dan Role Play</vt:lpstr>
      <vt:lpstr>Metode Project-Based Learning</vt:lpstr>
      <vt:lpstr>Metode Studi Kasus</vt:lpstr>
      <vt:lpstr>Metode Digital dan Media Interaktif</vt:lpstr>
      <vt:lpstr>Penutup dan Rekomendasi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Isna ini</dc:creator>
  <cp:lastModifiedBy>Isna ini</cp:lastModifiedBy>
  <cp:revision>3</cp:revision>
  <dcterms:created xsi:type="dcterms:W3CDTF">2026-09-10T01:15:39Z</dcterms:created>
  <dcterms:modified xsi:type="dcterms:W3CDTF">2026-09-24T01:46:54Z</dcterms:modified>
</cp:coreProperties>
</file>