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470E40-1C6E-424D-B7A9-39D5F38DFC7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E470E40-1C6E-424D-B7A9-39D5F38DFC7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E470E40-1C6E-424D-B7A9-39D5F38DFC7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2E470E40-1C6E-424D-B7A9-39D5F38DFC7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2E470E40-1C6E-424D-B7A9-39D5F38DFC7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470E40-1C6E-424D-B7A9-39D5F38DFC7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470E40-1C6E-424D-B7A9-39D5F38DFC7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E470E40-1C6E-424D-B7A9-39D5F38DFC7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E470E40-1C6E-424D-B7A9-39D5F38DFC7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E470E40-1C6E-424D-B7A9-39D5F38DFC7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E470E40-1C6E-424D-B7A9-39D5F38DFC7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631B5-6939-4332-B965-D563127496EC}"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70E40-1C6E-424D-B7A9-39D5F38DFC7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631B5-6939-4332-B965-D563127496E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4572635"/>
          </a:xfrm>
        </p:spPr>
        <p:txBody>
          <a:bodyPr>
            <a:normAutofit/>
          </a:bodyPr>
          <a:lstStyle/>
          <a:p>
            <a:r>
              <a:rPr lang="en-US" sz="2400" dirty="0" smtClean="0"/>
              <a:t>PENINGKATAN KOMPETENSI GURU UNTUK MEMEHAMI  DISIPLIN POSITIF DAN MENGHINDARI HUKUMAN FISIK</a:t>
            </a:r>
            <a:br>
              <a:rPr lang="en-US" sz="2400" dirty="0" smtClean="0"/>
            </a:br>
            <a:br>
              <a:rPr lang="en-US" sz="2000" dirty="0" smtClean="0"/>
            </a:br>
            <a:r>
              <a:rPr lang="en-US" sz="2000" dirty="0" err="1" smtClean="0"/>
              <a:t>Oleh</a:t>
            </a:r>
            <a:r>
              <a:rPr lang="en-US" sz="2000" dirty="0" smtClean="0"/>
              <a:t> : </a:t>
            </a:r>
            <a:r>
              <a:rPr lang="en-US" sz="2000" dirty="0" err="1" smtClean="0"/>
              <a:t>Saifullah</a:t>
            </a:r>
            <a:r>
              <a:rPr lang="en-US" sz="2000" dirty="0" smtClean="0"/>
              <a:t> Yusuf, </a:t>
            </a:r>
            <a:r>
              <a:rPr lang="en-US" sz="2000" dirty="0" err="1" smtClean="0"/>
              <a:t>S.Pd,.M.Pd</a:t>
            </a:r>
            <a:br>
              <a:rPr lang="en-US" sz="2000" dirty="0" smtClean="0"/>
            </a:br>
            <a:r>
              <a:rPr lang="en-US" sz="2000" dirty="0" err="1" smtClean="0"/>
              <a:t>Disampaikan</a:t>
            </a:r>
            <a:r>
              <a:rPr lang="en-US" sz="2000" dirty="0" smtClean="0"/>
              <a:t> </a:t>
            </a:r>
            <a:r>
              <a:rPr lang="en-US" sz="2000" dirty="0" err="1" smtClean="0"/>
              <a:t>Pada</a:t>
            </a:r>
            <a:r>
              <a:rPr lang="en-US" sz="2000" dirty="0" smtClean="0"/>
              <a:t> </a:t>
            </a:r>
            <a:r>
              <a:rPr lang="en-US" sz="2000" dirty="0" err="1" smtClean="0"/>
              <a:t>Kegiatan</a:t>
            </a:r>
            <a:r>
              <a:rPr lang="en-US" sz="2000" dirty="0" smtClean="0"/>
              <a:t> Musyawarah Guru Mata Pelajaran (MGMP) Geografi Se-Kabupaten Aceh Utara</a:t>
            </a:r>
            <a:br>
              <a:rPr lang="en-US" sz="2000" dirty="0" smtClean="0"/>
            </a:br>
            <a:r>
              <a:rPr lang="en-US" sz="2000" dirty="0" err="1" smtClean="0"/>
              <a:t>Aceh Utara</a:t>
            </a:r>
            <a:r>
              <a:rPr lang="en-US" sz="2000" dirty="0" smtClean="0"/>
              <a:t>, 14 Oktober 2026</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600200"/>
          </a:xfrm>
        </p:spPr>
        <p:txBody>
          <a:bodyPr>
            <a:normAutofit/>
          </a:bodyPr>
          <a:lstStyle/>
          <a:p>
            <a:r>
              <a:rPr lang="en-US" sz="2400" dirty="0" err="1"/>
              <a:t>Disiplin</a:t>
            </a:r>
            <a:r>
              <a:rPr lang="en-US" sz="2400" dirty="0"/>
              <a:t> </a:t>
            </a:r>
            <a:r>
              <a:rPr lang="en-US" sz="2400" dirty="0" err="1"/>
              <a:t>positif</a:t>
            </a:r>
            <a:r>
              <a:rPr lang="en-US" sz="2400" dirty="0"/>
              <a:t> </a:t>
            </a:r>
            <a:r>
              <a:rPr lang="en-US" sz="2400" dirty="0" err="1"/>
              <a:t>adalah</a:t>
            </a:r>
            <a:r>
              <a:rPr lang="en-US" sz="2400" dirty="0"/>
              <a:t> </a:t>
            </a:r>
            <a:r>
              <a:rPr lang="en-US" sz="2400" dirty="0" err="1"/>
              <a:t>pendekatan</a:t>
            </a:r>
            <a:r>
              <a:rPr lang="en-US" sz="2400" dirty="0"/>
              <a:t> yang </a:t>
            </a:r>
            <a:r>
              <a:rPr lang="en-US" sz="2400" dirty="0" smtClean="0"/>
              <a:t> </a:t>
            </a:r>
            <a:r>
              <a:rPr lang="en-US" sz="2400" dirty="0" err="1" smtClean="0"/>
              <a:t>berfokus</a:t>
            </a:r>
            <a:r>
              <a:rPr lang="en-US" sz="2400" dirty="0" smtClean="0"/>
              <a:t> </a:t>
            </a:r>
            <a:r>
              <a:rPr lang="en-US" sz="2400" dirty="0" err="1"/>
              <a:t>pada</a:t>
            </a:r>
            <a:r>
              <a:rPr lang="en-US" sz="2400" dirty="0"/>
              <a:t> </a:t>
            </a:r>
            <a:r>
              <a:rPr lang="en-US" sz="2400" dirty="0" err="1"/>
              <a:t>pengembangan</a:t>
            </a:r>
            <a:r>
              <a:rPr lang="en-US" sz="2400" dirty="0"/>
              <a:t> </a:t>
            </a:r>
            <a:r>
              <a:rPr lang="en-US" sz="2400" dirty="0" err="1"/>
              <a:t>perilaku</a:t>
            </a:r>
            <a:r>
              <a:rPr lang="en-US" sz="2400" dirty="0"/>
              <a:t> </a:t>
            </a:r>
            <a:r>
              <a:rPr lang="en-US" sz="2400" dirty="0" err="1"/>
              <a:t>positif</a:t>
            </a:r>
            <a:r>
              <a:rPr lang="en-US" sz="2400" dirty="0"/>
              <a:t> </a:t>
            </a:r>
            <a:r>
              <a:rPr lang="en-US" sz="2400" dirty="0" err="1"/>
              <a:t>dan</a:t>
            </a:r>
            <a:r>
              <a:rPr lang="en-US" sz="2400" dirty="0"/>
              <a:t> </a:t>
            </a:r>
            <a:r>
              <a:rPr lang="en-US" sz="2400" dirty="0" err="1"/>
              <a:t>menghindari</a:t>
            </a:r>
            <a:r>
              <a:rPr lang="en-US" sz="2400" dirty="0"/>
              <a:t> </a:t>
            </a:r>
            <a:r>
              <a:rPr lang="en-US" sz="2400" dirty="0" err="1"/>
              <a:t>hukuman</a:t>
            </a:r>
            <a:r>
              <a:rPr lang="en-US" sz="2400" dirty="0"/>
              <a:t> </a:t>
            </a:r>
            <a:r>
              <a:rPr lang="en-US" sz="2400" dirty="0" err="1"/>
              <a:t>fisik</a:t>
            </a:r>
            <a:r>
              <a:rPr lang="en-US" sz="2400" dirty="0"/>
              <a:t> </a:t>
            </a:r>
            <a:r>
              <a:rPr lang="en-US" sz="2400" dirty="0" err="1"/>
              <a:t>atau</a:t>
            </a:r>
            <a:r>
              <a:rPr lang="en-US" sz="2400" dirty="0"/>
              <a:t> </a:t>
            </a:r>
            <a:r>
              <a:rPr lang="en-US" sz="2400" dirty="0" err="1"/>
              <a:t>negatif</a:t>
            </a:r>
            <a:endParaRPr lang="en-US" sz="2400" dirty="0"/>
          </a:p>
        </p:txBody>
      </p:sp>
      <p:sp>
        <p:nvSpPr>
          <p:cNvPr id="3" name="Subtitle 2"/>
          <p:cNvSpPr>
            <a:spLocks noGrp="1"/>
          </p:cNvSpPr>
          <p:nvPr>
            <p:ph type="subTitle" idx="1"/>
          </p:nvPr>
        </p:nvSpPr>
        <p:spPr>
          <a:xfrm>
            <a:off x="533400" y="2286000"/>
            <a:ext cx="8305800" cy="3962400"/>
          </a:xfrm>
        </p:spPr>
        <p:txBody>
          <a:bodyPr>
            <a:normAutofit/>
          </a:bodyPr>
          <a:lstStyle/>
          <a:p>
            <a:pPr algn="l"/>
            <a:endParaRPr lang="en-US" sz="2000" b="1" dirty="0" smtClean="0"/>
          </a:p>
          <a:p>
            <a:pPr algn="l"/>
            <a:r>
              <a:rPr lang="en-US" sz="2000" b="1" dirty="0" err="1" smtClean="0"/>
              <a:t>Prinsip</a:t>
            </a:r>
            <a:r>
              <a:rPr lang="en-US" sz="2000" b="1" dirty="0" smtClean="0"/>
              <a:t> </a:t>
            </a:r>
            <a:r>
              <a:rPr lang="en-US" sz="2000" b="1" dirty="0" err="1" smtClean="0"/>
              <a:t>Disiplin</a:t>
            </a:r>
            <a:r>
              <a:rPr lang="en-US" sz="2000" b="1" dirty="0" smtClean="0"/>
              <a:t> </a:t>
            </a:r>
            <a:r>
              <a:rPr lang="en-US" sz="2000" b="1" dirty="0" err="1" smtClean="0"/>
              <a:t>Positif</a:t>
            </a:r>
            <a:endParaRPr lang="en-US" sz="2000" b="1" dirty="0" smtClean="0"/>
          </a:p>
          <a:p>
            <a:pPr marL="457200" indent="-457200" algn="l">
              <a:buAutoNum type="arabicPeriod"/>
            </a:pPr>
            <a:r>
              <a:rPr lang="en-US" sz="2000" b="1" dirty="0" err="1" smtClean="0"/>
              <a:t>Menghargai</a:t>
            </a:r>
            <a:r>
              <a:rPr lang="en-US" sz="2000" b="1" dirty="0" smtClean="0"/>
              <a:t> </a:t>
            </a:r>
            <a:r>
              <a:rPr lang="en-US" sz="2000" b="1" dirty="0" err="1"/>
              <a:t>perilaku</a:t>
            </a:r>
            <a:r>
              <a:rPr lang="en-US" sz="2000" b="1" dirty="0"/>
              <a:t> </a:t>
            </a:r>
            <a:r>
              <a:rPr lang="en-US" sz="2000" b="1" dirty="0" err="1"/>
              <a:t>positif</a:t>
            </a:r>
            <a:r>
              <a:rPr lang="en-US" sz="2000" b="1" dirty="0"/>
              <a:t>: </a:t>
            </a:r>
            <a:r>
              <a:rPr lang="en-US" sz="2000" b="1" dirty="0" err="1"/>
              <a:t>Memberikan</a:t>
            </a:r>
            <a:r>
              <a:rPr lang="en-US" sz="2000" b="1" dirty="0"/>
              <a:t> </a:t>
            </a:r>
            <a:r>
              <a:rPr lang="en-US" sz="2000" b="1" dirty="0" err="1"/>
              <a:t>pujian</a:t>
            </a:r>
            <a:r>
              <a:rPr lang="en-US" sz="2000" b="1" dirty="0"/>
              <a:t> </a:t>
            </a:r>
            <a:r>
              <a:rPr lang="en-US" sz="2000" b="1" dirty="0" err="1"/>
              <a:t>dan</a:t>
            </a:r>
            <a:r>
              <a:rPr lang="en-US" sz="2000" b="1" dirty="0"/>
              <a:t> </a:t>
            </a:r>
            <a:r>
              <a:rPr lang="en-US" sz="2000" b="1" dirty="0" err="1"/>
              <a:t>penghargaan</a:t>
            </a:r>
            <a:r>
              <a:rPr lang="en-US" sz="2000" b="1" dirty="0"/>
              <a:t> </a:t>
            </a:r>
            <a:r>
              <a:rPr lang="en-US" sz="2000" b="1" dirty="0" err="1"/>
              <a:t>untuk</a:t>
            </a:r>
            <a:r>
              <a:rPr lang="en-US" sz="2000" b="1" dirty="0"/>
              <a:t> </a:t>
            </a:r>
            <a:r>
              <a:rPr lang="en-US" sz="2000" b="1" dirty="0" err="1" smtClean="0"/>
              <a:t>perilaku</a:t>
            </a:r>
            <a:r>
              <a:rPr lang="en-US" sz="2000" b="1" dirty="0" smtClean="0"/>
              <a:t> </a:t>
            </a:r>
            <a:r>
              <a:rPr lang="en-US" sz="2000" b="1" dirty="0" err="1"/>
              <a:t>positif</a:t>
            </a:r>
            <a:r>
              <a:rPr lang="en-US" sz="2000" b="1" dirty="0"/>
              <a:t>.</a:t>
            </a:r>
            <a:endParaRPr lang="en-US" sz="2000" b="1" dirty="0"/>
          </a:p>
          <a:p>
            <a:pPr algn="l"/>
            <a:r>
              <a:rPr lang="en-US" sz="2000" b="1" dirty="0"/>
              <a:t>2</a:t>
            </a:r>
            <a:r>
              <a:rPr lang="en-US" sz="2000" b="1" dirty="0" smtClean="0"/>
              <a:t>.    </a:t>
            </a:r>
            <a:r>
              <a:rPr lang="en-US" sz="2000" b="1" dirty="0" err="1"/>
              <a:t>Mengembangkan</a:t>
            </a:r>
            <a:r>
              <a:rPr lang="en-US" sz="2000" b="1" dirty="0"/>
              <a:t> </a:t>
            </a:r>
            <a:r>
              <a:rPr lang="en-US" sz="2000" b="1" dirty="0" err="1"/>
              <a:t>kesadaran</a:t>
            </a:r>
            <a:r>
              <a:rPr lang="en-US" sz="2000" b="1" dirty="0"/>
              <a:t> </a:t>
            </a:r>
            <a:r>
              <a:rPr lang="en-US" sz="2000" b="1" dirty="0" err="1"/>
              <a:t>diri</a:t>
            </a:r>
            <a:r>
              <a:rPr lang="en-US" sz="2000" b="1" dirty="0"/>
              <a:t>: </a:t>
            </a:r>
            <a:r>
              <a:rPr lang="en-US" sz="2000" b="1" dirty="0" err="1"/>
              <a:t>Membantu</a:t>
            </a:r>
            <a:r>
              <a:rPr lang="en-US" sz="2000" b="1" dirty="0"/>
              <a:t> </a:t>
            </a:r>
            <a:r>
              <a:rPr lang="en-US" sz="2000" b="1" dirty="0" err="1"/>
              <a:t>siswa</a:t>
            </a:r>
            <a:r>
              <a:rPr lang="en-US" sz="2000" b="1" dirty="0"/>
              <a:t> </a:t>
            </a:r>
            <a:r>
              <a:rPr lang="en-US" sz="2000" b="1" dirty="0" err="1"/>
              <a:t>memahami</a:t>
            </a:r>
            <a:r>
              <a:rPr lang="en-US" sz="2000" b="1" dirty="0"/>
              <a:t> </a:t>
            </a:r>
            <a:endParaRPr lang="en-US" sz="2000" b="1" dirty="0" smtClean="0"/>
          </a:p>
          <a:p>
            <a:pPr algn="l"/>
            <a:r>
              <a:rPr lang="en-US" sz="2000" b="1" dirty="0"/>
              <a:t> </a:t>
            </a:r>
            <a:r>
              <a:rPr lang="en-US" sz="2000" b="1" dirty="0" smtClean="0"/>
              <a:t>       </a:t>
            </a:r>
            <a:r>
              <a:rPr lang="en-US" sz="2000" b="1" dirty="0" err="1" smtClean="0"/>
              <a:t>konsekuensi</a:t>
            </a:r>
            <a:r>
              <a:rPr lang="en-US" sz="2000" b="1" dirty="0" smtClean="0"/>
              <a:t> </a:t>
            </a:r>
            <a:r>
              <a:rPr lang="en-US" sz="2000" b="1" dirty="0" err="1"/>
              <a:t>dari</a:t>
            </a:r>
            <a:r>
              <a:rPr lang="en-US" sz="2000" b="1" dirty="0"/>
              <a:t> </a:t>
            </a:r>
            <a:r>
              <a:rPr lang="en-US" sz="2000" b="1" dirty="0" err="1"/>
              <a:t>perilaku</a:t>
            </a:r>
            <a:r>
              <a:rPr lang="en-US" sz="2000" b="1" dirty="0"/>
              <a:t> </a:t>
            </a:r>
            <a:r>
              <a:rPr lang="en-US" sz="2000" b="1" dirty="0" err="1"/>
              <a:t>mereka</a:t>
            </a:r>
            <a:r>
              <a:rPr lang="en-US" sz="2000" b="1" dirty="0"/>
              <a:t>.</a:t>
            </a:r>
            <a:endParaRPr lang="en-US" sz="2000" b="1" dirty="0"/>
          </a:p>
          <a:p>
            <a:pPr algn="l"/>
            <a:r>
              <a:rPr lang="en-US" sz="2000" b="1" dirty="0"/>
              <a:t>3</a:t>
            </a:r>
            <a:r>
              <a:rPr lang="en-US" sz="2000" b="1" dirty="0" smtClean="0"/>
              <a:t>.    </a:t>
            </a:r>
            <a:r>
              <a:rPr lang="en-US" sz="2000" b="1" dirty="0" err="1"/>
              <a:t>Mengajarkan</a:t>
            </a:r>
            <a:r>
              <a:rPr lang="en-US" sz="2000" b="1" dirty="0"/>
              <a:t> </a:t>
            </a:r>
            <a:r>
              <a:rPr lang="en-US" sz="2000" b="1" dirty="0" err="1"/>
              <a:t>keterampilan</a:t>
            </a:r>
            <a:r>
              <a:rPr lang="en-US" sz="2000" b="1" dirty="0"/>
              <a:t>: </a:t>
            </a:r>
            <a:r>
              <a:rPr lang="en-US" sz="2000" b="1" dirty="0" err="1"/>
              <a:t>Mengajarkan</a:t>
            </a:r>
            <a:r>
              <a:rPr lang="en-US" sz="2000" b="1" dirty="0"/>
              <a:t> </a:t>
            </a:r>
            <a:r>
              <a:rPr lang="en-US" sz="2000" b="1" dirty="0" err="1"/>
              <a:t>siswa</a:t>
            </a:r>
            <a:r>
              <a:rPr lang="en-US" sz="2000" b="1" dirty="0"/>
              <a:t> </a:t>
            </a:r>
            <a:r>
              <a:rPr lang="en-US" sz="2000" b="1" dirty="0" err="1"/>
              <a:t>keterampilan</a:t>
            </a:r>
            <a:r>
              <a:rPr lang="en-US" sz="2000" b="1" dirty="0"/>
              <a:t> yang </a:t>
            </a:r>
            <a:r>
              <a:rPr lang="en-US" sz="2000" b="1" dirty="0" smtClean="0"/>
              <a:t>    </a:t>
            </a:r>
            <a:endParaRPr lang="en-US" sz="2000" b="1" dirty="0" smtClean="0"/>
          </a:p>
          <a:p>
            <a:pPr algn="l"/>
            <a:r>
              <a:rPr lang="en-US" sz="2000" b="1" dirty="0"/>
              <a:t> </a:t>
            </a:r>
            <a:r>
              <a:rPr lang="en-US" sz="2000" b="1" dirty="0" smtClean="0"/>
              <a:t>       </a:t>
            </a:r>
            <a:r>
              <a:rPr lang="en-US" sz="2000" b="1" dirty="0" err="1" smtClean="0"/>
              <a:t>diperlukan</a:t>
            </a:r>
            <a:r>
              <a:rPr lang="en-US" sz="2000" b="1" dirty="0" smtClean="0"/>
              <a:t> </a:t>
            </a:r>
            <a:r>
              <a:rPr lang="en-US" sz="2000" b="1" dirty="0" err="1"/>
              <a:t>untuk</a:t>
            </a:r>
            <a:r>
              <a:rPr lang="en-US" sz="2000" b="1" dirty="0"/>
              <a:t> </a:t>
            </a:r>
            <a:r>
              <a:rPr lang="en-US" sz="2000" b="1" dirty="0" err="1"/>
              <a:t>mengelola</a:t>
            </a:r>
            <a:r>
              <a:rPr lang="en-US" sz="2000" b="1" dirty="0"/>
              <a:t> </a:t>
            </a:r>
            <a:r>
              <a:rPr lang="en-US" sz="2000" b="1" dirty="0" err="1"/>
              <a:t>perilaku</a:t>
            </a:r>
            <a:r>
              <a:rPr lang="en-US" sz="2000" b="1" dirty="0"/>
              <a:t> </a:t>
            </a:r>
            <a:r>
              <a:rPr lang="en-US" sz="2000" b="1" dirty="0" err="1"/>
              <a:t>mereka</a:t>
            </a:r>
            <a:r>
              <a:rPr lang="en-US" sz="2000" b="1" dirty="0"/>
              <a:t>.</a:t>
            </a:r>
            <a:endParaRPr lang="en-US" sz="2000" b="1" dirty="0"/>
          </a:p>
          <a:p>
            <a:pPr algn="l"/>
            <a:r>
              <a:rPr lang="en-US" sz="2000" b="1" dirty="0"/>
              <a:t>4. </a:t>
            </a:r>
            <a:r>
              <a:rPr lang="en-US" sz="2000" b="1" dirty="0" smtClean="0"/>
              <a:t>   </a:t>
            </a:r>
            <a:r>
              <a:rPr lang="en-US" sz="2000" b="1" dirty="0" err="1" smtClean="0"/>
              <a:t>Menggunakan</a:t>
            </a:r>
            <a:r>
              <a:rPr lang="en-US" sz="2000" b="1" dirty="0" smtClean="0"/>
              <a:t> </a:t>
            </a:r>
            <a:r>
              <a:rPr lang="en-US" sz="2000" b="1" dirty="0" err="1"/>
              <a:t>komunikasi</a:t>
            </a:r>
            <a:r>
              <a:rPr lang="en-US" sz="2000" b="1" dirty="0"/>
              <a:t> </a:t>
            </a:r>
            <a:r>
              <a:rPr lang="en-US" sz="2000" b="1" dirty="0" err="1"/>
              <a:t>efektif</a:t>
            </a:r>
            <a:r>
              <a:rPr lang="en-US" sz="2000" b="1" dirty="0"/>
              <a:t>: </a:t>
            </a:r>
            <a:r>
              <a:rPr lang="en-US" sz="2000" b="1" dirty="0" err="1"/>
              <a:t>Menggunakan</a:t>
            </a:r>
            <a:r>
              <a:rPr lang="en-US" sz="2000" b="1" dirty="0"/>
              <a:t> </a:t>
            </a:r>
            <a:r>
              <a:rPr lang="en-US" sz="2000" b="1" dirty="0" err="1"/>
              <a:t>komunikasi</a:t>
            </a:r>
            <a:r>
              <a:rPr lang="en-US" sz="2000" b="1" dirty="0"/>
              <a:t> yang </a:t>
            </a:r>
            <a:r>
              <a:rPr lang="en-US" sz="2000" b="1" dirty="0" err="1"/>
              <a:t>jelas</a:t>
            </a:r>
            <a:r>
              <a:rPr lang="en-US" sz="2000" b="1" dirty="0"/>
              <a:t> </a:t>
            </a:r>
            <a:endParaRPr lang="en-US" sz="2000" b="1" dirty="0" smtClean="0"/>
          </a:p>
          <a:p>
            <a:pPr algn="l"/>
            <a:r>
              <a:rPr lang="en-US" sz="2000" b="1" dirty="0" smtClean="0"/>
              <a:t>       </a:t>
            </a:r>
            <a:r>
              <a:rPr lang="en-US" sz="2000" b="1" dirty="0" err="1" smtClean="0"/>
              <a:t>dan</a:t>
            </a:r>
            <a:r>
              <a:rPr lang="en-US" sz="2000" b="1" dirty="0" smtClean="0"/>
              <a:t> </a:t>
            </a:r>
            <a:r>
              <a:rPr lang="en-US" sz="2000" b="1" dirty="0" err="1"/>
              <a:t>efektif</a:t>
            </a:r>
            <a:r>
              <a:rPr lang="en-US" sz="2000" b="1" dirty="0"/>
              <a:t> </a:t>
            </a:r>
            <a:r>
              <a:rPr lang="en-US" sz="2000" b="1" dirty="0" err="1"/>
              <a:t>untuk</a:t>
            </a:r>
            <a:r>
              <a:rPr lang="en-US" sz="2000" b="1" dirty="0"/>
              <a:t> </a:t>
            </a:r>
            <a:r>
              <a:rPr lang="en-US" sz="2000" b="1" dirty="0" err="1"/>
              <a:t>memahami</a:t>
            </a:r>
            <a:r>
              <a:rPr lang="en-US" sz="2000" b="1" dirty="0"/>
              <a:t> </a:t>
            </a:r>
            <a:r>
              <a:rPr lang="en-US" sz="2000" b="1" dirty="0" err="1"/>
              <a:t>kebutuhan</a:t>
            </a:r>
            <a:r>
              <a:rPr lang="en-US" sz="2000" b="1" dirty="0"/>
              <a:t> </a:t>
            </a:r>
            <a:r>
              <a:rPr lang="en-US" sz="2000" b="1" dirty="0" err="1"/>
              <a:t>siswa</a:t>
            </a:r>
            <a:r>
              <a:rPr lang="en-US" sz="2000" b="1" dirty="0"/>
              <a:t>.</a:t>
            </a:r>
            <a:endParaRPr lang="en-US" sz="2000" b="1" dirty="0"/>
          </a:p>
          <a:p>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5715000"/>
          </a:xfrm>
        </p:spPr>
        <p:txBody>
          <a:bodyPr>
            <a:normAutofit/>
          </a:bodyPr>
          <a:lstStyle/>
          <a:p>
            <a:pPr algn="l"/>
            <a:r>
              <a:rPr lang="en-US" sz="2800" dirty="0" err="1"/>
              <a:t>Strategi</a:t>
            </a:r>
            <a:r>
              <a:rPr lang="en-US" sz="2800" dirty="0"/>
              <a:t> </a:t>
            </a:r>
            <a:r>
              <a:rPr lang="en-US" sz="2800" dirty="0" err="1"/>
              <a:t>Disiplin</a:t>
            </a:r>
            <a:r>
              <a:rPr lang="en-US" sz="2800" dirty="0"/>
              <a:t> </a:t>
            </a:r>
            <a:r>
              <a:rPr lang="en-US" sz="2800" dirty="0" err="1" smtClean="0"/>
              <a:t>Positif</a:t>
            </a:r>
            <a:br>
              <a:rPr lang="en-US" sz="2800" dirty="0" smtClean="0"/>
            </a:br>
            <a:br>
              <a:rPr lang="en-US" sz="2800" dirty="0"/>
            </a:br>
            <a:r>
              <a:rPr lang="en-US" sz="2800" dirty="0"/>
              <a:t>1. </a:t>
            </a:r>
            <a:r>
              <a:rPr lang="en-US" sz="2800" dirty="0" err="1"/>
              <a:t>Menggunakan</a:t>
            </a:r>
            <a:r>
              <a:rPr lang="en-US" sz="2800" dirty="0"/>
              <a:t> </a:t>
            </a:r>
            <a:r>
              <a:rPr lang="en-US" sz="2800" dirty="0" err="1"/>
              <a:t>sistem</a:t>
            </a:r>
            <a:r>
              <a:rPr lang="en-US" sz="2800" dirty="0"/>
              <a:t> </a:t>
            </a:r>
            <a:r>
              <a:rPr lang="en-US" sz="2800" dirty="0" err="1"/>
              <a:t>penghargaan</a:t>
            </a:r>
            <a:r>
              <a:rPr lang="en-US" sz="2800" dirty="0"/>
              <a:t>: </a:t>
            </a:r>
            <a:r>
              <a:rPr lang="en-US" sz="2800" dirty="0" err="1"/>
              <a:t>Memberikan</a:t>
            </a:r>
            <a:r>
              <a:rPr lang="en-US" sz="2800" dirty="0"/>
              <a:t> </a:t>
            </a:r>
            <a:br>
              <a:rPr lang="en-US" sz="2800" dirty="0" smtClean="0"/>
            </a:br>
            <a:r>
              <a:rPr lang="en-US" sz="2800" dirty="0"/>
              <a:t> </a:t>
            </a:r>
            <a:r>
              <a:rPr lang="en-US" sz="2800" dirty="0" smtClean="0"/>
              <a:t>   </a:t>
            </a:r>
            <a:r>
              <a:rPr lang="en-US" sz="2800" dirty="0" err="1" smtClean="0"/>
              <a:t>penghargaan</a:t>
            </a:r>
            <a:r>
              <a:rPr lang="en-US" sz="2800" dirty="0" smtClean="0"/>
              <a:t> </a:t>
            </a:r>
            <a:r>
              <a:rPr lang="en-US" sz="2800" dirty="0" err="1"/>
              <a:t>untuk</a:t>
            </a:r>
            <a:r>
              <a:rPr lang="en-US" sz="2800" dirty="0"/>
              <a:t> </a:t>
            </a:r>
            <a:r>
              <a:rPr lang="en-US" sz="2800" dirty="0" err="1"/>
              <a:t>perilaku</a:t>
            </a:r>
            <a:r>
              <a:rPr lang="en-US" sz="2800" dirty="0"/>
              <a:t> </a:t>
            </a:r>
            <a:r>
              <a:rPr lang="en-US" sz="2800" dirty="0" err="1"/>
              <a:t>positif</a:t>
            </a:r>
            <a:r>
              <a:rPr lang="en-US" sz="2800" dirty="0"/>
              <a:t>.</a:t>
            </a:r>
            <a:br>
              <a:rPr lang="en-US" sz="2800" dirty="0"/>
            </a:br>
            <a:r>
              <a:rPr lang="en-US" sz="2800" dirty="0"/>
              <a:t>2. </a:t>
            </a:r>
            <a:r>
              <a:rPr lang="en-US" sz="2800" dirty="0" err="1"/>
              <a:t>Mengembangkan</a:t>
            </a:r>
            <a:r>
              <a:rPr lang="en-US" sz="2800" dirty="0"/>
              <a:t> </a:t>
            </a:r>
            <a:r>
              <a:rPr lang="en-US" sz="2800" dirty="0" err="1"/>
              <a:t>rencana</a:t>
            </a:r>
            <a:r>
              <a:rPr lang="en-US" sz="2800" dirty="0"/>
              <a:t> </a:t>
            </a:r>
            <a:r>
              <a:rPr lang="en-US" sz="2800" dirty="0" err="1"/>
              <a:t>perilaku</a:t>
            </a:r>
            <a:r>
              <a:rPr lang="en-US" sz="2800" dirty="0"/>
              <a:t>: </a:t>
            </a:r>
            <a:r>
              <a:rPr lang="en-US" sz="2800" dirty="0" err="1"/>
              <a:t>Membuat</a:t>
            </a:r>
            <a:r>
              <a:rPr lang="en-US" sz="2800" dirty="0"/>
              <a:t> </a:t>
            </a:r>
            <a:br>
              <a:rPr lang="en-US" sz="2800" dirty="0" smtClean="0"/>
            </a:br>
            <a:r>
              <a:rPr lang="en-US" sz="2800" dirty="0"/>
              <a:t> </a:t>
            </a:r>
            <a:r>
              <a:rPr lang="en-US" sz="2800" dirty="0" smtClean="0"/>
              <a:t>    </a:t>
            </a:r>
            <a:r>
              <a:rPr lang="en-US" sz="2800" dirty="0" err="1" smtClean="0"/>
              <a:t>rencana</a:t>
            </a:r>
            <a:r>
              <a:rPr lang="en-US" sz="2800" dirty="0" smtClean="0"/>
              <a:t> </a:t>
            </a:r>
            <a:r>
              <a:rPr lang="en-US" sz="2800" dirty="0" err="1"/>
              <a:t>perilaku</a:t>
            </a:r>
            <a:r>
              <a:rPr lang="en-US" sz="2800" dirty="0"/>
              <a:t> yang </a:t>
            </a:r>
            <a:r>
              <a:rPr lang="en-US" sz="2800" dirty="0" err="1"/>
              <a:t>jelas</a:t>
            </a:r>
            <a:r>
              <a:rPr lang="en-US" sz="2800" dirty="0"/>
              <a:t> </a:t>
            </a:r>
            <a:r>
              <a:rPr lang="en-US" sz="2800" dirty="0" err="1"/>
              <a:t>dan</a:t>
            </a:r>
            <a:r>
              <a:rPr lang="en-US" sz="2800" dirty="0"/>
              <a:t> </a:t>
            </a:r>
            <a:r>
              <a:rPr lang="en-US" sz="2800" dirty="0" err="1"/>
              <a:t>spesifik</a:t>
            </a:r>
            <a:r>
              <a:rPr lang="en-US" sz="2800" dirty="0"/>
              <a:t>.</a:t>
            </a:r>
            <a:br>
              <a:rPr lang="en-US" sz="2800" dirty="0"/>
            </a:br>
            <a:r>
              <a:rPr lang="en-US" sz="2800" dirty="0"/>
              <a:t>3. </a:t>
            </a:r>
            <a:r>
              <a:rPr lang="en-US" sz="2800" dirty="0" err="1"/>
              <a:t>Menggunakan</a:t>
            </a:r>
            <a:r>
              <a:rPr lang="en-US" sz="2800" dirty="0"/>
              <a:t> </a:t>
            </a:r>
            <a:r>
              <a:rPr lang="en-US" sz="2800" dirty="0" err="1"/>
              <a:t>teknik</a:t>
            </a:r>
            <a:r>
              <a:rPr lang="en-US" sz="2800" dirty="0"/>
              <a:t> </a:t>
            </a:r>
            <a:r>
              <a:rPr lang="en-US" sz="2800" dirty="0" err="1"/>
              <a:t>pengalihan</a:t>
            </a:r>
            <a:r>
              <a:rPr lang="en-US" sz="2800" dirty="0"/>
              <a:t>: </a:t>
            </a:r>
            <a:r>
              <a:rPr lang="en-US" sz="2800" dirty="0" err="1"/>
              <a:t>Mengalihkan</a:t>
            </a:r>
            <a:r>
              <a:rPr lang="en-US" sz="2800" dirty="0"/>
              <a:t> </a:t>
            </a:r>
            <a:br>
              <a:rPr lang="en-US" sz="2800" dirty="0" smtClean="0"/>
            </a:br>
            <a:r>
              <a:rPr lang="en-US" sz="2800" dirty="0"/>
              <a:t> </a:t>
            </a:r>
            <a:r>
              <a:rPr lang="en-US" sz="2800" dirty="0" smtClean="0"/>
              <a:t>   </a:t>
            </a:r>
            <a:r>
              <a:rPr lang="en-US" sz="2800" dirty="0" err="1" smtClean="0"/>
              <a:t>perhatian</a:t>
            </a:r>
            <a:r>
              <a:rPr lang="en-US" sz="2800" dirty="0" smtClean="0"/>
              <a:t> </a:t>
            </a:r>
            <a:r>
              <a:rPr lang="en-US" sz="2800" dirty="0" err="1"/>
              <a:t>siswa</a:t>
            </a:r>
            <a:r>
              <a:rPr lang="en-US" sz="2800" dirty="0"/>
              <a:t> </a:t>
            </a:r>
            <a:r>
              <a:rPr lang="en-US" sz="2800" dirty="0" err="1"/>
              <a:t>dari</a:t>
            </a:r>
            <a:r>
              <a:rPr lang="en-US" sz="2800" dirty="0"/>
              <a:t> </a:t>
            </a:r>
            <a:r>
              <a:rPr lang="en-US" sz="2800" dirty="0" err="1"/>
              <a:t>perilaku</a:t>
            </a:r>
            <a:r>
              <a:rPr lang="en-US" sz="2800" dirty="0"/>
              <a:t> </a:t>
            </a:r>
            <a:r>
              <a:rPr lang="en-US" sz="2800" dirty="0" err="1"/>
              <a:t>negatif</a:t>
            </a:r>
            <a:r>
              <a:rPr lang="en-US" sz="2800" dirty="0"/>
              <a:t>.</a:t>
            </a:r>
            <a:br>
              <a:rPr lang="en-US" sz="2800" dirty="0"/>
            </a:br>
            <a:r>
              <a:rPr lang="en-US" sz="2800" dirty="0"/>
              <a:t>4. </a:t>
            </a:r>
            <a:r>
              <a:rPr lang="en-US" sz="2800" dirty="0" err="1"/>
              <a:t>Mengajarkan</a:t>
            </a:r>
            <a:r>
              <a:rPr lang="en-US" sz="2800" dirty="0"/>
              <a:t> </a:t>
            </a:r>
            <a:r>
              <a:rPr lang="en-US" sz="2800" dirty="0" err="1"/>
              <a:t>keterampilan</a:t>
            </a:r>
            <a:r>
              <a:rPr lang="en-US" sz="2800" dirty="0"/>
              <a:t> </a:t>
            </a:r>
            <a:r>
              <a:rPr lang="en-US" sz="2800" dirty="0" err="1"/>
              <a:t>mengelola</a:t>
            </a:r>
            <a:r>
              <a:rPr lang="en-US" sz="2800" dirty="0"/>
              <a:t> </a:t>
            </a:r>
            <a:r>
              <a:rPr lang="en-US" sz="2800" dirty="0" err="1"/>
              <a:t>emosi</a:t>
            </a:r>
            <a:r>
              <a:rPr lang="en-US" sz="2800" dirty="0"/>
              <a:t>: </a:t>
            </a:r>
            <a:br>
              <a:rPr lang="en-US" sz="2800" dirty="0" smtClean="0"/>
            </a:br>
            <a:r>
              <a:rPr lang="en-US" sz="2800" dirty="0"/>
              <a:t> </a:t>
            </a:r>
            <a:r>
              <a:rPr lang="en-US" sz="2800" dirty="0" smtClean="0"/>
              <a:t>   </a:t>
            </a:r>
            <a:r>
              <a:rPr lang="en-US" sz="2800" dirty="0" err="1" smtClean="0"/>
              <a:t>Mengajarkan</a:t>
            </a:r>
            <a:r>
              <a:rPr lang="en-US" sz="2800" dirty="0" smtClean="0"/>
              <a:t> </a:t>
            </a:r>
            <a:r>
              <a:rPr lang="en-US" sz="2800" dirty="0" err="1"/>
              <a:t>siswa</a:t>
            </a:r>
            <a:r>
              <a:rPr lang="en-US" sz="2800" dirty="0"/>
              <a:t> </a:t>
            </a:r>
            <a:r>
              <a:rPr lang="en-US" sz="2800" dirty="0" err="1"/>
              <a:t>keterampilan</a:t>
            </a:r>
            <a:r>
              <a:rPr lang="en-US" sz="2800" dirty="0"/>
              <a:t> </a:t>
            </a:r>
            <a:r>
              <a:rPr lang="en-US" sz="2800" dirty="0" err="1"/>
              <a:t>mengelola</a:t>
            </a:r>
            <a:r>
              <a:rPr lang="en-US" sz="2800" dirty="0"/>
              <a:t> </a:t>
            </a:r>
            <a:r>
              <a:rPr lang="en-US" sz="2800" dirty="0" err="1"/>
              <a:t>emosi</a:t>
            </a:r>
            <a:r>
              <a:rPr lang="en-US" sz="2800" dirty="0"/>
              <a:t> </a:t>
            </a:r>
            <a:r>
              <a:rPr lang="en-US" sz="2800" dirty="0" smtClean="0"/>
              <a:t>   </a:t>
            </a:r>
            <a:br>
              <a:rPr lang="en-US" sz="2800" dirty="0" smtClean="0"/>
            </a:br>
            <a:r>
              <a:rPr lang="en-US" sz="2800" dirty="0"/>
              <a:t> </a:t>
            </a:r>
            <a:r>
              <a:rPr lang="en-US" sz="2800" dirty="0" smtClean="0"/>
              <a:t>   </a:t>
            </a:r>
            <a:r>
              <a:rPr lang="en-US" sz="2800" dirty="0" err="1" smtClean="0"/>
              <a:t>mereka</a:t>
            </a:r>
            <a:r>
              <a:rPr lang="en-US" sz="2800" dirty="0"/>
              <a:t>.</a:t>
            </a:r>
            <a:br>
              <a:rPr lang="en-US" sz="2000" dirty="0"/>
            </a:b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6096000"/>
          </a:xfrm>
        </p:spPr>
        <p:txBody>
          <a:bodyPr>
            <a:normAutofit/>
          </a:bodyPr>
          <a:lstStyle/>
          <a:p>
            <a:pPr algn="l"/>
            <a:r>
              <a:rPr lang="en-US" sz="2800" dirty="0" err="1"/>
              <a:t>Manfaat</a:t>
            </a:r>
            <a:r>
              <a:rPr lang="en-US" sz="2800" dirty="0"/>
              <a:t> </a:t>
            </a:r>
            <a:r>
              <a:rPr lang="en-US" sz="2800" dirty="0" err="1"/>
              <a:t>Disiplin</a:t>
            </a:r>
            <a:r>
              <a:rPr lang="en-US" sz="2800" dirty="0"/>
              <a:t> </a:t>
            </a:r>
            <a:r>
              <a:rPr lang="en-US" sz="2800" dirty="0" err="1" smtClean="0"/>
              <a:t>Positif</a:t>
            </a:r>
            <a:br>
              <a:rPr lang="en-US" sz="2800" dirty="0" smtClean="0"/>
            </a:br>
            <a:br>
              <a:rPr lang="en-US" sz="2800" dirty="0"/>
            </a:br>
            <a:r>
              <a:rPr lang="en-US" sz="2800" dirty="0"/>
              <a:t>1. </a:t>
            </a:r>
            <a:r>
              <a:rPr lang="en-US" sz="2800" dirty="0" err="1"/>
              <a:t>Meningkatkan</a:t>
            </a:r>
            <a:r>
              <a:rPr lang="en-US" sz="2800" dirty="0"/>
              <a:t> </a:t>
            </a:r>
            <a:r>
              <a:rPr lang="en-US" sz="2800" dirty="0" err="1"/>
              <a:t>kesadaran</a:t>
            </a:r>
            <a:r>
              <a:rPr lang="en-US" sz="2800" dirty="0"/>
              <a:t> </a:t>
            </a:r>
            <a:r>
              <a:rPr lang="en-US" sz="2800" dirty="0" err="1"/>
              <a:t>diri</a:t>
            </a:r>
            <a:r>
              <a:rPr lang="en-US" sz="2800" dirty="0"/>
              <a:t>: </a:t>
            </a:r>
            <a:r>
              <a:rPr lang="en-US" sz="2800" dirty="0" err="1"/>
              <a:t>Siswa</a:t>
            </a:r>
            <a:r>
              <a:rPr lang="en-US" sz="2800" dirty="0"/>
              <a:t> </a:t>
            </a:r>
            <a:r>
              <a:rPr lang="en-US" sz="2800" dirty="0" err="1"/>
              <a:t>menjadi</a:t>
            </a:r>
            <a:r>
              <a:rPr lang="en-US" sz="2800" dirty="0"/>
              <a:t> </a:t>
            </a:r>
            <a:r>
              <a:rPr lang="en-US" sz="2800" dirty="0" err="1"/>
              <a:t>lebih</a:t>
            </a:r>
            <a:r>
              <a:rPr lang="en-US" sz="2800" dirty="0"/>
              <a:t> </a:t>
            </a:r>
            <a:br>
              <a:rPr lang="en-US" sz="2800" dirty="0" smtClean="0"/>
            </a:br>
            <a:r>
              <a:rPr lang="en-US" sz="2800" dirty="0"/>
              <a:t> </a:t>
            </a:r>
            <a:r>
              <a:rPr lang="en-US" sz="2800" dirty="0" smtClean="0"/>
              <a:t>    </a:t>
            </a:r>
            <a:r>
              <a:rPr lang="en-US" sz="2800" dirty="0" err="1" smtClean="0"/>
              <a:t>sadar</a:t>
            </a:r>
            <a:r>
              <a:rPr lang="en-US" sz="2800" dirty="0" smtClean="0"/>
              <a:t> </a:t>
            </a:r>
            <a:r>
              <a:rPr lang="en-US" sz="2800" dirty="0" err="1"/>
              <a:t>akan</a:t>
            </a:r>
            <a:r>
              <a:rPr lang="en-US" sz="2800" dirty="0"/>
              <a:t> </a:t>
            </a:r>
            <a:r>
              <a:rPr lang="en-US" sz="2800" dirty="0" err="1"/>
              <a:t>perilaku</a:t>
            </a:r>
            <a:r>
              <a:rPr lang="en-US" sz="2800" dirty="0"/>
              <a:t> </a:t>
            </a:r>
            <a:r>
              <a:rPr lang="en-US" sz="2800" dirty="0" err="1"/>
              <a:t>mereka</a:t>
            </a:r>
            <a:r>
              <a:rPr lang="en-US" sz="2800" dirty="0"/>
              <a:t>.</a:t>
            </a:r>
            <a:br>
              <a:rPr lang="en-US" sz="2800" dirty="0"/>
            </a:br>
            <a:r>
              <a:rPr lang="en-US" sz="2800" dirty="0"/>
              <a:t>2. </a:t>
            </a:r>
            <a:r>
              <a:rPr lang="en-US" sz="2800" dirty="0" err="1"/>
              <a:t>Meningkatkan</a:t>
            </a:r>
            <a:r>
              <a:rPr lang="en-US" sz="2800" dirty="0"/>
              <a:t> </a:t>
            </a:r>
            <a:r>
              <a:rPr lang="en-US" sz="2800" dirty="0" err="1"/>
              <a:t>keterampilan</a:t>
            </a:r>
            <a:r>
              <a:rPr lang="en-US" sz="2800" dirty="0"/>
              <a:t> </a:t>
            </a:r>
            <a:r>
              <a:rPr lang="en-US" sz="2800" dirty="0" err="1"/>
              <a:t>mengelola</a:t>
            </a:r>
            <a:r>
              <a:rPr lang="en-US" sz="2800" dirty="0"/>
              <a:t> </a:t>
            </a:r>
            <a:r>
              <a:rPr lang="en-US" sz="2800" dirty="0" err="1"/>
              <a:t>perilaku</a:t>
            </a:r>
            <a:r>
              <a:rPr lang="en-US" sz="2800" dirty="0"/>
              <a:t>: </a:t>
            </a:r>
            <a:br>
              <a:rPr lang="en-US" sz="2800" dirty="0" smtClean="0"/>
            </a:br>
            <a:r>
              <a:rPr lang="en-US" sz="2800" dirty="0"/>
              <a:t> </a:t>
            </a:r>
            <a:r>
              <a:rPr lang="en-US" sz="2800" dirty="0" smtClean="0"/>
              <a:t>    </a:t>
            </a:r>
            <a:r>
              <a:rPr lang="en-US" sz="2800" dirty="0" err="1" smtClean="0"/>
              <a:t>Siswa</a:t>
            </a:r>
            <a:r>
              <a:rPr lang="en-US" sz="2800" dirty="0" smtClean="0"/>
              <a:t> </a:t>
            </a:r>
            <a:r>
              <a:rPr lang="en-US" sz="2800" dirty="0" err="1"/>
              <a:t>menjadi</a:t>
            </a:r>
            <a:r>
              <a:rPr lang="en-US" sz="2800" dirty="0"/>
              <a:t> </a:t>
            </a:r>
            <a:r>
              <a:rPr lang="en-US" sz="2800" dirty="0" err="1"/>
              <a:t>lebih</a:t>
            </a:r>
            <a:r>
              <a:rPr lang="en-US" sz="2800" dirty="0"/>
              <a:t> </a:t>
            </a:r>
            <a:r>
              <a:rPr lang="en-US" sz="2800" dirty="0" err="1"/>
              <a:t>mampu</a:t>
            </a:r>
            <a:r>
              <a:rPr lang="en-US" sz="2800" dirty="0"/>
              <a:t> </a:t>
            </a:r>
            <a:r>
              <a:rPr lang="en-US" sz="2800" dirty="0" err="1"/>
              <a:t>mengelola</a:t>
            </a:r>
            <a:r>
              <a:rPr lang="en-US" sz="2800" dirty="0"/>
              <a:t> </a:t>
            </a:r>
            <a:r>
              <a:rPr lang="en-US" sz="2800" dirty="0" err="1"/>
              <a:t>perilaku</a:t>
            </a:r>
            <a:r>
              <a:rPr lang="en-US" sz="2800" dirty="0"/>
              <a:t> </a:t>
            </a:r>
            <a:br>
              <a:rPr lang="en-US" sz="2800" dirty="0" smtClean="0"/>
            </a:br>
            <a:r>
              <a:rPr lang="en-US" sz="2800" dirty="0"/>
              <a:t> </a:t>
            </a:r>
            <a:r>
              <a:rPr lang="en-US" sz="2800" dirty="0" smtClean="0"/>
              <a:t>    </a:t>
            </a:r>
            <a:r>
              <a:rPr lang="en-US" sz="2800" dirty="0" err="1" smtClean="0"/>
              <a:t>mereka</a:t>
            </a:r>
            <a:r>
              <a:rPr lang="en-US" sz="2800" dirty="0"/>
              <a:t>.</a:t>
            </a:r>
            <a:br>
              <a:rPr lang="en-US" sz="2800" dirty="0"/>
            </a:br>
            <a:r>
              <a:rPr lang="en-US" sz="2800" dirty="0"/>
              <a:t>3. </a:t>
            </a:r>
            <a:r>
              <a:rPr lang="en-US" sz="2800" dirty="0" err="1"/>
              <a:t>Meningkatkan</a:t>
            </a:r>
            <a:r>
              <a:rPr lang="en-US" sz="2800" dirty="0"/>
              <a:t> </a:t>
            </a:r>
            <a:r>
              <a:rPr lang="en-US" sz="2800" dirty="0" err="1"/>
              <a:t>hubungan</a:t>
            </a:r>
            <a:r>
              <a:rPr lang="en-US" sz="2800" dirty="0"/>
              <a:t> guru-</a:t>
            </a:r>
            <a:r>
              <a:rPr lang="en-US" sz="2800" dirty="0" err="1"/>
              <a:t>siswa</a:t>
            </a:r>
            <a:r>
              <a:rPr lang="en-US" sz="2800" dirty="0"/>
              <a:t>: Guru </a:t>
            </a:r>
            <a:r>
              <a:rPr lang="en-US" sz="2800" dirty="0" err="1"/>
              <a:t>dan</a:t>
            </a:r>
            <a:r>
              <a:rPr lang="en-US" sz="2800" dirty="0"/>
              <a:t> </a:t>
            </a:r>
            <a:br>
              <a:rPr lang="en-US" sz="2800" dirty="0" smtClean="0"/>
            </a:br>
            <a:r>
              <a:rPr lang="en-US" sz="2800" dirty="0"/>
              <a:t> </a:t>
            </a:r>
            <a:r>
              <a:rPr lang="en-US" sz="2800" dirty="0" smtClean="0"/>
              <a:t>    </a:t>
            </a:r>
            <a:r>
              <a:rPr lang="en-US" sz="2800" dirty="0" err="1" smtClean="0"/>
              <a:t>siswa</a:t>
            </a:r>
            <a:r>
              <a:rPr lang="en-US" sz="2800" dirty="0" smtClean="0"/>
              <a:t> </a:t>
            </a:r>
            <a:r>
              <a:rPr lang="en-US" sz="2800" dirty="0" err="1"/>
              <a:t>memiliki</a:t>
            </a:r>
            <a:r>
              <a:rPr lang="en-US" sz="2800" dirty="0"/>
              <a:t> </a:t>
            </a:r>
            <a:r>
              <a:rPr lang="en-US" sz="2800" dirty="0" err="1"/>
              <a:t>hubungan</a:t>
            </a:r>
            <a:r>
              <a:rPr lang="en-US" sz="2800" dirty="0"/>
              <a:t> yang </a:t>
            </a:r>
            <a:r>
              <a:rPr lang="en-US" sz="2800" dirty="0" err="1"/>
              <a:t>lebih</a:t>
            </a:r>
            <a:r>
              <a:rPr lang="en-US" sz="2800" dirty="0"/>
              <a:t> </a:t>
            </a:r>
            <a:r>
              <a:rPr lang="en-US" sz="2800" dirty="0" err="1"/>
              <a:t>positif</a:t>
            </a:r>
            <a:r>
              <a:rPr lang="en-US" sz="2800" dirty="0"/>
              <a:t>.</a:t>
            </a:r>
            <a:br>
              <a:rPr lang="en-US" sz="2800" dirty="0"/>
            </a:br>
            <a:r>
              <a:rPr lang="en-US" sz="2800" dirty="0"/>
              <a:t>4. </a:t>
            </a:r>
            <a:r>
              <a:rPr lang="en-US" sz="2800" dirty="0" err="1"/>
              <a:t>Mengurangi</a:t>
            </a:r>
            <a:r>
              <a:rPr lang="en-US" sz="2800" dirty="0"/>
              <a:t> </a:t>
            </a:r>
            <a:r>
              <a:rPr lang="en-US" sz="2800" dirty="0" err="1"/>
              <a:t>perilaku</a:t>
            </a:r>
            <a:r>
              <a:rPr lang="en-US" sz="2800" dirty="0"/>
              <a:t> </a:t>
            </a:r>
            <a:r>
              <a:rPr lang="en-US" sz="2800" dirty="0" err="1"/>
              <a:t>negatif</a:t>
            </a:r>
            <a:r>
              <a:rPr lang="en-US" sz="2800" dirty="0"/>
              <a:t>: </a:t>
            </a:r>
            <a:r>
              <a:rPr lang="en-US" sz="2800" dirty="0" err="1"/>
              <a:t>Perilaku</a:t>
            </a:r>
            <a:r>
              <a:rPr lang="en-US" sz="2800" dirty="0"/>
              <a:t> </a:t>
            </a:r>
            <a:r>
              <a:rPr lang="en-US" sz="2800" dirty="0" err="1"/>
              <a:t>negatif</a:t>
            </a:r>
            <a:r>
              <a:rPr lang="en-US" sz="2800" dirty="0"/>
              <a:t> </a:t>
            </a:r>
            <a:br>
              <a:rPr lang="en-US" sz="2800" dirty="0" smtClean="0"/>
            </a:br>
            <a:r>
              <a:rPr lang="en-US" sz="2800" dirty="0"/>
              <a:t> </a:t>
            </a:r>
            <a:r>
              <a:rPr lang="en-US" sz="2800" dirty="0" smtClean="0"/>
              <a:t>    </a:t>
            </a:r>
            <a:r>
              <a:rPr lang="en-US" sz="2800" dirty="0" err="1" smtClean="0"/>
              <a:t>siswa</a:t>
            </a:r>
            <a:r>
              <a:rPr lang="en-US" sz="2800" dirty="0" smtClean="0"/>
              <a:t> </a:t>
            </a:r>
            <a:r>
              <a:rPr lang="en-US" sz="2800" dirty="0" err="1"/>
              <a:t>dapat</a:t>
            </a:r>
            <a:r>
              <a:rPr lang="en-US" sz="2800" dirty="0"/>
              <a:t> </a:t>
            </a:r>
            <a:r>
              <a:rPr lang="en-US" sz="2800" dirty="0" err="1"/>
              <a:t>berkurang</a:t>
            </a:r>
            <a:r>
              <a:rPr lang="en-US" sz="2800" dirty="0"/>
              <a:t>.</a:t>
            </a:r>
            <a:br>
              <a:rPr lang="en-US" sz="2800" dirty="0"/>
            </a:b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6172200"/>
          </a:xfrm>
        </p:spPr>
        <p:txBody>
          <a:bodyPr>
            <a:noAutofit/>
          </a:bodyPr>
          <a:lstStyle/>
          <a:p>
            <a:pPr algn="l"/>
            <a:r>
              <a:rPr lang="en-US" sz="2800" dirty="0" err="1"/>
              <a:t>Menghindari</a:t>
            </a:r>
            <a:r>
              <a:rPr lang="en-US" sz="2800" dirty="0"/>
              <a:t> </a:t>
            </a:r>
            <a:r>
              <a:rPr lang="en-US" sz="2800" dirty="0" err="1"/>
              <a:t>Hukuman</a:t>
            </a:r>
            <a:r>
              <a:rPr lang="en-US" sz="2800" dirty="0"/>
              <a:t> </a:t>
            </a:r>
            <a:r>
              <a:rPr lang="en-US" sz="2800" dirty="0" err="1" smtClean="0"/>
              <a:t>Fisik</a:t>
            </a:r>
            <a:br>
              <a:rPr lang="en-US" sz="2800" dirty="0" smtClean="0"/>
            </a:br>
            <a:br>
              <a:rPr lang="en-US" sz="2800" dirty="0"/>
            </a:br>
            <a:r>
              <a:rPr lang="en-US" sz="2800" dirty="0"/>
              <a:t>1. </a:t>
            </a:r>
            <a:r>
              <a:rPr lang="en-US" sz="2800" dirty="0" err="1"/>
              <a:t>Menggunakan</a:t>
            </a:r>
            <a:r>
              <a:rPr lang="en-US" sz="2800" dirty="0"/>
              <a:t> </a:t>
            </a:r>
            <a:r>
              <a:rPr lang="en-US" sz="2800" dirty="0" err="1"/>
              <a:t>hukuman</a:t>
            </a:r>
            <a:r>
              <a:rPr lang="en-US" sz="2800" dirty="0"/>
              <a:t> yang </a:t>
            </a:r>
            <a:r>
              <a:rPr lang="en-US" sz="2800" dirty="0" err="1"/>
              <a:t>konstruktif</a:t>
            </a:r>
            <a:r>
              <a:rPr lang="en-US" sz="2800" dirty="0"/>
              <a:t>: </a:t>
            </a:r>
            <a:br>
              <a:rPr lang="en-US" sz="2800" dirty="0" smtClean="0"/>
            </a:br>
            <a:r>
              <a:rPr lang="en-US" sz="2800" dirty="0"/>
              <a:t> </a:t>
            </a:r>
            <a:r>
              <a:rPr lang="en-US" sz="2800" dirty="0" smtClean="0"/>
              <a:t>   </a:t>
            </a:r>
            <a:r>
              <a:rPr lang="en-US" sz="2800" dirty="0" err="1" smtClean="0"/>
              <a:t>Menggunakan</a:t>
            </a:r>
            <a:r>
              <a:rPr lang="en-US" sz="2800" dirty="0" smtClean="0"/>
              <a:t> </a:t>
            </a:r>
            <a:r>
              <a:rPr lang="en-US" sz="2800" dirty="0" err="1"/>
              <a:t>hukuman</a:t>
            </a:r>
            <a:r>
              <a:rPr lang="en-US" sz="2800" dirty="0"/>
              <a:t> yang </a:t>
            </a:r>
            <a:r>
              <a:rPr lang="en-US" sz="2800" dirty="0" err="1"/>
              <a:t>konstruktif</a:t>
            </a:r>
            <a:r>
              <a:rPr lang="en-US" sz="2800" dirty="0"/>
              <a:t> </a:t>
            </a:r>
            <a:r>
              <a:rPr lang="en-US" sz="2800" dirty="0" err="1"/>
              <a:t>dan</a:t>
            </a:r>
            <a:r>
              <a:rPr lang="en-US" sz="2800" dirty="0"/>
              <a:t> </a:t>
            </a:r>
            <a:br>
              <a:rPr lang="en-US" sz="2800" dirty="0" smtClean="0"/>
            </a:br>
            <a:r>
              <a:rPr lang="en-US" sz="2800" dirty="0"/>
              <a:t> </a:t>
            </a:r>
            <a:r>
              <a:rPr lang="en-US" sz="2800" dirty="0" smtClean="0"/>
              <a:t>    </a:t>
            </a:r>
            <a:r>
              <a:rPr lang="en-US" sz="2800" dirty="0" err="1" smtClean="0"/>
              <a:t>tidak</a:t>
            </a:r>
            <a:r>
              <a:rPr lang="en-US" sz="2800" dirty="0" smtClean="0"/>
              <a:t> </a:t>
            </a:r>
            <a:r>
              <a:rPr lang="en-US" sz="2800" dirty="0" err="1"/>
              <a:t>bersifat</a:t>
            </a:r>
            <a:r>
              <a:rPr lang="en-US" sz="2800" dirty="0"/>
              <a:t> </a:t>
            </a:r>
            <a:r>
              <a:rPr lang="en-US" sz="2800" dirty="0" err="1"/>
              <a:t>fisik</a:t>
            </a:r>
            <a:r>
              <a:rPr lang="en-US" sz="2800" dirty="0"/>
              <a:t>.</a:t>
            </a:r>
            <a:br>
              <a:rPr lang="en-US" sz="2800" dirty="0"/>
            </a:br>
            <a:r>
              <a:rPr lang="en-US" sz="2800" dirty="0"/>
              <a:t>2. </a:t>
            </a:r>
            <a:r>
              <a:rPr lang="en-US" sz="2800" dirty="0" err="1"/>
              <a:t>Mengajarkan</a:t>
            </a:r>
            <a:r>
              <a:rPr lang="en-US" sz="2800" dirty="0"/>
              <a:t> </a:t>
            </a:r>
            <a:r>
              <a:rPr lang="en-US" sz="2800" dirty="0" err="1"/>
              <a:t>keterampilan</a:t>
            </a:r>
            <a:r>
              <a:rPr lang="en-US" sz="2800" dirty="0"/>
              <a:t> </a:t>
            </a:r>
            <a:r>
              <a:rPr lang="en-US" sz="2800" dirty="0" err="1"/>
              <a:t>mengelola</a:t>
            </a:r>
            <a:r>
              <a:rPr lang="en-US" sz="2800" dirty="0"/>
              <a:t> </a:t>
            </a:r>
            <a:r>
              <a:rPr lang="en-US" sz="2800" dirty="0" err="1"/>
              <a:t>emosi</a:t>
            </a:r>
            <a:r>
              <a:rPr lang="en-US" sz="2800" dirty="0"/>
              <a:t>: </a:t>
            </a:r>
            <a:br>
              <a:rPr lang="en-US" sz="2800" dirty="0" smtClean="0"/>
            </a:br>
            <a:r>
              <a:rPr lang="en-US" sz="2800" dirty="0"/>
              <a:t> </a:t>
            </a:r>
            <a:r>
              <a:rPr lang="en-US" sz="2800" dirty="0" smtClean="0"/>
              <a:t>    </a:t>
            </a:r>
            <a:r>
              <a:rPr lang="en-US" sz="2800" dirty="0" err="1" smtClean="0"/>
              <a:t>Mengajarkan</a:t>
            </a:r>
            <a:r>
              <a:rPr lang="en-US" sz="2800" dirty="0" smtClean="0"/>
              <a:t> </a:t>
            </a:r>
            <a:r>
              <a:rPr lang="en-US" sz="2800" dirty="0" err="1"/>
              <a:t>siswa</a:t>
            </a:r>
            <a:r>
              <a:rPr lang="en-US" sz="2800" dirty="0"/>
              <a:t> </a:t>
            </a:r>
            <a:r>
              <a:rPr lang="en-US" sz="2800" dirty="0" err="1"/>
              <a:t>keterampilan</a:t>
            </a:r>
            <a:r>
              <a:rPr lang="en-US" sz="2800" dirty="0"/>
              <a:t> </a:t>
            </a:r>
            <a:r>
              <a:rPr lang="en-US" sz="2800" dirty="0" err="1"/>
              <a:t>mengelola</a:t>
            </a:r>
            <a:r>
              <a:rPr lang="en-US" sz="2800" dirty="0"/>
              <a:t> </a:t>
            </a:r>
            <a:br>
              <a:rPr lang="en-US" sz="2800" dirty="0" smtClean="0"/>
            </a:br>
            <a:r>
              <a:rPr lang="en-US" sz="2800" dirty="0"/>
              <a:t> </a:t>
            </a:r>
            <a:r>
              <a:rPr lang="en-US" sz="2800" dirty="0" smtClean="0"/>
              <a:t>    </a:t>
            </a:r>
            <a:r>
              <a:rPr lang="en-US" sz="2800" dirty="0" err="1" smtClean="0"/>
              <a:t>emosi</a:t>
            </a:r>
            <a:r>
              <a:rPr lang="en-US" sz="2800" dirty="0" smtClean="0"/>
              <a:t> </a:t>
            </a:r>
            <a:r>
              <a:rPr lang="en-US" sz="2800" dirty="0" err="1"/>
              <a:t>mereka</a:t>
            </a:r>
            <a:r>
              <a:rPr lang="en-US" sz="2800" dirty="0"/>
              <a:t>.</a:t>
            </a:r>
            <a:br>
              <a:rPr lang="en-US" sz="2800" dirty="0"/>
            </a:br>
            <a:r>
              <a:rPr lang="en-US" sz="2800" dirty="0"/>
              <a:t>3. </a:t>
            </a:r>
            <a:r>
              <a:rPr lang="en-US" sz="2800" dirty="0" err="1"/>
              <a:t>Mengembangkan</a:t>
            </a:r>
            <a:r>
              <a:rPr lang="en-US" sz="2800" dirty="0"/>
              <a:t> </a:t>
            </a:r>
            <a:r>
              <a:rPr lang="en-US" sz="2800" dirty="0" err="1"/>
              <a:t>rencana</a:t>
            </a:r>
            <a:r>
              <a:rPr lang="en-US" sz="2800" dirty="0"/>
              <a:t> </a:t>
            </a:r>
            <a:r>
              <a:rPr lang="en-US" sz="2800" dirty="0" err="1"/>
              <a:t>perilaku</a:t>
            </a:r>
            <a:r>
              <a:rPr lang="en-US" sz="2800" dirty="0"/>
              <a:t>: </a:t>
            </a:r>
            <a:r>
              <a:rPr lang="en-US" sz="2800" dirty="0" err="1"/>
              <a:t>Membuat</a:t>
            </a:r>
            <a:r>
              <a:rPr lang="en-US" sz="2800" dirty="0"/>
              <a:t> </a:t>
            </a:r>
            <a:br>
              <a:rPr lang="en-US" sz="2800" dirty="0" smtClean="0"/>
            </a:br>
            <a:r>
              <a:rPr lang="en-US" sz="2800" dirty="0"/>
              <a:t> </a:t>
            </a:r>
            <a:r>
              <a:rPr lang="en-US" sz="2800" dirty="0" smtClean="0"/>
              <a:t>    </a:t>
            </a:r>
            <a:r>
              <a:rPr lang="en-US" sz="2800" dirty="0" err="1" smtClean="0"/>
              <a:t>rencana</a:t>
            </a:r>
            <a:r>
              <a:rPr lang="en-US" sz="2800" dirty="0" smtClean="0"/>
              <a:t> </a:t>
            </a:r>
            <a:r>
              <a:rPr lang="en-US" sz="2800" dirty="0" err="1"/>
              <a:t>perilaku</a:t>
            </a:r>
            <a:r>
              <a:rPr lang="en-US" sz="2800" dirty="0"/>
              <a:t> yang </a:t>
            </a:r>
            <a:r>
              <a:rPr lang="en-US" sz="2800" dirty="0" err="1"/>
              <a:t>jelas</a:t>
            </a:r>
            <a:r>
              <a:rPr lang="en-US" sz="2800" dirty="0"/>
              <a:t> </a:t>
            </a:r>
            <a:r>
              <a:rPr lang="en-US" sz="2800" dirty="0" err="1"/>
              <a:t>dan</a:t>
            </a:r>
            <a:r>
              <a:rPr lang="en-US" sz="2800" dirty="0"/>
              <a:t> </a:t>
            </a:r>
            <a:r>
              <a:rPr lang="en-US" sz="2800" dirty="0" err="1"/>
              <a:t>spesifik</a:t>
            </a:r>
            <a:r>
              <a:rPr lang="en-US" sz="2800" dirty="0"/>
              <a:t>.</a:t>
            </a:r>
            <a:br>
              <a:rPr lang="en-US" sz="2800" dirty="0"/>
            </a:br>
            <a:r>
              <a:rPr lang="en-US" sz="2800" dirty="0"/>
              <a:t>4. </a:t>
            </a:r>
            <a:r>
              <a:rPr lang="en-US" sz="2800" dirty="0" err="1"/>
              <a:t>Menggunakan</a:t>
            </a:r>
            <a:r>
              <a:rPr lang="en-US" sz="2800" dirty="0"/>
              <a:t> </a:t>
            </a:r>
            <a:r>
              <a:rPr lang="en-US" sz="2800" dirty="0" err="1"/>
              <a:t>komunikasi</a:t>
            </a:r>
            <a:r>
              <a:rPr lang="en-US" sz="2800" dirty="0"/>
              <a:t> </a:t>
            </a:r>
            <a:r>
              <a:rPr lang="en-US" sz="2800" dirty="0" err="1"/>
              <a:t>efektif</a:t>
            </a:r>
            <a:r>
              <a:rPr lang="en-US" sz="2800" dirty="0"/>
              <a:t>: </a:t>
            </a:r>
            <a:r>
              <a:rPr lang="en-US" sz="2800" dirty="0" err="1"/>
              <a:t>Menggunakan</a:t>
            </a:r>
            <a:r>
              <a:rPr lang="en-US" sz="2800" dirty="0"/>
              <a:t> </a:t>
            </a:r>
            <a:br>
              <a:rPr lang="en-US" sz="2800" dirty="0" smtClean="0"/>
            </a:br>
            <a:r>
              <a:rPr lang="en-US" sz="2800" dirty="0"/>
              <a:t> </a:t>
            </a:r>
            <a:r>
              <a:rPr lang="en-US" sz="2800" dirty="0" smtClean="0"/>
              <a:t>    </a:t>
            </a:r>
            <a:r>
              <a:rPr lang="en-US" sz="2800" dirty="0" err="1" smtClean="0"/>
              <a:t>komunikasi</a:t>
            </a:r>
            <a:r>
              <a:rPr lang="en-US" sz="2800" dirty="0" smtClean="0"/>
              <a:t> </a:t>
            </a:r>
            <a:r>
              <a:rPr lang="en-US" sz="2800" dirty="0"/>
              <a:t>yang </a:t>
            </a:r>
            <a:r>
              <a:rPr lang="en-US" sz="2800" dirty="0" err="1"/>
              <a:t>jelas</a:t>
            </a:r>
            <a:r>
              <a:rPr lang="en-US" sz="2800" dirty="0"/>
              <a:t> </a:t>
            </a:r>
            <a:r>
              <a:rPr lang="en-US" sz="2800" dirty="0" err="1"/>
              <a:t>dan</a:t>
            </a:r>
            <a:r>
              <a:rPr lang="en-US" sz="2800" dirty="0"/>
              <a:t> </a:t>
            </a:r>
            <a:r>
              <a:rPr lang="en-US" sz="2800" dirty="0" err="1"/>
              <a:t>efektif</a:t>
            </a:r>
            <a:r>
              <a:rPr lang="en-US" sz="2800" dirty="0"/>
              <a:t> </a:t>
            </a:r>
            <a:r>
              <a:rPr lang="en-US" sz="2800" dirty="0" err="1"/>
              <a:t>untuk</a:t>
            </a:r>
            <a:r>
              <a:rPr lang="en-US" sz="2800" dirty="0"/>
              <a:t> </a:t>
            </a:r>
            <a:br>
              <a:rPr lang="en-US" sz="2800" dirty="0" smtClean="0"/>
            </a:br>
            <a:r>
              <a:rPr lang="en-US" sz="2800" dirty="0"/>
              <a:t> </a:t>
            </a:r>
            <a:r>
              <a:rPr lang="en-US" sz="2800" dirty="0" smtClean="0"/>
              <a:t>    </a:t>
            </a:r>
            <a:r>
              <a:rPr lang="en-US" sz="2800" dirty="0" err="1" smtClean="0"/>
              <a:t>memahami</a:t>
            </a:r>
            <a:r>
              <a:rPr lang="en-US" sz="2800" dirty="0" smtClean="0"/>
              <a:t> </a:t>
            </a:r>
            <a:r>
              <a:rPr lang="en-US" sz="2800" dirty="0" err="1"/>
              <a:t>kebutuhan</a:t>
            </a:r>
            <a:r>
              <a:rPr lang="en-US" sz="2800" dirty="0"/>
              <a:t> </a:t>
            </a:r>
            <a:r>
              <a:rPr lang="en-US" sz="2800" dirty="0" err="1"/>
              <a:t>siswa</a:t>
            </a:r>
            <a:r>
              <a:rPr lang="en-US" sz="2800" dirty="0"/>
              <a:t>.</a:t>
            </a:r>
            <a:br>
              <a:rPr lang="en-US" sz="2800" dirty="0"/>
            </a:b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3733799"/>
          </a:xfrm>
        </p:spPr>
        <p:txBody>
          <a:bodyPr>
            <a:normAutofit/>
          </a:bodyPr>
          <a:lstStyle/>
          <a:p>
            <a:r>
              <a:rPr lang="en-US" sz="3200" dirty="0" err="1"/>
              <a:t>Dengan</a:t>
            </a:r>
            <a:r>
              <a:rPr lang="en-US" sz="3200" dirty="0"/>
              <a:t> </a:t>
            </a:r>
            <a:r>
              <a:rPr lang="en-US" sz="3200" dirty="0" err="1"/>
              <a:t>menggunakan</a:t>
            </a:r>
            <a:r>
              <a:rPr lang="en-US" sz="3200" dirty="0"/>
              <a:t> </a:t>
            </a:r>
            <a:r>
              <a:rPr lang="en-US" sz="3200" dirty="0" err="1"/>
              <a:t>disiplin</a:t>
            </a:r>
            <a:r>
              <a:rPr lang="en-US" sz="3200" dirty="0"/>
              <a:t> </a:t>
            </a:r>
            <a:r>
              <a:rPr lang="en-US" sz="3200" dirty="0" err="1"/>
              <a:t>positif</a:t>
            </a:r>
            <a:r>
              <a:rPr lang="en-US" sz="3200" dirty="0"/>
              <a:t> </a:t>
            </a:r>
            <a:r>
              <a:rPr lang="en-US" sz="3200" dirty="0" err="1"/>
              <a:t>dan</a:t>
            </a:r>
            <a:r>
              <a:rPr lang="en-US" sz="3200" dirty="0"/>
              <a:t> </a:t>
            </a:r>
            <a:r>
              <a:rPr lang="en-US" sz="3200" dirty="0" err="1"/>
              <a:t>menghindari</a:t>
            </a:r>
            <a:r>
              <a:rPr lang="en-US" sz="3200" dirty="0"/>
              <a:t> </a:t>
            </a:r>
            <a:r>
              <a:rPr lang="en-US" sz="3200" dirty="0" err="1"/>
              <a:t>hukuman</a:t>
            </a:r>
            <a:r>
              <a:rPr lang="en-US" sz="3200" dirty="0"/>
              <a:t> </a:t>
            </a:r>
            <a:r>
              <a:rPr lang="en-US" sz="3200" dirty="0" err="1"/>
              <a:t>fisik</a:t>
            </a:r>
            <a:r>
              <a:rPr lang="en-US" sz="3200" dirty="0"/>
              <a:t>, </a:t>
            </a:r>
            <a:r>
              <a:rPr lang="en-US" sz="3200" dirty="0" err="1"/>
              <a:t>kita</a:t>
            </a:r>
            <a:r>
              <a:rPr lang="en-US" sz="3200" dirty="0"/>
              <a:t> </a:t>
            </a:r>
            <a:r>
              <a:rPr lang="en-US" sz="3200" dirty="0" err="1"/>
              <a:t>dapat</a:t>
            </a:r>
            <a:r>
              <a:rPr lang="en-US" sz="3200" dirty="0"/>
              <a:t> </a:t>
            </a:r>
            <a:r>
              <a:rPr lang="en-US" sz="3200" dirty="0" err="1"/>
              <a:t>membantu</a:t>
            </a:r>
            <a:r>
              <a:rPr lang="en-US" sz="3200" dirty="0"/>
              <a:t> </a:t>
            </a:r>
            <a:r>
              <a:rPr lang="en-US" sz="3200" dirty="0" err="1"/>
              <a:t>siswa</a:t>
            </a:r>
            <a:r>
              <a:rPr lang="en-US" sz="3200" dirty="0"/>
              <a:t> </a:t>
            </a:r>
            <a:r>
              <a:rPr lang="en-US" sz="3200" dirty="0" err="1"/>
              <a:t>mengembangkan</a:t>
            </a:r>
            <a:r>
              <a:rPr lang="en-US" sz="3200" dirty="0"/>
              <a:t> </a:t>
            </a:r>
            <a:r>
              <a:rPr lang="en-US" sz="3200" dirty="0" err="1"/>
              <a:t>perilaku</a:t>
            </a:r>
            <a:r>
              <a:rPr lang="en-US" sz="3200" dirty="0"/>
              <a:t> </a:t>
            </a:r>
            <a:r>
              <a:rPr lang="en-US" sz="3200" dirty="0" err="1"/>
              <a:t>positif</a:t>
            </a:r>
            <a:r>
              <a:rPr lang="en-US" sz="3200" dirty="0"/>
              <a:t> </a:t>
            </a:r>
            <a:r>
              <a:rPr lang="en-US" sz="3200" dirty="0" err="1"/>
              <a:t>dan</a:t>
            </a:r>
            <a:r>
              <a:rPr lang="en-US" sz="3200" dirty="0"/>
              <a:t> </a:t>
            </a:r>
            <a:r>
              <a:rPr lang="en-US" sz="3200" dirty="0" err="1"/>
              <a:t>meningkatkan</a:t>
            </a:r>
            <a:r>
              <a:rPr lang="en-US" sz="3200" dirty="0"/>
              <a:t> </a:t>
            </a:r>
            <a:r>
              <a:rPr lang="en-US" sz="3200" dirty="0" err="1"/>
              <a:t>kesadaran</a:t>
            </a:r>
            <a:r>
              <a:rPr lang="en-US" sz="3200" dirty="0"/>
              <a:t> </a:t>
            </a:r>
            <a:r>
              <a:rPr lang="en-US" sz="3200" dirty="0" err="1"/>
              <a:t>diri</a:t>
            </a:r>
            <a:r>
              <a:rPr lang="en-US" sz="3200" dirty="0"/>
              <a:t> </a:t>
            </a:r>
            <a:r>
              <a:rPr lang="en-US" sz="3200" dirty="0" err="1"/>
              <a:t>mereka</a:t>
            </a:r>
            <a:r>
              <a:rPr lang="en-US" sz="3200" dirty="0"/>
              <a:t>.</a:t>
            </a:r>
            <a:br>
              <a:rPr lang="en-US" sz="3200" dirty="0"/>
            </a:b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867399"/>
          </a:xfrm>
        </p:spPr>
        <p:txBody>
          <a:bodyPr>
            <a:normAutofit/>
          </a:bodyPr>
          <a:lstStyle/>
          <a:p>
            <a:pPr algn="l"/>
            <a:r>
              <a:rPr lang="en-US" sz="2800" b="1" dirty="0" err="1" smtClean="0"/>
              <a:t>Memahami</a:t>
            </a:r>
            <a:r>
              <a:rPr lang="en-US" sz="2800" b="1" dirty="0" smtClean="0"/>
              <a:t> </a:t>
            </a:r>
            <a:r>
              <a:rPr lang="en-US" sz="2800" b="1" dirty="0" err="1" smtClean="0"/>
              <a:t>Disiplin</a:t>
            </a:r>
            <a:r>
              <a:rPr lang="en-US" sz="2800" b="1" dirty="0" smtClean="0"/>
              <a:t> </a:t>
            </a:r>
            <a:r>
              <a:rPr lang="en-US" sz="2800" b="1" dirty="0" err="1" smtClean="0"/>
              <a:t>Positif</a:t>
            </a:r>
            <a:br>
              <a:rPr lang="en-US" sz="2800" b="1" dirty="0" smtClean="0"/>
            </a:br>
            <a:br>
              <a:rPr lang="en-US" sz="2800" b="1" dirty="0" smtClean="0"/>
            </a:br>
            <a:r>
              <a:rPr lang="en-US" sz="2800" dirty="0" err="1" smtClean="0"/>
              <a:t>Disiplin</a:t>
            </a:r>
            <a:r>
              <a:rPr lang="en-US" sz="2800" dirty="0" smtClean="0"/>
              <a:t> </a:t>
            </a:r>
            <a:r>
              <a:rPr lang="en-US" sz="2800" dirty="0" err="1" smtClean="0"/>
              <a:t>positif</a:t>
            </a:r>
            <a:r>
              <a:rPr lang="en-US" sz="2800" dirty="0" smtClean="0"/>
              <a:t> </a:t>
            </a:r>
            <a:r>
              <a:rPr lang="en-US" sz="2800" dirty="0" err="1" smtClean="0"/>
              <a:t>adalah</a:t>
            </a:r>
            <a:r>
              <a:rPr lang="en-US" sz="2800" dirty="0" smtClean="0"/>
              <a:t> </a:t>
            </a:r>
            <a:r>
              <a:rPr lang="en-US" sz="2800" dirty="0" err="1" smtClean="0"/>
              <a:t>pendekatan</a:t>
            </a:r>
            <a:r>
              <a:rPr lang="en-US" sz="2800" dirty="0" smtClean="0"/>
              <a:t> </a:t>
            </a:r>
            <a:r>
              <a:rPr lang="en-US" sz="2800" dirty="0" err="1" smtClean="0"/>
              <a:t>pengasuhan</a:t>
            </a:r>
            <a:r>
              <a:rPr lang="en-US" sz="2800" dirty="0" smtClean="0"/>
              <a:t> </a:t>
            </a:r>
            <a:r>
              <a:rPr lang="en-US" sz="2800" dirty="0" err="1" smtClean="0"/>
              <a:t>dan</a:t>
            </a:r>
            <a:r>
              <a:rPr lang="en-US" sz="2800" dirty="0" smtClean="0"/>
              <a:t> </a:t>
            </a:r>
            <a:r>
              <a:rPr lang="en-US" sz="2800" dirty="0" err="1" smtClean="0"/>
              <a:t>pendidikan</a:t>
            </a:r>
            <a:r>
              <a:rPr lang="en-US" sz="2800" dirty="0" smtClean="0"/>
              <a:t> yang </a:t>
            </a:r>
            <a:r>
              <a:rPr lang="en-US" sz="2800" dirty="0" err="1" smtClean="0"/>
              <a:t>berfokus</a:t>
            </a:r>
            <a:r>
              <a:rPr lang="en-US" sz="2800" dirty="0" smtClean="0"/>
              <a:t> </a:t>
            </a:r>
            <a:r>
              <a:rPr lang="en-US" sz="2800" dirty="0" err="1" smtClean="0"/>
              <a:t>pada</a:t>
            </a:r>
            <a:r>
              <a:rPr lang="en-US" sz="2800" dirty="0" smtClean="0"/>
              <a:t> </a:t>
            </a:r>
            <a:r>
              <a:rPr lang="en-US" sz="2800" b="1" dirty="0" err="1" smtClean="0"/>
              <a:t>mengajarkan</a:t>
            </a:r>
            <a:r>
              <a:rPr lang="en-US" sz="2800" b="1" dirty="0" smtClean="0"/>
              <a:t> </a:t>
            </a:r>
            <a:r>
              <a:rPr lang="en-US" sz="2800" b="1" dirty="0" err="1" smtClean="0"/>
              <a:t>anak-anak</a:t>
            </a:r>
            <a:r>
              <a:rPr lang="en-US" sz="2800" b="1" dirty="0" smtClean="0"/>
              <a:t> </a:t>
            </a:r>
            <a:r>
              <a:rPr lang="en-US" sz="2800" b="1" dirty="0" err="1" smtClean="0"/>
              <a:t>keterampilan</a:t>
            </a:r>
            <a:r>
              <a:rPr lang="en-US" sz="2800" b="1" dirty="0" smtClean="0"/>
              <a:t> </a:t>
            </a:r>
            <a:r>
              <a:rPr lang="en-US" sz="2800" b="1" dirty="0" err="1" smtClean="0"/>
              <a:t>hidup</a:t>
            </a:r>
            <a:r>
              <a:rPr lang="en-US" sz="2800" b="1" dirty="0" smtClean="0"/>
              <a:t> </a:t>
            </a:r>
            <a:r>
              <a:rPr lang="en-US" sz="2800" b="1" dirty="0" err="1" smtClean="0"/>
              <a:t>dan</a:t>
            </a:r>
            <a:r>
              <a:rPr lang="en-US" sz="2800" b="1" dirty="0" smtClean="0"/>
              <a:t> </a:t>
            </a:r>
            <a:r>
              <a:rPr lang="en-US" sz="2800" b="1" dirty="0" err="1" smtClean="0"/>
              <a:t>mengembangkan</a:t>
            </a:r>
            <a:r>
              <a:rPr lang="en-US" sz="2800" b="1" dirty="0" smtClean="0"/>
              <a:t> </a:t>
            </a:r>
            <a:r>
              <a:rPr lang="en-US" sz="2800" b="1" dirty="0" err="1" smtClean="0"/>
              <a:t>perilaku</a:t>
            </a:r>
            <a:r>
              <a:rPr lang="en-US" sz="2800" b="1" dirty="0" smtClean="0"/>
              <a:t> yang </a:t>
            </a:r>
            <a:r>
              <a:rPr lang="en-US" sz="2800" b="1" dirty="0" err="1" smtClean="0"/>
              <a:t>bertanggung</a:t>
            </a:r>
            <a:r>
              <a:rPr lang="en-US" sz="2800" b="1" dirty="0" smtClean="0"/>
              <a:t> </a:t>
            </a:r>
            <a:r>
              <a:rPr lang="en-US" sz="2800" b="1" dirty="0" err="1" smtClean="0"/>
              <a:t>jawab</a:t>
            </a:r>
            <a:r>
              <a:rPr lang="en-US" sz="2800" dirty="0" smtClean="0"/>
              <a:t>, </a:t>
            </a:r>
            <a:r>
              <a:rPr lang="en-US" sz="2800" dirty="0" err="1" smtClean="0"/>
              <a:t>alih-alih</a:t>
            </a:r>
            <a:r>
              <a:rPr lang="en-US" sz="2800" dirty="0" smtClean="0"/>
              <a:t> </a:t>
            </a:r>
            <a:r>
              <a:rPr lang="en-US" sz="2800" dirty="0" err="1" smtClean="0"/>
              <a:t>hanya</a:t>
            </a:r>
            <a:r>
              <a:rPr lang="en-US" sz="2800" dirty="0" smtClean="0"/>
              <a:t> </a:t>
            </a:r>
            <a:r>
              <a:rPr lang="en-US" sz="2800" dirty="0" err="1" smtClean="0"/>
              <a:t>menghukum</a:t>
            </a:r>
            <a:r>
              <a:rPr lang="en-US" sz="2800" dirty="0" smtClean="0"/>
              <a:t> </a:t>
            </a:r>
            <a:r>
              <a:rPr lang="en-US" sz="2800" dirty="0" err="1" smtClean="0"/>
              <a:t>mereka</a:t>
            </a:r>
            <a:r>
              <a:rPr lang="en-US" sz="2800" dirty="0" smtClean="0"/>
              <a:t> </a:t>
            </a:r>
            <a:r>
              <a:rPr lang="en-US" sz="2800" dirty="0" err="1" smtClean="0"/>
              <a:t>atas</a:t>
            </a:r>
            <a:r>
              <a:rPr lang="en-US" sz="2800" dirty="0" smtClean="0"/>
              <a:t> </a:t>
            </a:r>
            <a:r>
              <a:rPr lang="en-US" sz="2800" dirty="0" err="1" smtClean="0"/>
              <a:t>kesalahan</a:t>
            </a:r>
            <a:r>
              <a:rPr lang="en-US" sz="2800" dirty="0" smtClean="0"/>
              <a:t>. </a:t>
            </a:r>
            <a:r>
              <a:rPr lang="en-US" sz="2800" dirty="0" err="1" smtClean="0"/>
              <a:t>Ini</a:t>
            </a:r>
            <a:r>
              <a:rPr lang="en-US" sz="2800" dirty="0" smtClean="0"/>
              <a:t> </a:t>
            </a:r>
            <a:r>
              <a:rPr lang="en-US" sz="2800" dirty="0" err="1" smtClean="0"/>
              <a:t>adalah</a:t>
            </a:r>
            <a:r>
              <a:rPr lang="en-US" sz="2800" dirty="0" smtClean="0"/>
              <a:t> </a:t>
            </a:r>
            <a:r>
              <a:rPr lang="en-US" sz="2800" dirty="0" err="1" smtClean="0"/>
              <a:t>metode</a:t>
            </a:r>
            <a:r>
              <a:rPr lang="en-US" sz="2800" dirty="0" smtClean="0"/>
              <a:t> yang </a:t>
            </a:r>
            <a:r>
              <a:rPr lang="en-US" sz="2800" dirty="0" err="1" smtClean="0"/>
              <a:t>didasarkan</a:t>
            </a:r>
            <a:r>
              <a:rPr lang="en-US" sz="2800" dirty="0" smtClean="0"/>
              <a:t> </a:t>
            </a:r>
            <a:r>
              <a:rPr lang="en-US" sz="2800" dirty="0" err="1" smtClean="0"/>
              <a:t>pada</a:t>
            </a:r>
            <a:r>
              <a:rPr lang="en-US" sz="2800" dirty="0" smtClean="0"/>
              <a:t> </a:t>
            </a:r>
            <a:r>
              <a:rPr lang="en-US" sz="2800" b="1" dirty="0" smtClean="0"/>
              <a:t>rasa </a:t>
            </a:r>
            <a:r>
              <a:rPr lang="en-US" sz="2800" b="1" dirty="0" err="1" smtClean="0"/>
              <a:t>hormat</a:t>
            </a:r>
            <a:r>
              <a:rPr lang="en-US" sz="2800" b="1" dirty="0" smtClean="0"/>
              <a:t>, </a:t>
            </a:r>
            <a:r>
              <a:rPr lang="en-US" sz="2800" b="1" dirty="0" err="1" smtClean="0"/>
              <a:t>empati</a:t>
            </a:r>
            <a:r>
              <a:rPr lang="en-US" sz="2800" b="1" dirty="0" smtClean="0"/>
              <a:t>, </a:t>
            </a:r>
            <a:r>
              <a:rPr lang="en-US" sz="2800" b="1" dirty="0" err="1" smtClean="0"/>
              <a:t>dan</a:t>
            </a:r>
            <a:r>
              <a:rPr lang="en-US" sz="2800" b="1" dirty="0" smtClean="0"/>
              <a:t> </a:t>
            </a:r>
            <a:r>
              <a:rPr lang="en-US" sz="2800" b="1" dirty="0" err="1" smtClean="0"/>
              <a:t>pemahaman</a:t>
            </a:r>
            <a:r>
              <a:rPr lang="en-US" sz="2800" dirty="0" smtClean="0"/>
              <a:t> </a:t>
            </a:r>
            <a:r>
              <a:rPr lang="en-US" sz="2800" dirty="0" err="1" smtClean="0"/>
              <a:t>terhadap</a:t>
            </a:r>
            <a:r>
              <a:rPr lang="en-US" sz="2800" dirty="0" smtClean="0"/>
              <a:t> </a:t>
            </a:r>
            <a:r>
              <a:rPr lang="en-US" sz="2800" dirty="0" err="1" smtClean="0"/>
              <a:t>anak</a:t>
            </a:r>
            <a:r>
              <a:rPr lang="en-US" sz="2800" dirty="0" smtClean="0"/>
              <a:t>.</a:t>
            </a:r>
            <a:br>
              <a:rPr lang="en-US" sz="2800" dirty="0" smtClean="0"/>
            </a:b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6095999"/>
          </a:xfrm>
        </p:spPr>
        <p:txBody>
          <a:bodyPr>
            <a:normAutofit/>
          </a:bodyPr>
          <a:lstStyle/>
          <a:p>
            <a:pPr algn="l"/>
            <a:r>
              <a:rPr lang="en-US" sz="3200" dirty="0" err="1" smtClean="0"/>
              <a:t>Inti</a:t>
            </a:r>
            <a:r>
              <a:rPr lang="en-US" sz="3200" dirty="0" smtClean="0"/>
              <a:t> </a:t>
            </a:r>
            <a:r>
              <a:rPr lang="en-US" sz="3200" dirty="0" err="1" smtClean="0"/>
              <a:t>dari</a:t>
            </a:r>
            <a:r>
              <a:rPr lang="en-US" sz="3200" dirty="0" smtClean="0"/>
              <a:t> </a:t>
            </a:r>
            <a:r>
              <a:rPr lang="en-US" sz="3200" dirty="0" err="1" smtClean="0"/>
              <a:t>disiplin</a:t>
            </a:r>
            <a:r>
              <a:rPr lang="en-US" sz="3200" dirty="0" smtClean="0"/>
              <a:t> </a:t>
            </a:r>
            <a:r>
              <a:rPr lang="en-US" sz="3200" dirty="0" err="1" smtClean="0"/>
              <a:t>positif</a:t>
            </a:r>
            <a:r>
              <a:rPr lang="en-US" sz="3200" dirty="0" smtClean="0"/>
              <a:t>  : </a:t>
            </a:r>
            <a:br>
              <a:rPr lang="en-US" sz="3200" dirty="0" smtClean="0"/>
            </a:br>
            <a:r>
              <a:rPr lang="en-US" sz="3200" dirty="0" err="1" smtClean="0"/>
              <a:t>Adalah</a:t>
            </a:r>
            <a:r>
              <a:rPr lang="en-US" sz="3200" dirty="0" smtClean="0"/>
              <a:t> </a:t>
            </a:r>
            <a:r>
              <a:rPr lang="en-US" sz="3200" dirty="0" err="1" smtClean="0"/>
              <a:t>keyakinan</a:t>
            </a:r>
            <a:r>
              <a:rPr lang="en-US" sz="3200" dirty="0" smtClean="0"/>
              <a:t> </a:t>
            </a:r>
            <a:r>
              <a:rPr lang="en-US" sz="3200" dirty="0" err="1" smtClean="0"/>
              <a:t>bahwa</a:t>
            </a:r>
            <a:r>
              <a:rPr lang="en-US" sz="3200" dirty="0" smtClean="0"/>
              <a:t> </a:t>
            </a:r>
            <a:r>
              <a:rPr lang="en-US" sz="3200" dirty="0" err="1" smtClean="0"/>
              <a:t>anak-anak</a:t>
            </a:r>
            <a:r>
              <a:rPr lang="en-US" sz="3200" dirty="0" smtClean="0"/>
              <a:t> </a:t>
            </a:r>
            <a:r>
              <a:rPr lang="en-US" sz="3200" dirty="0" err="1" smtClean="0"/>
              <a:t>belajar</a:t>
            </a:r>
            <a:r>
              <a:rPr lang="en-US" sz="3200" dirty="0" smtClean="0"/>
              <a:t> </a:t>
            </a:r>
            <a:r>
              <a:rPr lang="en-US" sz="3200" dirty="0" err="1" smtClean="0"/>
              <a:t>dan</a:t>
            </a:r>
            <a:r>
              <a:rPr lang="en-US" sz="3200" dirty="0" smtClean="0"/>
              <a:t> </a:t>
            </a:r>
            <a:r>
              <a:rPr lang="en-US" sz="3200" dirty="0" err="1" smtClean="0"/>
              <a:t>berkembang</a:t>
            </a:r>
            <a:r>
              <a:rPr lang="en-US" sz="3200" dirty="0" smtClean="0"/>
              <a:t> paling </a:t>
            </a:r>
            <a:r>
              <a:rPr lang="en-US" sz="3200" dirty="0" err="1" smtClean="0"/>
              <a:t>baik</a:t>
            </a:r>
            <a:r>
              <a:rPr lang="en-US" sz="3200" dirty="0" smtClean="0"/>
              <a:t> </a:t>
            </a:r>
            <a:r>
              <a:rPr lang="en-US" sz="3200" dirty="0" err="1" smtClean="0"/>
              <a:t>dalam</a:t>
            </a:r>
            <a:r>
              <a:rPr lang="en-US" sz="3200" dirty="0" smtClean="0"/>
              <a:t> </a:t>
            </a:r>
            <a:r>
              <a:rPr lang="en-US" sz="3200" dirty="0" err="1" smtClean="0"/>
              <a:t>lingkungan</a:t>
            </a:r>
            <a:r>
              <a:rPr lang="en-US" sz="3200" dirty="0" smtClean="0"/>
              <a:t> yang </a:t>
            </a:r>
            <a:r>
              <a:rPr lang="en-US" sz="3200" dirty="0" err="1" smtClean="0"/>
              <a:t>mendukung</a:t>
            </a:r>
            <a:r>
              <a:rPr lang="en-US" sz="3200" dirty="0" smtClean="0"/>
              <a:t>, </a:t>
            </a:r>
            <a:r>
              <a:rPr lang="en-US" sz="3200" dirty="0" err="1" smtClean="0"/>
              <a:t>di</a:t>
            </a:r>
            <a:r>
              <a:rPr lang="en-US" sz="3200" dirty="0" smtClean="0"/>
              <a:t> </a:t>
            </a:r>
            <a:r>
              <a:rPr lang="en-US" sz="3200" dirty="0" err="1" smtClean="0"/>
              <a:t>mana</a:t>
            </a:r>
            <a:r>
              <a:rPr lang="en-US" sz="3200" dirty="0" smtClean="0"/>
              <a:t> </a:t>
            </a:r>
            <a:r>
              <a:rPr lang="en-US" sz="3200" dirty="0" err="1" smtClean="0"/>
              <a:t>mereka</a:t>
            </a:r>
            <a:r>
              <a:rPr lang="en-US" sz="3200" dirty="0" smtClean="0"/>
              <a:t> </a:t>
            </a:r>
            <a:r>
              <a:rPr lang="en-US" sz="3200" dirty="0" err="1" smtClean="0"/>
              <a:t>merasa</a:t>
            </a:r>
            <a:r>
              <a:rPr lang="en-US" sz="3200" dirty="0" smtClean="0"/>
              <a:t> </a:t>
            </a:r>
            <a:r>
              <a:rPr lang="en-US" sz="3200" dirty="0" err="1" smtClean="0"/>
              <a:t>aman</a:t>
            </a:r>
            <a:r>
              <a:rPr lang="en-US" sz="3200" dirty="0" smtClean="0"/>
              <a:t> </a:t>
            </a:r>
            <a:r>
              <a:rPr lang="en-US" sz="3200" dirty="0" err="1" smtClean="0"/>
              <a:t>dan</a:t>
            </a:r>
            <a:r>
              <a:rPr lang="en-US" sz="3200" dirty="0" smtClean="0"/>
              <a:t> </a:t>
            </a:r>
            <a:r>
              <a:rPr lang="en-US" sz="3200" dirty="0" err="1" smtClean="0"/>
              <a:t>dihargai</a:t>
            </a:r>
            <a:r>
              <a:rPr lang="en-US" sz="3200" dirty="0" smtClean="0"/>
              <a:t>. </a:t>
            </a:r>
            <a:r>
              <a:rPr lang="en-US" sz="3200" dirty="0" err="1" smtClean="0"/>
              <a:t>Tujuannya</a:t>
            </a:r>
            <a:r>
              <a:rPr lang="en-US" sz="3200" dirty="0" smtClean="0"/>
              <a:t> </a:t>
            </a:r>
            <a:r>
              <a:rPr lang="en-US" sz="3200" dirty="0" err="1" smtClean="0"/>
              <a:t>bukan</a:t>
            </a:r>
            <a:r>
              <a:rPr lang="en-US" sz="3200" dirty="0" smtClean="0"/>
              <a:t> </a:t>
            </a:r>
            <a:r>
              <a:rPr lang="en-US" sz="3200" dirty="0" err="1" smtClean="0"/>
              <a:t>untuk</a:t>
            </a:r>
            <a:r>
              <a:rPr lang="en-US" sz="3200" dirty="0" smtClean="0"/>
              <a:t> </a:t>
            </a:r>
            <a:r>
              <a:rPr lang="en-US" sz="3200" dirty="0" err="1" smtClean="0"/>
              <a:t>membuat</a:t>
            </a:r>
            <a:r>
              <a:rPr lang="en-US" sz="3200" dirty="0" smtClean="0"/>
              <a:t> </a:t>
            </a:r>
            <a:r>
              <a:rPr lang="en-US" sz="3200" dirty="0" err="1" smtClean="0"/>
              <a:t>anak</a:t>
            </a:r>
            <a:r>
              <a:rPr lang="en-US" sz="3200" dirty="0" smtClean="0"/>
              <a:t> </a:t>
            </a:r>
            <a:r>
              <a:rPr lang="en-US" sz="3200" dirty="0" err="1" smtClean="0"/>
              <a:t>patuh</a:t>
            </a:r>
            <a:r>
              <a:rPr lang="en-US" sz="3200" dirty="0" smtClean="0"/>
              <a:t> </a:t>
            </a:r>
            <a:r>
              <a:rPr lang="en-US" sz="3200" dirty="0" err="1" smtClean="0"/>
              <a:t>secara</a:t>
            </a:r>
            <a:r>
              <a:rPr lang="en-US" sz="3200" dirty="0" smtClean="0"/>
              <a:t> </a:t>
            </a:r>
            <a:r>
              <a:rPr lang="en-US" sz="3200" dirty="0" err="1" smtClean="0"/>
              <a:t>membabi</a:t>
            </a:r>
            <a:r>
              <a:rPr lang="en-US" sz="3200" dirty="0" smtClean="0"/>
              <a:t> </a:t>
            </a:r>
            <a:r>
              <a:rPr lang="en-US" sz="3200" dirty="0" err="1" smtClean="0"/>
              <a:t>buta</a:t>
            </a:r>
            <a:r>
              <a:rPr lang="en-US" sz="3200" dirty="0" smtClean="0"/>
              <a:t>, </a:t>
            </a:r>
            <a:r>
              <a:rPr lang="en-US" sz="3200" dirty="0" err="1" smtClean="0"/>
              <a:t>tetapi</a:t>
            </a:r>
            <a:r>
              <a:rPr lang="en-US" sz="3200" dirty="0" smtClean="0"/>
              <a:t> </a:t>
            </a:r>
            <a:r>
              <a:rPr lang="en-US" sz="3200" dirty="0" err="1" smtClean="0"/>
              <a:t>untuk</a:t>
            </a:r>
            <a:r>
              <a:rPr lang="en-US" sz="3200" dirty="0" smtClean="0"/>
              <a:t> </a:t>
            </a:r>
            <a:r>
              <a:rPr lang="en-US" sz="3200" b="1" dirty="0" err="1" smtClean="0"/>
              <a:t>membantu</a:t>
            </a:r>
            <a:r>
              <a:rPr lang="en-US" sz="3200" b="1" dirty="0" smtClean="0"/>
              <a:t> </a:t>
            </a:r>
            <a:r>
              <a:rPr lang="en-US" sz="3200" b="1" dirty="0" err="1" smtClean="0"/>
              <a:t>mereka</a:t>
            </a:r>
            <a:r>
              <a:rPr lang="en-US" sz="3200" b="1" dirty="0" smtClean="0"/>
              <a:t> </a:t>
            </a:r>
            <a:r>
              <a:rPr lang="en-US" sz="3200" b="1" dirty="0" err="1" smtClean="0"/>
              <a:t>menjadi</a:t>
            </a:r>
            <a:r>
              <a:rPr lang="en-US" sz="3200" b="1" dirty="0" smtClean="0"/>
              <a:t> </a:t>
            </a:r>
            <a:r>
              <a:rPr lang="en-US" sz="3200" b="1" dirty="0" err="1" smtClean="0"/>
              <a:t>individu</a:t>
            </a:r>
            <a:r>
              <a:rPr lang="en-US" sz="3200" b="1" dirty="0" smtClean="0"/>
              <a:t> yang </a:t>
            </a:r>
            <a:r>
              <a:rPr lang="en-US" sz="3200" b="1" dirty="0" err="1" smtClean="0"/>
              <a:t>mandiri</a:t>
            </a:r>
            <a:r>
              <a:rPr lang="en-US" sz="3200" b="1" dirty="0" smtClean="0"/>
              <a:t>, </a:t>
            </a:r>
            <a:r>
              <a:rPr lang="en-US" sz="3200" b="1" dirty="0" err="1" smtClean="0"/>
              <a:t>kompeten</a:t>
            </a:r>
            <a:r>
              <a:rPr lang="en-US" sz="3200" b="1" dirty="0" smtClean="0"/>
              <a:t>, </a:t>
            </a:r>
            <a:r>
              <a:rPr lang="en-US" sz="3200" b="1" dirty="0" err="1" smtClean="0"/>
              <a:t>dan</a:t>
            </a:r>
            <a:r>
              <a:rPr lang="en-US" sz="3200" b="1" dirty="0" smtClean="0"/>
              <a:t> </a:t>
            </a:r>
            <a:r>
              <a:rPr lang="en-US" sz="3200" b="1" dirty="0" err="1" smtClean="0"/>
              <a:t>memiliki</a:t>
            </a:r>
            <a:r>
              <a:rPr lang="en-US" sz="3200" b="1" dirty="0" smtClean="0"/>
              <a:t> </a:t>
            </a:r>
            <a:r>
              <a:rPr lang="en-US" sz="3200" b="1" dirty="0" err="1" smtClean="0"/>
              <a:t>harga</a:t>
            </a:r>
            <a:r>
              <a:rPr lang="en-US" sz="3200" b="1" dirty="0" smtClean="0"/>
              <a:t> </a:t>
            </a:r>
            <a:r>
              <a:rPr lang="en-US" sz="3200" b="1" dirty="0" err="1" smtClean="0"/>
              <a:t>diri</a:t>
            </a:r>
            <a:r>
              <a:rPr lang="en-US" sz="2000" b="1" dirty="0" smtClean="0"/>
              <a:t>.</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3810000"/>
          </a:xfrm>
        </p:spPr>
        <p:txBody>
          <a:bodyPr>
            <a:noAutofit/>
          </a:bodyPr>
          <a:lstStyle/>
          <a:p>
            <a:pPr algn="l"/>
            <a:r>
              <a:rPr lang="en-US" sz="3200" dirty="0" err="1" smtClean="0"/>
              <a:t>Beberapa</a:t>
            </a:r>
            <a:r>
              <a:rPr lang="en-US" sz="3200" dirty="0" smtClean="0"/>
              <a:t> </a:t>
            </a:r>
            <a:r>
              <a:rPr lang="en-US" sz="3200" dirty="0" err="1" smtClean="0"/>
              <a:t>keutamaan</a:t>
            </a:r>
            <a:r>
              <a:rPr lang="en-US" sz="3200" dirty="0" smtClean="0"/>
              <a:t> </a:t>
            </a:r>
            <a:r>
              <a:rPr lang="en-US" sz="3200" dirty="0" err="1" smtClean="0"/>
              <a:t>dari</a:t>
            </a:r>
            <a:r>
              <a:rPr lang="en-US" sz="3200" dirty="0" smtClean="0"/>
              <a:t> </a:t>
            </a:r>
            <a:r>
              <a:rPr lang="en-US" sz="3200" dirty="0" err="1" smtClean="0"/>
              <a:t>disiplin</a:t>
            </a:r>
            <a:r>
              <a:rPr lang="en-US" sz="3200" dirty="0" smtClean="0"/>
              <a:t> </a:t>
            </a:r>
            <a:r>
              <a:rPr lang="en-US" sz="3200" dirty="0" err="1" smtClean="0"/>
              <a:t>positif</a:t>
            </a:r>
            <a:r>
              <a:rPr lang="en-US" sz="3200" dirty="0" smtClean="0"/>
              <a:t>:</a:t>
            </a:r>
            <a:br>
              <a:rPr lang="en-US" sz="3200" dirty="0" smtClean="0"/>
            </a:br>
            <a:br>
              <a:rPr lang="en-US" sz="3200" dirty="0" smtClean="0"/>
            </a:br>
            <a:r>
              <a:rPr lang="en-US" sz="3200" b="1" dirty="0" err="1" smtClean="0"/>
              <a:t>Saling</a:t>
            </a:r>
            <a:r>
              <a:rPr lang="en-US" sz="3200" b="1" dirty="0" smtClean="0"/>
              <a:t> </a:t>
            </a:r>
            <a:r>
              <a:rPr lang="en-US" sz="3200" b="1" dirty="0" err="1" smtClean="0"/>
              <a:t>Menghormati</a:t>
            </a:r>
            <a:r>
              <a:rPr lang="en-US" sz="3200" b="1" dirty="0" smtClean="0"/>
              <a:t>:</a:t>
            </a:r>
            <a:r>
              <a:rPr lang="en-US" sz="3200" dirty="0" smtClean="0"/>
              <a:t> </a:t>
            </a:r>
            <a:r>
              <a:rPr lang="en-US" sz="3200" dirty="0" err="1" smtClean="0"/>
              <a:t>Baik</a:t>
            </a:r>
            <a:r>
              <a:rPr lang="en-US" sz="3200" dirty="0" smtClean="0"/>
              <a:t> </a:t>
            </a:r>
            <a:r>
              <a:rPr lang="en-US" sz="3200" dirty="0" err="1" smtClean="0"/>
              <a:t>orang</a:t>
            </a:r>
            <a:r>
              <a:rPr lang="en-US" sz="3200" dirty="0" smtClean="0"/>
              <a:t> </a:t>
            </a:r>
            <a:r>
              <a:rPr lang="en-US" sz="3200" dirty="0" err="1" smtClean="0"/>
              <a:t>dewasa</a:t>
            </a:r>
            <a:r>
              <a:rPr lang="en-US" sz="3200" dirty="0" smtClean="0"/>
              <a:t> </a:t>
            </a:r>
            <a:r>
              <a:rPr lang="en-US" sz="3200" dirty="0" err="1" smtClean="0"/>
              <a:t>maupun</a:t>
            </a:r>
            <a:r>
              <a:rPr lang="en-US" sz="3200" dirty="0" smtClean="0"/>
              <a:t> </a:t>
            </a:r>
            <a:r>
              <a:rPr lang="en-US" sz="3200" dirty="0" err="1" smtClean="0"/>
              <a:t>anak-anak</a:t>
            </a:r>
            <a:r>
              <a:rPr lang="en-US" sz="3200" dirty="0" smtClean="0"/>
              <a:t> </a:t>
            </a:r>
            <a:r>
              <a:rPr lang="en-US" sz="3200" dirty="0" err="1" smtClean="0"/>
              <a:t>diperlakukan</a:t>
            </a:r>
            <a:r>
              <a:rPr lang="en-US" sz="3200" dirty="0" smtClean="0"/>
              <a:t> </a:t>
            </a:r>
            <a:r>
              <a:rPr lang="en-US" sz="3200" dirty="0" err="1" smtClean="0"/>
              <a:t>dengan</a:t>
            </a:r>
            <a:r>
              <a:rPr lang="en-US" sz="3200" dirty="0" smtClean="0"/>
              <a:t> </a:t>
            </a:r>
            <a:r>
              <a:rPr lang="en-US" sz="3200" dirty="0" err="1" smtClean="0"/>
              <a:t>hormat</a:t>
            </a:r>
            <a:r>
              <a:rPr lang="en-US" sz="3200" dirty="0" smtClean="0"/>
              <a:t>. </a:t>
            </a:r>
            <a:r>
              <a:rPr lang="en-US" sz="3200" dirty="0" err="1" smtClean="0"/>
              <a:t>Ini</a:t>
            </a:r>
            <a:r>
              <a:rPr lang="en-US" sz="3200" dirty="0" smtClean="0"/>
              <a:t> </a:t>
            </a:r>
            <a:r>
              <a:rPr lang="en-US" sz="3200" dirty="0" err="1" smtClean="0"/>
              <a:t>berarti</a:t>
            </a:r>
            <a:r>
              <a:rPr lang="en-US" sz="3200" dirty="0" smtClean="0"/>
              <a:t> </a:t>
            </a:r>
            <a:r>
              <a:rPr lang="en-US" sz="3200" dirty="0" err="1" smtClean="0"/>
              <a:t>mendengarkan</a:t>
            </a:r>
            <a:r>
              <a:rPr lang="en-US" sz="3200" dirty="0" smtClean="0"/>
              <a:t> </a:t>
            </a:r>
            <a:r>
              <a:rPr lang="en-US" sz="3200" dirty="0" err="1" smtClean="0"/>
              <a:t>perasaan</a:t>
            </a:r>
            <a:r>
              <a:rPr lang="en-US" sz="3200" dirty="0" smtClean="0"/>
              <a:t> </a:t>
            </a:r>
            <a:r>
              <a:rPr lang="en-US" sz="3200" dirty="0" err="1" smtClean="0"/>
              <a:t>dan</a:t>
            </a:r>
            <a:r>
              <a:rPr lang="en-US" sz="3200" dirty="0" smtClean="0"/>
              <a:t> </a:t>
            </a:r>
            <a:r>
              <a:rPr lang="en-US" sz="3200" dirty="0" err="1" smtClean="0"/>
              <a:t>perspektif</a:t>
            </a:r>
            <a:r>
              <a:rPr lang="en-US" sz="3200" dirty="0" smtClean="0"/>
              <a:t> </a:t>
            </a:r>
            <a:r>
              <a:rPr lang="en-US" sz="3200" dirty="0" err="1" smtClean="0"/>
              <a:t>anak</a:t>
            </a:r>
            <a:r>
              <a:rPr lang="en-US" sz="3200" dirty="0" smtClean="0"/>
              <a:t>, </a:t>
            </a:r>
            <a:r>
              <a:rPr lang="en-US" sz="3200" dirty="0" err="1" smtClean="0"/>
              <a:t>sekaligus</a:t>
            </a:r>
            <a:r>
              <a:rPr lang="en-US" sz="3200" dirty="0" smtClean="0"/>
              <a:t> </a:t>
            </a:r>
            <a:r>
              <a:rPr lang="en-US" sz="3200" dirty="0" err="1" smtClean="0"/>
              <a:t>menetapkan</a:t>
            </a:r>
            <a:r>
              <a:rPr lang="en-US" sz="3200" dirty="0" smtClean="0"/>
              <a:t> </a:t>
            </a:r>
            <a:r>
              <a:rPr lang="en-US" sz="3200" dirty="0" err="1" smtClean="0"/>
              <a:t>batasan</a:t>
            </a:r>
            <a:r>
              <a:rPr lang="en-US" sz="3200" dirty="0" smtClean="0"/>
              <a:t> yang </a:t>
            </a:r>
            <a:r>
              <a:rPr lang="en-US" sz="3200" dirty="0" err="1" smtClean="0"/>
              <a:t>jelas</a:t>
            </a:r>
            <a:r>
              <a:rPr lang="en-US" sz="3200" dirty="0" smtClean="0"/>
              <a:t> </a:t>
            </a:r>
            <a:r>
              <a:rPr lang="en-US" sz="3200" dirty="0" err="1" smtClean="0"/>
              <a:t>dan</a:t>
            </a:r>
            <a:r>
              <a:rPr lang="en-US" sz="3200" dirty="0" smtClean="0"/>
              <a:t> </a:t>
            </a:r>
            <a:r>
              <a:rPr lang="en-US" sz="3200" dirty="0" err="1" smtClean="0"/>
              <a:t>konsisten</a:t>
            </a:r>
            <a:r>
              <a:rPr lang="en-US" sz="3200" dirty="0" smtClean="0"/>
              <a:t>.</a:t>
            </a:r>
            <a:br>
              <a:rPr lang="en-US" sz="3200" dirty="0" smtClean="0"/>
            </a:b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5181600"/>
          </a:xfrm>
        </p:spPr>
        <p:txBody>
          <a:bodyPr>
            <a:normAutofit/>
          </a:bodyPr>
          <a:lstStyle/>
          <a:p>
            <a:r>
              <a:rPr lang="en-US" sz="3200" b="1" dirty="0" err="1" smtClean="0"/>
              <a:t>Mengidentifikasi</a:t>
            </a:r>
            <a:r>
              <a:rPr lang="en-US" sz="3200" b="1" dirty="0" smtClean="0"/>
              <a:t> </a:t>
            </a:r>
            <a:r>
              <a:rPr lang="en-US" sz="3200" b="1" dirty="0" err="1" smtClean="0"/>
              <a:t>Akar</a:t>
            </a:r>
            <a:r>
              <a:rPr lang="en-US" sz="3200" b="1" dirty="0" smtClean="0"/>
              <a:t> </a:t>
            </a:r>
            <a:r>
              <a:rPr lang="en-US" sz="3200" b="1" dirty="0" err="1" smtClean="0"/>
              <a:t>Masalah</a:t>
            </a:r>
            <a:r>
              <a:rPr lang="en-US" sz="3200" b="1" dirty="0" smtClean="0"/>
              <a:t>:</a:t>
            </a:r>
            <a:r>
              <a:rPr lang="en-US" sz="3200" dirty="0" smtClean="0"/>
              <a:t> </a:t>
            </a:r>
            <a:br>
              <a:rPr lang="en-US" sz="3200" dirty="0" smtClean="0"/>
            </a:br>
            <a:br>
              <a:rPr lang="en-US" sz="3200" dirty="0" smtClean="0"/>
            </a:br>
            <a:r>
              <a:rPr lang="en-US" sz="3200" dirty="0" err="1" smtClean="0"/>
              <a:t>Daripada</a:t>
            </a:r>
            <a:r>
              <a:rPr lang="en-US" sz="3200" dirty="0" smtClean="0"/>
              <a:t> </a:t>
            </a:r>
            <a:r>
              <a:rPr lang="en-US" sz="3200" dirty="0" err="1" smtClean="0"/>
              <a:t>hanya</a:t>
            </a:r>
            <a:r>
              <a:rPr lang="en-US" sz="3200" dirty="0" smtClean="0"/>
              <a:t> </a:t>
            </a:r>
            <a:r>
              <a:rPr lang="en-US" sz="3200" dirty="0" err="1" smtClean="0"/>
              <a:t>fokus</a:t>
            </a:r>
            <a:r>
              <a:rPr lang="en-US" sz="3200" dirty="0" smtClean="0"/>
              <a:t> </a:t>
            </a:r>
            <a:r>
              <a:rPr lang="en-US" sz="3200" dirty="0" err="1" smtClean="0"/>
              <a:t>pada</a:t>
            </a:r>
            <a:r>
              <a:rPr lang="en-US" sz="3200" dirty="0" smtClean="0"/>
              <a:t> </a:t>
            </a:r>
            <a:r>
              <a:rPr lang="en-US" sz="3200" dirty="0" err="1" smtClean="0"/>
              <a:t>perilaku</a:t>
            </a:r>
            <a:r>
              <a:rPr lang="en-US" sz="3200" dirty="0" smtClean="0"/>
              <a:t> </a:t>
            </a:r>
            <a:r>
              <a:rPr lang="en-US" sz="3200" dirty="0" err="1" smtClean="0"/>
              <a:t>buruk</a:t>
            </a:r>
            <a:r>
              <a:rPr lang="en-US" sz="3200" dirty="0" smtClean="0"/>
              <a:t>, </a:t>
            </a:r>
            <a:r>
              <a:rPr lang="en-US" sz="3200" dirty="0" err="1" smtClean="0"/>
              <a:t>disiplin</a:t>
            </a:r>
            <a:r>
              <a:rPr lang="en-US" sz="3200" dirty="0" smtClean="0"/>
              <a:t> </a:t>
            </a:r>
            <a:r>
              <a:rPr lang="en-US" sz="3200" dirty="0" err="1" smtClean="0"/>
              <a:t>positif</a:t>
            </a:r>
            <a:r>
              <a:rPr lang="en-US" sz="3200" dirty="0" smtClean="0"/>
              <a:t> </a:t>
            </a:r>
            <a:r>
              <a:rPr lang="en-US" sz="3200" dirty="0" err="1" smtClean="0"/>
              <a:t>mendorong</a:t>
            </a:r>
            <a:r>
              <a:rPr lang="en-US" sz="3200" dirty="0" smtClean="0"/>
              <a:t> </a:t>
            </a:r>
            <a:r>
              <a:rPr lang="en-US" sz="3200" dirty="0" err="1" smtClean="0"/>
              <a:t>untuk</a:t>
            </a:r>
            <a:r>
              <a:rPr lang="en-US" sz="3200" dirty="0" smtClean="0"/>
              <a:t> </a:t>
            </a:r>
            <a:r>
              <a:rPr lang="en-US" sz="3200" dirty="0" err="1" smtClean="0"/>
              <a:t>memahami</a:t>
            </a:r>
            <a:r>
              <a:rPr lang="en-US" sz="3200" dirty="0" smtClean="0"/>
              <a:t> </a:t>
            </a:r>
            <a:r>
              <a:rPr lang="en-US" sz="3200" dirty="0" err="1" smtClean="0"/>
              <a:t>mengapa</a:t>
            </a:r>
            <a:r>
              <a:rPr lang="en-US" sz="3200" dirty="0" smtClean="0"/>
              <a:t> </a:t>
            </a:r>
            <a:r>
              <a:rPr lang="en-US" sz="3200" dirty="0" err="1" smtClean="0"/>
              <a:t>anak</a:t>
            </a:r>
            <a:r>
              <a:rPr lang="en-US" sz="3200" dirty="0" smtClean="0"/>
              <a:t> </a:t>
            </a:r>
            <a:r>
              <a:rPr lang="en-US" sz="3200" dirty="0" err="1" smtClean="0"/>
              <a:t>berperilaku</a:t>
            </a:r>
            <a:r>
              <a:rPr lang="en-US" sz="3200" dirty="0" smtClean="0"/>
              <a:t> </a:t>
            </a:r>
            <a:r>
              <a:rPr lang="en-US" sz="3200" dirty="0" err="1" smtClean="0"/>
              <a:t>seperti</a:t>
            </a:r>
            <a:r>
              <a:rPr lang="en-US" sz="3200" dirty="0" smtClean="0"/>
              <a:t> </a:t>
            </a:r>
            <a:r>
              <a:rPr lang="en-US" sz="3200" dirty="0" err="1" smtClean="0"/>
              <a:t>itu</a:t>
            </a:r>
            <a:r>
              <a:rPr lang="en-US" sz="3200" dirty="0" smtClean="0"/>
              <a:t>. </a:t>
            </a:r>
            <a:r>
              <a:rPr lang="en-US" sz="3200" dirty="0" err="1" smtClean="0"/>
              <a:t>Apakah</a:t>
            </a:r>
            <a:r>
              <a:rPr lang="en-US" sz="3200" dirty="0" smtClean="0"/>
              <a:t> </a:t>
            </a:r>
            <a:r>
              <a:rPr lang="en-US" sz="3200" dirty="0" err="1" smtClean="0"/>
              <a:t>mereka</a:t>
            </a:r>
            <a:r>
              <a:rPr lang="en-US" sz="3200" dirty="0" smtClean="0"/>
              <a:t> </a:t>
            </a:r>
            <a:r>
              <a:rPr lang="en-US" sz="3200" dirty="0" err="1" smtClean="0"/>
              <a:t>mencari</a:t>
            </a:r>
            <a:r>
              <a:rPr lang="en-US" sz="3200" dirty="0" smtClean="0"/>
              <a:t> </a:t>
            </a:r>
            <a:r>
              <a:rPr lang="en-US" sz="3200" dirty="0" err="1" smtClean="0"/>
              <a:t>perhatian</a:t>
            </a:r>
            <a:r>
              <a:rPr lang="en-US" sz="3200" dirty="0" smtClean="0"/>
              <a:t>? </a:t>
            </a:r>
            <a:r>
              <a:rPr lang="en-US" sz="3200" dirty="0" err="1" smtClean="0"/>
              <a:t>Merasa</a:t>
            </a:r>
            <a:r>
              <a:rPr lang="en-US" sz="3200" dirty="0" smtClean="0"/>
              <a:t> </a:t>
            </a:r>
            <a:r>
              <a:rPr lang="en-US" sz="3200" dirty="0" err="1" smtClean="0"/>
              <a:t>frustrasi</a:t>
            </a:r>
            <a:r>
              <a:rPr lang="en-US" sz="3200" dirty="0" smtClean="0"/>
              <a:t>? </a:t>
            </a:r>
            <a:r>
              <a:rPr lang="en-US" sz="3200" dirty="0" err="1" smtClean="0"/>
              <a:t>Lelah</a:t>
            </a:r>
            <a:r>
              <a:rPr lang="en-US" sz="3200" dirty="0" smtClean="0"/>
              <a:t>? </a:t>
            </a:r>
            <a:r>
              <a:rPr lang="en-US" sz="3200" dirty="0" err="1" smtClean="0"/>
              <a:t>Dengan</a:t>
            </a:r>
            <a:r>
              <a:rPr lang="en-US" sz="3200" dirty="0" smtClean="0"/>
              <a:t> </a:t>
            </a:r>
            <a:r>
              <a:rPr lang="en-US" sz="3200" dirty="0" err="1" smtClean="0"/>
              <a:t>memahami</a:t>
            </a:r>
            <a:r>
              <a:rPr lang="en-US" sz="3200" dirty="0" smtClean="0"/>
              <a:t> </a:t>
            </a:r>
            <a:r>
              <a:rPr lang="en-US" sz="3200" dirty="0" err="1" smtClean="0"/>
              <a:t>penyebabnya</a:t>
            </a:r>
            <a:r>
              <a:rPr lang="en-US" sz="3200" dirty="0" smtClean="0"/>
              <a:t>, </a:t>
            </a:r>
            <a:r>
              <a:rPr lang="en-US" sz="3200" dirty="0" err="1" smtClean="0"/>
              <a:t>solusi</a:t>
            </a:r>
            <a:r>
              <a:rPr lang="en-US" sz="3200" dirty="0" smtClean="0"/>
              <a:t> yang </a:t>
            </a:r>
            <a:r>
              <a:rPr lang="en-US" sz="3200" dirty="0" err="1" smtClean="0"/>
              <a:t>lebih</a:t>
            </a:r>
            <a:r>
              <a:rPr lang="en-US" sz="3200" dirty="0" smtClean="0"/>
              <a:t> </a:t>
            </a:r>
            <a:r>
              <a:rPr lang="en-US" sz="3200" dirty="0" err="1" smtClean="0"/>
              <a:t>efektif</a:t>
            </a:r>
            <a:r>
              <a:rPr lang="en-US" sz="3200" dirty="0" smtClean="0"/>
              <a:t> </a:t>
            </a:r>
            <a:r>
              <a:rPr lang="en-US" sz="3200" dirty="0" err="1" smtClean="0"/>
              <a:t>dapat</a:t>
            </a:r>
            <a:r>
              <a:rPr lang="en-US" sz="3200" dirty="0" smtClean="0"/>
              <a:t> </a:t>
            </a:r>
            <a:r>
              <a:rPr lang="en-US" sz="3200" dirty="0" err="1" smtClean="0"/>
              <a:t>ditemukan</a:t>
            </a:r>
            <a:r>
              <a:rPr lang="en-US" sz="3200" dirty="0" smtClean="0"/>
              <a:t>.</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5029199"/>
          </a:xfrm>
        </p:spPr>
        <p:txBody>
          <a:bodyPr>
            <a:normAutofit/>
          </a:bodyPr>
          <a:lstStyle/>
          <a:p>
            <a:pPr algn="l"/>
            <a:r>
              <a:rPr lang="en-US" sz="3600" b="1" dirty="0" err="1" smtClean="0"/>
              <a:t>Pengajaran</a:t>
            </a:r>
            <a:r>
              <a:rPr lang="en-US" sz="3600" b="1" dirty="0" smtClean="0"/>
              <a:t> </a:t>
            </a:r>
            <a:r>
              <a:rPr lang="en-US" sz="3600" b="1" dirty="0" err="1" smtClean="0"/>
              <a:t>Keterampilan</a:t>
            </a:r>
            <a:r>
              <a:rPr lang="en-US" sz="3600" b="1" dirty="0" smtClean="0"/>
              <a:t> </a:t>
            </a:r>
            <a:r>
              <a:rPr lang="en-US" sz="3600" b="1" dirty="0" err="1" smtClean="0"/>
              <a:t>Hidup</a:t>
            </a:r>
            <a:r>
              <a:rPr lang="en-US" sz="3600" b="1" dirty="0" smtClean="0"/>
              <a:t>:</a:t>
            </a:r>
            <a:r>
              <a:rPr lang="en-US" sz="3600" dirty="0" smtClean="0"/>
              <a:t> </a:t>
            </a:r>
            <a:br>
              <a:rPr lang="en-US" sz="3600" dirty="0" smtClean="0"/>
            </a:br>
            <a:br>
              <a:rPr lang="en-US" sz="3600" dirty="0" smtClean="0"/>
            </a:br>
            <a:r>
              <a:rPr lang="en-US" sz="3600" dirty="0" err="1" smtClean="0"/>
              <a:t>Disiplin</a:t>
            </a:r>
            <a:r>
              <a:rPr lang="en-US" sz="3600" dirty="0" smtClean="0"/>
              <a:t> </a:t>
            </a:r>
            <a:r>
              <a:rPr lang="en-US" sz="3600" dirty="0" err="1" smtClean="0"/>
              <a:t>positif</a:t>
            </a:r>
            <a:r>
              <a:rPr lang="en-US" sz="3600" dirty="0" smtClean="0"/>
              <a:t> </a:t>
            </a:r>
            <a:r>
              <a:rPr lang="en-US" sz="3600" dirty="0" err="1" smtClean="0"/>
              <a:t>adalah</a:t>
            </a:r>
            <a:r>
              <a:rPr lang="en-US" sz="3600" dirty="0" smtClean="0"/>
              <a:t> </a:t>
            </a:r>
            <a:r>
              <a:rPr lang="en-US" sz="3600" dirty="0" err="1" smtClean="0"/>
              <a:t>tentang</a:t>
            </a:r>
            <a:r>
              <a:rPr lang="en-US" sz="3600" dirty="0" smtClean="0"/>
              <a:t> </a:t>
            </a:r>
            <a:r>
              <a:rPr lang="en-US" sz="3600" dirty="0" err="1" smtClean="0"/>
              <a:t>mengajarkan</a:t>
            </a:r>
            <a:r>
              <a:rPr lang="en-US" sz="3600" dirty="0" smtClean="0"/>
              <a:t> </a:t>
            </a:r>
            <a:r>
              <a:rPr lang="en-US" sz="3600" dirty="0" err="1" smtClean="0"/>
              <a:t>anak-anak</a:t>
            </a:r>
            <a:r>
              <a:rPr lang="en-US" sz="3600" dirty="0" smtClean="0"/>
              <a:t> </a:t>
            </a:r>
            <a:r>
              <a:rPr lang="en-US" sz="3600" dirty="0" err="1" smtClean="0"/>
              <a:t>bagaimana</a:t>
            </a:r>
            <a:r>
              <a:rPr lang="en-US" sz="3600" dirty="0" smtClean="0"/>
              <a:t> </a:t>
            </a:r>
            <a:r>
              <a:rPr lang="en-US" sz="3600" dirty="0" err="1" smtClean="0"/>
              <a:t>memecahkan</a:t>
            </a:r>
            <a:r>
              <a:rPr lang="en-US" sz="3600" dirty="0" smtClean="0"/>
              <a:t> </a:t>
            </a:r>
            <a:r>
              <a:rPr lang="en-US" sz="3600" dirty="0" err="1" smtClean="0"/>
              <a:t>masalah</a:t>
            </a:r>
            <a:r>
              <a:rPr lang="en-US" sz="3600" dirty="0" smtClean="0"/>
              <a:t>, </a:t>
            </a:r>
            <a:r>
              <a:rPr lang="en-US" sz="3600" dirty="0" err="1" smtClean="0"/>
              <a:t>mengelola</a:t>
            </a:r>
            <a:r>
              <a:rPr lang="en-US" sz="3600" dirty="0" smtClean="0"/>
              <a:t> </a:t>
            </a:r>
            <a:r>
              <a:rPr lang="en-US" sz="3600" dirty="0" err="1" smtClean="0"/>
              <a:t>emosi</a:t>
            </a:r>
            <a:r>
              <a:rPr lang="en-US" sz="3600" dirty="0" smtClean="0"/>
              <a:t>, </a:t>
            </a:r>
            <a:r>
              <a:rPr lang="en-US" sz="3600" dirty="0" err="1" smtClean="0"/>
              <a:t>berkomunikasi</a:t>
            </a:r>
            <a:r>
              <a:rPr lang="en-US" sz="3600" dirty="0" smtClean="0"/>
              <a:t> </a:t>
            </a:r>
            <a:r>
              <a:rPr lang="en-US" sz="3600" dirty="0" err="1" smtClean="0"/>
              <a:t>secara</a:t>
            </a:r>
            <a:r>
              <a:rPr lang="en-US" sz="3600" dirty="0" smtClean="0"/>
              <a:t> </a:t>
            </a:r>
            <a:r>
              <a:rPr lang="en-US" sz="3600" dirty="0" err="1" smtClean="0"/>
              <a:t>efektif</a:t>
            </a:r>
            <a:r>
              <a:rPr lang="en-US" sz="3600" dirty="0" smtClean="0"/>
              <a:t>, </a:t>
            </a:r>
            <a:r>
              <a:rPr lang="en-US" sz="3600" dirty="0" err="1" smtClean="0"/>
              <a:t>dan</a:t>
            </a:r>
            <a:r>
              <a:rPr lang="en-US" sz="3600" dirty="0" smtClean="0"/>
              <a:t> </a:t>
            </a:r>
            <a:r>
              <a:rPr lang="en-US" sz="3600" dirty="0" err="1" smtClean="0"/>
              <a:t>membuat</a:t>
            </a:r>
            <a:r>
              <a:rPr lang="en-US" sz="3600" dirty="0" smtClean="0"/>
              <a:t> </a:t>
            </a:r>
            <a:r>
              <a:rPr lang="en-US" sz="3600" dirty="0" err="1" smtClean="0"/>
              <a:t>pilihan</a:t>
            </a:r>
            <a:r>
              <a:rPr lang="en-US" sz="3600" dirty="0" smtClean="0"/>
              <a:t> yang </a:t>
            </a:r>
            <a:r>
              <a:rPr lang="en-US" sz="3600" dirty="0" err="1" smtClean="0"/>
              <a:t>bertanggung</a:t>
            </a:r>
            <a:r>
              <a:rPr lang="en-US" sz="3600" dirty="0" smtClean="0"/>
              <a:t> </a:t>
            </a:r>
            <a:r>
              <a:rPr lang="en-US" sz="3600" dirty="0" err="1" smtClean="0"/>
              <a:t>jawab</a:t>
            </a:r>
            <a:r>
              <a:rPr lang="en-US" sz="3600" dirty="0" smtClean="0"/>
              <a:t>.</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5638799"/>
          </a:xfrm>
        </p:spPr>
        <p:txBody>
          <a:bodyPr>
            <a:normAutofit/>
          </a:bodyPr>
          <a:lstStyle/>
          <a:p>
            <a:pPr algn="l"/>
            <a:r>
              <a:rPr lang="en-US" sz="3600" b="1" dirty="0" err="1" smtClean="0"/>
              <a:t>Menggunakan</a:t>
            </a:r>
            <a:r>
              <a:rPr lang="en-US" sz="3600" b="1" dirty="0" smtClean="0"/>
              <a:t> </a:t>
            </a:r>
            <a:r>
              <a:rPr lang="en-US" sz="3600" b="1" dirty="0" err="1" smtClean="0"/>
              <a:t>Konsekuensi</a:t>
            </a:r>
            <a:r>
              <a:rPr lang="en-US" sz="3600" b="1" dirty="0" smtClean="0"/>
              <a:t> </a:t>
            </a:r>
            <a:r>
              <a:rPr lang="en-US" sz="3600" b="1" dirty="0" err="1" smtClean="0"/>
              <a:t>Logis</a:t>
            </a:r>
            <a:r>
              <a:rPr lang="en-US" sz="3600" b="1" dirty="0" smtClean="0"/>
              <a:t> </a:t>
            </a:r>
            <a:r>
              <a:rPr lang="en-US" sz="3600" b="1" dirty="0" err="1" smtClean="0"/>
              <a:t>dan</a:t>
            </a:r>
            <a:r>
              <a:rPr lang="en-US" sz="3600" b="1" dirty="0" smtClean="0"/>
              <a:t> </a:t>
            </a:r>
            <a:r>
              <a:rPr lang="en-US" sz="3600" b="1" dirty="0" err="1" smtClean="0"/>
              <a:t>Alami</a:t>
            </a:r>
            <a:r>
              <a:rPr lang="en-US" sz="3600" b="1" dirty="0" smtClean="0"/>
              <a:t>:</a:t>
            </a:r>
            <a:r>
              <a:rPr lang="en-US" sz="3600" dirty="0" smtClean="0"/>
              <a:t> </a:t>
            </a:r>
            <a:br>
              <a:rPr lang="en-US" sz="3600" dirty="0" smtClean="0"/>
            </a:br>
            <a:br>
              <a:rPr lang="en-US" sz="3600" dirty="0" smtClean="0"/>
            </a:br>
            <a:r>
              <a:rPr lang="en-US" sz="3600" dirty="0" err="1" smtClean="0"/>
              <a:t>Daripada</a:t>
            </a:r>
            <a:r>
              <a:rPr lang="en-US" sz="3600" dirty="0" smtClean="0"/>
              <a:t> </a:t>
            </a:r>
            <a:r>
              <a:rPr lang="en-US" sz="3600" dirty="0" err="1" smtClean="0"/>
              <a:t>hukuman</a:t>
            </a:r>
            <a:r>
              <a:rPr lang="en-US" sz="3600" dirty="0" smtClean="0"/>
              <a:t> yang </a:t>
            </a:r>
            <a:r>
              <a:rPr lang="en-US" sz="3600" dirty="0" err="1" smtClean="0"/>
              <a:t>sewenang-wenang</a:t>
            </a:r>
            <a:r>
              <a:rPr lang="en-US" sz="3600" dirty="0" smtClean="0"/>
              <a:t>, </a:t>
            </a:r>
            <a:r>
              <a:rPr lang="en-US" sz="3600" dirty="0" err="1" smtClean="0"/>
              <a:t>disiplin</a:t>
            </a:r>
            <a:r>
              <a:rPr lang="en-US" sz="3600" dirty="0" smtClean="0"/>
              <a:t> </a:t>
            </a:r>
            <a:r>
              <a:rPr lang="en-US" sz="3600" dirty="0" err="1" smtClean="0"/>
              <a:t>positif</a:t>
            </a:r>
            <a:r>
              <a:rPr lang="en-US" sz="3600" dirty="0" smtClean="0"/>
              <a:t> </a:t>
            </a:r>
            <a:r>
              <a:rPr lang="en-US" sz="3600" dirty="0" err="1" smtClean="0"/>
              <a:t>menggunakan</a:t>
            </a:r>
            <a:r>
              <a:rPr lang="en-US" sz="3600" dirty="0" smtClean="0"/>
              <a:t> </a:t>
            </a:r>
            <a:r>
              <a:rPr lang="en-US" sz="3600" dirty="0" err="1" smtClean="0"/>
              <a:t>konsekuensi</a:t>
            </a:r>
            <a:r>
              <a:rPr lang="en-US" sz="3600" dirty="0" smtClean="0"/>
              <a:t> yang </a:t>
            </a:r>
            <a:r>
              <a:rPr lang="en-US" sz="3600" dirty="0" err="1" smtClean="0"/>
              <a:t>secara</a:t>
            </a:r>
            <a:r>
              <a:rPr lang="en-US" sz="3600" dirty="0" smtClean="0"/>
              <a:t> </a:t>
            </a:r>
            <a:r>
              <a:rPr lang="en-US" sz="3600" dirty="0" err="1" smtClean="0"/>
              <a:t>langsung</a:t>
            </a:r>
            <a:r>
              <a:rPr lang="en-US" sz="3600" dirty="0" smtClean="0"/>
              <a:t> </a:t>
            </a:r>
            <a:r>
              <a:rPr lang="en-US" sz="3600" dirty="0" err="1" smtClean="0"/>
              <a:t>terkait</a:t>
            </a:r>
            <a:r>
              <a:rPr lang="en-US" sz="3600" dirty="0" smtClean="0"/>
              <a:t> </a:t>
            </a:r>
            <a:r>
              <a:rPr lang="en-US" sz="3600" dirty="0" err="1" smtClean="0"/>
              <a:t>dengan</a:t>
            </a:r>
            <a:r>
              <a:rPr lang="en-US" sz="3600" dirty="0" smtClean="0"/>
              <a:t> </a:t>
            </a:r>
            <a:r>
              <a:rPr lang="en-US" sz="3600" dirty="0" err="1" smtClean="0"/>
              <a:t>perilaku</a:t>
            </a:r>
            <a:r>
              <a:rPr lang="en-US" sz="3600" dirty="0" smtClean="0"/>
              <a:t> </a:t>
            </a:r>
            <a:r>
              <a:rPr lang="en-US" sz="3600" dirty="0" err="1" smtClean="0"/>
              <a:t>anak</a:t>
            </a:r>
            <a:r>
              <a:rPr lang="en-US" sz="3600" dirty="0" smtClean="0"/>
              <a:t>. </a:t>
            </a:r>
            <a:r>
              <a:rPr lang="en-US" sz="3600" dirty="0" err="1" smtClean="0"/>
              <a:t>Misalnya</a:t>
            </a:r>
            <a:r>
              <a:rPr lang="en-US" sz="3600" dirty="0" smtClean="0"/>
              <a:t>, </a:t>
            </a:r>
            <a:r>
              <a:rPr lang="en-US" sz="3600" dirty="0" err="1" smtClean="0"/>
              <a:t>jika</a:t>
            </a:r>
            <a:r>
              <a:rPr lang="en-US" sz="3600" dirty="0" smtClean="0"/>
              <a:t> </a:t>
            </a:r>
            <a:r>
              <a:rPr lang="en-US" sz="3600" dirty="0" err="1" smtClean="0"/>
              <a:t>anak</a:t>
            </a:r>
            <a:r>
              <a:rPr lang="en-US" sz="3600" dirty="0" smtClean="0"/>
              <a:t> </a:t>
            </a:r>
            <a:r>
              <a:rPr lang="en-US" sz="3600" dirty="0" err="1" smtClean="0"/>
              <a:t>menumpahkan</a:t>
            </a:r>
            <a:r>
              <a:rPr lang="en-US" sz="3600" dirty="0" smtClean="0"/>
              <a:t> </a:t>
            </a:r>
            <a:r>
              <a:rPr lang="en-US" sz="3600" dirty="0" err="1" smtClean="0"/>
              <a:t>minumannya</a:t>
            </a:r>
            <a:r>
              <a:rPr lang="en-US" sz="3600" dirty="0" smtClean="0"/>
              <a:t>, </a:t>
            </a:r>
            <a:r>
              <a:rPr lang="en-US" sz="3600" dirty="0" err="1" smtClean="0"/>
              <a:t>konsekuensinya</a:t>
            </a:r>
            <a:r>
              <a:rPr lang="en-US" sz="3600" dirty="0" smtClean="0"/>
              <a:t> </a:t>
            </a:r>
            <a:r>
              <a:rPr lang="en-US" sz="3600" dirty="0" err="1" smtClean="0"/>
              <a:t>adalah</a:t>
            </a:r>
            <a:r>
              <a:rPr lang="en-US" sz="3600" dirty="0" smtClean="0"/>
              <a:t> </a:t>
            </a:r>
            <a:r>
              <a:rPr lang="en-US" sz="3600" dirty="0" err="1" smtClean="0"/>
              <a:t>membersihkannya</a:t>
            </a:r>
            <a:r>
              <a:rPr lang="en-US" sz="3600" dirty="0" smtClean="0"/>
              <a:t> </a:t>
            </a:r>
            <a:r>
              <a:rPr lang="en-US" sz="3600" dirty="0" err="1" smtClean="0"/>
              <a:t>sendiri</a:t>
            </a:r>
            <a:r>
              <a:rPr lang="en-US" sz="3600" dirty="0" smtClean="0"/>
              <a:t>.</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5334000"/>
          </a:xfrm>
        </p:spPr>
        <p:txBody>
          <a:bodyPr>
            <a:normAutofit/>
          </a:bodyPr>
          <a:lstStyle/>
          <a:p>
            <a:pPr algn="l"/>
            <a:r>
              <a:rPr lang="en-US" sz="3600" b="1" dirty="0" err="1" smtClean="0"/>
              <a:t>Mendorong</a:t>
            </a:r>
            <a:r>
              <a:rPr lang="en-US" sz="3600" b="1" dirty="0" smtClean="0"/>
              <a:t> </a:t>
            </a:r>
            <a:r>
              <a:rPr lang="en-US" sz="3600" b="1" dirty="0" err="1" smtClean="0"/>
              <a:t>dan</a:t>
            </a:r>
            <a:r>
              <a:rPr lang="en-US" sz="3600" b="1" dirty="0" smtClean="0"/>
              <a:t> </a:t>
            </a:r>
            <a:r>
              <a:rPr lang="en-US" sz="3600" b="1" dirty="0" err="1" smtClean="0"/>
              <a:t>Memberdayakan</a:t>
            </a:r>
            <a:r>
              <a:rPr lang="en-US" sz="3600" b="1" dirty="0" smtClean="0"/>
              <a:t>:</a:t>
            </a:r>
            <a:r>
              <a:rPr lang="en-US" sz="3600" dirty="0" smtClean="0"/>
              <a:t> </a:t>
            </a:r>
            <a:br>
              <a:rPr lang="en-US" sz="3600" dirty="0" smtClean="0"/>
            </a:br>
            <a:br>
              <a:rPr lang="en-US" sz="3600" dirty="0"/>
            </a:br>
            <a:r>
              <a:rPr lang="en-US" sz="3600" dirty="0" err="1" smtClean="0"/>
              <a:t>Memberikan</a:t>
            </a:r>
            <a:r>
              <a:rPr lang="en-US" sz="3600" dirty="0" smtClean="0"/>
              <a:t> </a:t>
            </a:r>
            <a:r>
              <a:rPr lang="en-US" sz="3600" dirty="0" err="1" smtClean="0"/>
              <a:t>dorongan</a:t>
            </a:r>
            <a:r>
              <a:rPr lang="en-US" sz="3600" dirty="0" smtClean="0"/>
              <a:t> </a:t>
            </a:r>
            <a:r>
              <a:rPr lang="en-US" sz="3600" dirty="0" err="1" smtClean="0"/>
              <a:t>dan</a:t>
            </a:r>
            <a:r>
              <a:rPr lang="en-US" sz="3600" dirty="0" smtClean="0"/>
              <a:t> </a:t>
            </a:r>
            <a:r>
              <a:rPr lang="en-US" sz="3600" dirty="0" err="1" smtClean="0"/>
              <a:t>pujian</a:t>
            </a:r>
            <a:r>
              <a:rPr lang="en-US" sz="3600" dirty="0" smtClean="0"/>
              <a:t> yang </a:t>
            </a:r>
            <a:r>
              <a:rPr lang="en-US" sz="3600" dirty="0" err="1" smtClean="0"/>
              <a:t>tulus</a:t>
            </a:r>
            <a:r>
              <a:rPr lang="en-US" sz="3600" dirty="0" smtClean="0"/>
              <a:t> </a:t>
            </a:r>
            <a:r>
              <a:rPr lang="en-US" sz="3600" dirty="0" err="1" smtClean="0"/>
              <a:t>untuk</a:t>
            </a:r>
            <a:r>
              <a:rPr lang="en-US" sz="3600" dirty="0" smtClean="0"/>
              <a:t> </a:t>
            </a:r>
            <a:r>
              <a:rPr lang="en-US" sz="3600" dirty="0" err="1" smtClean="0"/>
              <a:t>usaha</a:t>
            </a:r>
            <a:r>
              <a:rPr lang="en-US" sz="3600" dirty="0" smtClean="0"/>
              <a:t> </a:t>
            </a:r>
            <a:r>
              <a:rPr lang="en-US" sz="3600" dirty="0" err="1" smtClean="0"/>
              <a:t>dan</a:t>
            </a:r>
            <a:r>
              <a:rPr lang="en-US" sz="3600" dirty="0" smtClean="0"/>
              <a:t> </a:t>
            </a:r>
            <a:r>
              <a:rPr lang="en-US" sz="3600" dirty="0" err="1" smtClean="0"/>
              <a:t>kemajuan</a:t>
            </a:r>
            <a:r>
              <a:rPr lang="en-US" sz="3600" dirty="0" smtClean="0"/>
              <a:t> </a:t>
            </a:r>
            <a:r>
              <a:rPr lang="en-US" sz="3600" dirty="0" err="1" smtClean="0"/>
              <a:t>anak</a:t>
            </a:r>
            <a:r>
              <a:rPr lang="en-US" sz="3600" dirty="0" smtClean="0"/>
              <a:t>, </a:t>
            </a:r>
            <a:r>
              <a:rPr lang="en-US" sz="3600" dirty="0" err="1" smtClean="0"/>
              <a:t>bukan</a:t>
            </a:r>
            <a:r>
              <a:rPr lang="en-US" sz="3600" dirty="0" smtClean="0"/>
              <a:t> </a:t>
            </a:r>
            <a:r>
              <a:rPr lang="en-US" sz="3600" dirty="0" err="1" smtClean="0"/>
              <a:t>hanya</a:t>
            </a:r>
            <a:r>
              <a:rPr lang="en-US" sz="3600" dirty="0" smtClean="0"/>
              <a:t> </a:t>
            </a:r>
            <a:r>
              <a:rPr lang="en-US" sz="3600" dirty="0" err="1" smtClean="0"/>
              <a:t>untuk</a:t>
            </a:r>
            <a:r>
              <a:rPr lang="en-US" sz="3600" dirty="0" smtClean="0"/>
              <a:t> </a:t>
            </a:r>
            <a:r>
              <a:rPr lang="en-US" sz="3600" dirty="0" err="1" smtClean="0"/>
              <a:t>hasil</a:t>
            </a:r>
            <a:r>
              <a:rPr lang="en-US" sz="3600" dirty="0" smtClean="0"/>
              <a:t> </a:t>
            </a:r>
            <a:r>
              <a:rPr lang="en-US" sz="3600" dirty="0" err="1" smtClean="0"/>
              <a:t>akhir</a:t>
            </a:r>
            <a:r>
              <a:rPr lang="en-US" sz="3600" dirty="0" smtClean="0"/>
              <a:t>. </a:t>
            </a:r>
            <a:r>
              <a:rPr lang="en-US" sz="3600" dirty="0" err="1" smtClean="0"/>
              <a:t>Ini</a:t>
            </a:r>
            <a:r>
              <a:rPr lang="en-US" sz="3600" dirty="0" smtClean="0"/>
              <a:t> </a:t>
            </a:r>
            <a:r>
              <a:rPr lang="en-US" sz="3600" dirty="0" err="1" smtClean="0"/>
              <a:t>membantu</a:t>
            </a:r>
            <a:r>
              <a:rPr lang="en-US" sz="3600" dirty="0" smtClean="0"/>
              <a:t> </a:t>
            </a:r>
            <a:r>
              <a:rPr lang="en-US" sz="3600" dirty="0" err="1" smtClean="0"/>
              <a:t>membangun</a:t>
            </a:r>
            <a:r>
              <a:rPr lang="en-US" sz="3600" dirty="0" smtClean="0"/>
              <a:t> </a:t>
            </a:r>
            <a:r>
              <a:rPr lang="en-US" sz="3600" dirty="0" err="1" smtClean="0"/>
              <a:t>kepercayaan</a:t>
            </a:r>
            <a:r>
              <a:rPr lang="en-US" sz="3600" dirty="0" smtClean="0"/>
              <a:t> </a:t>
            </a:r>
            <a:r>
              <a:rPr lang="en-US" sz="3600" dirty="0" err="1" smtClean="0"/>
              <a:t>diri</a:t>
            </a:r>
            <a:r>
              <a:rPr lang="en-US" sz="3600" dirty="0" smtClean="0"/>
              <a:t> </a:t>
            </a:r>
            <a:r>
              <a:rPr lang="en-US" sz="3600" dirty="0" err="1" smtClean="0"/>
              <a:t>dan</a:t>
            </a:r>
            <a:r>
              <a:rPr lang="en-US" sz="3600" dirty="0" smtClean="0"/>
              <a:t> </a:t>
            </a:r>
            <a:r>
              <a:rPr lang="en-US" sz="3600" dirty="0" err="1" smtClean="0"/>
              <a:t>motivasi</a:t>
            </a:r>
            <a:r>
              <a:rPr lang="en-US" sz="3600" dirty="0" smtClean="0"/>
              <a:t> </a:t>
            </a:r>
            <a:r>
              <a:rPr lang="en-US" sz="3600" dirty="0" err="1" smtClean="0"/>
              <a:t>intrinsik</a:t>
            </a:r>
            <a:r>
              <a:rPr lang="en-US" sz="3600" dirty="0" smtClean="0"/>
              <a:t>.</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6095999"/>
          </a:xfrm>
        </p:spPr>
        <p:txBody>
          <a:bodyPr>
            <a:normAutofit/>
          </a:bodyPr>
          <a:lstStyle/>
          <a:p>
            <a:pPr algn="l"/>
            <a:r>
              <a:rPr lang="en-US" sz="3600" b="1" dirty="0" err="1" smtClean="0"/>
              <a:t>Fokus</a:t>
            </a:r>
            <a:r>
              <a:rPr lang="en-US" sz="3600" b="1" dirty="0" smtClean="0"/>
              <a:t> </a:t>
            </a:r>
            <a:r>
              <a:rPr lang="en-US" sz="3600" b="1" dirty="0" err="1" smtClean="0"/>
              <a:t>pada</a:t>
            </a:r>
            <a:r>
              <a:rPr lang="en-US" sz="3600" b="1" dirty="0" smtClean="0"/>
              <a:t> </a:t>
            </a:r>
            <a:r>
              <a:rPr lang="en-US" sz="3600" b="1" dirty="0" err="1" smtClean="0"/>
              <a:t>Solusi</a:t>
            </a:r>
            <a:r>
              <a:rPr lang="en-US" sz="3600" b="1" dirty="0" smtClean="0"/>
              <a:t>:</a:t>
            </a:r>
            <a:br>
              <a:rPr lang="en-US" sz="3600" b="1" dirty="0" smtClean="0"/>
            </a:br>
            <a:br>
              <a:rPr lang="en-US" sz="3600" b="1" dirty="0"/>
            </a:br>
            <a:r>
              <a:rPr lang="en-US" sz="3600" dirty="0" smtClean="0"/>
              <a:t> </a:t>
            </a:r>
            <a:r>
              <a:rPr lang="en-US" sz="3600" dirty="0" err="1" smtClean="0"/>
              <a:t>Ketika</a:t>
            </a:r>
            <a:r>
              <a:rPr lang="en-US" sz="3600" dirty="0" smtClean="0"/>
              <a:t> </a:t>
            </a:r>
            <a:r>
              <a:rPr lang="en-US" sz="3600" dirty="0" err="1" smtClean="0"/>
              <a:t>masalah</a:t>
            </a:r>
            <a:r>
              <a:rPr lang="en-US" sz="3600" dirty="0" smtClean="0"/>
              <a:t> </a:t>
            </a:r>
            <a:r>
              <a:rPr lang="en-US" sz="3600" dirty="0" err="1" smtClean="0"/>
              <a:t>muncul</a:t>
            </a:r>
            <a:r>
              <a:rPr lang="en-US" sz="3600" dirty="0" smtClean="0"/>
              <a:t>, </a:t>
            </a:r>
            <a:r>
              <a:rPr lang="en-US" sz="3600" dirty="0" err="1" smtClean="0"/>
              <a:t>fokusnya</a:t>
            </a:r>
            <a:r>
              <a:rPr lang="en-US" sz="3600" dirty="0" smtClean="0"/>
              <a:t> </a:t>
            </a:r>
            <a:r>
              <a:rPr lang="en-US" sz="3600" dirty="0" err="1" smtClean="0"/>
              <a:t>adalah</a:t>
            </a:r>
            <a:r>
              <a:rPr lang="en-US" sz="3600" dirty="0" smtClean="0"/>
              <a:t> </a:t>
            </a:r>
            <a:r>
              <a:rPr lang="en-US" sz="3600" dirty="0" err="1" smtClean="0"/>
              <a:t>menemukan</a:t>
            </a:r>
            <a:r>
              <a:rPr lang="en-US" sz="3600" dirty="0" smtClean="0"/>
              <a:t> </a:t>
            </a:r>
            <a:r>
              <a:rPr lang="en-US" sz="3600" dirty="0" err="1" smtClean="0"/>
              <a:t>solusi</a:t>
            </a:r>
            <a:r>
              <a:rPr lang="en-US" sz="3600" dirty="0" smtClean="0"/>
              <a:t> </a:t>
            </a:r>
            <a:r>
              <a:rPr lang="en-US" sz="3600" dirty="0" err="1" smtClean="0"/>
              <a:t>bersama</a:t>
            </a:r>
            <a:r>
              <a:rPr lang="en-US" sz="3600" dirty="0" smtClean="0"/>
              <a:t> </a:t>
            </a:r>
            <a:r>
              <a:rPr lang="en-US" sz="3600" dirty="0" err="1" smtClean="0"/>
              <a:t>anak</a:t>
            </a:r>
            <a:r>
              <a:rPr lang="en-US" sz="3600" dirty="0" smtClean="0"/>
              <a:t>, </a:t>
            </a:r>
            <a:r>
              <a:rPr lang="en-US" sz="3600" dirty="0" err="1" smtClean="0"/>
              <a:t>bukan</a:t>
            </a:r>
            <a:r>
              <a:rPr lang="en-US" sz="3600" dirty="0" smtClean="0"/>
              <a:t> </a:t>
            </a:r>
            <a:r>
              <a:rPr lang="en-US" sz="3600" dirty="0" err="1" smtClean="0"/>
              <a:t>hanya</a:t>
            </a:r>
            <a:r>
              <a:rPr lang="en-US" sz="3600" dirty="0" smtClean="0"/>
              <a:t> </a:t>
            </a:r>
            <a:r>
              <a:rPr lang="en-US" sz="3600" dirty="0" err="1" smtClean="0"/>
              <a:t>menyalahkan</a:t>
            </a:r>
            <a:r>
              <a:rPr lang="en-US" sz="3600" dirty="0" smtClean="0"/>
              <a:t> </a:t>
            </a:r>
            <a:r>
              <a:rPr lang="en-US" sz="3600" dirty="0" err="1" smtClean="0"/>
              <a:t>atau</a:t>
            </a:r>
            <a:r>
              <a:rPr lang="en-US" sz="3600" dirty="0" smtClean="0"/>
              <a:t> </a:t>
            </a:r>
            <a:r>
              <a:rPr lang="en-US" sz="3600" dirty="0" err="1" smtClean="0"/>
              <a:t>menghukum</a:t>
            </a:r>
            <a:r>
              <a:rPr lang="en-US" sz="3600" dirty="0" smtClean="0"/>
              <a:t>. </a:t>
            </a:r>
            <a:r>
              <a:rPr lang="en-US" sz="3600" dirty="0" err="1" smtClean="0"/>
              <a:t>Ini</a:t>
            </a:r>
            <a:r>
              <a:rPr lang="en-US" sz="3600" dirty="0" smtClean="0"/>
              <a:t> </a:t>
            </a:r>
            <a:r>
              <a:rPr lang="en-US" sz="3600" dirty="0" err="1" smtClean="0"/>
              <a:t>melibatkan</a:t>
            </a:r>
            <a:r>
              <a:rPr lang="en-US" sz="3600" dirty="0" smtClean="0"/>
              <a:t> </a:t>
            </a:r>
            <a:r>
              <a:rPr lang="en-US" sz="3600" dirty="0" err="1" smtClean="0"/>
              <a:t>anak</a:t>
            </a:r>
            <a:r>
              <a:rPr lang="en-US" sz="3600" dirty="0" smtClean="0"/>
              <a:t> </a:t>
            </a:r>
            <a:r>
              <a:rPr lang="en-US" sz="3600" dirty="0" err="1" smtClean="0"/>
              <a:t>dalam</a:t>
            </a:r>
            <a:r>
              <a:rPr lang="en-US" sz="3600" dirty="0" smtClean="0"/>
              <a:t> </a:t>
            </a:r>
            <a:r>
              <a:rPr lang="en-US" sz="3600" dirty="0" err="1" smtClean="0"/>
              <a:t>proses</a:t>
            </a:r>
            <a:r>
              <a:rPr lang="en-US" sz="3600" dirty="0" smtClean="0"/>
              <a:t> </a:t>
            </a:r>
            <a:r>
              <a:rPr lang="en-US" sz="3600" dirty="0" err="1" smtClean="0"/>
              <a:t>pengambilan</a:t>
            </a:r>
            <a:r>
              <a:rPr lang="en-US" sz="3600" dirty="0" smtClean="0"/>
              <a:t> </a:t>
            </a:r>
            <a:r>
              <a:rPr lang="en-US" sz="3600" dirty="0" err="1" smtClean="0"/>
              <a:t>keputusan</a:t>
            </a:r>
            <a:r>
              <a:rPr lang="en-US" sz="3600" dirty="0" smtClean="0"/>
              <a:t> </a:t>
            </a:r>
            <a:r>
              <a:rPr lang="en-US" sz="3600" dirty="0" err="1" smtClean="0"/>
              <a:t>dan</a:t>
            </a:r>
            <a:r>
              <a:rPr lang="en-US" sz="3600" dirty="0" smtClean="0"/>
              <a:t> </a:t>
            </a:r>
            <a:r>
              <a:rPr lang="en-US" sz="3600" dirty="0" err="1" smtClean="0"/>
              <a:t>membantu</a:t>
            </a:r>
            <a:r>
              <a:rPr lang="en-US" sz="3600" dirty="0" smtClean="0"/>
              <a:t> </a:t>
            </a:r>
            <a:r>
              <a:rPr lang="en-US" sz="3600" dirty="0" err="1" smtClean="0"/>
              <a:t>mereka</a:t>
            </a:r>
            <a:r>
              <a:rPr lang="en-US" sz="3600" dirty="0" smtClean="0"/>
              <a:t> </a:t>
            </a:r>
            <a:r>
              <a:rPr lang="en-US" sz="3600" dirty="0" err="1" smtClean="0"/>
              <a:t>belajar</a:t>
            </a:r>
            <a:r>
              <a:rPr lang="en-US" sz="3600" dirty="0" smtClean="0"/>
              <a:t> </a:t>
            </a:r>
            <a:r>
              <a:rPr lang="en-US" sz="3600" dirty="0" err="1" smtClean="0"/>
              <a:t>tanggung</a:t>
            </a:r>
            <a:r>
              <a:rPr lang="en-US" sz="3600" dirty="0" smtClean="0"/>
              <a:t> </a:t>
            </a:r>
            <a:r>
              <a:rPr lang="en-US" sz="3600" dirty="0" err="1" smtClean="0"/>
              <a:t>jawab</a:t>
            </a:r>
            <a:r>
              <a:rPr lang="en-US" sz="3600" dirty="0" smtClean="0"/>
              <a:t>.</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6019800"/>
          </a:xfrm>
        </p:spPr>
        <p:txBody>
          <a:bodyPr>
            <a:normAutofit/>
          </a:bodyPr>
          <a:lstStyle/>
          <a:p>
            <a:pPr algn="l"/>
            <a:r>
              <a:rPr lang="en-US" sz="3600" b="1" dirty="0" err="1" smtClean="0"/>
              <a:t>Kebaikan</a:t>
            </a:r>
            <a:r>
              <a:rPr lang="en-US" sz="3600" b="1" dirty="0" smtClean="0"/>
              <a:t> </a:t>
            </a:r>
            <a:r>
              <a:rPr lang="en-US" sz="3600" b="1" dirty="0" err="1" smtClean="0"/>
              <a:t>dan</a:t>
            </a:r>
            <a:r>
              <a:rPr lang="en-US" sz="3600" b="1" dirty="0" smtClean="0"/>
              <a:t> </a:t>
            </a:r>
            <a:r>
              <a:rPr lang="en-US" sz="3600" b="1" dirty="0" err="1" smtClean="0"/>
              <a:t>Ketegasan</a:t>
            </a:r>
            <a:r>
              <a:rPr lang="en-US" sz="3600" b="1" dirty="0" smtClean="0"/>
              <a:t> </a:t>
            </a:r>
            <a:r>
              <a:rPr lang="en-US" sz="3600" b="1" dirty="0" err="1" smtClean="0"/>
              <a:t>Secara</a:t>
            </a:r>
            <a:r>
              <a:rPr lang="en-US" sz="3600" b="1" dirty="0" smtClean="0"/>
              <a:t> </a:t>
            </a:r>
            <a:r>
              <a:rPr lang="en-US" sz="3600" b="1" dirty="0" err="1" smtClean="0"/>
              <a:t>Bersamaan</a:t>
            </a:r>
            <a:r>
              <a:rPr lang="en-US" sz="3600" b="1" dirty="0" smtClean="0"/>
              <a:t>:</a:t>
            </a:r>
            <a:r>
              <a:rPr lang="en-US" sz="3600" dirty="0" smtClean="0"/>
              <a:t> </a:t>
            </a:r>
            <a:br>
              <a:rPr lang="en-US" sz="3600" dirty="0" smtClean="0"/>
            </a:br>
            <a:br>
              <a:rPr lang="en-US" sz="3600" dirty="0" smtClean="0"/>
            </a:br>
            <a:r>
              <a:rPr lang="en-US" sz="3600" dirty="0" err="1" smtClean="0"/>
              <a:t>Bersikap</a:t>
            </a:r>
            <a:r>
              <a:rPr lang="en-US" sz="3600" dirty="0" smtClean="0"/>
              <a:t> </a:t>
            </a:r>
            <a:r>
              <a:rPr lang="en-US" sz="3600" dirty="0" err="1" smtClean="0"/>
              <a:t>baik</a:t>
            </a:r>
            <a:r>
              <a:rPr lang="en-US" sz="3600" dirty="0" smtClean="0"/>
              <a:t> </a:t>
            </a:r>
            <a:r>
              <a:rPr lang="en-US" sz="3600" dirty="0" err="1" smtClean="0"/>
              <a:t>berarti</a:t>
            </a:r>
            <a:r>
              <a:rPr lang="en-US" sz="3600" dirty="0" smtClean="0"/>
              <a:t> </a:t>
            </a:r>
            <a:r>
              <a:rPr lang="en-US" sz="3600" dirty="0" err="1" smtClean="0"/>
              <a:t>menunjukkan</a:t>
            </a:r>
            <a:r>
              <a:rPr lang="en-US" sz="3600" dirty="0" smtClean="0"/>
              <a:t> </a:t>
            </a:r>
            <a:r>
              <a:rPr lang="en-US" sz="3600" dirty="0" err="1" smtClean="0"/>
              <a:t>empati</a:t>
            </a:r>
            <a:r>
              <a:rPr lang="en-US" sz="3600" dirty="0" smtClean="0"/>
              <a:t> </a:t>
            </a:r>
            <a:r>
              <a:rPr lang="en-US" sz="3600" dirty="0" err="1" smtClean="0"/>
              <a:t>dan</a:t>
            </a:r>
            <a:r>
              <a:rPr lang="en-US" sz="3600" dirty="0" smtClean="0"/>
              <a:t> </a:t>
            </a:r>
            <a:r>
              <a:rPr lang="en-US" sz="3600" dirty="0" err="1" smtClean="0"/>
              <a:t>kasih</a:t>
            </a:r>
            <a:r>
              <a:rPr lang="en-US" sz="3600" dirty="0" smtClean="0"/>
              <a:t> </a:t>
            </a:r>
            <a:r>
              <a:rPr lang="en-US" sz="3600" dirty="0" err="1" smtClean="0"/>
              <a:t>sayang</a:t>
            </a:r>
            <a:r>
              <a:rPr lang="en-US" sz="3600" dirty="0" smtClean="0"/>
              <a:t>, </a:t>
            </a:r>
            <a:r>
              <a:rPr lang="en-US" sz="3600" dirty="0" err="1" smtClean="0"/>
              <a:t>sementara</a:t>
            </a:r>
            <a:r>
              <a:rPr lang="en-US" sz="3600" dirty="0" smtClean="0"/>
              <a:t> </a:t>
            </a:r>
            <a:r>
              <a:rPr lang="en-US" sz="3600" dirty="0" err="1" smtClean="0"/>
              <a:t>bersikap</a:t>
            </a:r>
            <a:r>
              <a:rPr lang="en-US" sz="3600" dirty="0" smtClean="0"/>
              <a:t> </a:t>
            </a:r>
            <a:r>
              <a:rPr lang="en-US" sz="3600" dirty="0" err="1" smtClean="0"/>
              <a:t>tegas</a:t>
            </a:r>
            <a:r>
              <a:rPr lang="en-US" sz="3600" dirty="0" smtClean="0"/>
              <a:t> </a:t>
            </a:r>
            <a:r>
              <a:rPr lang="en-US" sz="3600" dirty="0" err="1" smtClean="0"/>
              <a:t>berarti</a:t>
            </a:r>
            <a:r>
              <a:rPr lang="en-US" sz="3600" dirty="0" smtClean="0"/>
              <a:t> </a:t>
            </a:r>
            <a:r>
              <a:rPr lang="en-US" sz="3600" dirty="0" err="1" smtClean="0"/>
              <a:t>menetapkan</a:t>
            </a:r>
            <a:r>
              <a:rPr lang="en-US" sz="3600" dirty="0" smtClean="0"/>
              <a:t> </a:t>
            </a:r>
            <a:r>
              <a:rPr lang="en-US" sz="3600" dirty="0" err="1" smtClean="0"/>
              <a:t>batasan</a:t>
            </a:r>
            <a:r>
              <a:rPr lang="en-US" sz="3600" dirty="0" smtClean="0"/>
              <a:t> </a:t>
            </a:r>
            <a:r>
              <a:rPr lang="en-US" sz="3600" dirty="0" err="1" smtClean="0"/>
              <a:t>dan</a:t>
            </a:r>
            <a:r>
              <a:rPr lang="en-US" sz="3600" dirty="0" smtClean="0"/>
              <a:t> </a:t>
            </a:r>
            <a:r>
              <a:rPr lang="en-US" sz="3600" dirty="0" err="1" smtClean="0"/>
              <a:t>aturan</a:t>
            </a:r>
            <a:r>
              <a:rPr lang="en-US" sz="3600" dirty="0" smtClean="0"/>
              <a:t> yang </a:t>
            </a:r>
            <a:r>
              <a:rPr lang="en-US" sz="3600" dirty="0" err="1" smtClean="0"/>
              <a:t>jelas</a:t>
            </a:r>
            <a:r>
              <a:rPr lang="en-US" sz="3600" dirty="0" smtClean="0"/>
              <a:t> </a:t>
            </a:r>
            <a:r>
              <a:rPr lang="en-US" sz="3600" dirty="0" err="1" smtClean="0"/>
              <a:t>serta</a:t>
            </a:r>
            <a:r>
              <a:rPr lang="en-US" sz="3600" dirty="0" smtClean="0"/>
              <a:t> </a:t>
            </a:r>
            <a:r>
              <a:rPr lang="en-US" sz="3600" dirty="0" err="1" smtClean="0"/>
              <a:t>konsisten</a:t>
            </a:r>
            <a:r>
              <a:rPr lang="en-US" sz="3600" dirty="0" smtClean="0"/>
              <a:t>.</a:t>
            </a:r>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5562600"/>
          </a:xfrm>
        </p:spPr>
        <p:txBody>
          <a:bodyPr>
            <a:normAutofit/>
          </a:bodyPr>
          <a:lstStyle/>
          <a:p>
            <a:pPr algn="l"/>
            <a:r>
              <a:rPr lang="en-US" sz="4000" b="1" dirty="0" err="1" smtClean="0"/>
              <a:t>Mengapa</a:t>
            </a:r>
            <a:r>
              <a:rPr lang="en-US" sz="4000" b="1" dirty="0" smtClean="0"/>
              <a:t> </a:t>
            </a:r>
            <a:r>
              <a:rPr lang="en-US" sz="4000" b="1" dirty="0" err="1" smtClean="0"/>
              <a:t>Disiplin</a:t>
            </a:r>
            <a:r>
              <a:rPr lang="en-US" sz="4000" b="1" dirty="0" smtClean="0"/>
              <a:t> </a:t>
            </a:r>
            <a:r>
              <a:rPr lang="en-US" sz="4000" b="1" dirty="0" err="1" smtClean="0"/>
              <a:t>Positif</a:t>
            </a:r>
            <a:r>
              <a:rPr lang="en-US" sz="4000" b="1" dirty="0" smtClean="0"/>
              <a:t> </a:t>
            </a:r>
            <a:r>
              <a:rPr lang="en-US" sz="4000" b="1" dirty="0" err="1" smtClean="0"/>
              <a:t>Penting</a:t>
            </a:r>
            <a:r>
              <a:rPr lang="en-US" sz="4000" b="1" dirty="0" smtClean="0"/>
              <a:t>?</a:t>
            </a:r>
            <a:br>
              <a:rPr lang="en-US" sz="4000" b="1" dirty="0" smtClean="0"/>
            </a:br>
            <a:r>
              <a:rPr lang="en-US" sz="4000" b="1" dirty="0" err="1" smtClean="0"/>
              <a:t>Membangun</a:t>
            </a:r>
            <a:r>
              <a:rPr lang="en-US" sz="4000" b="1" dirty="0" smtClean="0"/>
              <a:t> </a:t>
            </a:r>
            <a:r>
              <a:rPr lang="en-US" sz="4000" b="1" dirty="0" err="1" smtClean="0"/>
              <a:t>Hubungan</a:t>
            </a:r>
            <a:r>
              <a:rPr lang="en-US" sz="4000" b="1" dirty="0" smtClean="0"/>
              <a:t> yang </a:t>
            </a:r>
            <a:r>
              <a:rPr lang="en-US" sz="4000" b="1" dirty="0" err="1" smtClean="0"/>
              <a:t>Kuat</a:t>
            </a:r>
            <a:r>
              <a:rPr lang="en-US" sz="4000" b="1" dirty="0" smtClean="0"/>
              <a:t>:</a:t>
            </a:r>
            <a:r>
              <a:rPr lang="en-US" sz="4000" dirty="0" smtClean="0"/>
              <a:t> </a:t>
            </a:r>
            <a:br>
              <a:rPr lang="en-US" sz="4000" dirty="0" smtClean="0"/>
            </a:br>
            <a:br>
              <a:rPr lang="en-US" sz="4000" dirty="0"/>
            </a:br>
            <a:r>
              <a:rPr lang="en-US" sz="4000" dirty="0" err="1" smtClean="0"/>
              <a:t>Membantu</a:t>
            </a:r>
            <a:r>
              <a:rPr lang="en-US" sz="4000" dirty="0" smtClean="0"/>
              <a:t> </a:t>
            </a:r>
            <a:r>
              <a:rPr lang="en-US" sz="4000" dirty="0" err="1" smtClean="0"/>
              <a:t>menciptakan</a:t>
            </a:r>
            <a:r>
              <a:rPr lang="en-US" sz="4000" dirty="0" smtClean="0"/>
              <a:t> </a:t>
            </a:r>
            <a:r>
              <a:rPr lang="en-US" sz="4000" dirty="0" err="1" smtClean="0"/>
              <a:t>ikatan</a:t>
            </a:r>
            <a:r>
              <a:rPr lang="en-US" sz="4000" dirty="0" smtClean="0"/>
              <a:t> yang </a:t>
            </a:r>
            <a:r>
              <a:rPr lang="en-US" sz="4000" dirty="0" err="1" smtClean="0"/>
              <a:t>lebih</a:t>
            </a:r>
            <a:r>
              <a:rPr lang="en-US" sz="4000" dirty="0" smtClean="0"/>
              <a:t> </a:t>
            </a:r>
            <a:r>
              <a:rPr lang="en-US" sz="4000" dirty="0" err="1" smtClean="0"/>
              <a:t>kuat</a:t>
            </a:r>
            <a:r>
              <a:rPr lang="en-US" sz="4000" dirty="0" smtClean="0"/>
              <a:t> </a:t>
            </a:r>
            <a:r>
              <a:rPr lang="en-US" sz="4000" dirty="0" err="1" smtClean="0"/>
              <a:t>dan</a:t>
            </a:r>
            <a:r>
              <a:rPr lang="en-US" sz="4000" dirty="0" smtClean="0"/>
              <a:t> </a:t>
            </a:r>
            <a:r>
              <a:rPr lang="en-US" sz="4000" dirty="0" err="1" smtClean="0"/>
              <a:t>saling</a:t>
            </a:r>
            <a:r>
              <a:rPr lang="en-US" sz="4000" dirty="0" smtClean="0"/>
              <a:t> </a:t>
            </a:r>
            <a:r>
              <a:rPr lang="en-US" sz="4000" dirty="0" err="1" smtClean="0"/>
              <a:t>percaya</a:t>
            </a:r>
            <a:r>
              <a:rPr lang="en-US" sz="4000" dirty="0" smtClean="0"/>
              <a:t> </a:t>
            </a:r>
            <a:r>
              <a:rPr lang="en-US" sz="4000" dirty="0" err="1" smtClean="0"/>
              <a:t>antara</a:t>
            </a:r>
            <a:r>
              <a:rPr lang="en-US" sz="4000" dirty="0" smtClean="0"/>
              <a:t> </a:t>
            </a:r>
            <a:r>
              <a:rPr lang="en-US" sz="4000" dirty="0" err="1" smtClean="0"/>
              <a:t>orang</a:t>
            </a:r>
            <a:r>
              <a:rPr lang="en-US" sz="4000" dirty="0" smtClean="0"/>
              <a:t> </a:t>
            </a:r>
            <a:r>
              <a:rPr lang="en-US" sz="4000" dirty="0" err="1" smtClean="0"/>
              <a:t>dewasa</a:t>
            </a:r>
            <a:r>
              <a:rPr lang="en-US" sz="4000" dirty="0" smtClean="0"/>
              <a:t> </a:t>
            </a:r>
            <a:r>
              <a:rPr lang="en-US" sz="4000" dirty="0" err="1" smtClean="0"/>
              <a:t>dan</a:t>
            </a:r>
            <a:r>
              <a:rPr lang="en-US" sz="4000" dirty="0" smtClean="0"/>
              <a:t> </a:t>
            </a:r>
            <a:r>
              <a:rPr lang="en-US" sz="4000" dirty="0" err="1" smtClean="0"/>
              <a:t>anak</a:t>
            </a:r>
            <a:r>
              <a:rPr lang="en-US" sz="4000" dirty="0" smtClean="0"/>
              <a:t>.</a:t>
            </a:r>
            <a:br>
              <a:rPr lang="en-US" sz="4000" dirty="0" smtClean="0"/>
            </a:br>
            <a:endParaRPr lang="en-US" sz="4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4724400"/>
          </a:xfrm>
        </p:spPr>
        <p:txBody>
          <a:bodyPr>
            <a:normAutofit/>
          </a:bodyPr>
          <a:lstStyle/>
          <a:p>
            <a:pPr algn="l"/>
            <a:r>
              <a:rPr lang="en-US" sz="4000" b="1" dirty="0" err="1" smtClean="0"/>
              <a:t>Mengembangkan</a:t>
            </a:r>
            <a:r>
              <a:rPr lang="en-US" sz="4000" b="1" dirty="0" smtClean="0"/>
              <a:t> </a:t>
            </a:r>
            <a:r>
              <a:rPr lang="en-US" sz="4000" b="1" dirty="0" err="1" smtClean="0"/>
              <a:t>Kemampuan</a:t>
            </a:r>
            <a:r>
              <a:rPr lang="en-US" sz="4000" b="1" dirty="0" smtClean="0"/>
              <a:t> </a:t>
            </a:r>
            <a:r>
              <a:rPr lang="en-US" sz="4000" b="1" dirty="0" err="1" smtClean="0"/>
              <a:t>Sosial</a:t>
            </a:r>
            <a:r>
              <a:rPr lang="en-US" sz="4000" b="1" dirty="0" smtClean="0"/>
              <a:t> </a:t>
            </a:r>
            <a:r>
              <a:rPr lang="en-US" sz="4000" b="1" dirty="0" err="1" smtClean="0"/>
              <a:t>dan</a:t>
            </a:r>
            <a:r>
              <a:rPr lang="en-US" sz="4000" b="1" dirty="0" smtClean="0"/>
              <a:t> </a:t>
            </a:r>
            <a:r>
              <a:rPr lang="en-US" sz="4000" b="1" dirty="0" err="1" smtClean="0"/>
              <a:t>Emosional</a:t>
            </a:r>
            <a:r>
              <a:rPr lang="en-US" sz="4000" b="1" dirty="0" smtClean="0"/>
              <a:t>:</a:t>
            </a:r>
            <a:r>
              <a:rPr lang="en-US" sz="4000" dirty="0" smtClean="0"/>
              <a:t> </a:t>
            </a:r>
            <a:br>
              <a:rPr lang="en-US" sz="4000" dirty="0" smtClean="0"/>
            </a:br>
            <a:r>
              <a:rPr lang="en-US" sz="4000" dirty="0" err="1" smtClean="0"/>
              <a:t>Anak-anak</a:t>
            </a:r>
            <a:r>
              <a:rPr lang="en-US" sz="4000" dirty="0" smtClean="0"/>
              <a:t> </a:t>
            </a:r>
            <a:r>
              <a:rPr lang="en-US" sz="4000" dirty="0" err="1" smtClean="0"/>
              <a:t>belajar</a:t>
            </a:r>
            <a:r>
              <a:rPr lang="en-US" sz="4000" dirty="0" smtClean="0"/>
              <a:t> </a:t>
            </a:r>
            <a:r>
              <a:rPr lang="en-US" sz="4000" dirty="0" err="1" smtClean="0"/>
              <a:t>bagaimana</a:t>
            </a:r>
            <a:r>
              <a:rPr lang="en-US" sz="4000" dirty="0" smtClean="0"/>
              <a:t> </a:t>
            </a:r>
            <a:r>
              <a:rPr lang="en-US" sz="4000" dirty="0" err="1" smtClean="0"/>
              <a:t>mengelola</a:t>
            </a:r>
            <a:r>
              <a:rPr lang="en-US" sz="4000" dirty="0" smtClean="0"/>
              <a:t> </a:t>
            </a:r>
            <a:r>
              <a:rPr lang="en-US" sz="4000" dirty="0" err="1" smtClean="0"/>
              <a:t>emosi</a:t>
            </a:r>
            <a:r>
              <a:rPr lang="en-US" sz="4000" dirty="0" smtClean="0"/>
              <a:t> </a:t>
            </a:r>
            <a:r>
              <a:rPr lang="en-US" sz="4000" dirty="0" err="1" smtClean="0"/>
              <a:t>mereka</a:t>
            </a:r>
            <a:r>
              <a:rPr lang="en-US" sz="4000" dirty="0" smtClean="0"/>
              <a:t>, </a:t>
            </a:r>
            <a:r>
              <a:rPr lang="en-US" sz="4000" dirty="0" err="1" smtClean="0"/>
              <a:t>berempati</a:t>
            </a:r>
            <a:r>
              <a:rPr lang="en-US" sz="4000" dirty="0" smtClean="0"/>
              <a:t> </a:t>
            </a:r>
            <a:r>
              <a:rPr lang="en-US" sz="4000" dirty="0" err="1" smtClean="0"/>
              <a:t>dengan</a:t>
            </a:r>
            <a:r>
              <a:rPr lang="en-US" sz="4000" dirty="0" smtClean="0"/>
              <a:t> </a:t>
            </a:r>
            <a:r>
              <a:rPr lang="en-US" sz="4000" dirty="0" err="1" smtClean="0"/>
              <a:t>orang</a:t>
            </a:r>
            <a:r>
              <a:rPr lang="en-US" sz="4000" dirty="0" smtClean="0"/>
              <a:t> lain, </a:t>
            </a:r>
            <a:r>
              <a:rPr lang="en-US" sz="4000" dirty="0" err="1" smtClean="0"/>
              <a:t>dan</a:t>
            </a:r>
            <a:r>
              <a:rPr lang="en-US" sz="4000" dirty="0" smtClean="0"/>
              <a:t> </a:t>
            </a:r>
            <a:r>
              <a:rPr lang="en-US" sz="4000" dirty="0" err="1" smtClean="0"/>
              <a:t>berinteraksi</a:t>
            </a:r>
            <a:r>
              <a:rPr lang="en-US" sz="4000" dirty="0" smtClean="0"/>
              <a:t> </a:t>
            </a:r>
            <a:r>
              <a:rPr lang="en-US" sz="4000" dirty="0" err="1" smtClean="0"/>
              <a:t>secara</a:t>
            </a:r>
            <a:r>
              <a:rPr lang="en-US" sz="4000" dirty="0" smtClean="0"/>
              <a:t> </a:t>
            </a:r>
            <a:r>
              <a:rPr lang="en-US" sz="4000" dirty="0" err="1" smtClean="0"/>
              <a:t>positif</a:t>
            </a:r>
            <a:r>
              <a:rPr lang="en-US" sz="4000" dirty="0" smtClean="0"/>
              <a:t>.</a:t>
            </a:r>
            <a:endParaRPr lang="en-US"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4495799"/>
          </a:xfrm>
        </p:spPr>
        <p:txBody>
          <a:bodyPr>
            <a:noAutofit/>
          </a:bodyPr>
          <a:lstStyle/>
          <a:p>
            <a:pPr algn="l"/>
            <a:r>
              <a:rPr lang="en-US" b="1" dirty="0" err="1" smtClean="0"/>
              <a:t>Meningkatkan</a:t>
            </a:r>
            <a:r>
              <a:rPr lang="en-US" b="1" dirty="0" smtClean="0"/>
              <a:t> </a:t>
            </a:r>
            <a:r>
              <a:rPr lang="en-US" b="1" dirty="0" err="1" smtClean="0"/>
              <a:t>Harga</a:t>
            </a:r>
            <a:r>
              <a:rPr lang="en-US" b="1" dirty="0" smtClean="0"/>
              <a:t> </a:t>
            </a:r>
            <a:r>
              <a:rPr lang="en-US" b="1" dirty="0" err="1" smtClean="0"/>
              <a:t>Diri</a:t>
            </a:r>
            <a:r>
              <a:rPr lang="en-US" b="1" dirty="0" smtClean="0"/>
              <a:t>:</a:t>
            </a:r>
            <a:r>
              <a:rPr lang="en-US" dirty="0" smtClean="0"/>
              <a:t> </a:t>
            </a:r>
            <a:br>
              <a:rPr lang="en-US" dirty="0" smtClean="0"/>
            </a:br>
            <a:br>
              <a:rPr lang="en-US" dirty="0" smtClean="0"/>
            </a:br>
            <a:r>
              <a:rPr lang="en-US" dirty="0" err="1" smtClean="0"/>
              <a:t>Ketika</a:t>
            </a:r>
            <a:r>
              <a:rPr lang="en-US" dirty="0" smtClean="0"/>
              <a:t> </a:t>
            </a:r>
            <a:r>
              <a:rPr lang="en-US" dirty="0" err="1" smtClean="0"/>
              <a:t>anak-anak</a:t>
            </a:r>
            <a:r>
              <a:rPr lang="en-US" dirty="0" smtClean="0"/>
              <a:t> </a:t>
            </a:r>
            <a:r>
              <a:rPr lang="en-US" dirty="0" err="1" smtClean="0"/>
              <a:t>merasa</a:t>
            </a:r>
            <a:r>
              <a:rPr lang="en-US" dirty="0" smtClean="0"/>
              <a:t> </a:t>
            </a:r>
            <a:r>
              <a:rPr lang="en-US" dirty="0" err="1" smtClean="0"/>
              <a:t>dihargai</a:t>
            </a:r>
            <a:r>
              <a:rPr lang="en-US" dirty="0" smtClean="0"/>
              <a:t> </a:t>
            </a:r>
            <a:r>
              <a:rPr lang="en-US" dirty="0" err="1" smtClean="0"/>
              <a:t>dan</a:t>
            </a:r>
            <a:r>
              <a:rPr lang="en-US" dirty="0" smtClean="0"/>
              <a:t> </a:t>
            </a:r>
            <a:r>
              <a:rPr lang="en-US" dirty="0" err="1" smtClean="0"/>
              <a:t>diberdayakan</a:t>
            </a:r>
            <a:r>
              <a:rPr lang="en-US" dirty="0" smtClean="0"/>
              <a:t>, </a:t>
            </a:r>
            <a:r>
              <a:rPr lang="en-US" dirty="0" err="1" smtClean="0"/>
              <a:t>mereka</a:t>
            </a:r>
            <a:r>
              <a:rPr lang="en-US" dirty="0" smtClean="0"/>
              <a:t> </a:t>
            </a:r>
            <a:r>
              <a:rPr lang="en-US" dirty="0" err="1" smtClean="0"/>
              <a:t>mengembangkan</a:t>
            </a:r>
            <a:r>
              <a:rPr lang="en-US" dirty="0" smtClean="0"/>
              <a:t> </a:t>
            </a:r>
            <a:r>
              <a:rPr lang="en-US" dirty="0" err="1" smtClean="0"/>
              <a:t>harga</a:t>
            </a:r>
            <a:r>
              <a:rPr lang="en-US" dirty="0" smtClean="0"/>
              <a:t> </a:t>
            </a:r>
            <a:r>
              <a:rPr lang="en-US" dirty="0" err="1" smtClean="0"/>
              <a:t>diri</a:t>
            </a:r>
            <a:r>
              <a:rPr lang="en-US" dirty="0" smtClean="0"/>
              <a:t> yang </a:t>
            </a:r>
            <a:r>
              <a:rPr lang="en-US" dirty="0" err="1" smtClean="0"/>
              <a:t>sehat</a:t>
            </a:r>
            <a:r>
              <a:rPr lang="en-US" dirty="0" smtClean="0"/>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867399"/>
          </a:xfrm>
        </p:spPr>
        <p:txBody>
          <a:bodyPr>
            <a:normAutofit/>
          </a:bodyPr>
          <a:lstStyle/>
          <a:p>
            <a:pPr algn="l"/>
            <a:r>
              <a:rPr lang="en-US" sz="3600" b="1" dirty="0" err="1" smtClean="0"/>
              <a:t>Mendorong</a:t>
            </a:r>
            <a:r>
              <a:rPr lang="en-US" sz="3600" b="1" dirty="0" smtClean="0"/>
              <a:t> </a:t>
            </a:r>
            <a:r>
              <a:rPr lang="en-US" sz="3600" b="1" dirty="0" err="1" smtClean="0"/>
              <a:t>Tanggung</a:t>
            </a:r>
            <a:r>
              <a:rPr lang="en-US" sz="3600" b="1" dirty="0" smtClean="0"/>
              <a:t> </a:t>
            </a:r>
            <a:r>
              <a:rPr lang="en-US" sz="3600" b="1" dirty="0" err="1" smtClean="0"/>
              <a:t>Jawab</a:t>
            </a:r>
            <a:r>
              <a:rPr lang="en-US" sz="3600" b="1" dirty="0" smtClean="0"/>
              <a:t> </a:t>
            </a:r>
            <a:r>
              <a:rPr lang="en-US" sz="3600" b="1" dirty="0" err="1" smtClean="0"/>
              <a:t>dan</a:t>
            </a:r>
            <a:r>
              <a:rPr lang="en-US" sz="3600" b="1" dirty="0" smtClean="0"/>
              <a:t> </a:t>
            </a:r>
            <a:r>
              <a:rPr lang="en-US" sz="3600" b="1" dirty="0" err="1" smtClean="0"/>
              <a:t>Kemandirian</a:t>
            </a:r>
            <a:r>
              <a:rPr lang="en-US" sz="3600" b="1" dirty="0" smtClean="0"/>
              <a:t>:</a:t>
            </a:r>
            <a:r>
              <a:rPr lang="en-US" sz="3600" dirty="0" smtClean="0"/>
              <a:t> </a:t>
            </a:r>
            <a:br>
              <a:rPr lang="en-US" sz="3600" dirty="0" smtClean="0"/>
            </a:br>
            <a:br>
              <a:rPr lang="en-US" sz="3600" dirty="0"/>
            </a:br>
            <a:r>
              <a:rPr lang="en-US" sz="3600" dirty="0" err="1" smtClean="0"/>
              <a:t>Anak-anak</a:t>
            </a:r>
            <a:r>
              <a:rPr lang="en-US" sz="3600" dirty="0" smtClean="0"/>
              <a:t> </a:t>
            </a:r>
            <a:r>
              <a:rPr lang="en-US" sz="3600" dirty="0" err="1" smtClean="0"/>
              <a:t>belajar</a:t>
            </a:r>
            <a:r>
              <a:rPr lang="en-US" sz="3600" dirty="0" smtClean="0"/>
              <a:t> </a:t>
            </a:r>
            <a:r>
              <a:rPr lang="en-US" sz="3600" dirty="0" err="1" smtClean="0"/>
              <a:t>untuk</a:t>
            </a:r>
            <a:r>
              <a:rPr lang="en-US" sz="3600" dirty="0" smtClean="0"/>
              <a:t> </a:t>
            </a:r>
            <a:r>
              <a:rPr lang="en-US" sz="3600" dirty="0" err="1" smtClean="0"/>
              <a:t>bertanggung</a:t>
            </a:r>
            <a:r>
              <a:rPr lang="en-US" sz="3600" dirty="0" smtClean="0"/>
              <a:t> </a:t>
            </a:r>
            <a:r>
              <a:rPr lang="en-US" sz="3600" dirty="0" err="1" smtClean="0"/>
              <a:t>jawab</a:t>
            </a:r>
            <a:r>
              <a:rPr lang="en-US" sz="3600" dirty="0" smtClean="0"/>
              <a:t> </a:t>
            </a:r>
            <a:r>
              <a:rPr lang="en-US" sz="3600" dirty="0" err="1" smtClean="0"/>
              <a:t>atas</a:t>
            </a:r>
            <a:r>
              <a:rPr lang="en-US" sz="3600" dirty="0" smtClean="0"/>
              <a:t> </a:t>
            </a:r>
            <a:r>
              <a:rPr lang="en-US" sz="3600" dirty="0" err="1" smtClean="0"/>
              <a:t>tindakan</a:t>
            </a:r>
            <a:r>
              <a:rPr lang="en-US" sz="3600" dirty="0" smtClean="0"/>
              <a:t> </a:t>
            </a:r>
            <a:r>
              <a:rPr lang="en-US" sz="3600" dirty="0" err="1" smtClean="0"/>
              <a:t>mereka</a:t>
            </a:r>
            <a:r>
              <a:rPr lang="en-US" sz="3600" dirty="0" smtClean="0"/>
              <a:t> </a:t>
            </a:r>
            <a:r>
              <a:rPr lang="en-US" sz="3600" dirty="0" err="1" smtClean="0"/>
              <a:t>dan</a:t>
            </a:r>
            <a:r>
              <a:rPr lang="en-US" sz="3600" dirty="0" smtClean="0"/>
              <a:t> </a:t>
            </a:r>
            <a:r>
              <a:rPr lang="en-US" sz="3600" dirty="0" err="1" smtClean="0"/>
              <a:t>membuat</a:t>
            </a:r>
            <a:r>
              <a:rPr lang="en-US" sz="3600" dirty="0" smtClean="0"/>
              <a:t> </a:t>
            </a:r>
            <a:r>
              <a:rPr lang="en-US" sz="3600" dirty="0" err="1" smtClean="0"/>
              <a:t>keputusan</a:t>
            </a:r>
            <a:r>
              <a:rPr lang="en-US" sz="3600" dirty="0" smtClean="0"/>
              <a:t> yang </a:t>
            </a:r>
            <a:r>
              <a:rPr lang="en-US" sz="3600" dirty="0" err="1" smtClean="0"/>
              <a:t>tepat</a:t>
            </a:r>
            <a:r>
              <a:rPr lang="en-US" sz="3600" dirty="0" smtClean="0"/>
              <a:t>.</a:t>
            </a:r>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6172199"/>
          </a:xfrm>
        </p:spPr>
        <p:txBody>
          <a:bodyPr>
            <a:normAutofit/>
          </a:bodyPr>
          <a:lstStyle/>
          <a:p>
            <a:pPr algn="l"/>
            <a:r>
              <a:rPr lang="en-US" sz="4000" b="1" dirty="0" err="1" smtClean="0"/>
              <a:t>Mengurangi</a:t>
            </a:r>
            <a:r>
              <a:rPr lang="en-US" sz="4000" b="1" dirty="0" smtClean="0"/>
              <a:t> </a:t>
            </a:r>
            <a:r>
              <a:rPr lang="en-US" sz="4000" b="1" dirty="0" err="1" smtClean="0"/>
              <a:t>Perilaku</a:t>
            </a:r>
            <a:r>
              <a:rPr lang="en-US" sz="4000" b="1" dirty="0" smtClean="0"/>
              <a:t> </a:t>
            </a:r>
            <a:r>
              <a:rPr lang="en-US" sz="4000" b="1" dirty="0" err="1" smtClean="0"/>
              <a:t>Negatif</a:t>
            </a:r>
            <a:r>
              <a:rPr lang="en-US" sz="4000" b="1" dirty="0" smtClean="0"/>
              <a:t> </a:t>
            </a:r>
            <a:r>
              <a:rPr lang="en-US" sz="4000" b="1" dirty="0" err="1" smtClean="0"/>
              <a:t>Jangka</a:t>
            </a:r>
            <a:r>
              <a:rPr lang="en-US" sz="4000" b="1" dirty="0" smtClean="0"/>
              <a:t> </a:t>
            </a:r>
            <a:r>
              <a:rPr lang="en-US" sz="4000" b="1" dirty="0" err="1" smtClean="0"/>
              <a:t>Panjang</a:t>
            </a:r>
            <a:r>
              <a:rPr lang="en-US" sz="4000" b="1" dirty="0" smtClean="0"/>
              <a:t>:</a:t>
            </a:r>
            <a:r>
              <a:rPr lang="en-US" sz="4000" dirty="0" smtClean="0"/>
              <a:t> </a:t>
            </a:r>
            <a:br>
              <a:rPr lang="en-US" sz="4000" dirty="0" smtClean="0"/>
            </a:br>
            <a:br>
              <a:rPr lang="en-US" sz="4000" dirty="0"/>
            </a:br>
            <a:r>
              <a:rPr lang="en-US" sz="4000" dirty="0" err="1" smtClean="0"/>
              <a:t>Pendekatan</a:t>
            </a:r>
            <a:r>
              <a:rPr lang="en-US" sz="4000" dirty="0" smtClean="0"/>
              <a:t> </a:t>
            </a:r>
            <a:r>
              <a:rPr lang="en-US" sz="4000" dirty="0" err="1" smtClean="0"/>
              <a:t>ini</a:t>
            </a:r>
            <a:r>
              <a:rPr lang="en-US" sz="4000" dirty="0" smtClean="0"/>
              <a:t> </a:t>
            </a:r>
            <a:r>
              <a:rPr lang="en-US" sz="4000" dirty="0" err="1" smtClean="0"/>
              <a:t>cenderung</a:t>
            </a:r>
            <a:r>
              <a:rPr lang="en-US" sz="4000" dirty="0" smtClean="0"/>
              <a:t> </a:t>
            </a:r>
            <a:r>
              <a:rPr lang="en-US" sz="4000" dirty="0" err="1" smtClean="0"/>
              <a:t>lebih</a:t>
            </a:r>
            <a:r>
              <a:rPr lang="en-US" sz="4000" dirty="0" smtClean="0"/>
              <a:t> </a:t>
            </a:r>
            <a:r>
              <a:rPr lang="en-US" sz="4000" dirty="0" err="1" smtClean="0"/>
              <a:t>efektif</a:t>
            </a:r>
            <a:r>
              <a:rPr lang="en-US" sz="4000" dirty="0" smtClean="0"/>
              <a:t> </a:t>
            </a:r>
            <a:r>
              <a:rPr lang="en-US" sz="4000" dirty="0" err="1" smtClean="0"/>
              <a:t>dalam</a:t>
            </a:r>
            <a:r>
              <a:rPr lang="en-US" sz="4000" dirty="0" smtClean="0"/>
              <a:t> </a:t>
            </a:r>
            <a:r>
              <a:rPr lang="en-US" sz="4000" dirty="0" err="1" smtClean="0"/>
              <a:t>mengubah</a:t>
            </a:r>
            <a:r>
              <a:rPr lang="en-US" sz="4000" dirty="0" smtClean="0"/>
              <a:t> </a:t>
            </a:r>
            <a:r>
              <a:rPr lang="en-US" sz="4000" dirty="0" err="1" smtClean="0"/>
              <a:t>perilaku</a:t>
            </a:r>
            <a:r>
              <a:rPr lang="en-US" sz="4000" dirty="0" smtClean="0"/>
              <a:t> </a:t>
            </a:r>
            <a:r>
              <a:rPr lang="en-US" sz="4000" dirty="0" err="1" smtClean="0"/>
              <a:t>jangka</a:t>
            </a:r>
            <a:r>
              <a:rPr lang="en-US" sz="4000" dirty="0" smtClean="0"/>
              <a:t> </a:t>
            </a:r>
            <a:r>
              <a:rPr lang="en-US" sz="4000" dirty="0" err="1" smtClean="0"/>
              <a:t>panjang</a:t>
            </a:r>
            <a:r>
              <a:rPr lang="en-US" sz="4000" dirty="0" smtClean="0"/>
              <a:t> </a:t>
            </a:r>
            <a:r>
              <a:rPr lang="en-US" sz="4000" dirty="0" err="1" smtClean="0"/>
              <a:t>dibandingkan</a:t>
            </a:r>
            <a:r>
              <a:rPr lang="en-US" sz="4000" dirty="0" smtClean="0"/>
              <a:t> </a:t>
            </a:r>
            <a:r>
              <a:rPr lang="en-US" sz="4000" dirty="0" err="1" smtClean="0"/>
              <a:t>hukuman</a:t>
            </a:r>
            <a:r>
              <a:rPr lang="en-US" sz="4000" dirty="0" smtClean="0"/>
              <a:t> </a:t>
            </a:r>
            <a:r>
              <a:rPr lang="en-US" sz="4000" dirty="0" err="1" smtClean="0"/>
              <a:t>fisik</a:t>
            </a:r>
            <a:r>
              <a:rPr lang="en-US" sz="4000" dirty="0" smtClean="0"/>
              <a:t> </a:t>
            </a:r>
            <a:r>
              <a:rPr lang="en-US" sz="4000" dirty="0" err="1" smtClean="0"/>
              <a:t>atau</a:t>
            </a:r>
            <a:r>
              <a:rPr lang="en-US" sz="4000" dirty="0" smtClean="0"/>
              <a:t> verbal.</a:t>
            </a:r>
            <a:endParaRPr lang="en-US" sz="4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5867400"/>
          </a:xfrm>
        </p:spPr>
        <p:txBody>
          <a:bodyPr>
            <a:normAutofit fontScale="90000"/>
          </a:bodyPr>
          <a:lstStyle/>
          <a:p>
            <a:pPr algn="l"/>
            <a:r>
              <a:rPr lang="en-US" sz="4000" dirty="0" err="1" smtClean="0"/>
              <a:t>Secara</a:t>
            </a:r>
            <a:r>
              <a:rPr lang="en-US" sz="4000" dirty="0" smtClean="0"/>
              <a:t> </a:t>
            </a:r>
            <a:r>
              <a:rPr lang="en-US" sz="4000" dirty="0" err="1" smtClean="0"/>
              <a:t>keseluruhan</a:t>
            </a:r>
            <a:r>
              <a:rPr lang="en-US" sz="4000" dirty="0" smtClean="0"/>
              <a:t>.</a:t>
            </a:r>
            <a:br>
              <a:rPr lang="en-US" sz="4000" dirty="0" smtClean="0"/>
            </a:br>
            <a:br>
              <a:rPr lang="en-US" sz="4000" dirty="0" smtClean="0"/>
            </a:br>
            <a:r>
              <a:rPr lang="en-US" sz="4000" dirty="0" err="1" smtClean="0"/>
              <a:t>disiplin</a:t>
            </a:r>
            <a:r>
              <a:rPr lang="en-US" sz="4000" dirty="0" smtClean="0"/>
              <a:t> </a:t>
            </a:r>
            <a:r>
              <a:rPr lang="en-US" sz="4000" dirty="0" err="1" smtClean="0"/>
              <a:t>positif</a:t>
            </a:r>
            <a:r>
              <a:rPr lang="en-US" sz="4000" dirty="0" smtClean="0"/>
              <a:t> </a:t>
            </a:r>
            <a:r>
              <a:rPr lang="en-US" sz="4000" dirty="0" err="1" smtClean="0"/>
              <a:t>adalah</a:t>
            </a:r>
            <a:r>
              <a:rPr lang="en-US" sz="4000" dirty="0" smtClean="0"/>
              <a:t> </a:t>
            </a:r>
            <a:r>
              <a:rPr lang="en-US" sz="4000" dirty="0" err="1" smtClean="0"/>
              <a:t>investasi</a:t>
            </a:r>
            <a:r>
              <a:rPr lang="en-US" sz="4000" dirty="0" smtClean="0"/>
              <a:t> </a:t>
            </a:r>
            <a:r>
              <a:rPr lang="en-US" sz="4000" dirty="0" err="1" smtClean="0"/>
              <a:t>jangka</a:t>
            </a:r>
            <a:r>
              <a:rPr lang="en-US" sz="4000" dirty="0" smtClean="0"/>
              <a:t> </a:t>
            </a:r>
            <a:r>
              <a:rPr lang="en-US" sz="4000" dirty="0" err="1" smtClean="0"/>
              <a:t>panjang</a:t>
            </a:r>
            <a:r>
              <a:rPr lang="en-US" sz="4000" dirty="0" smtClean="0"/>
              <a:t> </a:t>
            </a:r>
            <a:r>
              <a:rPr lang="en-US" sz="4000" dirty="0" err="1" smtClean="0"/>
              <a:t>dalam</a:t>
            </a:r>
            <a:r>
              <a:rPr lang="en-US" sz="4000" dirty="0" smtClean="0"/>
              <a:t> </a:t>
            </a:r>
            <a:r>
              <a:rPr lang="en-US" sz="4000" dirty="0" err="1" smtClean="0"/>
              <a:t>perkembangan</a:t>
            </a:r>
            <a:r>
              <a:rPr lang="en-US" sz="4000" dirty="0" smtClean="0"/>
              <a:t> </a:t>
            </a:r>
            <a:r>
              <a:rPr lang="en-US" sz="4000" dirty="0" err="1" smtClean="0"/>
              <a:t>anak</a:t>
            </a:r>
            <a:r>
              <a:rPr lang="en-US" sz="4000" dirty="0" smtClean="0"/>
              <a:t>, </a:t>
            </a:r>
            <a:r>
              <a:rPr lang="en-US" sz="4000" dirty="0" err="1" smtClean="0"/>
              <a:t>membantu</a:t>
            </a:r>
            <a:r>
              <a:rPr lang="en-US" sz="4000" dirty="0" smtClean="0"/>
              <a:t> </a:t>
            </a:r>
            <a:r>
              <a:rPr lang="en-US" sz="4000" dirty="0" err="1" smtClean="0"/>
              <a:t>mereka</a:t>
            </a:r>
            <a:r>
              <a:rPr lang="en-US" sz="4000" dirty="0" smtClean="0"/>
              <a:t> </a:t>
            </a:r>
            <a:r>
              <a:rPr lang="en-US" sz="4000" dirty="0" err="1" smtClean="0"/>
              <a:t>menjadi</a:t>
            </a:r>
            <a:r>
              <a:rPr lang="en-US" sz="4000" dirty="0" smtClean="0"/>
              <a:t> </a:t>
            </a:r>
            <a:r>
              <a:rPr lang="en-US" sz="4000" dirty="0" err="1" smtClean="0"/>
              <a:t>individu</a:t>
            </a:r>
            <a:r>
              <a:rPr lang="en-US" sz="4000" dirty="0" smtClean="0"/>
              <a:t> yang </a:t>
            </a:r>
            <a:r>
              <a:rPr lang="en-US" sz="4000" dirty="0" err="1" smtClean="0"/>
              <a:t>cerdas</a:t>
            </a:r>
            <a:r>
              <a:rPr lang="en-US" sz="4000" dirty="0" smtClean="0"/>
              <a:t> </a:t>
            </a:r>
            <a:r>
              <a:rPr lang="en-US" sz="4000" dirty="0" err="1" smtClean="0"/>
              <a:t>secara</a:t>
            </a:r>
            <a:r>
              <a:rPr lang="en-US" sz="4000" dirty="0" smtClean="0"/>
              <a:t> </a:t>
            </a:r>
            <a:r>
              <a:rPr lang="en-US" sz="4000" dirty="0" err="1" smtClean="0"/>
              <a:t>emosional</a:t>
            </a:r>
            <a:r>
              <a:rPr lang="en-US" sz="4000" dirty="0" smtClean="0"/>
              <a:t>, </a:t>
            </a:r>
            <a:r>
              <a:rPr lang="en-US" sz="4000" dirty="0" err="1" smtClean="0"/>
              <a:t>bertanggung</a:t>
            </a:r>
            <a:r>
              <a:rPr lang="en-US" sz="4000" dirty="0" smtClean="0"/>
              <a:t> </a:t>
            </a:r>
            <a:r>
              <a:rPr lang="en-US" sz="4000" dirty="0" err="1" smtClean="0"/>
              <a:t>jawab</a:t>
            </a:r>
            <a:r>
              <a:rPr lang="en-US" sz="4000" dirty="0" smtClean="0"/>
              <a:t>, </a:t>
            </a:r>
            <a:r>
              <a:rPr lang="en-US" sz="4000" dirty="0" err="1" smtClean="0"/>
              <a:t>dan</a:t>
            </a:r>
            <a:r>
              <a:rPr lang="en-US" sz="4000" dirty="0" smtClean="0"/>
              <a:t> </a:t>
            </a:r>
            <a:r>
              <a:rPr lang="en-US" sz="4000" dirty="0" err="1" smtClean="0"/>
              <a:t>tangguh</a:t>
            </a:r>
            <a:r>
              <a:rPr lang="en-US" sz="4000" dirty="0" smtClean="0"/>
              <a:t>.</a:t>
            </a:r>
            <a:br>
              <a:rPr lang="en-US" sz="4000" dirty="0"/>
            </a:br>
            <a:br>
              <a:rPr lang="en-US" sz="4000" dirty="0" smtClean="0"/>
            </a:br>
            <a:endParaRPr lang="en-US" sz="4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5105399"/>
          </a:xfrm>
        </p:spPr>
        <p:txBody>
          <a:bodyPr/>
          <a:lstStyle/>
          <a:p>
            <a:r>
              <a:rPr lang="en-US" b="1" i="1" dirty="0" smtClean="0"/>
              <a:t>SEKIAN DAN TERIMAKASIH</a:t>
            </a:r>
            <a:endParaRPr lang="en-US" b="1" i="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5509</Words>
  <Application>WPS Presentation</Application>
  <PresentationFormat>On-screen Show (4:3)</PresentationFormat>
  <Paragraphs>54</Paragraphs>
  <Slides>22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Arial</vt:lpstr>
      <vt:lpstr>SimSun</vt:lpstr>
      <vt:lpstr>Wingdings</vt:lpstr>
      <vt:lpstr>Calibri</vt:lpstr>
      <vt:lpstr>Microsoft YaHei</vt:lpstr>
      <vt:lpstr>Arial Unicode MS</vt:lpstr>
      <vt:lpstr>Office Theme</vt:lpstr>
      <vt:lpstr>PENINGKATAN KOMPETENSI GURU UNTUK MEMEHAMI  DISIPLIN POSITIF DAN MENGHINDARI HUKUMAN FISIK  Oleh : Saifullah Yusuf, S.Pd,.M.Pd Disampaikan Pada Kegiatan Musyawarah Guru Mata Pelajaran MGMP Geografi Se-Kabupaten Aceh Utara Aceh Utara, 14 Oktober 2026</vt:lpstr>
      <vt:lpstr>Disiplin positif adalah pendekatan yang  berfokus pada pengembangan perilaku positif dan menghindari hukuman fisik atau negatif</vt:lpstr>
      <vt:lpstr>Strategi Disiplin Positif  1. Menggunakan sistem penghargaan: Memberikan      penghargaan untuk perilaku positif. 2. Mengembangkan rencana perilaku: Membuat       rencana perilaku yang jelas dan spesifik. 3. Menggunakan teknik pengalihan: Mengalihkan      perhatian siswa dari perilaku negatif. 4. Mengajarkan keterampilan mengelola emosi:      Mengajarkan siswa keterampilan mengelola emosi         mereka. </vt:lpstr>
      <vt:lpstr>Manfaat Disiplin Positif  1. Meningkatkan kesadaran diri: Siswa menjadi lebih       sadar akan perilaku mereka. 2. Meningkatkan keterampilan mengelola perilaku:       Siswa menjadi lebih mampu mengelola perilaku       mereka. 3. Meningkatkan hubungan guru-siswa: Guru dan       siswa memiliki hubungan yang lebih positif. 4. Mengurangi perilaku negatif: Perilaku negatif       siswa dapat berkurang. </vt:lpstr>
      <vt:lpstr>Menghindari Hukuman Fisik  1. Menggunakan hukuman yang konstruktif:      Menggunakan hukuman yang konstruktif dan       tidak bersifat fisik. 2. Mengajarkan keterampilan mengelola emosi:       Mengajarkan siswa keterampilan mengelola       emosi mereka. 3. Mengembangkan rencana perilaku: Membuat       rencana perilaku yang jelas dan spesifik. 4. Menggunakan komunikasi efektif: Menggunakan       komunikasi yang jelas dan efektif untuk       memahami kebutuhan siswa. </vt:lpstr>
      <vt:lpstr>Dengan menggunakan disiplin positif dan menghindari hukuman fisik, kita dapat membantu siswa mengembangkan perilaku positif dan meningkatkan kesadaran diri mereka. </vt:lpstr>
      <vt:lpstr>Memahami Disiplin Positif  Disiplin positif adalah pendekatan pengasuhan dan pendidikan yang berfokus pada mengajarkan anak-anak keterampilan hidup dan mengembangkan perilaku yang bertanggung jawab, alih-alih hanya menghukum mereka atas kesalahan. Ini adalah metode yang didasarkan pada rasa hormat, empati, dan pemahaman terhadap anak. </vt:lpstr>
      <vt:lpstr>Inti dari disiplin positif  :  Adalah keyakinan bahwa anak-anak belajar dan berkembang paling baik dalam lingkungan yang mendukung, di mana mereka merasa aman dan dihargai. Tujuannya bukan untuk membuat anak patuh secara membabi buta, tetapi untuk membantu mereka menjadi individu yang mandiri, kompeten, dan memiliki harga diri.</vt:lpstr>
      <vt:lpstr>Beberapa keutamaan dari disiplin positif:  Saling Menghormati: Baik orang dewasa maupun anak-anak diperlakukan dengan hormat. Ini berarti mendengarkan perasaan dan perspektif anak, sekaligus menetapkan batasan yang jelas dan konsisten. </vt:lpstr>
      <vt:lpstr>Mengidentifikasi Akar Masalah:   Daripada hanya fokus pada perilaku buruk, disiplin positif mendorong untuk memahami mengapa anak berperilaku seperti itu. Apakah mereka mencari perhatian? Merasa frustrasi? Lelah? Dengan memahami penyebabnya, solusi yang lebih efektif dapat ditemukan.</vt:lpstr>
      <vt:lpstr>Pengajaran Keterampilan Hidup:   Disiplin positif adalah tentang mengajarkan anak-anak bagaimana memecahkan masalah, mengelola emosi, berkomunikasi secara efektif, dan membuat pilihan yang bertanggung jawab.</vt:lpstr>
      <vt:lpstr>Menggunakan Konsekuensi Logis dan Alami:   Daripada hukuman yang sewenang-wenang, disiplin positif menggunakan konsekuensi yang secara langsung terkait dengan perilaku anak. Misalnya, jika anak menumpahkan minumannya, konsekuensinya adalah membersihkannya sendiri.</vt:lpstr>
      <vt:lpstr>Mendorong dan Memberdayakan:   Memberikan dorongan dan pujian yang tulus untuk usaha dan kemajuan anak, bukan hanya untuk hasil akhir. Ini membantu membangun kepercayaan diri dan motivasi intrinsik.</vt:lpstr>
      <vt:lpstr>Fokus pada Solusi:   Ketika masalah muncul, fokusnya adalah menemukan solusi bersama anak, bukan hanya menyalahkan atau menghukum. Ini melibatkan anak dalam proses pengambilan keputusan dan membantu mereka belajar tanggung jawab.</vt:lpstr>
      <vt:lpstr>Kebaikan dan Ketegasan Secara Bersamaan:   Bersikap baik berarti menunjukkan empati dan kasih sayang, sementara bersikap tegas berarti menetapkan batasan dan aturan yang jelas serta konsisten.</vt:lpstr>
      <vt:lpstr>Mengapa Disiplin Positif Penting? Membangun Hubungan yang Kuat:   Membantu menciptakan ikatan yang lebih kuat dan saling percaya antara orang dewasa dan anak. </vt:lpstr>
      <vt:lpstr>Mengembangkan Kemampuan Sosial dan Emosional:  Anak-anak belajar bagaimana mengelola emosi mereka, berempati dengan orang lain, dan berinteraksi secara positif.</vt:lpstr>
      <vt:lpstr>Meningkatkan Harga Diri:   Ketika anak-anak merasa dihargai dan diberdayakan, mereka mengembangkan harga diri yang sehat.</vt:lpstr>
      <vt:lpstr>Mendorong Tanggung Jawab dan Kemandirian:   Anak-anak belajar untuk bertanggung jawab atas tindakan mereka dan membuat keputusan yang tepat.</vt:lpstr>
      <vt:lpstr>Mengurangi Perilaku Negatif Jangka Panjang:   Pendekatan ini cenderung lebih efektif dalam mengubah perilaku jangka panjang dibandingkan hukuman fisik atau verbal.</vt:lpstr>
      <vt:lpstr>Secara keseluruhan.  disiplin positif adalah investasi jangka panjang dalam perkembangan anak, membantu mereka menjadi individu yang cerdas secara emosional, bertanggung jawab, dan tangguh.  </vt:lpstr>
      <vt:lpstr>SEKIAN DAN TERIMAKASIH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PENINGKATAN KOMPETENSI GURU UNTUK MEMEHAMI  DISIPLIN POSITIF DAN MENGHINDARI HUKUMAN FISIK  Oleh : Saifullah Yusuf, S.Pd,.M.Pd  Disampaikan Pada Kegiatan Kombel SMA Negeri 1 Blang Jruen  Blang Jruen, 18 Juni 2025</dc:title>
  <dc:creator>TOSHIBA</dc:creator>
  <cp:lastModifiedBy>TOSHIBA</cp:lastModifiedBy>
  <cp:revision>7</cp:revision>
  <dcterms:created xsi:type="dcterms:W3CDTF">2025-06-17T16:27:00Z</dcterms:created>
  <dcterms:modified xsi:type="dcterms:W3CDTF">2026-10-13T17:04:18Z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C9C82F3FFDFC4719B5F9C5D551D6E3A8_12</vt:lpwstr>
  </property>
  <property fmtid="{D5CDD505-2E9C-101B-9397-08002B2CF9AE}" pid="3" name="KSOProductBuildVer">
    <vt:lpwstr>1033-12.1.0.28485</vt:lpwstr>
  </property>
</Properties>
</file>