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8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6510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7623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207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222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790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27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295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3691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0362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008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6080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F30CC-EC63-477B-94D0-5DFA99F40F5B}" type="datetimeFigureOut">
              <a:rPr lang="id-ID" smtClean="0"/>
              <a:t>05/09/2026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989CE-023C-4CC4-9863-C886BC04DAA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980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5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8680"/>
            <a:ext cx="5952662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60361" cy="6858000"/>
          </a:xfrm>
        </p:spPr>
      </p:pic>
      <p:sp>
        <p:nvSpPr>
          <p:cNvPr id="2" name="TextBox 1"/>
          <p:cNvSpPr txBox="1"/>
          <p:nvPr/>
        </p:nvSpPr>
        <p:spPr>
          <a:xfrm>
            <a:off x="899592" y="1412776"/>
            <a:ext cx="7632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dirty="0" smtClean="0"/>
              <a:t>Autis atau Autis Spectrum Disorder adalah kondisi perkembangan saraf yang mempengaruhi cara seseorang berkomunikasi, berinteraksi, belajar, berprilaku, serta memperoses informasi dari lingkungan.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TextBox 1"/>
          <p:cNvSpPr txBox="1"/>
          <p:nvPr/>
        </p:nvSpPr>
        <p:spPr>
          <a:xfrm>
            <a:off x="827584" y="1052735"/>
            <a:ext cx="777686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5400" dirty="0" smtClean="0"/>
              <a:t>Penyebab Autis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Faktor Genetik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Adanya anggota keluarga dengan Autis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Kondisi genetik atau kromosom tertentu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Komplikasi tertentu pada saat kelahiran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Berat lahir sangan rendah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d-ID" sz="2800" dirty="0" smtClean="0"/>
              <a:t>Usia orang tua yang lebih tinggi saat kehamilan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" y="23872"/>
            <a:ext cx="9144000" cy="68341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522" y="1026127"/>
            <a:ext cx="5782788" cy="4347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380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TextBox 1"/>
          <p:cNvSpPr txBox="1"/>
          <p:nvPr/>
        </p:nvSpPr>
        <p:spPr>
          <a:xfrm>
            <a:off x="899592" y="908720"/>
            <a:ext cx="7200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dirty="0" smtClean="0"/>
              <a:t>KARAKTER ANAK AUTIS (Komunikasi dan Interaksi sosial)</a:t>
            </a:r>
          </a:p>
          <a:p>
            <a:r>
              <a:rPr lang="id-ID" sz="2400" dirty="0" smtClean="0"/>
              <a:t>Kesilitan dalam melakukan kegiatan</a:t>
            </a:r>
            <a:endParaRPr lang="id-ID" sz="2400" dirty="0"/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melakukan </a:t>
            </a:r>
            <a:r>
              <a:rPr lang="id-ID" sz="2400" dirty="0"/>
              <a:t>komunikasi dua </a:t>
            </a:r>
            <a:r>
              <a:rPr lang="id-ID" sz="2400" dirty="0" smtClean="0"/>
              <a:t>arah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memulai percakapan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mempertahankan percakapan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memahami pertanyaan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menggunakan </a:t>
            </a:r>
            <a:r>
              <a:rPr lang="id-ID" sz="2400" dirty="0"/>
              <a:t>kontak mata secara </a:t>
            </a:r>
            <a:r>
              <a:rPr lang="id-ID" sz="2400" dirty="0" smtClean="0"/>
              <a:t>fungsional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memahami </a:t>
            </a:r>
            <a:r>
              <a:rPr lang="id-ID" sz="2400" dirty="0"/>
              <a:t>ekspresi </a:t>
            </a:r>
            <a:r>
              <a:rPr lang="id-ID" sz="2400" dirty="0" smtClean="0"/>
              <a:t>wajah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memahami </a:t>
            </a:r>
            <a:r>
              <a:rPr lang="id-ID" sz="2400" dirty="0"/>
              <a:t>bahasa </a:t>
            </a:r>
            <a:r>
              <a:rPr lang="id-ID" sz="2400" dirty="0" smtClean="0"/>
              <a:t>tubuh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berbagi </a:t>
            </a:r>
            <a:r>
              <a:rPr lang="id-ID" sz="2400" dirty="0"/>
              <a:t>perhatian dengan orang </a:t>
            </a:r>
            <a:r>
              <a:rPr lang="id-ID" sz="2400" dirty="0" smtClean="0"/>
              <a:t>lain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bermain </a:t>
            </a:r>
            <a:r>
              <a:rPr lang="id-ID" sz="2400" dirty="0"/>
              <a:t>bersama </a:t>
            </a:r>
            <a:r>
              <a:rPr lang="id-ID" sz="2400" dirty="0" smtClean="0"/>
              <a:t>teman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d-ID" sz="2400" dirty="0" smtClean="0"/>
              <a:t>memahami </a:t>
            </a:r>
            <a:r>
              <a:rPr lang="id-ID" sz="2400" dirty="0"/>
              <a:t>aturan </a:t>
            </a:r>
            <a:r>
              <a:rPr lang="id-ID" sz="2400" dirty="0" smtClean="0"/>
              <a:t>sosial</a:t>
            </a:r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Rectangle 1"/>
          <p:cNvSpPr/>
          <p:nvPr/>
        </p:nvSpPr>
        <p:spPr>
          <a:xfrm>
            <a:off x="683568" y="692696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800" dirty="0"/>
              <a:t>KARAKTER ANAK AUTIS (Perilaku, </a:t>
            </a:r>
            <a:r>
              <a:rPr lang="id-ID" sz="2800" dirty="0" smtClean="0"/>
              <a:t>Minat</a:t>
            </a:r>
            <a:r>
              <a:rPr lang="id-ID" sz="2800" dirty="0"/>
              <a:t>, dan </a:t>
            </a:r>
            <a:r>
              <a:rPr lang="id-ID" sz="2800" dirty="0" smtClean="0"/>
              <a:t>Aktivitas </a:t>
            </a:r>
            <a:r>
              <a:rPr lang="id-ID" sz="2800" dirty="0"/>
              <a:t>yang </a:t>
            </a:r>
            <a:r>
              <a:rPr lang="id-ID" sz="2800" dirty="0" smtClean="0"/>
              <a:t> Repetitif)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/>
              <a:t>gerakan </a:t>
            </a:r>
            <a:r>
              <a:rPr lang="id-ID" sz="2800" dirty="0" smtClean="0"/>
              <a:t>berulang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pengulangan </a:t>
            </a:r>
            <a:r>
              <a:rPr lang="id-ID" sz="2800" dirty="0"/>
              <a:t>kata atau kalimat (</a:t>
            </a:r>
            <a:r>
              <a:rPr lang="id-ID" sz="2800" b="1" dirty="0"/>
              <a:t>echolalia</a:t>
            </a:r>
            <a:r>
              <a:rPr lang="id-ID" sz="2800" dirty="0" smtClean="0"/>
              <a:t>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menyukai rutinitas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kesulitan </a:t>
            </a:r>
            <a:r>
              <a:rPr lang="id-ID" sz="2800" dirty="0"/>
              <a:t>menghadapi </a:t>
            </a:r>
            <a:r>
              <a:rPr lang="id-ID" sz="2800" dirty="0" smtClean="0"/>
              <a:t>perubahan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minat </a:t>
            </a:r>
            <a:r>
              <a:rPr lang="id-ID" sz="2800" dirty="0"/>
              <a:t>yang sangat kuat terhadap objek atau topik </a:t>
            </a:r>
            <a:r>
              <a:rPr lang="id-ID" sz="2800" dirty="0" smtClean="0"/>
              <a:t>tertentu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cara </a:t>
            </a:r>
            <a:r>
              <a:rPr lang="id-ID" sz="2800" dirty="0"/>
              <a:t>bermain yang </a:t>
            </a:r>
            <a:r>
              <a:rPr lang="id-ID" sz="2800" dirty="0" smtClean="0"/>
              <a:t>berulang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fokus </a:t>
            </a:r>
            <a:r>
              <a:rPr lang="id-ID" sz="2800" dirty="0"/>
              <a:t>pada bagian tertentu dari </a:t>
            </a:r>
            <a:r>
              <a:rPr lang="id-ID" sz="2800" dirty="0" smtClean="0"/>
              <a:t>benda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800" dirty="0" smtClean="0"/>
              <a:t>kebutuhan </a:t>
            </a:r>
            <a:r>
              <a:rPr lang="id-ID" sz="2800" dirty="0"/>
              <a:t>terhadap pola atau aktivitas yang dapat </a:t>
            </a:r>
            <a:r>
              <a:rPr lang="id-ID" sz="2800" dirty="0" smtClean="0"/>
              <a:t>diprediksi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TextBox 1"/>
          <p:cNvSpPr txBox="1"/>
          <p:nvPr/>
        </p:nvSpPr>
        <p:spPr>
          <a:xfrm>
            <a:off x="323528" y="620688"/>
            <a:ext cx="813690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dirty="0" smtClean="0"/>
              <a:t>CARA MEMBANGUN KOMUNIKASI YANG  BAIK DENGAN ANAK AUTISME</a:t>
            </a:r>
          </a:p>
          <a:p>
            <a:endParaRPr lang="id-ID" dirty="0"/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Gunakan kalimat yang pendek dan jelas, hindari kalimat kompleks atau ambigu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Berbicara dengan tenang dan sabar, berikan jeda yang cukup antara pertannyaan atau pernyataan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Gunakan gambar, kartu, atau papan pesan untuk membantu anak memahami intruksi atau konsep yang sedang dibicarakan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Gunakan kalimat yang sama atau pertannyaan yang terstruktur untuk membantu memahami dan merespon dengan baik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Pakai bahasa tubuh dan ekspresi wajah untuk memperkuat pesan dalam komunikasi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TextBox 1"/>
          <p:cNvSpPr txBox="1"/>
          <p:nvPr/>
        </p:nvSpPr>
        <p:spPr>
          <a:xfrm>
            <a:off x="179512" y="897569"/>
            <a:ext cx="896448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dirty="0" smtClean="0"/>
              <a:t>PENGATURAN MAKANAN UNTUK ANAK AUTIS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BERIKAN MAKANAN DENGAN GIZI SEIMBANG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MAKANAN BERSUMBER KARBOHIDRAT DIPILIH YANG TIDAK MENGANDUNG GLUTEN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MAKANAN SUMBER PROTEIN, DIPILIH YANG TIDAK MENGANDUNG KASEIN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MENGHINDARI MAKANAN ANG MENGGUNAKAN FOOD ADDITIVE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BIASAKAN MEMBACA LABEL MAKANAN UNTUK MENGETAHUI KOMPOSISI MAKANAN SECARA LENGKAP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HINDARI JUNK FOOD  ATAU MAKANA CEPAT SAJI, SEBALIKNYA PERBANYAK KONSUMSI BUAH DAN SAYURAN SEGAR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d-ID" sz="2400" dirty="0" smtClean="0"/>
              <a:t>CUKUP MENGINSUMSI SERAT, KHUSUSNYA YANG BERASAL DARI SAYURAN DAN BUAH-BUAHAN.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7" y="0"/>
            <a:ext cx="9152857" cy="6858000"/>
          </a:xfrm>
        </p:spPr>
      </p:pic>
      <p:sp>
        <p:nvSpPr>
          <p:cNvPr id="2" name="Rectangle 1"/>
          <p:cNvSpPr/>
          <p:nvPr/>
        </p:nvSpPr>
        <p:spPr>
          <a:xfrm>
            <a:off x="0" y="764704"/>
            <a:ext cx="9144000" cy="525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28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  YANG BOLEH DIBERIKAN  UNTUK ANAK AUTIS</a:t>
            </a:r>
            <a:endParaRPr lang="id-ID" sz="2800" kern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kentang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jagung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tepung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tapioka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sagu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olahannya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bihun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sapi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kambing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ayam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kepiting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telur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hijau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kedelai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kelapa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zaitun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jagung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minyak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kacang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santan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sayuran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segar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sari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murni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kedelai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tambahan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ID" sz="2000" i="1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acasia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acorbat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fumerat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beta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karoten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kalsium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ascorbat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sulfate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karbonat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selulosa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gel, gum,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gelatin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glyceride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lecithin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pektin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potasium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kalium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klorida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sitrat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sorbate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" y="0"/>
            <a:ext cx="9152857" cy="6858000"/>
          </a:xfrm>
        </p:spPr>
      </p:pic>
      <p:sp>
        <p:nvSpPr>
          <p:cNvPr id="2" name="Rectangle 1"/>
          <p:cNvSpPr/>
          <p:nvPr/>
        </p:nvSpPr>
        <p:spPr>
          <a:xfrm>
            <a:off x="0" y="476672"/>
            <a:ext cx="9144000" cy="616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28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   YANG SEBAIKNYA DIHINDARI UNTUK ANAK </a:t>
            </a:r>
            <a:r>
              <a:rPr lang="en-ID" sz="28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AUTIS</a:t>
            </a:r>
            <a:endParaRPr lang="id-ID" sz="2800" b="1" kern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1200" b="1" kern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mengandung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gluten: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gandum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barley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bulgur,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terigu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olahannya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kasein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olahannya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keju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yoghurt,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mentega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diolah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sosis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kornet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asap,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asap,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sarden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Tauco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kecap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tomat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cabe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sayuran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diawetkan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diasinkan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diawetkan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kaleng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minuman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botol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sari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Pewarna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tiruan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penambah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rasa/ monosodium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glutamat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penambah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aroma,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pemanis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aspartam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sakarin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kafein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sz="2000" i="1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polybate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nitrat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nitrit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diawetkan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pengawet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permen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cokelat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lada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bubuk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sering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dicampur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terigu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ragi</a:t>
            </a:r>
            <a:r>
              <a:rPr lang="en-ID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ID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D" sz="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D" sz="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2525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307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15</cp:revision>
  <dcterms:created xsi:type="dcterms:W3CDTF">2026-09-04T17:46:36Z</dcterms:created>
  <dcterms:modified xsi:type="dcterms:W3CDTF">2026-09-05T00:04:03Z</dcterms:modified>
</cp:coreProperties>
</file>