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7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66502"/>
            <a:ext cx="12191695" cy="6858000"/>
          </a:xfrm>
          <a:prstGeom prst="rect">
            <a:avLst/>
          </a:prstGeom>
          <a:solidFill>
            <a:srgbClr val="12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819515" y="560753"/>
            <a:ext cx="8552662" cy="12157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dirty="0"/>
              <a:t>MEMBACA HASIL TKA SEKOLAH</a:t>
            </a:r>
          </a:p>
          <a:p>
            <a:pPr>
              <a:defRPr sz="2100">
                <a:solidFill>
                  <a:srgbClr val="DCEBFA"/>
                </a:solidFill>
              </a:defRPr>
            </a:pPr>
            <a:r>
              <a:rPr dirty="0"/>
              <a:t>Dari data </a:t>
            </a:r>
            <a:r>
              <a:rPr dirty="0" err="1"/>
              <a:t>capaian</a:t>
            </a:r>
            <a:r>
              <a:rPr dirty="0"/>
              <a:t> → </a:t>
            </a:r>
            <a:r>
              <a:rPr dirty="0" err="1"/>
              <a:t>indikator</a:t>
            </a:r>
            <a:r>
              <a:rPr dirty="0"/>
              <a:t> </a:t>
            </a:r>
            <a:r>
              <a:rPr dirty="0" err="1"/>
              <a:t>terendah</a:t>
            </a:r>
            <a:r>
              <a:rPr dirty="0"/>
              <a:t> → </a:t>
            </a:r>
            <a:r>
              <a:rPr dirty="0" err="1"/>
              <a:t>latihan</a:t>
            </a:r>
            <a:r>
              <a:rPr dirty="0"/>
              <a:t> </a:t>
            </a:r>
            <a:r>
              <a:rPr dirty="0" err="1"/>
              <a:t>soal</a:t>
            </a:r>
            <a:r>
              <a:rPr dirty="0"/>
              <a:t> </a:t>
            </a:r>
            <a:r>
              <a:rPr dirty="0" err="1"/>
              <a:t>tindak</a:t>
            </a:r>
            <a:r>
              <a:rPr dirty="0"/>
              <a:t> </a:t>
            </a:r>
            <a:r>
              <a:rPr dirty="0" err="1"/>
              <a:t>lanjut</a:t>
            </a:r>
            <a:r>
              <a:rPr dirty="0"/>
              <a:t> </a:t>
            </a:r>
            <a:r>
              <a:rPr dirty="0" err="1"/>
              <a:t>Fisika</a:t>
            </a:r>
            <a:endParaRPr dirty="0"/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dirty="0" err="1"/>
              <a:t>Panduan</a:t>
            </a:r>
            <a:r>
              <a:rPr dirty="0"/>
              <a:t> </a:t>
            </a:r>
            <a:r>
              <a:rPr dirty="0" err="1"/>
              <a:t>praktis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guru &amp; </a:t>
            </a:r>
            <a:r>
              <a:rPr dirty="0" err="1"/>
              <a:t>tim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 </a:t>
            </a:r>
            <a:r>
              <a:rPr dirty="0" err="1"/>
              <a:t>sekolah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2025 | Bahan pemantik analisis untuk peningkatan pembelajaran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2259143"/>
            <a:ext cx="4786230" cy="314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112" y="2238466"/>
            <a:ext cx="5629069" cy="3164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Tujuan Sesi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Bukan sekadar melihat angka—tetapi mengubah data menjadi aksi pembelajaran.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1. Membuka dan membaca hasil TKA satuan pendidikan melalui kanal resmi.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2. Mengunduh / menyimpan data capaian sekolah untuk dianalisis.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3. Membaca hierarki persentase capaian Fisika dan menemukan indikator terendah.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4. Menyusun 5 soal latihan yang mirip dengan indikator terendah tahun sebelumnya.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5. Menutup dengan rencana tindak lanjut: ajar → latihan → asesmen ulang.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Sebelum Mulai: Siapkan 4 Hal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🔐 Akses akun/otorisasi satuan pendidikan yang memang berhak melihat hasil.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🌐 Koneksi internet stabil dan browser terbaru.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📊 Laptop/PC agar proses unduh dan analisis data lebih nyaman.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📁 Folder khusus: TKA 2025 → Fisika → Data → Analisis → Soal Tindak Lanjut.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Langkah 1 — Buka Hasil TKA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Gunakan laman resmi TKA Kemendikdasmen.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1) Buka tka.kemendikdasmen.go.id.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2) Pilih bagian/tautan hasil TKA sesuai jenjang SMA/SMK/MA.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3) Untuk data satuan pendidikan, masuk melalui mekanisme akses resmi sekolah.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4) Pastikan identitas satuan pendidikan dan periode hasil sudah benar.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5) Jangan menggunakan tangkapan layar atau data dari sumber tidak resmi sebagai dasar analisis.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Langkah 2 — Temukan Data Capaian Sekolah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Masuk ke tampilan hasil/rekap satuan pendidikan.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Gunakan filter: Jenjang → Satuan Pendidikan → Mata Pelajaran → Fisika.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Perhatikan perbedaan antara nilai individu, rerata/rekap, persentase capaian, dan indikator/kompetensi.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Catat tahun yang dianalisis. Untuk tindak lanjut tahun berjalan, gunakan hasil tahun sebelumnya sebagai baseline.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Jika tersedia tombol Unduh/Ekspor, simpan file asli sebelum melakukan pengolahan.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Langkah 3 — Unduh Hierarki Persentase Capaian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Klik Unduh/Ekspor pada tampilan hierarki capaian (nama tombol dapat berbeda sesuai versi portal).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Prioritaskan format XLSX/CSV bila tersedia agar mudah diurutkan.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Simpan dua versi: DATA_ASLI dan DATA_ANALISIS.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Di spreadsheet, urutkan persentase capaian dari TERENDAH → TERTINGGI.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Ambil 5 indikator terbawah sebagai kandidat prioritas—lalu cek kembali jumlah peserta/respons yang mendasarinya.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Cara Membaca Hierarki: Jangan Terjebak Angka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Persentase rendah = sinyal area yang perlu diperkuat, bukan label kemampuan siswa.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Bandingkan indikator yang sejenis dan lihat pola: konsep, penerapan, analisis/evaluasi.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Periksa konteks indikator sebelum membuat kesimpulan pembelajaran.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Gunakan data untuk menentukan prioritas remediasi/penguatan, bukan untuk mempermalukan kelas atau individu.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Pertanyaan kunci: “Kompetensi apa yang paling membutuhkan pengalaman belajar tambahan?”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Pemetaan 5 Indikator Terendah → Soal Latihan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Template analisis yang dapat langsung diisi dari hasil sekolah.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417320"/>
          <a:ext cx="10972798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3749039"/>
                <a:gridCol w="1188720"/>
                <a:gridCol w="1554480"/>
                <a:gridCol w="3749039"/>
              </a:tblGrid>
              <a:tr h="7315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Peringkat</a:t>
                      </a:r>
                    </a:p>
                  </a:txBody>
                  <a:tcPr>
                    <a:solidFill>
                      <a:srgbClr val="12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Indikator</a:t>
                      </a:r>
                    </a:p>
                  </a:txBody>
                  <a:tcPr>
                    <a:solidFill>
                      <a:srgbClr val="12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% Capaian</a:t>
                      </a:r>
                    </a:p>
                  </a:txBody>
                  <a:tcPr>
                    <a:solidFill>
                      <a:srgbClr val="12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Level</a:t>
                      </a:r>
                    </a:p>
                  </a:txBody>
                  <a:tcPr>
                    <a:solidFill>
                      <a:srgbClr val="12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Fokus latihan</a:t>
                      </a:r>
                    </a:p>
                  </a:txBody>
                  <a:tcPr>
                    <a:solidFill>
                      <a:srgbClr val="123052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Indikator terendah #1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…%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Penerapan/Analisis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Soal kontekstual 1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Indikator terendah #2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…%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Penerapan/Analisis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Soal kontekstual 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Indikator terendah #3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…%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Penerapan/Analisis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Soal kontekstual 3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Indikator terendah #4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…%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Penerapan/Analisis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Soal kontekstual 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Indikator terendah #5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…%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Penerapan/Analisis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A32"/>
                          </a:solidFill>
                        </a:defRPr>
                      </a:pPr>
                      <a:r>
                        <a:t>Soal kontekstual 5</a:t>
                      </a:r>
                    </a:p>
                  </a:txBody>
                  <a:tcPr>
                    <a:solidFill>
                      <a:srgbClr val="EFF6FC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Soal 1 — Kinematika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Contoh soal mirip untuk latihan tindak lanjut — sesuaikan dengan 5 indikator terendah sekolah.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Sebuah sepeda bergerak dari keadaan diam dengan percepatan tetap 2 m/s² selama 5 s. Kecepatan akhirnya adalah …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endParaRPr/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A. 2 m/s   B. 5 m/s   C. 10 m/s   D. 25 m/s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Kunci: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Soal 2 — Dinamika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Contoh soal mirip untuk latihan tindak lanjut — sesuaikan dengan 5 indikator terendah sekolah.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Sebuah benda bermassa 4 kg mengalami percepatan 3 m/s². Besar resultan gaya pada benda adalah …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endParaRPr/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A. 1 N   B. 7 N   C. 12 N   D. 24 N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Kunci: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Soal 3 — Fluida Dinamis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Contoh soal mirip untuk latihan tindak lanjut — sesuaikan dengan 5 indikator terendah sekolah.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Air mengalir pada pipa dengan luas penampang 4 cm² dan kemudian menyempit menjadi 2 cm². Jika kelajuan di bagian pertama 3 m/s, kelajuan di bagian kedua adalah …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endParaRPr/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A. 1,5 m/s   B. 3 m/s   C. 6 m/s   D. 12 m/s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Kunci: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Soal 4 — Gelombang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Contoh soal mirip untuk latihan tindak lanjut — sesuaikan dengan 5 indikator terendah sekolah.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Sebuah gelombang memiliki panjang gelombang 0,8 m dan frekuensi 5 Hz. Cepat rambat gelombang tersebut adalah …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endParaRPr/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A. 0,16 m/s   B. 4 m/s   C. 5,8 m/s   D. 6,25 m/s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Kunci: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Soal 5 — Termodinamika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Contoh soal mirip untuk latihan tindak lanjut — sesuaikan dengan 5 indikator terendah sekolah.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Gas menerima kalor 500 J dan melakukan usaha 200 J pada lingkungan. Perubahan energi dalam gas adalah …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endParaRPr/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A. 300 J   B. 500 J   C. 700 J   D. −300 J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Kunci: 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Kunci: Cara Membuat Soal yang “Mirip”, Bukan Menyalin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Pertahankan kompetensi/indikator yang sama.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Ubah konteks, angka, representasi (grafik/tabel/diagram), atau informasi pendukung.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Gunakan tuntutan berpikir yang setara: penerapan atau analisis bila indikator asal menuntutnya.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Buat pengecoh berdasarkan miskonsepsi yang masuk akal.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Uji soal: apakah jawaban benar dapat ditentukan dari informasi yang tersedia?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Rencana Tindak Lanjut 4 Minggu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269AA"/>
                </a:solidFill>
              </a:defRPr>
            </a:pPr>
            <a:r>
              <a:t>Dari data menuju perubahan pembelajaran.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Minggu 1 — Bedah data: validasi 5 indikator terendah dan identifikasi miskonsepsi.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Minggu 2 — Penguatan konsep: pembelajaran singkat + contoh kontekstual.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Minggu 3 — Latihan: 5–10 soal setara indikator + pembahasan berbasis alasan.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Minggu 4 — Asesmen ulang: ukur kemajuan dan bandingkan dengan baseline.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Output: 1 lembar analisis + bank soal prioritas + keputusan tindak lanjut.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TKA • Analisis Capaian Sekolah • Fisika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Catatan Penting tentang Data TKA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Hasil TKA ditujukan sebagai informasi capaian akademik yang objektif dan dapat digunakan untuk perbaikan mutu pembelajaran.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Data hasil TKA harus dikelola secara tertib dan bertanggung jawab.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Untuk hasil 2025, Kemendikdasmen menyatakan DKHTKA dapat diakses satuan pendidikan melalui laman TKA; laman publik hasil TKA tersedia untuk informasi nasional/provinsi.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Prosedur/tampilan portal dapat berubah pada periode berikutnya—ikuti petunjuk terbaru pada laman resmi.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Sumber utama: tka.kemendikdasmen.go.id dan Pusat Asesmen Pendidikan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52"/>
                </a:solidFill>
              </a:defRPr>
            </a:pPr>
            <a:r>
              <a:t>Penutup — Data → Diagnosis → Aksi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Jangan berhenti pada pertanyaan: “Berapa nilainya?”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Ganti menjadi: “Indikator mana yang paling perlu diperkuat, mengapa, dan bagaimana kita melatihnya?”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5 indikator terendah → 5 fokus pembelajaran → 5 contoh soal → asesmen ulang.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Tujuan akhirnya bukan mengejar angka, tetapi meningkatkan kualitas pengalaman belajar siswa.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269AA"/>
                </a:solidFill>
              </a:defRPr>
            </a:pPr>
            <a:r>
              <a:t>Terima kasih • Semoga data TKA menjadi bahan bakar perbaikan pembelajaran.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1198</Words>
  <Application>Microsoft Office PowerPoint</Application>
  <PresentationFormat>Custom</PresentationFormat>
  <Paragraphs>142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2026-08-26T04:10:53Z</dcterms:modified>
  <cp:category/>
</cp:coreProperties>
</file>