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1" r:id="rId3"/>
    <p:sldMasterId id="2147483672" r:id="rId4"/>
  </p:sldMasterIdLst>
  <p:notesMasterIdLst>
    <p:notesMasterId r:id="rId14"/>
  </p:notesMasterIdLst>
  <p:sldIdLst>
    <p:sldId id="351" r:id="rId5"/>
    <p:sldId id="348" r:id="rId6"/>
    <p:sldId id="308" r:id="rId7"/>
    <p:sldId id="307" r:id="rId8"/>
    <p:sldId id="318" r:id="rId9"/>
    <p:sldId id="347" r:id="rId10"/>
    <p:sldId id="322" r:id="rId11"/>
    <p:sldId id="332" r:id="rId12"/>
    <p:sldId id="34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108" d="100"/>
          <a:sy n="108" d="100"/>
        </p:scale>
        <p:origin x="714" y="10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 Type="http://schemas.openxmlformats.org/officeDocument/2006/relationships/slideMaster" Target="slideMasters/slideMaster3.xml"/><Relationship Id="rId3" Type="http://schemas.openxmlformats.org/officeDocument/2006/relationships/slideMaster" Target="slideMasters/slideMaster2.xml"/><Relationship Id="rId2" Type="http://schemas.openxmlformats.org/officeDocument/2006/relationships/theme" Target="theme/theme1.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notesMaster" Target="notesMasters/notesMaster1.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09402" y="274855"/>
            <a:ext cx="11573197" cy="724247"/>
          </a:xfrm>
          <a:prstGeom prst="rect">
            <a:avLst/>
          </a:prstGeom>
        </p:spPr>
        <p:txBody>
          <a:bodyPr anchor="ctr"/>
          <a:lstStyle>
            <a:lvl1pPr marL="0" indent="0" algn="ctr">
              <a:buNone/>
              <a:defRPr sz="5400" b="0" baseline="0">
                <a:solidFill>
                  <a:schemeClr val="bg1"/>
                </a:solidFill>
                <a:latin typeface="+mj-lt"/>
                <a:cs typeface="Arial" panose="020B0604020202020204" pitchFamily="34" charset="0"/>
              </a:defRPr>
            </a:lvl1pPr>
          </a:lstStyle>
          <a:p>
            <a:pPr lvl="0"/>
            <a:r>
              <a:rPr lang="en-US" altLang="ko-KR" dirty="0"/>
              <a:t>BASIC LAYOUT</a:t>
            </a:r>
            <a:endParaRPr lang="en-US" altLang="ko-K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09402" y="274855"/>
            <a:ext cx="11573197" cy="724247"/>
          </a:xfrm>
          <a:prstGeom prst="rect">
            <a:avLst/>
          </a:prstGeom>
        </p:spPr>
        <p:txBody>
          <a:bodyPr anchor="ctr"/>
          <a:lstStyle>
            <a:lvl1pPr marL="0" indent="0" algn="ctr">
              <a:buNone/>
              <a:defRPr sz="5400" b="0" baseline="0">
                <a:solidFill>
                  <a:schemeClr val="bg1"/>
                </a:solidFill>
                <a:latin typeface="+mj-lt"/>
                <a:cs typeface="Arial" panose="020B0604020202020204" pitchFamily="34" charset="0"/>
              </a:defRPr>
            </a:lvl1pPr>
          </a:lstStyle>
          <a:p>
            <a:pPr lvl="0"/>
            <a:r>
              <a:rPr lang="en-US" altLang="ko-KR" dirty="0"/>
              <a:t>BASIC LAYOUT</a:t>
            </a:r>
            <a:endParaRPr lang="en-US" altLang="ko-K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ontents slide layout">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aam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9"/>
          <p:cNvSpPr>
            <a:spLocks noGrp="1"/>
          </p:cNvSpPr>
          <p:nvPr>
            <p:ph type="body" sz="quarter" idx="10" hasCustomPrompt="1"/>
          </p:nvPr>
        </p:nvSpPr>
        <p:spPr>
          <a:xfrm>
            <a:off x="309401" y="284091"/>
            <a:ext cx="11573197" cy="724247"/>
          </a:xfrm>
          <a:prstGeom prst="rect">
            <a:avLst/>
          </a:prstGeom>
        </p:spPr>
        <p:txBody>
          <a:bodyPr anchor="ctr"/>
          <a:lstStyle>
            <a:lvl1pPr marL="0" indent="0" algn="ctr">
              <a:buNone/>
              <a:defRPr sz="5400" b="0" baseline="0">
                <a:solidFill>
                  <a:schemeClr val="bg1"/>
                </a:solidFill>
                <a:latin typeface="+mj-lt"/>
                <a:cs typeface="Arial" panose="020B0604020202020204" pitchFamily="34" charset="0"/>
              </a:defRPr>
            </a:lvl1pPr>
          </a:lstStyle>
          <a:p>
            <a:pPr lvl="0"/>
            <a:r>
              <a:rPr lang="en-US" altLang="ko-KR" dirty="0"/>
              <a:t>Our Team LAYOUT</a:t>
            </a:r>
            <a:endParaRPr lang="en-US" altLang="ko-KR" dirty="0"/>
          </a:p>
        </p:txBody>
      </p:sp>
      <p:sp>
        <p:nvSpPr>
          <p:cNvPr id="4" name="Rectangle 8"/>
          <p:cNvSpPr/>
          <p:nvPr userDrawn="1"/>
        </p:nvSpPr>
        <p:spPr>
          <a:xfrm>
            <a:off x="3572716" y="1699404"/>
            <a:ext cx="2278948" cy="4188556"/>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5" name="Rectangle 8"/>
          <p:cNvSpPr/>
          <p:nvPr userDrawn="1"/>
        </p:nvSpPr>
        <p:spPr>
          <a:xfrm>
            <a:off x="6325923" y="1699404"/>
            <a:ext cx="2278948" cy="4188556"/>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6" name="Rectangle 8"/>
          <p:cNvSpPr/>
          <p:nvPr userDrawn="1"/>
        </p:nvSpPr>
        <p:spPr>
          <a:xfrm>
            <a:off x="9079129" y="1699404"/>
            <a:ext cx="2278948" cy="4188556"/>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7" name="Rectangle 8"/>
          <p:cNvSpPr/>
          <p:nvPr userDrawn="1"/>
        </p:nvSpPr>
        <p:spPr>
          <a:xfrm>
            <a:off x="819509" y="1699404"/>
            <a:ext cx="2278948" cy="4188556"/>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8" name="Picture Placeholder 2"/>
          <p:cNvSpPr>
            <a:spLocks noGrp="1"/>
          </p:cNvSpPr>
          <p:nvPr>
            <p:ph type="pic" idx="15" hasCustomPrompt="1"/>
          </p:nvPr>
        </p:nvSpPr>
        <p:spPr>
          <a:xfrm>
            <a:off x="3650190" y="1769412"/>
            <a:ext cx="2124000" cy="2124000"/>
          </a:xfrm>
          <a:prstGeom prst="rect">
            <a:avLst/>
          </a:prstGeom>
          <a:solidFill>
            <a:schemeClr val="bg1">
              <a:lumMod val="95000"/>
            </a:schemeClr>
          </a:solidFill>
          <a:ln w="127000">
            <a:noFill/>
          </a:ln>
        </p:spPr>
        <p:txBody>
          <a:bodyPr anchor="ctr"/>
          <a:lstStyle>
            <a:lvl1pPr marL="0" indent="0" algn="ctr">
              <a:buNone/>
              <a:defRPr sz="1200">
                <a:latin typeface="+mn-lt"/>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p:cNvSpPr>
            <a:spLocks noGrp="1"/>
          </p:cNvSpPr>
          <p:nvPr>
            <p:ph type="pic" idx="16" hasCustomPrompt="1"/>
          </p:nvPr>
        </p:nvSpPr>
        <p:spPr>
          <a:xfrm>
            <a:off x="6403397" y="1769412"/>
            <a:ext cx="2124000" cy="2124000"/>
          </a:xfrm>
          <a:prstGeom prst="rect">
            <a:avLst/>
          </a:prstGeom>
          <a:solidFill>
            <a:schemeClr val="bg1">
              <a:lumMod val="95000"/>
            </a:schemeClr>
          </a:solidFill>
          <a:ln w="127000">
            <a:noFill/>
          </a:ln>
        </p:spPr>
        <p:txBody>
          <a:bodyPr anchor="ctr"/>
          <a:lstStyle>
            <a:lvl1pPr marL="0" indent="0" algn="ctr">
              <a:buNone/>
              <a:defRPr sz="1200">
                <a:latin typeface="+mn-lt"/>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0" name="Picture Placeholder 2"/>
          <p:cNvSpPr>
            <a:spLocks noGrp="1"/>
          </p:cNvSpPr>
          <p:nvPr>
            <p:ph type="pic" idx="17" hasCustomPrompt="1"/>
          </p:nvPr>
        </p:nvSpPr>
        <p:spPr>
          <a:xfrm>
            <a:off x="9156603" y="1769412"/>
            <a:ext cx="2124000" cy="2124000"/>
          </a:xfrm>
          <a:prstGeom prst="rect">
            <a:avLst/>
          </a:prstGeom>
          <a:solidFill>
            <a:schemeClr val="bg1">
              <a:lumMod val="95000"/>
            </a:schemeClr>
          </a:solidFill>
          <a:ln w="127000">
            <a:noFill/>
          </a:ln>
        </p:spPr>
        <p:txBody>
          <a:bodyPr anchor="ctr"/>
          <a:lstStyle>
            <a:lvl1pPr marL="0" indent="0" algn="ctr">
              <a:buNone/>
              <a:defRPr sz="1200">
                <a:latin typeface="+mn-lt"/>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1" name="Picture Placeholder 2"/>
          <p:cNvSpPr>
            <a:spLocks noGrp="1"/>
          </p:cNvSpPr>
          <p:nvPr>
            <p:ph type="pic" idx="18" hasCustomPrompt="1"/>
          </p:nvPr>
        </p:nvSpPr>
        <p:spPr>
          <a:xfrm>
            <a:off x="896983" y="1769412"/>
            <a:ext cx="2124000" cy="2124000"/>
          </a:xfrm>
          <a:prstGeom prst="rect">
            <a:avLst/>
          </a:prstGeom>
          <a:solidFill>
            <a:schemeClr val="bg1">
              <a:lumMod val="95000"/>
            </a:schemeClr>
          </a:solidFill>
          <a:ln w="127000">
            <a:noFill/>
          </a:ln>
        </p:spPr>
        <p:txBody>
          <a:bodyPr anchor="ctr"/>
          <a:lstStyle>
            <a:lvl1pPr marL="0" indent="0" algn="ctr">
              <a:buNone/>
              <a:defRPr sz="1200">
                <a:latin typeface="+mn-lt"/>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2" name="Rectangle 8"/>
          <p:cNvSpPr/>
          <p:nvPr userDrawn="1"/>
        </p:nvSpPr>
        <p:spPr>
          <a:xfrm>
            <a:off x="3693814" y="724277"/>
            <a:ext cx="8498186" cy="28971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그림 개체 틀 2"/>
          <p:cNvSpPr>
            <a:spLocks noGrp="1"/>
          </p:cNvSpPr>
          <p:nvPr>
            <p:ph type="pic" sz="quarter" idx="12" hasCustomPrompt="1"/>
          </p:nvPr>
        </p:nvSpPr>
        <p:spPr>
          <a:xfrm>
            <a:off x="0" y="271516"/>
            <a:ext cx="5447869" cy="4512920"/>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anose="020B0604020202020204" pitchFamily="34" charset="0"/>
              </a:defRPr>
            </a:lvl1pPr>
          </a:lstStyle>
          <a:p>
            <a:r>
              <a:rPr lang="en-US" altLang="ko-KR" dirty="0"/>
              <a:t>Place Your Picture Here</a:t>
            </a:r>
            <a:endParaRPr lang="ko-KR"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sp>
        <p:nvSpPr>
          <p:cNvPr id="2" name="Picture Placeholder 2"/>
          <p:cNvSpPr>
            <a:spLocks noGrp="1"/>
          </p:cNvSpPr>
          <p:nvPr>
            <p:ph type="pic" idx="1" hasCustomPrompt="1"/>
          </p:nvPr>
        </p:nvSpPr>
        <p:spPr>
          <a:xfrm>
            <a:off x="5807968" y="0"/>
            <a:ext cx="6384032" cy="6858000"/>
          </a:xfrm>
          <a:prstGeom prst="rect">
            <a:avLst/>
          </a:prstGeom>
          <a:solidFill>
            <a:schemeClr val="bg1">
              <a:lumMod val="95000"/>
            </a:schemeClr>
          </a:solidFill>
        </p:spPr>
        <p:txBody>
          <a:bodyPr anchor="ctr"/>
          <a:lstStyle>
            <a:lvl1pPr marL="0" indent="0" algn="ctr">
              <a:buNone/>
              <a:defRPr sz="1200">
                <a:latin typeface="+mn-lt"/>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 name="그림 개체 틀 41"/>
          <p:cNvSpPr>
            <a:spLocks noGrp="1"/>
          </p:cNvSpPr>
          <p:nvPr>
            <p:ph type="pic" sz="quarter" idx="15" hasCustomPrompt="1"/>
          </p:nvPr>
        </p:nvSpPr>
        <p:spPr>
          <a:xfrm>
            <a:off x="8266343" y="2148806"/>
            <a:ext cx="2858549" cy="4064009"/>
          </a:xfrm>
          <a:custGeom>
            <a:avLst/>
            <a:gdLst>
              <a:gd name="connsiteX0" fmla="*/ 69428 w 2687873"/>
              <a:gd name="connsiteY0" fmla="*/ 0 h 3821359"/>
              <a:gd name="connsiteX1" fmla="*/ 2618445 w 2687873"/>
              <a:gd name="connsiteY1" fmla="*/ 0 h 3821359"/>
              <a:gd name="connsiteX2" fmla="*/ 2687873 w 2687873"/>
              <a:gd name="connsiteY2" fmla="*/ 69428 h 3821359"/>
              <a:gd name="connsiteX3" fmla="*/ 2687873 w 2687873"/>
              <a:gd name="connsiteY3" fmla="*/ 3751931 h 3821359"/>
              <a:gd name="connsiteX4" fmla="*/ 2618445 w 2687873"/>
              <a:gd name="connsiteY4" fmla="*/ 3821359 h 3821359"/>
              <a:gd name="connsiteX5" fmla="*/ 69428 w 2687873"/>
              <a:gd name="connsiteY5" fmla="*/ 3821359 h 3821359"/>
              <a:gd name="connsiteX6" fmla="*/ 0 w 2687873"/>
              <a:gd name="connsiteY6" fmla="*/ 3751931 h 3821359"/>
              <a:gd name="connsiteX7" fmla="*/ 0 w 2687873"/>
              <a:gd name="connsiteY7" fmla="*/ 69428 h 3821359"/>
              <a:gd name="connsiteX8" fmla="*/ 69428 w 2687873"/>
              <a:gd name="connsiteY8" fmla="*/ 0 h 3821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87873" h="3821359">
                <a:moveTo>
                  <a:pt x="69428" y="0"/>
                </a:moveTo>
                <a:lnTo>
                  <a:pt x="2618445" y="0"/>
                </a:lnTo>
                <a:cubicBezTo>
                  <a:pt x="2656789" y="0"/>
                  <a:pt x="2687873" y="31084"/>
                  <a:pt x="2687873" y="69428"/>
                </a:cubicBezTo>
                <a:lnTo>
                  <a:pt x="2687873" y="3751931"/>
                </a:lnTo>
                <a:cubicBezTo>
                  <a:pt x="2687873" y="3790275"/>
                  <a:pt x="2656789" y="3821359"/>
                  <a:pt x="2618445" y="3821359"/>
                </a:cubicBezTo>
                <a:lnTo>
                  <a:pt x="69428" y="3821359"/>
                </a:lnTo>
                <a:cubicBezTo>
                  <a:pt x="31084" y="3821359"/>
                  <a:pt x="0" y="3790275"/>
                  <a:pt x="0" y="3751931"/>
                </a:cubicBezTo>
                <a:lnTo>
                  <a:pt x="0" y="69428"/>
                </a:lnTo>
                <a:cubicBezTo>
                  <a:pt x="0" y="31084"/>
                  <a:pt x="31084" y="0"/>
                  <a:pt x="69428" y="0"/>
                </a:cubicBez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26" name="Text Placeholder 9"/>
          <p:cNvSpPr>
            <a:spLocks noGrp="1"/>
          </p:cNvSpPr>
          <p:nvPr>
            <p:ph type="body" sz="quarter" idx="10" hasCustomPrompt="1"/>
          </p:nvPr>
        </p:nvSpPr>
        <p:spPr>
          <a:xfrm>
            <a:off x="323529" y="274857"/>
            <a:ext cx="11573197" cy="724247"/>
          </a:xfrm>
          <a:prstGeom prst="rect">
            <a:avLst/>
          </a:prstGeom>
        </p:spPr>
        <p:txBody>
          <a:bodyPr anchor="ctr"/>
          <a:lstStyle>
            <a:lvl1pPr marL="0" indent="0" algn="ctr">
              <a:buNone/>
              <a:defRPr sz="5400" b="0" baseline="0">
                <a:solidFill>
                  <a:schemeClr val="bg1"/>
                </a:solidFill>
                <a:latin typeface="+mj-lt"/>
                <a:cs typeface="Arial" panose="020B0604020202020204" pitchFamily="34" charset="0"/>
              </a:defRPr>
            </a:lvl1pPr>
          </a:lstStyle>
          <a:p>
            <a:pPr lvl="0"/>
            <a:r>
              <a:rPr lang="en-US" altLang="ko-KR" dirty="0"/>
              <a:t>BASIC LAYOUT</a:t>
            </a:r>
            <a:endParaRPr lang="en-US" altLang="ko-K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Picture Placeholder 2"/>
          <p:cNvSpPr>
            <a:spLocks noGrp="1"/>
          </p:cNvSpPr>
          <p:nvPr>
            <p:ph type="pic" idx="12" hasCustomPrompt="1"/>
          </p:nvPr>
        </p:nvSpPr>
        <p:spPr>
          <a:xfrm>
            <a:off x="3728244" y="2682240"/>
            <a:ext cx="3600000" cy="4175760"/>
          </a:xfrm>
          <a:prstGeom prst="rect">
            <a:avLst/>
          </a:prstGeom>
          <a:solidFill>
            <a:schemeClr val="bg1">
              <a:lumMod val="95000"/>
            </a:schemeClr>
          </a:solidFill>
        </p:spPr>
        <p:txBody>
          <a:bodyPr anchor="ctr"/>
          <a:lstStyle>
            <a:lvl1pPr marL="0" indent="0" algn="ctr">
              <a:buNone/>
              <a:defRPr sz="1200">
                <a:latin typeface="+mn-lt"/>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3" name="Picture Placeholder 2"/>
          <p:cNvSpPr>
            <a:spLocks noGrp="1"/>
          </p:cNvSpPr>
          <p:nvPr>
            <p:ph type="pic" idx="13" hasCustomPrompt="1"/>
          </p:nvPr>
        </p:nvSpPr>
        <p:spPr>
          <a:xfrm>
            <a:off x="0" y="2682240"/>
            <a:ext cx="3600000" cy="4175760"/>
          </a:xfrm>
          <a:prstGeom prst="rect">
            <a:avLst/>
          </a:prstGeom>
          <a:solidFill>
            <a:schemeClr val="bg1">
              <a:lumMod val="95000"/>
            </a:schemeClr>
          </a:solidFill>
        </p:spPr>
        <p:txBody>
          <a:bodyPr anchor="ctr"/>
          <a:lstStyle>
            <a:lvl1pPr marL="0" indent="0" algn="ctr">
              <a:buNone/>
              <a:defRPr sz="1200">
                <a:latin typeface="+mn-lt"/>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
        <p:nvSpPr>
          <p:cNvPr id="2" name="Picture Placeholder 2"/>
          <p:cNvSpPr>
            <a:spLocks noGrp="1"/>
          </p:cNvSpPr>
          <p:nvPr>
            <p:ph type="pic" idx="10" hasCustomPrompt="1"/>
          </p:nvPr>
        </p:nvSpPr>
        <p:spPr>
          <a:xfrm>
            <a:off x="437" y="0"/>
            <a:ext cx="3888000" cy="3348000"/>
          </a:xfrm>
          <a:prstGeom prst="flowChartInputOutput">
            <a:avLst/>
          </a:prstGeom>
          <a:solidFill>
            <a:schemeClr val="bg1">
              <a:lumMod val="95000"/>
            </a:schemeClr>
          </a:solidFill>
        </p:spPr>
        <p:txBody>
          <a:bodyPr anchor="ctr"/>
          <a:lstStyle>
            <a:lvl1pPr marL="0" indent="0" algn="ctr">
              <a:buNone/>
              <a:defRPr sz="1200">
                <a:latin typeface="+mn-lt"/>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3" name="Picture Placeholder 2"/>
          <p:cNvSpPr>
            <a:spLocks noGrp="1"/>
          </p:cNvSpPr>
          <p:nvPr>
            <p:ph type="pic" idx="11" hasCustomPrompt="1"/>
          </p:nvPr>
        </p:nvSpPr>
        <p:spPr>
          <a:xfrm>
            <a:off x="438" y="3510000"/>
            <a:ext cx="3887317" cy="3348000"/>
          </a:xfrm>
          <a:prstGeom prst="flowChartInputOutput">
            <a:avLst/>
          </a:prstGeom>
          <a:solidFill>
            <a:schemeClr val="bg1">
              <a:lumMod val="95000"/>
            </a:schemeClr>
          </a:solidFill>
        </p:spPr>
        <p:txBody>
          <a:bodyPr anchor="ctr"/>
          <a:lstStyle>
            <a:lvl1pPr marL="0" indent="0" algn="ctr">
              <a:buNone/>
              <a:defRPr sz="1200">
                <a:latin typeface="+mn-lt"/>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4" name="평행 사변형 3"/>
          <p:cNvSpPr/>
          <p:nvPr userDrawn="1"/>
        </p:nvSpPr>
        <p:spPr>
          <a:xfrm flipH="1">
            <a:off x="9266547" y="5209812"/>
            <a:ext cx="2744030" cy="1658983"/>
          </a:xfrm>
          <a:prstGeom prst="parallelogram">
            <a:avLst>
              <a:gd name="adj" fmla="val 132222"/>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ko-KR" altLang="en-US"/>
          </a:p>
        </p:txBody>
      </p:sp>
      <p:sp>
        <p:nvSpPr>
          <p:cNvPr id="5" name="평행 사변형 4"/>
          <p:cNvSpPr/>
          <p:nvPr userDrawn="1"/>
        </p:nvSpPr>
        <p:spPr>
          <a:xfrm flipH="1">
            <a:off x="8716942" y="5895058"/>
            <a:ext cx="1889840" cy="973737"/>
          </a:xfrm>
          <a:prstGeom prst="parallelogram">
            <a:avLst>
              <a:gd name="adj" fmla="val 132222"/>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p>
        </p:txBody>
      </p:sp>
      <p:sp>
        <p:nvSpPr>
          <p:cNvPr id="6" name="평행 사변형 5"/>
          <p:cNvSpPr/>
          <p:nvPr userDrawn="1"/>
        </p:nvSpPr>
        <p:spPr>
          <a:xfrm flipH="1">
            <a:off x="8108174" y="4836187"/>
            <a:ext cx="2661819" cy="1658983"/>
          </a:xfrm>
          <a:prstGeom prst="parallelogram">
            <a:avLst>
              <a:gd name="adj" fmla="val 137472"/>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p>
        </p:txBody>
      </p:sp>
      <p:sp>
        <p:nvSpPr>
          <p:cNvPr id="7" name="평행 사변형 6"/>
          <p:cNvSpPr/>
          <p:nvPr userDrawn="1"/>
        </p:nvSpPr>
        <p:spPr>
          <a:xfrm flipH="1">
            <a:off x="7591933" y="5497370"/>
            <a:ext cx="2129887" cy="1371425"/>
          </a:xfrm>
          <a:prstGeom prst="parallelogram">
            <a:avLst>
              <a:gd name="adj" fmla="val 131757"/>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ko-KR" altLang="en-US"/>
          </a:p>
        </p:txBody>
      </p:sp>
      <p:sp>
        <p:nvSpPr>
          <p:cNvPr id="8" name="Freeform: Shape 11"/>
          <p:cNvSpPr>
            <a:spLocks noGrp="1"/>
          </p:cNvSpPr>
          <p:nvPr>
            <p:ph type="pic" idx="1" hasCustomPrompt="1"/>
          </p:nvPr>
        </p:nvSpPr>
        <p:spPr>
          <a:xfrm>
            <a:off x="3309135" y="0"/>
            <a:ext cx="4032085" cy="6858000"/>
          </a:xfrm>
          <a:custGeom>
            <a:avLst/>
            <a:gdLst>
              <a:gd name="connsiteX0" fmla="*/ 755529 w 4032085"/>
              <a:gd name="connsiteY0" fmla="*/ 0 h 6858000"/>
              <a:gd name="connsiteX1" fmla="*/ 4032085 w 4032085"/>
              <a:gd name="connsiteY1" fmla="*/ 0 h 6858000"/>
              <a:gd name="connsiteX2" fmla="*/ 2508108 w 4032085"/>
              <a:gd name="connsiteY2" fmla="*/ 6858000 h 6858000"/>
              <a:gd name="connsiteX3" fmla="*/ 0 w 4032085"/>
              <a:gd name="connsiteY3" fmla="*/ 6858000 h 6858000"/>
              <a:gd name="connsiteX4" fmla="*/ 814474 w 4032085"/>
              <a:gd name="connsiteY4" fmla="*/ 3349256 h 6858000"/>
              <a:gd name="connsiteX5" fmla="*/ 11261 w 4032085"/>
              <a:gd name="connsiteY5" fmla="*/ 334925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2085" h="6858000">
                <a:moveTo>
                  <a:pt x="755529" y="0"/>
                </a:moveTo>
                <a:lnTo>
                  <a:pt x="4032085" y="0"/>
                </a:lnTo>
                <a:lnTo>
                  <a:pt x="2508108" y="6858000"/>
                </a:lnTo>
                <a:lnTo>
                  <a:pt x="0" y="6858000"/>
                </a:lnTo>
                <a:lnTo>
                  <a:pt x="814474" y="3349256"/>
                </a:lnTo>
                <a:lnTo>
                  <a:pt x="11261" y="3349256"/>
                </a:lnTo>
                <a:close/>
              </a:path>
            </a:pathLst>
          </a:custGeom>
          <a:solidFill>
            <a:schemeClr val="bg1">
              <a:lumMod val="95000"/>
            </a:schemeClr>
          </a:solidFill>
        </p:spPr>
        <p:txBody>
          <a:bodyPr wrap="square" anchor="ctr">
            <a:noAutofit/>
          </a:bodyPr>
          <a:lstStyle>
            <a:lvl1pPr marL="0" indent="0" algn="ctr">
              <a:buNone/>
              <a:defRPr sz="1200">
                <a:latin typeface="+mn-lt"/>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grpSp>
        <p:nvGrpSpPr>
          <p:cNvPr id="2" name="Graphic 14"/>
          <p:cNvGrpSpPr/>
          <p:nvPr userDrawn="1"/>
        </p:nvGrpSpPr>
        <p:grpSpPr>
          <a:xfrm>
            <a:off x="720076" y="1536176"/>
            <a:ext cx="4033264" cy="3172231"/>
            <a:chOff x="2444748" y="555045"/>
            <a:chExt cx="7282048" cy="5727454"/>
          </a:xfrm>
        </p:grpSpPr>
        <p:sp>
          <p:nvSpPr>
            <p:cNvPr id="3" name="Freeform: Shape 14"/>
            <p:cNvSpPr/>
            <p:nvPr/>
          </p:nvSpPr>
          <p:spPr>
            <a:xfrm>
              <a:off x="4964693" y="5443837"/>
              <a:ext cx="2168250" cy="818208"/>
            </a:xfrm>
            <a:custGeom>
              <a:avLst/>
              <a:gdLst>
                <a:gd name="connsiteX0" fmla="*/ 1941333 w 2168250"/>
                <a:gd name="connsiteY0" fmla="*/ 525699 h 818207"/>
                <a:gd name="connsiteX1" fmla="*/ 1785874 w 2168250"/>
                <a:gd name="connsiteY1" fmla="*/ 30683 h 818207"/>
                <a:gd name="connsiteX2" fmla="*/ 1114943 w 2168250"/>
                <a:gd name="connsiteY2" fmla="*/ 30683 h 818207"/>
                <a:gd name="connsiteX3" fmla="*/ 1065851 w 2168250"/>
                <a:gd name="connsiteY3" fmla="*/ 30683 h 818207"/>
                <a:gd name="connsiteX4" fmla="*/ 390830 w 2168250"/>
                <a:gd name="connsiteY4" fmla="*/ 30683 h 818207"/>
                <a:gd name="connsiteX5" fmla="*/ 235370 w 2168250"/>
                <a:gd name="connsiteY5" fmla="*/ 525699 h 818207"/>
                <a:gd name="connsiteX6" fmla="*/ 259916 w 2168250"/>
                <a:gd name="connsiteY6" fmla="*/ 816162 h 818207"/>
                <a:gd name="connsiteX7" fmla="*/ 1065851 w 2168250"/>
                <a:gd name="connsiteY7" fmla="*/ 816162 h 818207"/>
                <a:gd name="connsiteX8" fmla="*/ 1114943 w 2168250"/>
                <a:gd name="connsiteY8" fmla="*/ 816162 h 818207"/>
                <a:gd name="connsiteX9" fmla="*/ 1920878 w 2168250"/>
                <a:gd name="connsiteY9" fmla="*/ 816162 h 818207"/>
                <a:gd name="connsiteX10" fmla="*/ 1941333 w 2168250"/>
                <a:gd name="connsiteY10" fmla="*/ 525699 h 81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8250" h="818207">
                  <a:moveTo>
                    <a:pt x="1941333" y="525699"/>
                  </a:moveTo>
                  <a:cubicBezTo>
                    <a:pt x="1789965" y="370239"/>
                    <a:pt x="1785874" y="30683"/>
                    <a:pt x="1785874" y="30683"/>
                  </a:cubicBezTo>
                  <a:lnTo>
                    <a:pt x="1114943" y="30683"/>
                  </a:lnTo>
                  <a:lnTo>
                    <a:pt x="1065851" y="30683"/>
                  </a:lnTo>
                  <a:lnTo>
                    <a:pt x="390830" y="30683"/>
                  </a:lnTo>
                  <a:cubicBezTo>
                    <a:pt x="390830" y="30683"/>
                    <a:pt x="386739" y="366148"/>
                    <a:pt x="235370" y="525699"/>
                  </a:cubicBezTo>
                  <a:cubicBezTo>
                    <a:pt x="84002" y="681158"/>
                    <a:pt x="-149188" y="816162"/>
                    <a:pt x="259916" y="816162"/>
                  </a:cubicBezTo>
                  <a:cubicBezTo>
                    <a:pt x="587199" y="816162"/>
                    <a:pt x="939029" y="816162"/>
                    <a:pt x="1065851" y="816162"/>
                  </a:cubicBezTo>
                  <a:cubicBezTo>
                    <a:pt x="1098579" y="816162"/>
                    <a:pt x="1114943" y="816162"/>
                    <a:pt x="1114943" y="816162"/>
                  </a:cubicBezTo>
                  <a:cubicBezTo>
                    <a:pt x="1245857" y="816162"/>
                    <a:pt x="1597686" y="816162"/>
                    <a:pt x="1920878" y="816162"/>
                  </a:cubicBezTo>
                  <a:cubicBezTo>
                    <a:pt x="2329982" y="816162"/>
                    <a:pt x="2092702" y="681158"/>
                    <a:pt x="1941333" y="525699"/>
                  </a:cubicBezTo>
                  <a:close/>
                </a:path>
              </a:pathLst>
            </a:custGeom>
            <a:gradFill>
              <a:gsLst>
                <a:gs pos="0">
                  <a:schemeClr val="bg1">
                    <a:lumMod val="75000"/>
                  </a:schemeClr>
                </a:gs>
                <a:gs pos="53000">
                  <a:schemeClr val="bg1">
                    <a:lumMod val="85000"/>
                  </a:schemeClr>
                </a:gs>
                <a:gs pos="83000">
                  <a:schemeClr val="bg1">
                    <a:lumMod val="75000"/>
                  </a:schemeClr>
                </a:gs>
                <a:gs pos="100000">
                  <a:schemeClr val="bg1">
                    <a:lumMod val="75000"/>
                  </a:schemeClr>
                </a:gs>
              </a:gsLst>
              <a:lin ang="16200000" scaled="0"/>
            </a:gradFill>
            <a:ln w="9525" cap="flat">
              <a:noFill/>
              <a:prstDash val="solid"/>
              <a:miter/>
            </a:ln>
          </p:spPr>
          <p:txBody>
            <a:bodyPr rtlCol="0" anchor="ctr"/>
            <a:lstStyle/>
            <a:p>
              <a:endParaRPr lang="en-US"/>
            </a:p>
          </p:txBody>
        </p:sp>
        <p:sp>
          <p:nvSpPr>
            <p:cNvPr id="4" name="Freeform: Shape 15"/>
            <p:cNvSpPr/>
            <p:nvPr/>
          </p:nvSpPr>
          <p:spPr>
            <a:xfrm>
              <a:off x="2444748" y="555045"/>
              <a:ext cx="7282048" cy="4950157"/>
            </a:xfrm>
            <a:custGeom>
              <a:avLst/>
              <a:gdLst>
                <a:gd name="connsiteX0" fmla="*/ 7038632 w 7282048"/>
                <a:gd name="connsiteY0" fmla="*/ 30683 h 4950157"/>
                <a:gd name="connsiteX1" fmla="*/ 3704436 w 7282048"/>
                <a:gd name="connsiteY1" fmla="*/ 30683 h 4950157"/>
                <a:gd name="connsiteX2" fmla="*/ 3589886 w 7282048"/>
                <a:gd name="connsiteY2" fmla="*/ 30683 h 4950157"/>
                <a:gd name="connsiteX3" fmla="*/ 259781 w 7282048"/>
                <a:gd name="connsiteY3" fmla="*/ 30683 h 4950157"/>
                <a:gd name="connsiteX4" fmla="*/ 30683 w 7282048"/>
                <a:gd name="connsiteY4" fmla="*/ 259781 h 4950157"/>
                <a:gd name="connsiteX5" fmla="*/ 30683 w 7282048"/>
                <a:gd name="connsiteY5" fmla="*/ 4698558 h 4950157"/>
                <a:gd name="connsiteX6" fmla="*/ 239326 w 7282048"/>
                <a:gd name="connsiteY6" fmla="*/ 4931748 h 4950157"/>
                <a:gd name="connsiteX7" fmla="*/ 7042723 w 7282048"/>
                <a:gd name="connsiteY7" fmla="*/ 4931748 h 4950157"/>
                <a:gd name="connsiteX8" fmla="*/ 7251366 w 7282048"/>
                <a:gd name="connsiteY8" fmla="*/ 4698558 h 4950157"/>
                <a:gd name="connsiteX9" fmla="*/ 7251366 w 7282048"/>
                <a:gd name="connsiteY9" fmla="*/ 259781 h 4950157"/>
                <a:gd name="connsiteX10" fmla="*/ 7038632 w 7282048"/>
                <a:gd name="connsiteY10" fmla="*/ 30683 h 495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82048" h="4950157">
                  <a:moveTo>
                    <a:pt x="7038632" y="30683"/>
                  </a:moveTo>
                  <a:lnTo>
                    <a:pt x="3704436" y="30683"/>
                  </a:lnTo>
                  <a:lnTo>
                    <a:pt x="3589886" y="30683"/>
                  </a:lnTo>
                  <a:lnTo>
                    <a:pt x="259781" y="30683"/>
                  </a:lnTo>
                  <a:cubicBezTo>
                    <a:pt x="141141" y="30683"/>
                    <a:pt x="30683" y="128868"/>
                    <a:pt x="30683" y="259781"/>
                  </a:cubicBezTo>
                  <a:lnTo>
                    <a:pt x="30683" y="4698558"/>
                  </a:lnTo>
                  <a:cubicBezTo>
                    <a:pt x="30683" y="4829472"/>
                    <a:pt x="124777" y="4931748"/>
                    <a:pt x="239326" y="4931748"/>
                  </a:cubicBezTo>
                  <a:lnTo>
                    <a:pt x="7042723" y="4931748"/>
                  </a:lnTo>
                  <a:cubicBezTo>
                    <a:pt x="7157272" y="4931748"/>
                    <a:pt x="7251366" y="4825380"/>
                    <a:pt x="7251366" y="4698558"/>
                  </a:cubicBezTo>
                  <a:lnTo>
                    <a:pt x="7251366" y="259781"/>
                  </a:lnTo>
                  <a:cubicBezTo>
                    <a:pt x="7251366" y="128868"/>
                    <a:pt x="7157272" y="30683"/>
                    <a:pt x="7038632" y="30683"/>
                  </a:cubicBezTo>
                  <a:close/>
                </a:path>
              </a:pathLst>
            </a:custGeom>
            <a:solidFill>
              <a:srgbClr val="999999"/>
            </a:solidFill>
            <a:ln w="9525" cap="flat">
              <a:noFill/>
              <a:prstDash val="solid"/>
              <a:miter/>
            </a:ln>
          </p:spPr>
          <p:txBody>
            <a:bodyPr rtlCol="0" anchor="ctr"/>
            <a:lstStyle/>
            <a:p>
              <a:endParaRPr lang="en-US" dirty="0"/>
            </a:p>
          </p:txBody>
        </p:sp>
        <p:sp>
          <p:nvSpPr>
            <p:cNvPr id="5" name="Freeform: Shape 16"/>
            <p:cNvSpPr/>
            <p:nvPr/>
          </p:nvSpPr>
          <p:spPr>
            <a:xfrm>
              <a:off x="8706599" y="5435655"/>
              <a:ext cx="490925" cy="81821"/>
            </a:xfrm>
            <a:custGeom>
              <a:avLst/>
              <a:gdLst>
                <a:gd name="connsiteX0" fmla="*/ 32212 w 490924"/>
                <a:gd name="connsiteY0" fmla="*/ 30683 h 81820"/>
                <a:gd name="connsiteX1" fmla="*/ 64939 w 490924"/>
                <a:gd name="connsiteY1" fmla="*/ 71593 h 81820"/>
                <a:gd name="connsiteX2" fmla="*/ 461771 w 490924"/>
                <a:gd name="connsiteY2" fmla="*/ 71593 h 81820"/>
                <a:gd name="connsiteX3" fmla="*/ 498590 w 490924"/>
                <a:gd name="connsiteY3" fmla="*/ 30683 h 81820"/>
                <a:gd name="connsiteX4" fmla="*/ 32212 w 490924"/>
                <a:gd name="connsiteY4" fmla="*/ 30683 h 81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924" h="81820">
                  <a:moveTo>
                    <a:pt x="32212" y="30683"/>
                  </a:moveTo>
                  <a:cubicBezTo>
                    <a:pt x="32212" y="30683"/>
                    <a:pt x="19938" y="67502"/>
                    <a:pt x="64939" y="71593"/>
                  </a:cubicBezTo>
                  <a:lnTo>
                    <a:pt x="461771" y="71593"/>
                  </a:lnTo>
                  <a:cubicBezTo>
                    <a:pt x="461771" y="71593"/>
                    <a:pt x="502681" y="75684"/>
                    <a:pt x="498590" y="30683"/>
                  </a:cubicBezTo>
                  <a:lnTo>
                    <a:pt x="32212" y="30683"/>
                  </a:lnTo>
                  <a:close/>
                </a:path>
              </a:pathLst>
            </a:custGeom>
            <a:solidFill>
              <a:srgbClr val="999999"/>
            </a:solidFill>
            <a:ln w="9525" cap="flat">
              <a:noFill/>
              <a:prstDash val="solid"/>
              <a:miter/>
            </a:ln>
          </p:spPr>
          <p:txBody>
            <a:bodyPr rtlCol="0" anchor="ctr"/>
            <a:lstStyle/>
            <a:p>
              <a:endParaRPr lang="en-US"/>
            </a:p>
          </p:txBody>
        </p:sp>
        <p:sp>
          <p:nvSpPr>
            <p:cNvPr id="6" name="Freeform: Shape 21"/>
            <p:cNvSpPr/>
            <p:nvPr/>
          </p:nvSpPr>
          <p:spPr>
            <a:xfrm>
              <a:off x="2481568" y="595956"/>
              <a:ext cx="7200228" cy="4336501"/>
            </a:xfrm>
            <a:custGeom>
              <a:avLst/>
              <a:gdLst>
                <a:gd name="connsiteX0" fmla="*/ 6973175 w 7200227"/>
                <a:gd name="connsiteY0" fmla="*/ 30683 h 4336501"/>
                <a:gd name="connsiteX1" fmla="*/ 3671707 w 7200227"/>
                <a:gd name="connsiteY1" fmla="*/ 30683 h 4336501"/>
                <a:gd name="connsiteX2" fmla="*/ 3561249 w 7200227"/>
                <a:gd name="connsiteY2" fmla="*/ 30683 h 4336501"/>
                <a:gd name="connsiteX3" fmla="*/ 259781 w 7200227"/>
                <a:gd name="connsiteY3" fmla="*/ 30683 h 4336501"/>
                <a:gd name="connsiteX4" fmla="*/ 30683 w 7200227"/>
                <a:gd name="connsiteY4" fmla="*/ 231144 h 4336501"/>
                <a:gd name="connsiteX5" fmla="*/ 30683 w 7200227"/>
                <a:gd name="connsiteY5" fmla="*/ 4330365 h 4336501"/>
                <a:gd name="connsiteX6" fmla="*/ 7185909 w 7200227"/>
                <a:gd name="connsiteY6" fmla="*/ 4330365 h 4336501"/>
                <a:gd name="connsiteX7" fmla="*/ 7185909 w 7200227"/>
                <a:gd name="connsiteY7" fmla="*/ 231144 h 4336501"/>
                <a:gd name="connsiteX8" fmla="*/ 6973175 w 7200227"/>
                <a:gd name="connsiteY8" fmla="*/ 30683 h 433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4336501">
                  <a:moveTo>
                    <a:pt x="6973175" y="30683"/>
                  </a:moveTo>
                  <a:lnTo>
                    <a:pt x="3671707" y="30683"/>
                  </a:lnTo>
                  <a:lnTo>
                    <a:pt x="3561249" y="30683"/>
                  </a:lnTo>
                  <a:lnTo>
                    <a:pt x="259781" y="30683"/>
                  </a:lnTo>
                  <a:cubicBezTo>
                    <a:pt x="141141" y="30683"/>
                    <a:pt x="30683" y="112504"/>
                    <a:pt x="30683" y="231144"/>
                  </a:cubicBezTo>
                  <a:lnTo>
                    <a:pt x="30683" y="4330365"/>
                  </a:lnTo>
                  <a:lnTo>
                    <a:pt x="7185909" y="4330365"/>
                  </a:lnTo>
                  <a:lnTo>
                    <a:pt x="7185909" y="231144"/>
                  </a:lnTo>
                  <a:cubicBezTo>
                    <a:pt x="7185909" y="112504"/>
                    <a:pt x="7091815" y="30683"/>
                    <a:pt x="6973175" y="30683"/>
                  </a:cubicBezTo>
                  <a:close/>
                </a:path>
              </a:pathLst>
            </a:custGeom>
            <a:solidFill>
              <a:srgbClr val="231F20"/>
            </a:solidFill>
            <a:ln w="9525" cap="flat">
              <a:noFill/>
              <a:prstDash val="solid"/>
              <a:miter/>
            </a:ln>
          </p:spPr>
          <p:txBody>
            <a:bodyPr rtlCol="0" anchor="ctr"/>
            <a:lstStyle/>
            <a:p>
              <a:endParaRPr lang="en-US" dirty="0"/>
            </a:p>
          </p:txBody>
        </p:sp>
        <p:sp>
          <p:nvSpPr>
            <p:cNvPr id="7" name="Freeform: Shape 22"/>
            <p:cNvSpPr/>
            <p:nvPr/>
          </p:nvSpPr>
          <p:spPr>
            <a:xfrm>
              <a:off x="4968919" y="6159768"/>
              <a:ext cx="2168250" cy="122731"/>
            </a:xfrm>
            <a:custGeom>
              <a:avLst/>
              <a:gdLst>
                <a:gd name="connsiteX0" fmla="*/ 30683 w 2168250"/>
                <a:gd name="connsiteY0" fmla="*/ 34774 h 122731"/>
                <a:gd name="connsiteX1" fmla="*/ 30683 w 2168250"/>
                <a:gd name="connsiteY1" fmla="*/ 34774 h 122731"/>
                <a:gd name="connsiteX2" fmla="*/ 30683 w 2168250"/>
                <a:gd name="connsiteY2" fmla="*/ 38865 h 122731"/>
                <a:gd name="connsiteX3" fmla="*/ 30683 w 2168250"/>
                <a:gd name="connsiteY3" fmla="*/ 38865 h 122731"/>
                <a:gd name="connsiteX4" fmla="*/ 263872 w 2168250"/>
                <a:gd name="connsiteY4" fmla="*/ 96140 h 122731"/>
                <a:gd name="connsiteX5" fmla="*/ 1069807 w 2168250"/>
                <a:gd name="connsiteY5" fmla="*/ 96140 h 122731"/>
                <a:gd name="connsiteX6" fmla="*/ 1118899 w 2168250"/>
                <a:gd name="connsiteY6" fmla="*/ 96140 h 122731"/>
                <a:gd name="connsiteX7" fmla="*/ 1924834 w 2168250"/>
                <a:gd name="connsiteY7" fmla="*/ 96140 h 122731"/>
                <a:gd name="connsiteX8" fmla="*/ 2153932 w 2168250"/>
                <a:gd name="connsiteY8" fmla="*/ 30683 h 122731"/>
                <a:gd name="connsiteX9" fmla="*/ 2137568 w 2168250"/>
                <a:gd name="connsiteY9" fmla="*/ 30683 h 122731"/>
                <a:gd name="connsiteX10" fmla="*/ 2137568 w 2168250"/>
                <a:gd name="connsiteY10" fmla="*/ 30683 h 122731"/>
                <a:gd name="connsiteX11" fmla="*/ 30683 w 2168250"/>
                <a:gd name="connsiteY11" fmla="*/ 30683 h 12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8250" h="122731">
                  <a:moveTo>
                    <a:pt x="30683" y="34774"/>
                  </a:moveTo>
                  <a:lnTo>
                    <a:pt x="30683" y="34774"/>
                  </a:lnTo>
                  <a:cubicBezTo>
                    <a:pt x="30683" y="38865"/>
                    <a:pt x="30683" y="38865"/>
                    <a:pt x="30683" y="38865"/>
                  </a:cubicBezTo>
                  <a:lnTo>
                    <a:pt x="30683" y="38865"/>
                  </a:lnTo>
                  <a:cubicBezTo>
                    <a:pt x="30683" y="79775"/>
                    <a:pt x="96139" y="96140"/>
                    <a:pt x="263872" y="96140"/>
                  </a:cubicBezTo>
                  <a:cubicBezTo>
                    <a:pt x="591155" y="96140"/>
                    <a:pt x="942984" y="96140"/>
                    <a:pt x="1069807" y="96140"/>
                  </a:cubicBezTo>
                  <a:cubicBezTo>
                    <a:pt x="1102535" y="96140"/>
                    <a:pt x="1118899" y="96140"/>
                    <a:pt x="1118899" y="96140"/>
                  </a:cubicBezTo>
                  <a:cubicBezTo>
                    <a:pt x="1249812" y="96140"/>
                    <a:pt x="1601642" y="96140"/>
                    <a:pt x="1924834" y="96140"/>
                  </a:cubicBezTo>
                  <a:cubicBezTo>
                    <a:pt x="2092566" y="96140"/>
                    <a:pt x="2149841" y="75684"/>
                    <a:pt x="2153932" y="30683"/>
                  </a:cubicBezTo>
                  <a:lnTo>
                    <a:pt x="2137568" y="30683"/>
                  </a:lnTo>
                  <a:lnTo>
                    <a:pt x="2137568" y="30683"/>
                  </a:lnTo>
                  <a:lnTo>
                    <a:pt x="30683" y="30683"/>
                  </a:lnTo>
                  <a:close/>
                </a:path>
              </a:pathLst>
            </a:custGeom>
            <a:solidFill>
              <a:schemeClr val="tx1">
                <a:lumMod val="50000"/>
                <a:lumOff val="50000"/>
              </a:schemeClr>
            </a:solidFill>
            <a:ln w="9525" cap="flat">
              <a:noFill/>
              <a:prstDash val="solid"/>
              <a:miter/>
            </a:ln>
          </p:spPr>
          <p:txBody>
            <a:bodyPr rtlCol="0" anchor="ctr"/>
            <a:lstStyle/>
            <a:p>
              <a:endParaRPr lang="en-US" dirty="0"/>
            </a:p>
          </p:txBody>
        </p:sp>
        <p:sp>
          <p:nvSpPr>
            <p:cNvPr id="8" name="Freeform: Shape 23"/>
            <p:cNvSpPr/>
            <p:nvPr/>
          </p:nvSpPr>
          <p:spPr>
            <a:xfrm>
              <a:off x="2481568" y="4903820"/>
              <a:ext cx="7200228" cy="572745"/>
            </a:xfrm>
            <a:custGeom>
              <a:avLst/>
              <a:gdLst>
                <a:gd name="connsiteX0" fmla="*/ 30683 w 7200227"/>
                <a:gd name="connsiteY0" fmla="*/ 362057 h 572745"/>
                <a:gd name="connsiteX1" fmla="*/ 259781 w 7200227"/>
                <a:gd name="connsiteY1" fmla="*/ 562518 h 572745"/>
                <a:gd name="connsiteX2" fmla="*/ 3561249 w 7200227"/>
                <a:gd name="connsiteY2" fmla="*/ 562518 h 572745"/>
                <a:gd name="connsiteX3" fmla="*/ 3671707 w 7200227"/>
                <a:gd name="connsiteY3" fmla="*/ 562518 h 572745"/>
                <a:gd name="connsiteX4" fmla="*/ 6973175 w 7200227"/>
                <a:gd name="connsiteY4" fmla="*/ 562518 h 572745"/>
                <a:gd name="connsiteX5" fmla="*/ 7185909 w 7200227"/>
                <a:gd name="connsiteY5" fmla="*/ 362057 h 572745"/>
                <a:gd name="connsiteX6" fmla="*/ 7185909 w 7200227"/>
                <a:gd name="connsiteY6" fmla="*/ 30683 h 572745"/>
                <a:gd name="connsiteX7" fmla="*/ 30683 w 7200227"/>
                <a:gd name="connsiteY7" fmla="*/ 30683 h 572745"/>
                <a:gd name="connsiteX8" fmla="*/ 30683 w 7200227"/>
                <a:gd name="connsiteY8" fmla="*/ 362057 h 57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572745">
                  <a:moveTo>
                    <a:pt x="30683" y="362057"/>
                  </a:moveTo>
                  <a:cubicBezTo>
                    <a:pt x="30683" y="464333"/>
                    <a:pt x="141141" y="562518"/>
                    <a:pt x="259781" y="562518"/>
                  </a:cubicBezTo>
                  <a:lnTo>
                    <a:pt x="3561249" y="562518"/>
                  </a:lnTo>
                  <a:lnTo>
                    <a:pt x="3671707" y="562518"/>
                  </a:lnTo>
                  <a:lnTo>
                    <a:pt x="6973175" y="562518"/>
                  </a:lnTo>
                  <a:cubicBezTo>
                    <a:pt x="7091815" y="562518"/>
                    <a:pt x="7185909" y="464333"/>
                    <a:pt x="7185909" y="362057"/>
                  </a:cubicBezTo>
                  <a:lnTo>
                    <a:pt x="7185909" y="30683"/>
                  </a:lnTo>
                  <a:lnTo>
                    <a:pt x="30683" y="30683"/>
                  </a:lnTo>
                  <a:lnTo>
                    <a:pt x="30683" y="362057"/>
                  </a:lnTo>
                  <a:close/>
                </a:path>
              </a:pathLst>
            </a:custGeom>
            <a:solidFill>
              <a:schemeClr val="bg1">
                <a:lumMod val="75000"/>
              </a:schemeClr>
            </a:solidFill>
            <a:ln w="9525" cap="flat">
              <a:noFill/>
              <a:prstDash val="solid"/>
              <a:miter/>
            </a:ln>
          </p:spPr>
          <p:txBody>
            <a:bodyPr rtlCol="0" anchor="ctr"/>
            <a:lstStyle/>
            <a:p>
              <a:endParaRPr lang="en-US"/>
            </a:p>
          </p:txBody>
        </p:sp>
        <p:sp>
          <p:nvSpPr>
            <p:cNvPr id="9" name="Freeform: Shape 24"/>
            <p:cNvSpPr/>
            <p:nvPr/>
          </p:nvSpPr>
          <p:spPr>
            <a:xfrm>
              <a:off x="2747714" y="910966"/>
              <a:ext cx="6676116" cy="3763756"/>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rgbClr val="F2F2F2"/>
            </a:solidFill>
            <a:ln w="9525" cap="flat">
              <a:noFill/>
              <a:prstDash val="solid"/>
              <a:miter/>
            </a:ln>
          </p:spPr>
          <p:txBody>
            <a:bodyPr rtlCol="0" anchor="ctr"/>
            <a:lstStyle/>
            <a:p>
              <a:endParaRPr lang="en-US"/>
            </a:p>
          </p:txBody>
        </p:sp>
        <p:sp>
          <p:nvSpPr>
            <p:cNvPr id="10" name="Freeform: Shape 25"/>
            <p:cNvSpPr/>
            <p:nvPr/>
          </p:nvSpPr>
          <p:spPr>
            <a:xfrm>
              <a:off x="5654591" y="939518"/>
              <a:ext cx="3769239" cy="3736342"/>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1" fmla="*/ 2536444 w 3976489"/>
                <a:gd name="connsiteY0-2" fmla="*/ 0 h 4238316"/>
                <a:gd name="connsiteX1-3" fmla="*/ 3976489 w 3976489"/>
                <a:gd name="connsiteY1-4" fmla="*/ 241371 h 4238316"/>
                <a:gd name="connsiteX2-5" fmla="*/ 3968307 w 3976489"/>
                <a:gd name="connsiteY2-6" fmla="*/ 4238316 h 4238316"/>
                <a:gd name="connsiteX3-7" fmla="*/ 0 w 3976489"/>
                <a:gd name="connsiteY3-8" fmla="*/ 4238316 h 4238316"/>
                <a:gd name="connsiteX0-9" fmla="*/ 2536444 w 3976489"/>
                <a:gd name="connsiteY0-10" fmla="*/ 0 h 4238316"/>
                <a:gd name="connsiteX1-11" fmla="*/ 3976489 w 3976489"/>
                <a:gd name="connsiteY1-12" fmla="*/ 213683 h 4238316"/>
                <a:gd name="connsiteX2-13" fmla="*/ 3968307 w 3976489"/>
                <a:gd name="connsiteY2-14" fmla="*/ 4238316 h 4238316"/>
                <a:gd name="connsiteX3-15" fmla="*/ 0 w 3976489"/>
                <a:gd name="connsiteY3-16" fmla="*/ 4238316 h 4238316"/>
                <a:gd name="connsiteX0-17" fmla="*/ 2473335 w 3976489"/>
                <a:gd name="connsiteY0-18" fmla="*/ 0 h 4035268"/>
                <a:gd name="connsiteX1-19" fmla="*/ 3976489 w 3976489"/>
                <a:gd name="connsiteY1-20" fmla="*/ 10635 h 4035268"/>
                <a:gd name="connsiteX2-21" fmla="*/ 3968307 w 3976489"/>
                <a:gd name="connsiteY2-22" fmla="*/ 4035268 h 4035268"/>
                <a:gd name="connsiteX3-23" fmla="*/ 0 w 3976489"/>
                <a:gd name="connsiteY3-24" fmla="*/ 4035268 h 4035268"/>
              </a:gdLst>
              <a:ahLst/>
              <a:cxnLst>
                <a:cxn ang="0">
                  <a:pos x="connsiteX0-1" y="connsiteY0-2"/>
                </a:cxn>
                <a:cxn ang="0">
                  <a:pos x="connsiteX1-3" y="connsiteY1-4"/>
                </a:cxn>
                <a:cxn ang="0">
                  <a:pos x="connsiteX2-5" y="connsiteY2-6"/>
                </a:cxn>
                <a:cxn ang="0">
                  <a:pos x="connsiteX3-7" y="connsiteY3-8"/>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grpSp>
        <p:nvGrpSpPr>
          <p:cNvPr id="11" name="Graphic 14"/>
          <p:cNvGrpSpPr/>
          <p:nvPr userDrawn="1"/>
        </p:nvGrpSpPr>
        <p:grpSpPr>
          <a:xfrm>
            <a:off x="7567838" y="3300721"/>
            <a:ext cx="4033264" cy="3172231"/>
            <a:chOff x="2444748" y="555045"/>
            <a:chExt cx="7282048" cy="5727454"/>
          </a:xfrm>
        </p:grpSpPr>
        <p:sp>
          <p:nvSpPr>
            <p:cNvPr id="12" name="Freeform: Shape 27"/>
            <p:cNvSpPr/>
            <p:nvPr/>
          </p:nvSpPr>
          <p:spPr>
            <a:xfrm>
              <a:off x="4964693" y="5443837"/>
              <a:ext cx="2168250" cy="818208"/>
            </a:xfrm>
            <a:custGeom>
              <a:avLst/>
              <a:gdLst>
                <a:gd name="connsiteX0" fmla="*/ 1941333 w 2168250"/>
                <a:gd name="connsiteY0" fmla="*/ 525699 h 818207"/>
                <a:gd name="connsiteX1" fmla="*/ 1785874 w 2168250"/>
                <a:gd name="connsiteY1" fmla="*/ 30683 h 818207"/>
                <a:gd name="connsiteX2" fmla="*/ 1114943 w 2168250"/>
                <a:gd name="connsiteY2" fmla="*/ 30683 h 818207"/>
                <a:gd name="connsiteX3" fmla="*/ 1065851 w 2168250"/>
                <a:gd name="connsiteY3" fmla="*/ 30683 h 818207"/>
                <a:gd name="connsiteX4" fmla="*/ 390830 w 2168250"/>
                <a:gd name="connsiteY4" fmla="*/ 30683 h 818207"/>
                <a:gd name="connsiteX5" fmla="*/ 235370 w 2168250"/>
                <a:gd name="connsiteY5" fmla="*/ 525699 h 818207"/>
                <a:gd name="connsiteX6" fmla="*/ 259916 w 2168250"/>
                <a:gd name="connsiteY6" fmla="*/ 816162 h 818207"/>
                <a:gd name="connsiteX7" fmla="*/ 1065851 w 2168250"/>
                <a:gd name="connsiteY7" fmla="*/ 816162 h 818207"/>
                <a:gd name="connsiteX8" fmla="*/ 1114943 w 2168250"/>
                <a:gd name="connsiteY8" fmla="*/ 816162 h 818207"/>
                <a:gd name="connsiteX9" fmla="*/ 1920878 w 2168250"/>
                <a:gd name="connsiteY9" fmla="*/ 816162 h 818207"/>
                <a:gd name="connsiteX10" fmla="*/ 1941333 w 2168250"/>
                <a:gd name="connsiteY10" fmla="*/ 525699 h 81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8250" h="818207">
                  <a:moveTo>
                    <a:pt x="1941333" y="525699"/>
                  </a:moveTo>
                  <a:cubicBezTo>
                    <a:pt x="1789965" y="370239"/>
                    <a:pt x="1785874" y="30683"/>
                    <a:pt x="1785874" y="30683"/>
                  </a:cubicBezTo>
                  <a:lnTo>
                    <a:pt x="1114943" y="30683"/>
                  </a:lnTo>
                  <a:lnTo>
                    <a:pt x="1065851" y="30683"/>
                  </a:lnTo>
                  <a:lnTo>
                    <a:pt x="390830" y="30683"/>
                  </a:lnTo>
                  <a:cubicBezTo>
                    <a:pt x="390830" y="30683"/>
                    <a:pt x="386739" y="366148"/>
                    <a:pt x="235370" y="525699"/>
                  </a:cubicBezTo>
                  <a:cubicBezTo>
                    <a:pt x="84002" y="681158"/>
                    <a:pt x="-149188" y="816162"/>
                    <a:pt x="259916" y="816162"/>
                  </a:cubicBezTo>
                  <a:cubicBezTo>
                    <a:pt x="587199" y="816162"/>
                    <a:pt x="939029" y="816162"/>
                    <a:pt x="1065851" y="816162"/>
                  </a:cubicBezTo>
                  <a:cubicBezTo>
                    <a:pt x="1098579" y="816162"/>
                    <a:pt x="1114943" y="816162"/>
                    <a:pt x="1114943" y="816162"/>
                  </a:cubicBezTo>
                  <a:cubicBezTo>
                    <a:pt x="1245857" y="816162"/>
                    <a:pt x="1597686" y="816162"/>
                    <a:pt x="1920878" y="816162"/>
                  </a:cubicBezTo>
                  <a:cubicBezTo>
                    <a:pt x="2329982" y="816162"/>
                    <a:pt x="2092702" y="681158"/>
                    <a:pt x="1941333" y="525699"/>
                  </a:cubicBezTo>
                  <a:close/>
                </a:path>
              </a:pathLst>
            </a:custGeom>
            <a:gradFill>
              <a:gsLst>
                <a:gs pos="0">
                  <a:schemeClr val="bg1">
                    <a:lumMod val="75000"/>
                  </a:schemeClr>
                </a:gs>
                <a:gs pos="53000">
                  <a:schemeClr val="bg1">
                    <a:lumMod val="85000"/>
                  </a:schemeClr>
                </a:gs>
                <a:gs pos="83000">
                  <a:schemeClr val="bg1">
                    <a:lumMod val="75000"/>
                  </a:schemeClr>
                </a:gs>
                <a:gs pos="100000">
                  <a:schemeClr val="bg1">
                    <a:lumMod val="75000"/>
                  </a:schemeClr>
                </a:gs>
              </a:gsLst>
              <a:lin ang="16200000" scaled="0"/>
            </a:gradFill>
            <a:ln w="9525" cap="flat">
              <a:noFill/>
              <a:prstDash val="solid"/>
              <a:miter/>
            </a:ln>
          </p:spPr>
          <p:txBody>
            <a:bodyPr rtlCol="0" anchor="ctr"/>
            <a:lstStyle/>
            <a:p>
              <a:endParaRPr lang="en-US"/>
            </a:p>
          </p:txBody>
        </p:sp>
        <p:sp>
          <p:nvSpPr>
            <p:cNvPr id="13" name="Freeform: Shape 28"/>
            <p:cNvSpPr/>
            <p:nvPr/>
          </p:nvSpPr>
          <p:spPr>
            <a:xfrm>
              <a:off x="2444748" y="555045"/>
              <a:ext cx="7282048" cy="4950157"/>
            </a:xfrm>
            <a:custGeom>
              <a:avLst/>
              <a:gdLst>
                <a:gd name="connsiteX0" fmla="*/ 7038632 w 7282048"/>
                <a:gd name="connsiteY0" fmla="*/ 30683 h 4950157"/>
                <a:gd name="connsiteX1" fmla="*/ 3704436 w 7282048"/>
                <a:gd name="connsiteY1" fmla="*/ 30683 h 4950157"/>
                <a:gd name="connsiteX2" fmla="*/ 3589886 w 7282048"/>
                <a:gd name="connsiteY2" fmla="*/ 30683 h 4950157"/>
                <a:gd name="connsiteX3" fmla="*/ 259781 w 7282048"/>
                <a:gd name="connsiteY3" fmla="*/ 30683 h 4950157"/>
                <a:gd name="connsiteX4" fmla="*/ 30683 w 7282048"/>
                <a:gd name="connsiteY4" fmla="*/ 259781 h 4950157"/>
                <a:gd name="connsiteX5" fmla="*/ 30683 w 7282048"/>
                <a:gd name="connsiteY5" fmla="*/ 4698558 h 4950157"/>
                <a:gd name="connsiteX6" fmla="*/ 239326 w 7282048"/>
                <a:gd name="connsiteY6" fmla="*/ 4931748 h 4950157"/>
                <a:gd name="connsiteX7" fmla="*/ 7042723 w 7282048"/>
                <a:gd name="connsiteY7" fmla="*/ 4931748 h 4950157"/>
                <a:gd name="connsiteX8" fmla="*/ 7251366 w 7282048"/>
                <a:gd name="connsiteY8" fmla="*/ 4698558 h 4950157"/>
                <a:gd name="connsiteX9" fmla="*/ 7251366 w 7282048"/>
                <a:gd name="connsiteY9" fmla="*/ 259781 h 4950157"/>
                <a:gd name="connsiteX10" fmla="*/ 7038632 w 7282048"/>
                <a:gd name="connsiteY10" fmla="*/ 30683 h 495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82048" h="4950157">
                  <a:moveTo>
                    <a:pt x="7038632" y="30683"/>
                  </a:moveTo>
                  <a:lnTo>
                    <a:pt x="3704436" y="30683"/>
                  </a:lnTo>
                  <a:lnTo>
                    <a:pt x="3589886" y="30683"/>
                  </a:lnTo>
                  <a:lnTo>
                    <a:pt x="259781" y="30683"/>
                  </a:lnTo>
                  <a:cubicBezTo>
                    <a:pt x="141141" y="30683"/>
                    <a:pt x="30683" y="128868"/>
                    <a:pt x="30683" y="259781"/>
                  </a:cubicBezTo>
                  <a:lnTo>
                    <a:pt x="30683" y="4698558"/>
                  </a:lnTo>
                  <a:cubicBezTo>
                    <a:pt x="30683" y="4829472"/>
                    <a:pt x="124777" y="4931748"/>
                    <a:pt x="239326" y="4931748"/>
                  </a:cubicBezTo>
                  <a:lnTo>
                    <a:pt x="7042723" y="4931748"/>
                  </a:lnTo>
                  <a:cubicBezTo>
                    <a:pt x="7157272" y="4931748"/>
                    <a:pt x="7251366" y="4825380"/>
                    <a:pt x="7251366" y="4698558"/>
                  </a:cubicBezTo>
                  <a:lnTo>
                    <a:pt x="7251366" y="259781"/>
                  </a:lnTo>
                  <a:cubicBezTo>
                    <a:pt x="7251366" y="128868"/>
                    <a:pt x="7157272" y="30683"/>
                    <a:pt x="7038632" y="30683"/>
                  </a:cubicBezTo>
                  <a:close/>
                </a:path>
              </a:pathLst>
            </a:custGeom>
            <a:solidFill>
              <a:srgbClr val="999999"/>
            </a:solidFill>
            <a:ln w="9525" cap="flat">
              <a:noFill/>
              <a:prstDash val="solid"/>
              <a:miter/>
            </a:ln>
          </p:spPr>
          <p:txBody>
            <a:bodyPr rtlCol="0" anchor="ctr"/>
            <a:lstStyle/>
            <a:p>
              <a:endParaRPr lang="en-US" dirty="0"/>
            </a:p>
          </p:txBody>
        </p:sp>
        <p:sp>
          <p:nvSpPr>
            <p:cNvPr id="14" name="Freeform: Shape 29"/>
            <p:cNvSpPr/>
            <p:nvPr/>
          </p:nvSpPr>
          <p:spPr>
            <a:xfrm>
              <a:off x="8706599" y="5435655"/>
              <a:ext cx="490925" cy="81821"/>
            </a:xfrm>
            <a:custGeom>
              <a:avLst/>
              <a:gdLst>
                <a:gd name="connsiteX0" fmla="*/ 32212 w 490924"/>
                <a:gd name="connsiteY0" fmla="*/ 30683 h 81820"/>
                <a:gd name="connsiteX1" fmla="*/ 64939 w 490924"/>
                <a:gd name="connsiteY1" fmla="*/ 71593 h 81820"/>
                <a:gd name="connsiteX2" fmla="*/ 461771 w 490924"/>
                <a:gd name="connsiteY2" fmla="*/ 71593 h 81820"/>
                <a:gd name="connsiteX3" fmla="*/ 498590 w 490924"/>
                <a:gd name="connsiteY3" fmla="*/ 30683 h 81820"/>
                <a:gd name="connsiteX4" fmla="*/ 32212 w 490924"/>
                <a:gd name="connsiteY4" fmla="*/ 30683 h 81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924" h="81820">
                  <a:moveTo>
                    <a:pt x="32212" y="30683"/>
                  </a:moveTo>
                  <a:cubicBezTo>
                    <a:pt x="32212" y="30683"/>
                    <a:pt x="19938" y="67502"/>
                    <a:pt x="64939" y="71593"/>
                  </a:cubicBezTo>
                  <a:lnTo>
                    <a:pt x="461771" y="71593"/>
                  </a:lnTo>
                  <a:cubicBezTo>
                    <a:pt x="461771" y="71593"/>
                    <a:pt x="502681" y="75684"/>
                    <a:pt x="498590" y="30683"/>
                  </a:cubicBezTo>
                  <a:lnTo>
                    <a:pt x="32212" y="30683"/>
                  </a:lnTo>
                  <a:close/>
                </a:path>
              </a:pathLst>
            </a:custGeom>
            <a:solidFill>
              <a:srgbClr val="999999"/>
            </a:solidFill>
            <a:ln w="9525" cap="flat">
              <a:noFill/>
              <a:prstDash val="solid"/>
              <a:miter/>
            </a:ln>
          </p:spPr>
          <p:txBody>
            <a:bodyPr rtlCol="0" anchor="ctr"/>
            <a:lstStyle/>
            <a:p>
              <a:endParaRPr lang="en-US"/>
            </a:p>
          </p:txBody>
        </p:sp>
        <p:sp>
          <p:nvSpPr>
            <p:cNvPr id="15" name="Freeform: Shape 30"/>
            <p:cNvSpPr/>
            <p:nvPr/>
          </p:nvSpPr>
          <p:spPr>
            <a:xfrm>
              <a:off x="2481568" y="595956"/>
              <a:ext cx="7200228" cy="4336501"/>
            </a:xfrm>
            <a:custGeom>
              <a:avLst/>
              <a:gdLst>
                <a:gd name="connsiteX0" fmla="*/ 6973175 w 7200227"/>
                <a:gd name="connsiteY0" fmla="*/ 30683 h 4336501"/>
                <a:gd name="connsiteX1" fmla="*/ 3671707 w 7200227"/>
                <a:gd name="connsiteY1" fmla="*/ 30683 h 4336501"/>
                <a:gd name="connsiteX2" fmla="*/ 3561249 w 7200227"/>
                <a:gd name="connsiteY2" fmla="*/ 30683 h 4336501"/>
                <a:gd name="connsiteX3" fmla="*/ 259781 w 7200227"/>
                <a:gd name="connsiteY3" fmla="*/ 30683 h 4336501"/>
                <a:gd name="connsiteX4" fmla="*/ 30683 w 7200227"/>
                <a:gd name="connsiteY4" fmla="*/ 231144 h 4336501"/>
                <a:gd name="connsiteX5" fmla="*/ 30683 w 7200227"/>
                <a:gd name="connsiteY5" fmla="*/ 4330365 h 4336501"/>
                <a:gd name="connsiteX6" fmla="*/ 7185909 w 7200227"/>
                <a:gd name="connsiteY6" fmla="*/ 4330365 h 4336501"/>
                <a:gd name="connsiteX7" fmla="*/ 7185909 w 7200227"/>
                <a:gd name="connsiteY7" fmla="*/ 231144 h 4336501"/>
                <a:gd name="connsiteX8" fmla="*/ 6973175 w 7200227"/>
                <a:gd name="connsiteY8" fmla="*/ 30683 h 433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4336501">
                  <a:moveTo>
                    <a:pt x="6973175" y="30683"/>
                  </a:moveTo>
                  <a:lnTo>
                    <a:pt x="3671707" y="30683"/>
                  </a:lnTo>
                  <a:lnTo>
                    <a:pt x="3561249" y="30683"/>
                  </a:lnTo>
                  <a:lnTo>
                    <a:pt x="259781" y="30683"/>
                  </a:lnTo>
                  <a:cubicBezTo>
                    <a:pt x="141141" y="30683"/>
                    <a:pt x="30683" y="112504"/>
                    <a:pt x="30683" y="231144"/>
                  </a:cubicBezTo>
                  <a:lnTo>
                    <a:pt x="30683" y="4330365"/>
                  </a:lnTo>
                  <a:lnTo>
                    <a:pt x="7185909" y="4330365"/>
                  </a:lnTo>
                  <a:lnTo>
                    <a:pt x="7185909" y="231144"/>
                  </a:lnTo>
                  <a:cubicBezTo>
                    <a:pt x="7185909" y="112504"/>
                    <a:pt x="7091815" y="30683"/>
                    <a:pt x="6973175" y="30683"/>
                  </a:cubicBezTo>
                  <a:close/>
                </a:path>
              </a:pathLst>
            </a:custGeom>
            <a:solidFill>
              <a:srgbClr val="231F20"/>
            </a:solidFill>
            <a:ln w="9525" cap="flat">
              <a:noFill/>
              <a:prstDash val="solid"/>
              <a:miter/>
            </a:ln>
          </p:spPr>
          <p:txBody>
            <a:bodyPr rtlCol="0" anchor="ctr"/>
            <a:lstStyle/>
            <a:p>
              <a:endParaRPr lang="en-US" dirty="0"/>
            </a:p>
          </p:txBody>
        </p:sp>
        <p:sp>
          <p:nvSpPr>
            <p:cNvPr id="16" name="Freeform: Shape 31"/>
            <p:cNvSpPr/>
            <p:nvPr/>
          </p:nvSpPr>
          <p:spPr>
            <a:xfrm>
              <a:off x="4968919" y="6159768"/>
              <a:ext cx="2168250" cy="122731"/>
            </a:xfrm>
            <a:custGeom>
              <a:avLst/>
              <a:gdLst>
                <a:gd name="connsiteX0" fmla="*/ 30683 w 2168250"/>
                <a:gd name="connsiteY0" fmla="*/ 34774 h 122731"/>
                <a:gd name="connsiteX1" fmla="*/ 30683 w 2168250"/>
                <a:gd name="connsiteY1" fmla="*/ 34774 h 122731"/>
                <a:gd name="connsiteX2" fmla="*/ 30683 w 2168250"/>
                <a:gd name="connsiteY2" fmla="*/ 38865 h 122731"/>
                <a:gd name="connsiteX3" fmla="*/ 30683 w 2168250"/>
                <a:gd name="connsiteY3" fmla="*/ 38865 h 122731"/>
                <a:gd name="connsiteX4" fmla="*/ 263872 w 2168250"/>
                <a:gd name="connsiteY4" fmla="*/ 96140 h 122731"/>
                <a:gd name="connsiteX5" fmla="*/ 1069807 w 2168250"/>
                <a:gd name="connsiteY5" fmla="*/ 96140 h 122731"/>
                <a:gd name="connsiteX6" fmla="*/ 1118899 w 2168250"/>
                <a:gd name="connsiteY6" fmla="*/ 96140 h 122731"/>
                <a:gd name="connsiteX7" fmla="*/ 1924834 w 2168250"/>
                <a:gd name="connsiteY7" fmla="*/ 96140 h 122731"/>
                <a:gd name="connsiteX8" fmla="*/ 2153932 w 2168250"/>
                <a:gd name="connsiteY8" fmla="*/ 30683 h 122731"/>
                <a:gd name="connsiteX9" fmla="*/ 2137568 w 2168250"/>
                <a:gd name="connsiteY9" fmla="*/ 30683 h 122731"/>
                <a:gd name="connsiteX10" fmla="*/ 2137568 w 2168250"/>
                <a:gd name="connsiteY10" fmla="*/ 30683 h 122731"/>
                <a:gd name="connsiteX11" fmla="*/ 30683 w 2168250"/>
                <a:gd name="connsiteY11" fmla="*/ 30683 h 12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8250" h="122731">
                  <a:moveTo>
                    <a:pt x="30683" y="34774"/>
                  </a:moveTo>
                  <a:lnTo>
                    <a:pt x="30683" y="34774"/>
                  </a:lnTo>
                  <a:cubicBezTo>
                    <a:pt x="30683" y="38865"/>
                    <a:pt x="30683" y="38865"/>
                    <a:pt x="30683" y="38865"/>
                  </a:cubicBezTo>
                  <a:lnTo>
                    <a:pt x="30683" y="38865"/>
                  </a:lnTo>
                  <a:cubicBezTo>
                    <a:pt x="30683" y="79775"/>
                    <a:pt x="96139" y="96140"/>
                    <a:pt x="263872" y="96140"/>
                  </a:cubicBezTo>
                  <a:cubicBezTo>
                    <a:pt x="591155" y="96140"/>
                    <a:pt x="942984" y="96140"/>
                    <a:pt x="1069807" y="96140"/>
                  </a:cubicBezTo>
                  <a:cubicBezTo>
                    <a:pt x="1102535" y="96140"/>
                    <a:pt x="1118899" y="96140"/>
                    <a:pt x="1118899" y="96140"/>
                  </a:cubicBezTo>
                  <a:cubicBezTo>
                    <a:pt x="1249812" y="96140"/>
                    <a:pt x="1601642" y="96140"/>
                    <a:pt x="1924834" y="96140"/>
                  </a:cubicBezTo>
                  <a:cubicBezTo>
                    <a:pt x="2092566" y="96140"/>
                    <a:pt x="2149841" y="75684"/>
                    <a:pt x="2153932" y="30683"/>
                  </a:cubicBezTo>
                  <a:lnTo>
                    <a:pt x="2137568" y="30683"/>
                  </a:lnTo>
                  <a:lnTo>
                    <a:pt x="2137568" y="30683"/>
                  </a:lnTo>
                  <a:lnTo>
                    <a:pt x="30683" y="30683"/>
                  </a:lnTo>
                  <a:close/>
                </a:path>
              </a:pathLst>
            </a:custGeom>
            <a:solidFill>
              <a:schemeClr val="tx1">
                <a:lumMod val="50000"/>
                <a:lumOff val="50000"/>
              </a:schemeClr>
            </a:solidFill>
            <a:ln w="9525" cap="flat">
              <a:noFill/>
              <a:prstDash val="solid"/>
              <a:miter/>
            </a:ln>
          </p:spPr>
          <p:txBody>
            <a:bodyPr rtlCol="0" anchor="ctr"/>
            <a:lstStyle/>
            <a:p>
              <a:endParaRPr lang="en-US" dirty="0"/>
            </a:p>
          </p:txBody>
        </p:sp>
        <p:sp>
          <p:nvSpPr>
            <p:cNvPr id="17" name="Freeform: Shape 32"/>
            <p:cNvSpPr/>
            <p:nvPr/>
          </p:nvSpPr>
          <p:spPr>
            <a:xfrm>
              <a:off x="2481568" y="4903820"/>
              <a:ext cx="7200228" cy="572745"/>
            </a:xfrm>
            <a:custGeom>
              <a:avLst/>
              <a:gdLst>
                <a:gd name="connsiteX0" fmla="*/ 30683 w 7200227"/>
                <a:gd name="connsiteY0" fmla="*/ 362057 h 572745"/>
                <a:gd name="connsiteX1" fmla="*/ 259781 w 7200227"/>
                <a:gd name="connsiteY1" fmla="*/ 562518 h 572745"/>
                <a:gd name="connsiteX2" fmla="*/ 3561249 w 7200227"/>
                <a:gd name="connsiteY2" fmla="*/ 562518 h 572745"/>
                <a:gd name="connsiteX3" fmla="*/ 3671707 w 7200227"/>
                <a:gd name="connsiteY3" fmla="*/ 562518 h 572745"/>
                <a:gd name="connsiteX4" fmla="*/ 6973175 w 7200227"/>
                <a:gd name="connsiteY4" fmla="*/ 562518 h 572745"/>
                <a:gd name="connsiteX5" fmla="*/ 7185909 w 7200227"/>
                <a:gd name="connsiteY5" fmla="*/ 362057 h 572745"/>
                <a:gd name="connsiteX6" fmla="*/ 7185909 w 7200227"/>
                <a:gd name="connsiteY6" fmla="*/ 30683 h 572745"/>
                <a:gd name="connsiteX7" fmla="*/ 30683 w 7200227"/>
                <a:gd name="connsiteY7" fmla="*/ 30683 h 572745"/>
                <a:gd name="connsiteX8" fmla="*/ 30683 w 7200227"/>
                <a:gd name="connsiteY8" fmla="*/ 362057 h 57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572745">
                  <a:moveTo>
                    <a:pt x="30683" y="362057"/>
                  </a:moveTo>
                  <a:cubicBezTo>
                    <a:pt x="30683" y="464333"/>
                    <a:pt x="141141" y="562518"/>
                    <a:pt x="259781" y="562518"/>
                  </a:cubicBezTo>
                  <a:lnTo>
                    <a:pt x="3561249" y="562518"/>
                  </a:lnTo>
                  <a:lnTo>
                    <a:pt x="3671707" y="562518"/>
                  </a:lnTo>
                  <a:lnTo>
                    <a:pt x="6973175" y="562518"/>
                  </a:lnTo>
                  <a:cubicBezTo>
                    <a:pt x="7091815" y="562518"/>
                    <a:pt x="7185909" y="464333"/>
                    <a:pt x="7185909" y="362057"/>
                  </a:cubicBezTo>
                  <a:lnTo>
                    <a:pt x="7185909" y="30683"/>
                  </a:lnTo>
                  <a:lnTo>
                    <a:pt x="30683" y="30683"/>
                  </a:lnTo>
                  <a:lnTo>
                    <a:pt x="30683" y="362057"/>
                  </a:lnTo>
                  <a:close/>
                </a:path>
              </a:pathLst>
            </a:custGeom>
            <a:solidFill>
              <a:schemeClr val="bg1">
                <a:lumMod val="75000"/>
              </a:schemeClr>
            </a:solidFill>
            <a:ln w="9525" cap="flat">
              <a:noFill/>
              <a:prstDash val="solid"/>
              <a:miter/>
            </a:ln>
          </p:spPr>
          <p:txBody>
            <a:bodyPr rtlCol="0" anchor="ctr"/>
            <a:lstStyle/>
            <a:p>
              <a:endParaRPr lang="en-US"/>
            </a:p>
          </p:txBody>
        </p:sp>
        <p:sp>
          <p:nvSpPr>
            <p:cNvPr id="18" name="Freeform: Shape 33"/>
            <p:cNvSpPr/>
            <p:nvPr/>
          </p:nvSpPr>
          <p:spPr>
            <a:xfrm>
              <a:off x="2747714" y="910966"/>
              <a:ext cx="6676116" cy="3763756"/>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rgbClr val="F2F2F2"/>
            </a:solidFill>
            <a:ln w="9525" cap="flat">
              <a:noFill/>
              <a:prstDash val="solid"/>
              <a:miter/>
            </a:ln>
          </p:spPr>
          <p:txBody>
            <a:bodyPr rtlCol="0" anchor="ctr"/>
            <a:lstStyle/>
            <a:p>
              <a:endParaRPr lang="en-US"/>
            </a:p>
          </p:txBody>
        </p:sp>
        <p:sp>
          <p:nvSpPr>
            <p:cNvPr id="19" name="Freeform: Shape 34"/>
            <p:cNvSpPr/>
            <p:nvPr/>
          </p:nvSpPr>
          <p:spPr>
            <a:xfrm>
              <a:off x="5654591" y="939518"/>
              <a:ext cx="3769239" cy="3736342"/>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1" fmla="*/ 2536444 w 3976489"/>
                <a:gd name="connsiteY0-2" fmla="*/ 0 h 4238316"/>
                <a:gd name="connsiteX1-3" fmla="*/ 3976489 w 3976489"/>
                <a:gd name="connsiteY1-4" fmla="*/ 241371 h 4238316"/>
                <a:gd name="connsiteX2-5" fmla="*/ 3968307 w 3976489"/>
                <a:gd name="connsiteY2-6" fmla="*/ 4238316 h 4238316"/>
                <a:gd name="connsiteX3-7" fmla="*/ 0 w 3976489"/>
                <a:gd name="connsiteY3-8" fmla="*/ 4238316 h 4238316"/>
                <a:gd name="connsiteX0-9" fmla="*/ 2536444 w 3976489"/>
                <a:gd name="connsiteY0-10" fmla="*/ 0 h 4238316"/>
                <a:gd name="connsiteX1-11" fmla="*/ 3976489 w 3976489"/>
                <a:gd name="connsiteY1-12" fmla="*/ 213683 h 4238316"/>
                <a:gd name="connsiteX2-13" fmla="*/ 3968307 w 3976489"/>
                <a:gd name="connsiteY2-14" fmla="*/ 4238316 h 4238316"/>
                <a:gd name="connsiteX3-15" fmla="*/ 0 w 3976489"/>
                <a:gd name="connsiteY3-16" fmla="*/ 4238316 h 4238316"/>
                <a:gd name="connsiteX0-17" fmla="*/ 2473335 w 3976489"/>
                <a:gd name="connsiteY0-18" fmla="*/ 0 h 4035268"/>
                <a:gd name="connsiteX1-19" fmla="*/ 3976489 w 3976489"/>
                <a:gd name="connsiteY1-20" fmla="*/ 10635 h 4035268"/>
                <a:gd name="connsiteX2-21" fmla="*/ 3968307 w 3976489"/>
                <a:gd name="connsiteY2-22" fmla="*/ 4035268 h 4035268"/>
                <a:gd name="connsiteX3-23" fmla="*/ 0 w 3976489"/>
                <a:gd name="connsiteY3-24" fmla="*/ 4035268 h 4035268"/>
              </a:gdLst>
              <a:ahLst/>
              <a:cxnLst>
                <a:cxn ang="0">
                  <a:pos x="connsiteX0-1" y="connsiteY0-2"/>
                </a:cxn>
                <a:cxn ang="0">
                  <a:pos x="connsiteX1-3" y="connsiteY1-4"/>
                </a:cxn>
                <a:cxn ang="0">
                  <a:pos x="connsiteX2-5" y="connsiteY2-6"/>
                </a:cxn>
                <a:cxn ang="0">
                  <a:pos x="connsiteX3-7" y="connsiteY3-8"/>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20" name="그림 개체 틀 2"/>
          <p:cNvSpPr>
            <a:spLocks noGrp="1"/>
          </p:cNvSpPr>
          <p:nvPr>
            <p:ph type="pic" sz="quarter" idx="42" hasCustomPrompt="1"/>
          </p:nvPr>
        </p:nvSpPr>
        <p:spPr>
          <a:xfrm>
            <a:off x="840413" y="1668687"/>
            <a:ext cx="3792591" cy="2155760"/>
          </a:xfrm>
          <a:prstGeom prst="rect">
            <a:avLst/>
          </a:prstGeom>
          <a:solidFill>
            <a:schemeClr val="bg1">
              <a:lumMod val="95000"/>
            </a:schemeClr>
          </a:solidFill>
        </p:spPr>
        <p:txBody>
          <a:bodyPr tIns="540000" anchor="ctr"/>
          <a:lstStyle>
            <a:lvl1pPr marL="0" indent="0" algn="ctr">
              <a:buNone/>
              <a:defRPr sz="1200">
                <a:latin typeface="+mn-lt"/>
                <a:cs typeface="Arial" panose="020B0604020202020204" pitchFamily="34" charset="0"/>
              </a:defRPr>
            </a:lvl1pPr>
          </a:lstStyle>
          <a:p>
            <a:r>
              <a:rPr lang="en-US" altLang="ko-KR" dirty="0"/>
              <a:t>Insert Your Image</a:t>
            </a:r>
            <a:endParaRPr lang="ko-KR" altLang="en-US" dirty="0"/>
          </a:p>
        </p:txBody>
      </p:sp>
      <p:sp>
        <p:nvSpPr>
          <p:cNvPr id="21" name="그림 개체 틀 2"/>
          <p:cNvSpPr>
            <a:spLocks noGrp="1"/>
          </p:cNvSpPr>
          <p:nvPr>
            <p:ph type="pic" sz="quarter" idx="43" hasCustomPrompt="1"/>
          </p:nvPr>
        </p:nvSpPr>
        <p:spPr>
          <a:xfrm>
            <a:off x="7688175" y="3433231"/>
            <a:ext cx="3792591" cy="2155760"/>
          </a:xfrm>
          <a:prstGeom prst="rect">
            <a:avLst/>
          </a:prstGeom>
          <a:solidFill>
            <a:schemeClr val="bg1">
              <a:lumMod val="95000"/>
            </a:schemeClr>
          </a:solidFill>
        </p:spPr>
        <p:txBody>
          <a:bodyPr tIns="540000" anchor="ctr"/>
          <a:lstStyle>
            <a:lvl1pPr marL="0" indent="0" algn="ctr">
              <a:buNone/>
              <a:defRPr sz="1200">
                <a:latin typeface="+mn-lt"/>
                <a:cs typeface="Arial" panose="020B0604020202020204" pitchFamily="34" charset="0"/>
              </a:defRPr>
            </a:lvl1pPr>
          </a:lstStyle>
          <a:p>
            <a:r>
              <a:rPr lang="en-US" altLang="ko-KR" dirty="0"/>
              <a:t>Insert Your Image</a:t>
            </a:r>
            <a:endParaRPr lang="ko-KR" altLang="en-US" dirty="0"/>
          </a:p>
        </p:txBody>
      </p:sp>
      <p:sp>
        <p:nvSpPr>
          <p:cNvPr id="22" name="Text Placeholder 9"/>
          <p:cNvSpPr>
            <a:spLocks noGrp="1"/>
          </p:cNvSpPr>
          <p:nvPr>
            <p:ph type="body" sz="quarter" idx="11" hasCustomPrompt="1"/>
          </p:nvPr>
        </p:nvSpPr>
        <p:spPr>
          <a:xfrm>
            <a:off x="323529" y="339509"/>
            <a:ext cx="11573197" cy="724247"/>
          </a:xfrm>
          <a:prstGeom prst="rect">
            <a:avLst/>
          </a:prstGeom>
        </p:spPr>
        <p:txBody>
          <a:bodyPr anchor="ctr"/>
          <a:lstStyle>
            <a:lvl1pPr marL="0" indent="0" algn="ctr">
              <a:buNone/>
              <a:defRPr sz="5400" b="0" baseline="0">
                <a:solidFill>
                  <a:schemeClr val="bg1"/>
                </a:solidFill>
                <a:latin typeface="+mj-lt"/>
                <a:cs typeface="Arial" panose="020B0604020202020204" pitchFamily="34" charset="0"/>
              </a:defRPr>
            </a:lvl1pPr>
          </a:lstStyle>
          <a:p>
            <a:pPr lvl="0"/>
            <a:r>
              <a:rPr lang="en-US" altLang="ko-KR" dirty="0"/>
              <a:t>BASIC LAYOUT</a:t>
            </a:r>
            <a:endParaRPr lang="en-US" altLang="ko-KR"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anose="020B0604020202020204" pitchFamily="34" charset="0"/>
              </a:defRPr>
            </a:lvl1pPr>
          </a:lstStyle>
          <a:p>
            <a:pPr lvl="0"/>
            <a:r>
              <a:rPr lang="en-US" altLang="ko-KR" dirty="0"/>
              <a:t>PNG &amp; Shapes Layout</a:t>
            </a:r>
            <a:endParaRPr lang="en-US" altLang="ko-KR"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bg1"/>
                </a:solidFill>
                <a:latin typeface="+mj-lt"/>
                <a:cs typeface="Arial" panose="020B0604020202020204" pitchFamily="34" charset="0"/>
              </a:defRPr>
            </a:lvl1pPr>
          </a:lstStyle>
          <a:p>
            <a:pPr lvl="0"/>
            <a:r>
              <a:rPr lang="en-US" altLang="ko-KR" dirty="0"/>
              <a:t>Icon Sets Layout</a:t>
            </a:r>
            <a:endParaRPr lang="en-US" altLang="ko-KR" dirty="0"/>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schemeClr val="tx1">
                  <a:lumMod val="85000"/>
                  <a:lumOff val="15000"/>
                </a:schemeClr>
              </a:solidFill>
            </a:endParaRPr>
          </a:p>
        </p:txBody>
      </p:sp>
      <p:sp>
        <p:nvSpPr>
          <p:cNvPr id="58" name="TextBox 57"/>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anose="020B0604020202020204" pitchFamily="34" charset="0"/>
                <a:cs typeface="Arial" panose="020B0604020202020204" pitchFamily="34" charset="0"/>
              </a:rPr>
              <a:t>You can Resize without losing quality</a:t>
            </a:r>
            <a:endParaRPr lang="ko-KR" altLang="en-US" sz="1400" b="1" dirty="0">
              <a:solidFill>
                <a:schemeClr val="bg1"/>
              </a:solidFill>
              <a:latin typeface="Arial" panose="020B0604020202020204" pitchFamily="34" charset="0"/>
              <a:cs typeface="Arial" panose="020B0604020202020204" pitchFamily="34" charset="0"/>
            </a:endParaRPr>
          </a:p>
        </p:txBody>
      </p:sp>
      <p:sp>
        <p:nvSpPr>
          <p:cNvPr id="59" name="TextBox 58"/>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anose="020B0604020202020204" pitchFamily="34" charset="0"/>
                <a:cs typeface="Arial" panose="020B0604020202020204" pitchFamily="34" charset="0"/>
              </a:rPr>
              <a:t>You can Change Fill Color &amp;</a:t>
            </a:r>
            <a:endParaRPr lang="en-US" altLang="ko-KR" sz="1400" b="1" dirty="0">
              <a:solidFill>
                <a:schemeClr val="bg1"/>
              </a:solidFill>
              <a:latin typeface="Arial" panose="020B0604020202020204" pitchFamily="34" charset="0"/>
              <a:cs typeface="Arial" panose="020B0604020202020204" pitchFamily="34" charset="0"/>
            </a:endParaRPr>
          </a:p>
          <a:p>
            <a:r>
              <a:rPr lang="en-US" altLang="ko-KR" sz="1400" b="1" dirty="0">
                <a:solidFill>
                  <a:schemeClr val="bg1"/>
                </a:solidFill>
                <a:latin typeface="Arial" panose="020B0604020202020204" pitchFamily="34" charset="0"/>
                <a:cs typeface="Arial" panose="020B0604020202020204" pitchFamily="34" charset="0"/>
              </a:rPr>
              <a:t>Line Color</a:t>
            </a:r>
            <a:endParaRPr lang="ko-KR" altLang="en-US" sz="1400" b="1" dirty="0">
              <a:solidFill>
                <a:schemeClr val="bg1"/>
              </a:solidFill>
              <a:latin typeface="Arial" panose="020B0604020202020204" pitchFamily="34" charset="0"/>
              <a:cs typeface="Arial" panose="020B0604020202020204" pitchFamily="34" charset="0"/>
            </a:endParaRPr>
          </a:p>
        </p:txBody>
      </p:sp>
      <p:sp>
        <p:nvSpPr>
          <p:cNvPr id="60" name="TextBox 59"/>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anose="020B0604020202020204" pitchFamily="34" charset="0"/>
                <a:cs typeface="Arial" panose="020B0604020202020204" pitchFamily="34" charset="0"/>
              </a:rPr>
              <a:t>www.allppt.com</a:t>
            </a:r>
            <a:endParaRPr lang="ko-KR" altLang="en-US" sz="1400" dirty="0">
              <a:solidFill>
                <a:schemeClr val="bg1"/>
              </a:solidFill>
              <a:latin typeface="Arial" panose="020B0604020202020204" pitchFamily="34" charset="0"/>
              <a:cs typeface="Arial" panose="020B0604020202020204" pitchFamily="34" charset="0"/>
            </a:endParaRPr>
          </a:p>
        </p:txBody>
      </p:sp>
      <p:sp>
        <p:nvSpPr>
          <p:cNvPr id="61" name="TextBox 60"/>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anose="020B0604020202020204" pitchFamily="34" charset="0"/>
              </a:rPr>
              <a:t>FREE </a:t>
            </a:r>
            <a:endParaRPr lang="en-US" altLang="ko-KR" sz="2800" b="1" dirty="0">
              <a:solidFill>
                <a:schemeClr val="bg1"/>
              </a:solidFill>
              <a:latin typeface="+mn-lt"/>
              <a:ea typeface="+mn-ea"/>
              <a:cs typeface="Arial" panose="020B0604020202020204" pitchFamily="34" charset="0"/>
            </a:endParaRPr>
          </a:p>
          <a:p>
            <a:r>
              <a:rPr lang="en-US" altLang="ko-KR" sz="2800" b="1" dirty="0">
                <a:solidFill>
                  <a:schemeClr val="bg1"/>
                </a:solidFill>
                <a:latin typeface="+mn-lt"/>
                <a:ea typeface="+mn-ea"/>
                <a:cs typeface="Arial" panose="020B0604020202020204" pitchFamily="34" charset="0"/>
              </a:rPr>
              <a:t>PPT TEMPLATES</a:t>
            </a:r>
            <a:endParaRPr lang="en-US" altLang="ko-KR" sz="2800" b="1" dirty="0">
              <a:solidFill>
                <a:schemeClr val="bg1"/>
              </a:solidFill>
              <a:latin typeface="+mn-lt"/>
              <a:ea typeface="+mn-ea"/>
              <a:cs typeface="Arial" panose="020B0604020202020204" pitchFamily="34"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1.xml"/><Relationship Id="rId8" Type="http://schemas.openxmlformats.org/officeDocument/2006/relationships/slideLayout" Target="../slideLayouts/slideLayout10.xml"/><Relationship Id="rId7" Type="http://schemas.openxmlformats.org/officeDocument/2006/relationships/slideLayout" Target="../slideLayouts/slideLayout9.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3" Type="http://schemas.openxmlformats.org/officeDocument/2006/relationships/slideLayout" Target="../slideLayouts/slideLayout5.xml"/><Relationship Id="rId22" Type="http://schemas.openxmlformats.org/officeDocument/2006/relationships/theme" Target="../theme/theme2.xml"/><Relationship Id="rId21" Type="http://schemas.openxmlformats.org/officeDocument/2006/relationships/image" Target="../media/image13.jpeg"/><Relationship Id="rId20" Type="http://schemas.openxmlformats.org/officeDocument/2006/relationships/slideLayout" Target="../slideLayouts/slideLayout22.xml"/><Relationship Id="rId2" Type="http://schemas.openxmlformats.org/officeDocument/2006/relationships/slideLayout" Target="../slideLayouts/slideLayout4.xml"/><Relationship Id="rId19" Type="http://schemas.openxmlformats.org/officeDocument/2006/relationships/slideLayout" Target="../slideLayouts/slideLayout21.xml"/><Relationship Id="rId18" Type="http://schemas.openxmlformats.org/officeDocument/2006/relationships/slideLayout" Target="../slideLayouts/slideLayout20.xml"/><Relationship Id="rId17" Type="http://schemas.openxmlformats.org/officeDocument/2006/relationships/slideLayout" Target="../slideLayouts/slideLayout19.xml"/><Relationship Id="rId16" Type="http://schemas.openxmlformats.org/officeDocument/2006/relationships/slideLayout" Target="../slideLayouts/slideLayout18.xml"/><Relationship Id="rId15" Type="http://schemas.openxmlformats.org/officeDocument/2006/relationships/slideLayout" Target="../slideLayouts/slideLayout17.xml"/><Relationship Id="rId14" Type="http://schemas.openxmlformats.org/officeDocument/2006/relationships/slideLayout" Target="../slideLayouts/slideLayout16.xml"/><Relationship Id="rId13" Type="http://schemas.openxmlformats.org/officeDocument/2006/relationships/slideLayout" Target="../slideLayouts/slideLayout15.xml"/><Relationship Id="rId12" Type="http://schemas.openxmlformats.org/officeDocument/2006/relationships/slideLayout" Target="../slideLayouts/slideLayout14.xml"/><Relationship Id="rId11" Type="http://schemas.openxmlformats.org/officeDocument/2006/relationships/slideLayout" Target="../slideLayouts/slideLayout13.xml"/><Relationship Id="rId10" Type="http://schemas.openxmlformats.org/officeDocument/2006/relationships/slideLayout" Target="../slideLayouts/slideLayout1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 id="2147483668" r:id="rId17"/>
    <p:sldLayoutId id="2147483669" r:id="rId18"/>
    <p:sldLayoutId id="2147483670" r:id="rId19"/>
    <p:sldLayoutId id="2147483671" r:id="rId2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3"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16.xml"/><Relationship Id="rId3" Type="http://schemas.openxmlformats.org/officeDocument/2006/relationships/image" Target="../media/image15.png"/><Relationship Id="rId2" Type="http://schemas.openxmlformats.org/officeDocument/2006/relationships/image" Target="../media/image17.jpeg"/><Relationship Id="rId1" Type="http://schemas.openxmlformats.org/officeDocument/2006/relationships/image" Target="../media/image1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그룹 16"/>
          <p:cNvGrpSpPr/>
          <p:nvPr/>
        </p:nvGrpSpPr>
        <p:grpSpPr>
          <a:xfrm>
            <a:off x="-88900" y="1737984"/>
            <a:ext cx="12396470" cy="5012990"/>
            <a:chOff x="-652860" y="2334949"/>
            <a:chExt cx="12185679" cy="5012990"/>
          </a:xfrm>
        </p:grpSpPr>
        <p:sp>
          <p:nvSpPr>
            <p:cNvPr id="19" name="TextBox 18"/>
            <p:cNvSpPr txBox="1"/>
            <p:nvPr/>
          </p:nvSpPr>
          <p:spPr>
            <a:xfrm>
              <a:off x="-565472" y="2334949"/>
              <a:ext cx="11984686" cy="1753235"/>
            </a:xfrm>
            <a:prstGeom prst="rect">
              <a:avLst/>
            </a:prstGeom>
            <a:noFill/>
          </p:spPr>
          <p:txBody>
            <a:bodyPr wrap="square" rtlCol="0" anchor="ctr">
              <a:spAutoFit/>
            </a:bodyPr>
            <a:lstStyle/>
            <a:p>
              <a:pPr algn="ctr"/>
              <a:r>
                <a:rPr lang="en-US" altLang="en-US" sz="5400" dirty="0">
                  <a:solidFill>
                    <a:schemeClr val="bg1"/>
                  </a:solidFill>
                  <a:latin typeface="+mj-lt"/>
                  <a:cs typeface="Arial" panose="020B0604020202020204" pitchFamily="34" charset="0"/>
                </a:rPr>
                <a:t>Pengelolaan dan Tata Kelola Bengkel Unit Produksi SMK yang Profitabel</a:t>
              </a:r>
              <a:endParaRPr lang="en-US" altLang="en-US" sz="5400" dirty="0">
                <a:solidFill>
                  <a:schemeClr val="bg1"/>
                </a:solidFill>
                <a:latin typeface="+mj-lt"/>
                <a:cs typeface="Arial" panose="020B0604020202020204" pitchFamily="34" charset="0"/>
              </a:endParaRPr>
            </a:p>
          </p:txBody>
        </p:sp>
        <p:sp>
          <p:nvSpPr>
            <p:cNvPr id="20" name="TextBox 19"/>
            <p:cNvSpPr txBox="1"/>
            <p:nvPr/>
          </p:nvSpPr>
          <p:spPr>
            <a:xfrm>
              <a:off x="-652860" y="4237709"/>
              <a:ext cx="11984686" cy="378460"/>
            </a:xfrm>
            <a:prstGeom prst="rect">
              <a:avLst/>
            </a:prstGeom>
            <a:noFill/>
          </p:spPr>
          <p:txBody>
            <a:bodyPr wrap="square" rtlCol="0" anchor="ctr">
              <a:spAutoFit/>
            </a:bodyPr>
            <a:lstStyle/>
            <a:p>
              <a:pPr algn="ctr"/>
              <a:r>
                <a:rPr lang="en-US" altLang="ko-KR" sz="1865" dirty="0">
                  <a:solidFill>
                    <a:schemeClr val="bg1"/>
                  </a:solidFill>
                  <a:cs typeface="Arial" panose="020B0604020202020204" pitchFamily="34" charset="0"/>
                </a:rPr>
                <a:t>Oleh : Danu Erlangga SP.d</a:t>
              </a:r>
              <a:endParaRPr lang="en-US" altLang="ko-KR" sz="1865" dirty="0">
                <a:solidFill>
                  <a:schemeClr val="bg1"/>
                </a:solidFill>
                <a:cs typeface="Arial" panose="020B0604020202020204" pitchFamily="34" charset="0"/>
              </a:endParaRPr>
            </a:p>
          </p:txBody>
        </p:sp>
        <p:sp>
          <p:nvSpPr>
            <p:cNvPr id="2" name="TextBox 19"/>
            <p:cNvSpPr txBox="1"/>
            <p:nvPr/>
          </p:nvSpPr>
          <p:spPr>
            <a:xfrm>
              <a:off x="-451867" y="6969479"/>
              <a:ext cx="11984686" cy="378460"/>
            </a:xfrm>
            <a:prstGeom prst="rect">
              <a:avLst/>
            </a:prstGeom>
            <a:noFill/>
          </p:spPr>
          <p:txBody>
            <a:bodyPr wrap="square" rtlCol="0" anchor="ctr">
              <a:spAutoFit/>
            </a:bodyPr>
            <a:lstStyle/>
            <a:p>
              <a:pPr algn="l"/>
              <a:r>
                <a:rPr lang="en-US" altLang="ko-KR" sz="1865" dirty="0">
                  <a:solidFill>
                    <a:schemeClr val="bg1"/>
                  </a:solidFill>
                  <a:cs typeface="Arial" panose="020B0604020202020204" pitchFamily="34" charset="0"/>
                </a:rPr>
                <a:t>MGMP TEKNIK OTOMOTIF</a:t>
              </a:r>
              <a:endParaRPr lang="en-US" altLang="ko-KR" sz="1865" dirty="0">
                <a:solidFill>
                  <a:schemeClr val="bg1"/>
                </a:solidFill>
                <a:cs typeface="Arial" panose="020B0604020202020204" pitchFamily="34" charset="0"/>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720891" y="3220077"/>
            <a:ext cx="11993244" cy="2878455"/>
            <a:chOff x="3991755" y="3128588"/>
            <a:chExt cx="6108604" cy="2878455"/>
          </a:xfrm>
        </p:grpSpPr>
        <p:sp>
          <p:nvSpPr>
            <p:cNvPr id="7" name="TextBox 6"/>
            <p:cNvSpPr txBox="1"/>
            <p:nvPr/>
          </p:nvSpPr>
          <p:spPr>
            <a:xfrm>
              <a:off x="6879329" y="3128588"/>
              <a:ext cx="3221030" cy="829945"/>
            </a:xfrm>
            <a:prstGeom prst="rect">
              <a:avLst/>
            </a:prstGeom>
            <a:noFill/>
          </p:spPr>
          <p:txBody>
            <a:bodyPr wrap="square" rtlCol="0" anchor="ctr">
              <a:spAutoFit/>
            </a:bodyPr>
            <a:lstStyle/>
            <a:p>
              <a:r>
                <a:rPr lang="en-US" altLang="ko-KR" sz="4800" b="1" dirty="0">
                  <a:solidFill>
                    <a:schemeClr val="bg1"/>
                  </a:solidFill>
                  <a:latin typeface="+mj-lt"/>
                  <a:cs typeface="Arial" panose="020B0604020202020204" pitchFamily="34" charset="0"/>
                </a:rPr>
                <a:t>Latar Belakang  </a:t>
              </a:r>
              <a:endParaRPr lang="ko-KR" altLang="en-US" sz="4800" b="1" dirty="0">
                <a:solidFill>
                  <a:schemeClr val="bg1"/>
                </a:solidFill>
                <a:latin typeface="+mj-lt"/>
                <a:cs typeface="Arial" panose="020B0604020202020204" pitchFamily="34" charset="0"/>
              </a:endParaRPr>
            </a:p>
          </p:txBody>
        </p:sp>
        <p:sp>
          <p:nvSpPr>
            <p:cNvPr id="10" name="TextBox 9"/>
            <p:cNvSpPr txBox="1"/>
            <p:nvPr/>
          </p:nvSpPr>
          <p:spPr>
            <a:xfrm>
              <a:off x="3991755" y="3702628"/>
              <a:ext cx="5420994" cy="2304415"/>
            </a:xfrm>
            <a:prstGeom prst="rect">
              <a:avLst/>
            </a:prstGeom>
            <a:noFill/>
          </p:spPr>
          <p:txBody>
            <a:bodyPr wrap="square" rtlCol="0" anchor="ctr">
              <a:noAutofit/>
            </a:bodyPr>
            <a:lstStyle/>
            <a:p>
              <a:pPr indent="457200" algn="just"/>
              <a:r>
                <a:rPr lang="en-US" altLang="en-US" sz="1865" dirty="0">
                  <a:solidFill>
                    <a:schemeClr val="bg1"/>
                  </a:solidFill>
                  <a:cs typeface="Arial" panose="020B0604020202020204" pitchFamily="34" charset="0"/>
                </a:rPr>
                <a:t>Bengkel atau workshop secara garis besar memiliki fungsi sebagai tempat untuk memberikan kelengkapan bagi pelajaran teori yang telah diterima sehingga antara teori dan praktik bukan merupakan dua hal yang terpisah, melainkan dua hal yang merupakan satu kesatuan. Bengkel juga memiliki peranan untuk memberikan keterampilan kerja ilmiah bagi siswa, serta untuk 3 memupuk dan membina rasa percaya diri sebagai keterampilan yang diperoleh di bengkel.</a:t>
              </a:r>
              <a:endParaRPr lang="en-US" altLang="en-US" sz="1865" dirty="0">
                <a:solidFill>
                  <a:schemeClr val="bg1"/>
                </a:solidFill>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235575" y="981710"/>
            <a:ext cx="6669405" cy="2305050"/>
          </a:xfrm>
          <a:prstGeom prst="rect">
            <a:avLst/>
          </a:prstGeom>
          <a:noFill/>
        </p:spPr>
        <p:txBody>
          <a:bodyPr wrap="square" rtlCol="0">
            <a:noAutofit/>
          </a:bodyPr>
          <a:lstStyle/>
          <a:p>
            <a:pPr marL="171450" indent="-171450">
              <a:buFont typeface="Wingdings" panose="05000000000000000000" pitchFamily="2" charset="2"/>
              <a:buChar char="v"/>
            </a:pPr>
            <a:r>
              <a:rPr lang="en-US" altLang="en-US" dirty="0">
                <a:solidFill>
                  <a:schemeClr val="bg1"/>
                </a:solidFill>
              </a:rPr>
              <a:t>Salah satu penyebab utama lulusan SMK sulit terserap di dunia industri yaitu karena pengelolaan peralatan praktik yang minim, hingga adanya lulusan SMK yang menganggur meskipun lulusan SMK telah dipersiapkan untuk memasuki dunia kerja. Kendala yang dialami oleh sekolah salah satunya terletak pada pengelolaan ruang praktik yang dalam sekolah kejuruan disebut laboratorium atau bengkel kerja. </a:t>
            </a:r>
            <a:endParaRPr lang="en-US" altLang="en-US" dirty="0">
              <a:solidFill>
                <a:schemeClr val="bg1"/>
              </a:solidFill>
            </a:endParaRPr>
          </a:p>
        </p:txBody>
      </p:sp>
      <p:sp>
        <p:nvSpPr>
          <p:cNvPr id="6" name="TextBox 5"/>
          <p:cNvSpPr txBox="1"/>
          <p:nvPr/>
        </p:nvSpPr>
        <p:spPr>
          <a:xfrm>
            <a:off x="185420" y="5312410"/>
            <a:ext cx="5574030" cy="830580"/>
          </a:xfrm>
          <a:prstGeom prst="rect">
            <a:avLst/>
          </a:prstGeom>
          <a:noFill/>
        </p:spPr>
        <p:txBody>
          <a:bodyPr wrap="square" lIns="48000" tIns="0" rIns="24000" bIns="0" rtlCol="0">
            <a:spAutoFit/>
          </a:bodyPr>
          <a:lstStyle/>
          <a:p>
            <a:r>
              <a:rPr lang="en-US" altLang="en-US" dirty="0">
                <a:solidFill>
                  <a:schemeClr val="bg1"/>
                </a:solidFill>
                <a:latin typeface="+mj-lt"/>
                <a:cs typeface="Arial" panose="020B0604020202020204" pitchFamily="34" charset="0"/>
              </a:rPr>
              <a:t>Berikut adalah panduan tata kelola bengkel unit produksi SMK agar menjadi entitas bisnis yang sehat, profesional, dan profitabel.</a:t>
            </a:r>
            <a:endParaRPr lang="en-US" altLang="en-US" dirty="0">
              <a:solidFill>
                <a:schemeClr val="bg1"/>
              </a:solidFill>
              <a:latin typeface="+mj-lt"/>
              <a:cs typeface="Arial" panose="020B0604020202020204" pitchFamily="34" charset="0"/>
            </a:endParaRPr>
          </a:p>
        </p:txBody>
      </p:sp>
      <p:pic>
        <p:nvPicPr>
          <p:cNvPr id="2" name="Picture Placeholder 1" descr="Bengkel-Motor-1-768x768"/>
          <p:cNvPicPr>
            <a:picLocks noChangeAspect="1"/>
          </p:cNvPicPr>
          <p:nvPr>
            <p:ph type="pic" sz="quarter" idx="12"/>
          </p:nvPr>
        </p:nvPicPr>
        <p:blipFill>
          <a:blip r:embed="rId1"/>
          <a:stretch>
            <a:fillRect/>
          </a:stretch>
        </p:blipFill>
        <p:spPr>
          <a:xfrm>
            <a:off x="467360" y="271780"/>
            <a:ext cx="4512945" cy="451294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algn="l"/>
            <a:r>
              <a:rPr lang="en-US" altLang="en-US" sz="3600" dirty="0">
                <a:sym typeface="+mn-ea"/>
              </a:rPr>
              <a:t>1. Struktur Organisasi &amp; SDM Profesional</a:t>
            </a:r>
            <a:endParaRPr lang="en-US" altLang="en-US" sz="3600" dirty="0">
              <a:sym typeface="+mn-ea"/>
            </a:endParaRPr>
          </a:p>
        </p:txBody>
      </p:sp>
      <p:grpSp>
        <p:nvGrpSpPr>
          <p:cNvPr id="3" name="Group 19"/>
          <p:cNvGrpSpPr/>
          <p:nvPr/>
        </p:nvGrpSpPr>
        <p:grpSpPr>
          <a:xfrm>
            <a:off x="714375" y="2880815"/>
            <a:ext cx="2505075" cy="2024661"/>
            <a:chOff x="1685925" y="2899865"/>
            <a:chExt cx="2505075" cy="2024661"/>
          </a:xfrm>
        </p:grpSpPr>
        <p:sp>
          <p:nvSpPr>
            <p:cNvPr id="4" name="Arc 13"/>
            <p:cNvSpPr/>
            <p:nvPr/>
          </p:nvSpPr>
          <p:spPr>
            <a:xfrm flipH="1">
              <a:off x="2166339" y="2899865"/>
              <a:ext cx="2024661" cy="2024661"/>
            </a:xfrm>
            <a:prstGeom prst="arc">
              <a:avLst>
                <a:gd name="adj1" fmla="val 10388240"/>
                <a:gd name="adj2" fmla="val 301815"/>
              </a:avLst>
            </a:prstGeom>
            <a:ln w="88900">
              <a:solidFill>
                <a:schemeClr val="accent1"/>
              </a:solidFill>
              <a:headEnd type="triangle" w="sm" len="sm"/>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solidFill>
                  <a:schemeClr val="bg1"/>
                </a:solidFill>
              </a:endParaRPr>
            </a:p>
          </p:txBody>
        </p:sp>
        <p:cxnSp>
          <p:nvCxnSpPr>
            <p:cNvPr id="5" name="Straight Connector 15"/>
            <p:cNvCxnSpPr/>
            <p:nvPr/>
          </p:nvCxnSpPr>
          <p:spPr>
            <a:xfrm flipH="1">
              <a:off x="1685925" y="3952875"/>
              <a:ext cx="508989"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6" name="Group 20"/>
          <p:cNvGrpSpPr/>
          <p:nvPr/>
        </p:nvGrpSpPr>
        <p:grpSpPr>
          <a:xfrm flipV="1">
            <a:off x="3441700" y="2950069"/>
            <a:ext cx="2505075" cy="2024661"/>
            <a:chOff x="1685925" y="2899865"/>
            <a:chExt cx="2505075" cy="2024661"/>
          </a:xfrm>
        </p:grpSpPr>
        <p:sp>
          <p:nvSpPr>
            <p:cNvPr id="7" name="Arc 21"/>
            <p:cNvSpPr/>
            <p:nvPr/>
          </p:nvSpPr>
          <p:spPr>
            <a:xfrm flipH="1">
              <a:off x="2166339" y="2899865"/>
              <a:ext cx="2024661" cy="2024661"/>
            </a:xfrm>
            <a:prstGeom prst="arc">
              <a:avLst>
                <a:gd name="adj1" fmla="val 10388240"/>
                <a:gd name="adj2" fmla="val 301815"/>
              </a:avLst>
            </a:prstGeom>
            <a:ln w="88900">
              <a:solidFill>
                <a:schemeClr val="accent2"/>
              </a:solidFill>
              <a:headEnd type="triangle" w="sm" len="sm"/>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solidFill>
                  <a:schemeClr val="bg1"/>
                </a:solidFill>
              </a:endParaRPr>
            </a:p>
          </p:txBody>
        </p:sp>
        <p:cxnSp>
          <p:nvCxnSpPr>
            <p:cNvPr id="8" name="Straight Connector 22"/>
            <p:cNvCxnSpPr/>
            <p:nvPr/>
          </p:nvCxnSpPr>
          <p:spPr>
            <a:xfrm flipH="1">
              <a:off x="1685925" y="3952875"/>
              <a:ext cx="508989" cy="0"/>
            </a:xfrm>
            <a:prstGeom prst="line">
              <a:avLst/>
            </a:prstGeom>
            <a:ln w="889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9" name="Group 23"/>
          <p:cNvGrpSpPr/>
          <p:nvPr/>
        </p:nvGrpSpPr>
        <p:grpSpPr>
          <a:xfrm>
            <a:off x="6169025" y="2880815"/>
            <a:ext cx="2505075" cy="2024661"/>
            <a:chOff x="1685925" y="2899865"/>
            <a:chExt cx="2505075" cy="2024661"/>
          </a:xfrm>
        </p:grpSpPr>
        <p:sp>
          <p:nvSpPr>
            <p:cNvPr id="10" name="Arc 24"/>
            <p:cNvSpPr/>
            <p:nvPr/>
          </p:nvSpPr>
          <p:spPr>
            <a:xfrm flipH="1">
              <a:off x="2166339" y="2899865"/>
              <a:ext cx="2024661" cy="2024661"/>
            </a:xfrm>
            <a:prstGeom prst="arc">
              <a:avLst>
                <a:gd name="adj1" fmla="val 10388240"/>
                <a:gd name="adj2" fmla="val 301815"/>
              </a:avLst>
            </a:prstGeom>
            <a:ln w="88900">
              <a:solidFill>
                <a:schemeClr val="accent3"/>
              </a:solidFill>
              <a:headEnd type="triangle" w="sm" len="sm"/>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solidFill>
                  <a:schemeClr val="bg1"/>
                </a:solidFill>
              </a:endParaRPr>
            </a:p>
          </p:txBody>
        </p:sp>
        <p:cxnSp>
          <p:nvCxnSpPr>
            <p:cNvPr id="11" name="Straight Connector 25"/>
            <p:cNvCxnSpPr/>
            <p:nvPr/>
          </p:nvCxnSpPr>
          <p:spPr>
            <a:xfrm flipH="1">
              <a:off x="1685925" y="3952875"/>
              <a:ext cx="508989" cy="0"/>
            </a:xfrm>
            <a:prstGeom prst="line">
              <a:avLst/>
            </a:prstGeom>
            <a:ln w="8890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12" name="Group 26"/>
          <p:cNvGrpSpPr/>
          <p:nvPr/>
        </p:nvGrpSpPr>
        <p:grpSpPr>
          <a:xfrm flipV="1">
            <a:off x="8896350" y="2950069"/>
            <a:ext cx="2505075" cy="2024661"/>
            <a:chOff x="1685925" y="2899865"/>
            <a:chExt cx="2505075" cy="2024661"/>
          </a:xfrm>
        </p:grpSpPr>
        <p:sp>
          <p:nvSpPr>
            <p:cNvPr id="13" name="Arc 27"/>
            <p:cNvSpPr/>
            <p:nvPr/>
          </p:nvSpPr>
          <p:spPr>
            <a:xfrm flipH="1">
              <a:off x="2166339" y="2899865"/>
              <a:ext cx="2024661" cy="2024661"/>
            </a:xfrm>
            <a:prstGeom prst="arc">
              <a:avLst>
                <a:gd name="adj1" fmla="val 10388240"/>
                <a:gd name="adj2" fmla="val 301815"/>
              </a:avLst>
            </a:prstGeom>
            <a:ln w="88900">
              <a:solidFill>
                <a:schemeClr val="accent4"/>
              </a:solidFill>
              <a:headEnd type="triangle" w="sm" len="sm"/>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solidFill>
                  <a:schemeClr val="bg1"/>
                </a:solidFill>
              </a:endParaRPr>
            </a:p>
          </p:txBody>
        </p:sp>
        <p:cxnSp>
          <p:nvCxnSpPr>
            <p:cNvPr id="14" name="Straight Connector 28"/>
            <p:cNvCxnSpPr/>
            <p:nvPr/>
          </p:nvCxnSpPr>
          <p:spPr>
            <a:xfrm flipH="1">
              <a:off x="1685925" y="3952875"/>
              <a:ext cx="508989" cy="0"/>
            </a:xfrm>
            <a:prstGeom prst="line">
              <a:avLst/>
            </a:prstGeom>
            <a:ln w="88900">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5" name="Group 40"/>
          <p:cNvGrpSpPr/>
          <p:nvPr/>
        </p:nvGrpSpPr>
        <p:grpSpPr>
          <a:xfrm>
            <a:off x="1406180" y="3168261"/>
            <a:ext cx="1345716" cy="790876"/>
            <a:chOff x="1406180" y="3197473"/>
            <a:chExt cx="1345716" cy="790876"/>
          </a:xfrm>
        </p:grpSpPr>
        <p:sp>
          <p:nvSpPr>
            <p:cNvPr id="16" name="Freeform: Shape 29"/>
            <p:cNvSpPr/>
            <p:nvPr/>
          </p:nvSpPr>
          <p:spPr>
            <a:xfrm>
              <a:off x="2435038" y="3197473"/>
              <a:ext cx="316858" cy="724247"/>
            </a:xfrm>
            <a:custGeom>
              <a:avLst/>
              <a:gdLst/>
              <a:ahLst/>
              <a:cxnLst/>
              <a:rect l="l" t="t" r="r" b="b"/>
              <a:pathLst>
                <a:path w="158744" h="362843">
                  <a:moveTo>
                    <a:pt x="102543" y="0"/>
                  </a:moveTo>
                  <a:lnTo>
                    <a:pt x="158744" y="0"/>
                  </a:lnTo>
                  <a:lnTo>
                    <a:pt x="158744" y="362843"/>
                  </a:lnTo>
                  <a:lnTo>
                    <a:pt x="89479" y="362843"/>
                  </a:lnTo>
                  <a:lnTo>
                    <a:pt x="89479" y="101803"/>
                  </a:lnTo>
                  <a:cubicBezTo>
                    <a:pt x="64172" y="125467"/>
                    <a:pt x="34346" y="142968"/>
                    <a:pt x="0" y="154307"/>
                  </a:cubicBezTo>
                  <a:lnTo>
                    <a:pt x="0" y="91450"/>
                  </a:lnTo>
                  <a:cubicBezTo>
                    <a:pt x="18077" y="85534"/>
                    <a:pt x="37714" y="74319"/>
                    <a:pt x="58913" y="57804"/>
                  </a:cubicBezTo>
                  <a:cubicBezTo>
                    <a:pt x="80112" y="41288"/>
                    <a:pt x="94655" y="22020"/>
                    <a:pt x="102543" y="0"/>
                  </a:cubicBezTo>
                  <a:close/>
                </a:path>
              </a:pathLst>
            </a:cu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7" name="TextBox 16"/>
            <p:cNvSpPr txBox="1"/>
            <p:nvPr/>
          </p:nvSpPr>
          <p:spPr>
            <a:xfrm>
              <a:off x="1406180" y="3465129"/>
              <a:ext cx="966072" cy="523220"/>
            </a:xfrm>
            <a:prstGeom prst="rect">
              <a:avLst/>
            </a:prstGeom>
            <a:noFill/>
          </p:spPr>
          <p:txBody>
            <a:bodyPr wrap="square" rtlCol="0" anchor="ctr">
              <a:spAutoFit/>
            </a:bodyPr>
            <a:lstStyle/>
            <a:p>
              <a:pPr algn="ctr"/>
              <a:r>
                <a:rPr lang="en-US" altLang="ko-KR" sz="2800" b="1" dirty="0">
                  <a:solidFill>
                    <a:schemeClr val="bg1"/>
                  </a:solidFill>
                  <a:cs typeface="Arial" panose="020B0604020202020204" pitchFamily="34" charset="0"/>
                </a:rPr>
                <a:t>Step</a:t>
              </a:r>
              <a:endParaRPr lang="ko-KR" altLang="en-US" sz="2800" b="1" dirty="0">
                <a:solidFill>
                  <a:schemeClr val="bg1"/>
                </a:solidFill>
                <a:cs typeface="Arial" panose="020B0604020202020204" pitchFamily="34" charset="0"/>
              </a:endParaRPr>
            </a:p>
          </p:txBody>
        </p:sp>
      </p:grpSp>
      <p:grpSp>
        <p:nvGrpSpPr>
          <p:cNvPr id="18" name="Group 41"/>
          <p:cNvGrpSpPr/>
          <p:nvPr/>
        </p:nvGrpSpPr>
        <p:grpSpPr>
          <a:xfrm>
            <a:off x="4195850" y="3824205"/>
            <a:ext cx="1429606" cy="825079"/>
            <a:chOff x="1406180" y="4034373"/>
            <a:chExt cx="1429606" cy="825079"/>
          </a:xfrm>
        </p:grpSpPr>
        <p:sp>
          <p:nvSpPr>
            <p:cNvPr id="19" name="Freeform: Shape 32"/>
            <p:cNvSpPr/>
            <p:nvPr/>
          </p:nvSpPr>
          <p:spPr>
            <a:xfrm>
              <a:off x="2351149" y="4034373"/>
              <a:ext cx="484637" cy="724247"/>
            </a:xfrm>
            <a:custGeom>
              <a:avLst/>
              <a:gdLst/>
              <a:ahLst/>
              <a:cxnLst/>
              <a:rect l="l" t="t" r="r" b="b"/>
              <a:pathLst>
                <a:path w="242800" h="362843">
                  <a:moveTo>
                    <a:pt x="128179" y="0"/>
                  </a:moveTo>
                  <a:cubicBezTo>
                    <a:pt x="163838" y="0"/>
                    <a:pt x="191857" y="9613"/>
                    <a:pt x="212234" y="28840"/>
                  </a:cubicBezTo>
                  <a:cubicBezTo>
                    <a:pt x="232611" y="48067"/>
                    <a:pt x="242800" y="71977"/>
                    <a:pt x="242800" y="100571"/>
                  </a:cubicBezTo>
                  <a:cubicBezTo>
                    <a:pt x="242800" y="116839"/>
                    <a:pt x="239883" y="132328"/>
                    <a:pt x="234049" y="147035"/>
                  </a:cubicBezTo>
                  <a:cubicBezTo>
                    <a:pt x="228215" y="161743"/>
                    <a:pt x="218972" y="177149"/>
                    <a:pt x="206318" y="193253"/>
                  </a:cubicBezTo>
                  <a:cubicBezTo>
                    <a:pt x="197937" y="203935"/>
                    <a:pt x="182819" y="219300"/>
                    <a:pt x="160963" y="239348"/>
                  </a:cubicBezTo>
                  <a:cubicBezTo>
                    <a:pt x="139107" y="259397"/>
                    <a:pt x="125262" y="272707"/>
                    <a:pt x="119428" y="279281"/>
                  </a:cubicBezTo>
                  <a:cubicBezTo>
                    <a:pt x="113594" y="285854"/>
                    <a:pt x="108870" y="292263"/>
                    <a:pt x="105254" y="298507"/>
                  </a:cubicBezTo>
                  <a:lnTo>
                    <a:pt x="242800" y="298507"/>
                  </a:lnTo>
                  <a:lnTo>
                    <a:pt x="242800" y="362843"/>
                  </a:lnTo>
                  <a:lnTo>
                    <a:pt x="0" y="362843"/>
                  </a:lnTo>
                  <a:cubicBezTo>
                    <a:pt x="2630" y="338522"/>
                    <a:pt x="10518" y="315475"/>
                    <a:pt x="23664" y="293701"/>
                  </a:cubicBezTo>
                  <a:cubicBezTo>
                    <a:pt x="36811" y="271927"/>
                    <a:pt x="62775" y="243046"/>
                    <a:pt x="101557" y="207057"/>
                  </a:cubicBezTo>
                  <a:cubicBezTo>
                    <a:pt x="132780" y="177971"/>
                    <a:pt x="151924" y="158251"/>
                    <a:pt x="158991" y="147898"/>
                  </a:cubicBezTo>
                  <a:cubicBezTo>
                    <a:pt x="168522" y="133601"/>
                    <a:pt x="173287" y="119469"/>
                    <a:pt x="173287" y="105501"/>
                  </a:cubicBezTo>
                  <a:cubicBezTo>
                    <a:pt x="173287" y="90053"/>
                    <a:pt x="169138" y="78181"/>
                    <a:pt x="160839" y="69882"/>
                  </a:cubicBezTo>
                  <a:cubicBezTo>
                    <a:pt x="152541" y="61583"/>
                    <a:pt x="141079" y="57434"/>
                    <a:pt x="126453" y="57434"/>
                  </a:cubicBezTo>
                  <a:cubicBezTo>
                    <a:pt x="111992" y="57434"/>
                    <a:pt x="100489" y="61789"/>
                    <a:pt x="91944" y="70498"/>
                  </a:cubicBezTo>
                  <a:cubicBezTo>
                    <a:pt x="83398" y="79208"/>
                    <a:pt x="78468" y="93669"/>
                    <a:pt x="77154" y="113881"/>
                  </a:cubicBezTo>
                  <a:lnTo>
                    <a:pt x="8135" y="106980"/>
                  </a:lnTo>
                  <a:cubicBezTo>
                    <a:pt x="12243" y="68855"/>
                    <a:pt x="25143" y="41494"/>
                    <a:pt x="46835" y="24896"/>
                  </a:cubicBezTo>
                  <a:cubicBezTo>
                    <a:pt x="68526" y="8299"/>
                    <a:pt x="95641" y="0"/>
                    <a:pt x="128179" y="0"/>
                  </a:cubicBezTo>
                  <a:close/>
                </a:path>
              </a:pathLst>
            </a:custGeom>
            <a:no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0" name="TextBox 19"/>
            <p:cNvSpPr txBox="1"/>
            <p:nvPr/>
          </p:nvSpPr>
          <p:spPr>
            <a:xfrm>
              <a:off x="1406180" y="4336232"/>
              <a:ext cx="966072" cy="523220"/>
            </a:xfrm>
            <a:prstGeom prst="rect">
              <a:avLst/>
            </a:prstGeom>
            <a:noFill/>
          </p:spPr>
          <p:txBody>
            <a:bodyPr wrap="square" rtlCol="0" anchor="ctr">
              <a:spAutoFit/>
            </a:bodyPr>
            <a:lstStyle/>
            <a:p>
              <a:pPr algn="ctr"/>
              <a:r>
                <a:rPr lang="en-US" altLang="ko-KR" sz="2800" b="1" dirty="0">
                  <a:solidFill>
                    <a:schemeClr val="bg1"/>
                  </a:solidFill>
                  <a:cs typeface="Arial" panose="020B0604020202020204" pitchFamily="34" charset="0"/>
                </a:rPr>
                <a:t>Step</a:t>
              </a:r>
              <a:endParaRPr lang="ko-KR" altLang="en-US" sz="2800" b="1" dirty="0">
                <a:solidFill>
                  <a:schemeClr val="bg1"/>
                </a:solidFill>
                <a:cs typeface="Arial" panose="020B0604020202020204" pitchFamily="34" charset="0"/>
              </a:endParaRPr>
            </a:p>
          </p:txBody>
        </p:sp>
      </p:grpSp>
      <p:grpSp>
        <p:nvGrpSpPr>
          <p:cNvPr id="21" name="Group 42"/>
          <p:cNvGrpSpPr/>
          <p:nvPr/>
        </p:nvGrpSpPr>
        <p:grpSpPr>
          <a:xfrm>
            <a:off x="6885084" y="3168261"/>
            <a:ext cx="1426899" cy="826187"/>
            <a:chOff x="1406180" y="5141907"/>
            <a:chExt cx="1426899" cy="826187"/>
          </a:xfrm>
        </p:grpSpPr>
        <p:sp>
          <p:nvSpPr>
            <p:cNvPr id="22" name="Freeform: Shape 34"/>
            <p:cNvSpPr/>
            <p:nvPr/>
          </p:nvSpPr>
          <p:spPr>
            <a:xfrm>
              <a:off x="2353855" y="5141907"/>
              <a:ext cx="479224" cy="736547"/>
            </a:xfrm>
            <a:custGeom>
              <a:avLst/>
              <a:gdLst/>
              <a:ahLst/>
              <a:cxnLst/>
              <a:rect l="l" t="t" r="r" b="b"/>
              <a:pathLst>
                <a:path w="240088" h="369005">
                  <a:moveTo>
                    <a:pt x="116593" y="0"/>
                  </a:moveTo>
                  <a:cubicBezTo>
                    <a:pt x="150610" y="0"/>
                    <a:pt x="177889" y="10846"/>
                    <a:pt x="198430" y="32538"/>
                  </a:cubicBezTo>
                  <a:cubicBezTo>
                    <a:pt x="215356" y="50285"/>
                    <a:pt x="223819" y="70334"/>
                    <a:pt x="223819" y="92683"/>
                  </a:cubicBezTo>
                  <a:cubicBezTo>
                    <a:pt x="223819" y="124399"/>
                    <a:pt x="206482" y="149706"/>
                    <a:pt x="171808" y="168604"/>
                  </a:cubicBezTo>
                  <a:cubicBezTo>
                    <a:pt x="192514" y="173041"/>
                    <a:pt x="209071" y="182983"/>
                    <a:pt x="221477" y="198430"/>
                  </a:cubicBezTo>
                  <a:cubicBezTo>
                    <a:pt x="233884" y="213877"/>
                    <a:pt x="240088" y="232529"/>
                    <a:pt x="240088" y="254385"/>
                  </a:cubicBezTo>
                  <a:cubicBezTo>
                    <a:pt x="240088" y="286100"/>
                    <a:pt x="228503" y="313133"/>
                    <a:pt x="205332" y="335482"/>
                  </a:cubicBezTo>
                  <a:cubicBezTo>
                    <a:pt x="182161" y="357831"/>
                    <a:pt x="153321" y="369005"/>
                    <a:pt x="118812" y="369005"/>
                  </a:cubicBezTo>
                  <a:cubicBezTo>
                    <a:pt x="86110" y="369005"/>
                    <a:pt x="58995" y="359597"/>
                    <a:pt x="37468" y="340782"/>
                  </a:cubicBezTo>
                  <a:cubicBezTo>
                    <a:pt x="15940" y="321966"/>
                    <a:pt x="3451" y="297357"/>
                    <a:pt x="0" y="266956"/>
                  </a:cubicBezTo>
                  <a:lnTo>
                    <a:pt x="67047" y="258821"/>
                  </a:lnTo>
                  <a:cubicBezTo>
                    <a:pt x="69184" y="275912"/>
                    <a:pt x="74935" y="288976"/>
                    <a:pt x="84302" y="298014"/>
                  </a:cubicBezTo>
                  <a:cubicBezTo>
                    <a:pt x="93669" y="307053"/>
                    <a:pt x="105008" y="311572"/>
                    <a:pt x="118319" y="311572"/>
                  </a:cubicBezTo>
                  <a:cubicBezTo>
                    <a:pt x="132615" y="311572"/>
                    <a:pt x="144653" y="306149"/>
                    <a:pt x="154430" y="295303"/>
                  </a:cubicBezTo>
                  <a:cubicBezTo>
                    <a:pt x="164208" y="284457"/>
                    <a:pt x="169097" y="269832"/>
                    <a:pt x="169097" y="251427"/>
                  </a:cubicBezTo>
                  <a:cubicBezTo>
                    <a:pt x="169097" y="234007"/>
                    <a:pt x="164414" y="220204"/>
                    <a:pt x="155047" y="210015"/>
                  </a:cubicBezTo>
                  <a:cubicBezTo>
                    <a:pt x="145680" y="199827"/>
                    <a:pt x="134259" y="194732"/>
                    <a:pt x="120784" y="194732"/>
                  </a:cubicBezTo>
                  <a:cubicBezTo>
                    <a:pt x="111910" y="194732"/>
                    <a:pt x="101310" y="196458"/>
                    <a:pt x="88986" y="199909"/>
                  </a:cubicBezTo>
                  <a:lnTo>
                    <a:pt x="96627" y="143461"/>
                  </a:lnTo>
                  <a:cubicBezTo>
                    <a:pt x="115361" y="143954"/>
                    <a:pt x="129658" y="139887"/>
                    <a:pt x="139517" y="131259"/>
                  </a:cubicBezTo>
                  <a:cubicBezTo>
                    <a:pt x="149377" y="122632"/>
                    <a:pt x="154307" y="111170"/>
                    <a:pt x="154307" y="96873"/>
                  </a:cubicBezTo>
                  <a:cubicBezTo>
                    <a:pt x="154307" y="84713"/>
                    <a:pt x="150692" y="75017"/>
                    <a:pt x="143461" y="67787"/>
                  </a:cubicBezTo>
                  <a:cubicBezTo>
                    <a:pt x="136231" y="60556"/>
                    <a:pt x="126617" y="56941"/>
                    <a:pt x="114621" y="56941"/>
                  </a:cubicBezTo>
                  <a:cubicBezTo>
                    <a:pt x="102789" y="56941"/>
                    <a:pt x="92683" y="61049"/>
                    <a:pt x="84302" y="69266"/>
                  </a:cubicBezTo>
                  <a:cubicBezTo>
                    <a:pt x="75921" y="77482"/>
                    <a:pt x="70827" y="89478"/>
                    <a:pt x="69019" y="105254"/>
                  </a:cubicBezTo>
                  <a:lnTo>
                    <a:pt x="5177" y="94408"/>
                  </a:lnTo>
                  <a:cubicBezTo>
                    <a:pt x="9614" y="72552"/>
                    <a:pt x="16310" y="55092"/>
                    <a:pt x="25266" y="42028"/>
                  </a:cubicBezTo>
                  <a:cubicBezTo>
                    <a:pt x="34222" y="28963"/>
                    <a:pt x="46711" y="18693"/>
                    <a:pt x="62734" y="11216"/>
                  </a:cubicBezTo>
                  <a:cubicBezTo>
                    <a:pt x="78756" y="3739"/>
                    <a:pt x="96709" y="0"/>
                    <a:pt x="116593" y="0"/>
                  </a:cubicBezTo>
                  <a:close/>
                </a:path>
              </a:pathLst>
            </a:custGeom>
            <a:noFill/>
            <a:ln w="317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3" name="TextBox 22"/>
            <p:cNvSpPr txBox="1"/>
            <p:nvPr/>
          </p:nvSpPr>
          <p:spPr>
            <a:xfrm>
              <a:off x="1406180" y="5444874"/>
              <a:ext cx="966072" cy="523220"/>
            </a:xfrm>
            <a:prstGeom prst="rect">
              <a:avLst/>
            </a:prstGeom>
            <a:noFill/>
          </p:spPr>
          <p:txBody>
            <a:bodyPr wrap="square" rtlCol="0" anchor="ctr">
              <a:spAutoFit/>
            </a:bodyPr>
            <a:lstStyle/>
            <a:p>
              <a:pPr algn="ctr"/>
              <a:r>
                <a:rPr lang="en-US" altLang="ko-KR" sz="2800" b="1" dirty="0">
                  <a:solidFill>
                    <a:schemeClr val="bg1"/>
                  </a:solidFill>
                  <a:cs typeface="Arial" panose="020B0604020202020204" pitchFamily="34" charset="0"/>
                </a:rPr>
                <a:t>Step</a:t>
              </a:r>
              <a:endParaRPr lang="ko-KR" altLang="en-US" sz="2800" b="1" dirty="0">
                <a:solidFill>
                  <a:schemeClr val="bg1"/>
                </a:solidFill>
                <a:cs typeface="Arial" panose="020B0604020202020204" pitchFamily="34" charset="0"/>
              </a:endParaRPr>
            </a:p>
          </p:txBody>
        </p:sp>
      </p:grpSp>
      <p:grpSp>
        <p:nvGrpSpPr>
          <p:cNvPr id="24" name="Group 39"/>
          <p:cNvGrpSpPr/>
          <p:nvPr/>
        </p:nvGrpSpPr>
        <p:grpSpPr>
          <a:xfrm>
            <a:off x="9680092" y="3821989"/>
            <a:ext cx="1446579" cy="827295"/>
            <a:chOff x="1406180" y="1817089"/>
            <a:chExt cx="1446579" cy="827295"/>
          </a:xfrm>
        </p:grpSpPr>
        <p:sp>
          <p:nvSpPr>
            <p:cNvPr id="25" name="Freeform: Shape 36"/>
            <p:cNvSpPr/>
            <p:nvPr/>
          </p:nvSpPr>
          <p:spPr>
            <a:xfrm>
              <a:off x="2334175" y="1817089"/>
              <a:ext cx="518584" cy="724247"/>
            </a:xfrm>
            <a:custGeom>
              <a:avLst/>
              <a:gdLst/>
              <a:ahLst/>
              <a:cxnLst/>
              <a:rect l="l" t="t" r="r" b="b"/>
              <a:pathLst>
                <a:path w="259807" h="362843">
                  <a:moveTo>
                    <a:pt x="147898" y="105747"/>
                  </a:moveTo>
                  <a:lnTo>
                    <a:pt x="64829" y="229242"/>
                  </a:lnTo>
                  <a:lnTo>
                    <a:pt x="147898" y="229242"/>
                  </a:lnTo>
                  <a:close/>
                  <a:moveTo>
                    <a:pt x="156772" y="0"/>
                  </a:moveTo>
                  <a:lnTo>
                    <a:pt x="214945" y="0"/>
                  </a:lnTo>
                  <a:lnTo>
                    <a:pt x="214945" y="229242"/>
                  </a:lnTo>
                  <a:lnTo>
                    <a:pt x="259807" y="229242"/>
                  </a:lnTo>
                  <a:lnTo>
                    <a:pt x="259807" y="290127"/>
                  </a:lnTo>
                  <a:lnTo>
                    <a:pt x="214945" y="290127"/>
                  </a:lnTo>
                  <a:lnTo>
                    <a:pt x="214945" y="362843"/>
                  </a:lnTo>
                  <a:lnTo>
                    <a:pt x="147898" y="362843"/>
                  </a:lnTo>
                  <a:lnTo>
                    <a:pt x="147898" y="290127"/>
                  </a:lnTo>
                  <a:lnTo>
                    <a:pt x="0" y="290127"/>
                  </a:lnTo>
                  <a:lnTo>
                    <a:pt x="0" y="229488"/>
                  </a:lnTo>
                  <a:close/>
                </a:path>
              </a:pathLst>
            </a:custGeom>
            <a:noFill/>
            <a:ln w="317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6" name="TextBox 25"/>
            <p:cNvSpPr txBox="1"/>
            <p:nvPr/>
          </p:nvSpPr>
          <p:spPr>
            <a:xfrm>
              <a:off x="1406180" y="2121164"/>
              <a:ext cx="966072" cy="523220"/>
            </a:xfrm>
            <a:prstGeom prst="rect">
              <a:avLst/>
            </a:prstGeom>
            <a:noFill/>
          </p:spPr>
          <p:txBody>
            <a:bodyPr wrap="square" rtlCol="0" anchor="ctr">
              <a:spAutoFit/>
            </a:bodyPr>
            <a:lstStyle/>
            <a:p>
              <a:pPr algn="ctr"/>
              <a:r>
                <a:rPr lang="en-US" altLang="ko-KR" sz="2800" b="1" dirty="0">
                  <a:solidFill>
                    <a:schemeClr val="bg1"/>
                  </a:solidFill>
                  <a:cs typeface="Arial" panose="020B0604020202020204" pitchFamily="34" charset="0"/>
                </a:rPr>
                <a:t>Step</a:t>
              </a:r>
              <a:endParaRPr lang="ko-KR" altLang="en-US" sz="2800" b="1" dirty="0">
                <a:solidFill>
                  <a:schemeClr val="bg1"/>
                </a:solidFill>
                <a:cs typeface="Arial" panose="020B0604020202020204" pitchFamily="34" charset="0"/>
              </a:endParaRPr>
            </a:p>
          </p:txBody>
        </p:sp>
      </p:grpSp>
      <p:grpSp>
        <p:nvGrpSpPr>
          <p:cNvPr id="27" name="Group 43"/>
          <p:cNvGrpSpPr/>
          <p:nvPr/>
        </p:nvGrpSpPr>
        <p:grpSpPr>
          <a:xfrm>
            <a:off x="1224411" y="4671674"/>
            <a:ext cx="2286978" cy="1117643"/>
            <a:chOff x="8006841" y="4405520"/>
            <a:chExt cx="3401085" cy="1117643"/>
          </a:xfrm>
        </p:grpSpPr>
        <p:sp>
          <p:nvSpPr>
            <p:cNvPr id="28" name="TextBox 27"/>
            <p:cNvSpPr txBox="1"/>
            <p:nvPr/>
          </p:nvSpPr>
          <p:spPr>
            <a:xfrm>
              <a:off x="8006841" y="4405520"/>
              <a:ext cx="3401085" cy="306705"/>
            </a:xfrm>
            <a:prstGeom prst="rect">
              <a:avLst/>
            </a:prstGeom>
            <a:noFill/>
          </p:spPr>
          <p:txBody>
            <a:bodyPr wrap="square" rtlCol="0">
              <a:spAutoFit/>
            </a:bodyPr>
            <a:lstStyle/>
            <a:p>
              <a:r>
                <a:rPr lang="en-US" altLang="en-US" sz="1400" b="1" dirty="0">
                  <a:solidFill>
                    <a:schemeClr val="bg1"/>
                  </a:solidFill>
                  <a:cs typeface="Arial" panose="020B0604020202020204" pitchFamily="34" charset="0"/>
                </a:rPr>
                <a:t>Manajer Unit Produksi:</a:t>
              </a:r>
              <a:endParaRPr lang="en-US" altLang="en-US" sz="1400" b="1" dirty="0">
                <a:solidFill>
                  <a:schemeClr val="bg1"/>
                </a:solidFill>
                <a:cs typeface="Arial" panose="020B0604020202020204" pitchFamily="34" charset="0"/>
              </a:endParaRPr>
            </a:p>
          </p:txBody>
        </p:sp>
        <p:sp>
          <p:nvSpPr>
            <p:cNvPr id="29" name="TextBox 28"/>
            <p:cNvSpPr txBox="1"/>
            <p:nvPr/>
          </p:nvSpPr>
          <p:spPr>
            <a:xfrm>
              <a:off x="8006841" y="4693218"/>
              <a:ext cx="3401085" cy="829945"/>
            </a:xfrm>
            <a:prstGeom prst="rect">
              <a:avLst/>
            </a:prstGeom>
            <a:noFill/>
          </p:spPr>
          <p:txBody>
            <a:bodyPr wrap="square" rtlCol="0">
              <a:spAutoFit/>
            </a:bodyPr>
            <a:lstStyle/>
            <a:p>
              <a:r>
                <a:rPr lang="en-US" altLang="en-US" sz="1200" dirty="0">
                  <a:solidFill>
                    <a:schemeClr val="bg1"/>
                  </a:solidFill>
                  <a:cs typeface="Arial" panose="020B0604020202020204" pitchFamily="34" charset="0"/>
                </a:rPr>
                <a:t>Guru atau profesional eksternal yang memiliki jiwa entrepreneurship dan paham pasar.</a:t>
              </a:r>
              <a:endParaRPr lang="en-US" altLang="en-US" sz="1200" dirty="0">
                <a:solidFill>
                  <a:schemeClr val="bg1"/>
                </a:solidFill>
                <a:cs typeface="Arial" panose="020B0604020202020204" pitchFamily="34" charset="0"/>
              </a:endParaRPr>
            </a:p>
          </p:txBody>
        </p:sp>
      </p:grpSp>
      <p:grpSp>
        <p:nvGrpSpPr>
          <p:cNvPr id="30" name="Group 46"/>
          <p:cNvGrpSpPr/>
          <p:nvPr/>
        </p:nvGrpSpPr>
        <p:grpSpPr>
          <a:xfrm>
            <a:off x="867226" y="1112306"/>
            <a:ext cx="6900545" cy="2093003"/>
            <a:chOff x="3414505" y="3430160"/>
            <a:chExt cx="10262163" cy="2093003"/>
          </a:xfrm>
        </p:grpSpPr>
        <p:sp>
          <p:nvSpPr>
            <p:cNvPr id="31" name="TextBox 30"/>
            <p:cNvSpPr txBox="1"/>
            <p:nvPr/>
          </p:nvSpPr>
          <p:spPr>
            <a:xfrm>
              <a:off x="8006841" y="4405520"/>
              <a:ext cx="3401085" cy="306705"/>
            </a:xfrm>
            <a:prstGeom prst="rect">
              <a:avLst/>
            </a:prstGeom>
            <a:noFill/>
          </p:spPr>
          <p:txBody>
            <a:bodyPr wrap="square" rtlCol="0">
              <a:spAutoFit/>
            </a:bodyPr>
            <a:lstStyle/>
            <a:p>
              <a:r>
                <a:rPr lang="en-US" altLang="en-US" sz="1400" b="1" dirty="0">
                  <a:solidFill>
                    <a:schemeClr val="bg1"/>
                  </a:solidFill>
                  <a:cs typeface="Arial" panose="020B0604020202020204" pitchFamily="34" charset="0"/>
                </a:rPr>
                <a:t>Divisi Teknis:</a:t>
              </a:r>
              <a:endParaRPr lang="en-US" altLang="en-US" sz="1400" b="1" dirty="0">
                <a:solidFill>
                  <a:schemeClr val="bg1"/>
                </a:solidFill>
                <a:cs typeface="Arial" panose="020B0604020202020204" pitchFamily="34" charset="0"/>
              </a:endParaRPr>
            </a:p>
          </p:txBody>
        </p:sp>
        <p:sp>
          <p:nvSpPr>
            <p:cNvPr id="32" name="TextBox 31"/>
            <p:cNvSpPr txBox="1"/>
            <p:nvPr/>
          </p:nvSpPr>
          <p:spPr>
            <a:xfrm>
              <a:off x="8006841" y="4693218"/>
              <a:ext cx="3401085" cy="829945"/>
            </a:xfrm>
            <a:prstGeom prst="rect">
              <a:avLst/>
            </a:prstGeom>
            <a:noFill/>
          </p:spPr>
          <p:txBody>
            <a:bodyPr wrap="square" rtlCol="0">
              <a:spAutoFit/>
            </a:bodyPr>
            <a:lstStyle/>
            <a:p>
              <a:r>
                <a:rPr lang="en-US" altLang="en-US" sz="1200" dirty="0">
                  <a:solidFill>
                    <a:schemeClr val="bg1"/>
                  </a:solidFill>
                  <a:cs typeface="Arial" panose="020B0604020202020204" pitchFamily="34" charset="0"/>
                </a:rPr>
                <a:t>Guru produktif dan teknisi pendamping yang bertanggung jawab atas kualitas produk/jasa.</a:t>
              </a:r>
              <a:endParaRPr lang="en-US" altLang="en-US" sz="1200" dirty="0">
                <a:solidFill>
                  <a:schemeClr val="bg1"/>
                </a:solidFill>
                <a:cs typeface="Arial" panose="020B0604020202020204" pitchFamily="34" charset="0"/>
              </a:endParaRPr>
            </a:p>
          </p:txBody>
        </p:sp>
        <p:sp>
          <p:nvSpPr>
            <p:cNvPr id="39" name="TextBox 30"/>
            <p:cNvSpPr txBox="1"/>
            <p:nvPr/>
          </p:nvSpPr>
          <p:spPr>
            <a:xfrm>
              <a:off x="3414505" y="3430160"/>
              <a:ext cx="10262163" cy="521970"/>
            </a:xfrm>
            <a:prstGeom prst="rect">
              <a:avLst/>
            </a:prstGeom>
            <a:noFill/>
          </p:spPr>
          <p:txBody>
            <a:bodyPr wrap="square" rtlCol="0">
              <a:spAutoFit/>
            </a:bodyPr>
            <a:lstStyle/>
            <a:p>
              <a:r>
                <a:rPr lang="en-US" altLang="en-US" sz="1400" b="1" dirty="0">
                  <a:solidFill>
                    <a:schemeClr val="bg1"/>
                  </a:solidFill>
                  <a:cs typeface="Arial" panose="020B0604020202020204" pitchFamily="34" charset="0"/>
                </a:rPr>
                <a:t>Unit produksi harus dikelola secara profesional terpisah dari struktur akademis murni, namun tetap bersinergi.</a:t>
              </a:r>
              <a:endParaRPr lang="ko-KR" altLang="en-US" sz="1400" b="1" dirty="0">
                <a:solidFill>
                  <a:schemeClr val="bg1"/>
                </a:solidFill>
                <a:cs typeface="Arial" panose="020B0604020202020204" pitchFamily="34" charset="0"/>
              </a:endParaRPr>
            </a:p>
          </p:txBody>
        </p:sp>
      </p:grpSp>
      <p:grpSp>
        <p:nvGrpSpPr>
          <p:cNvPr id="33" name="Group 49"/>
          <p:cNvGrpSpPr/>
          <p:nvPr/>
        </p:nvGrpSpPr>
        <p:grpSpPr>
          <a:xfrm>
            <a:off x="6674518" y="4671674"/>
            <a:ext cx="2286978" cy="932858"/>
            <a:chOff x="8006841" y="4405520"/>
            <a:chExt cx="3401085" cy="932858"/>
          </a:xfrm>
        </p:grpSpPr>
        <p:sp>
          <p:nvSpPr>
            <p:cNvPr id="34" name="TextBox 33"/>
            <p:cNvSpPr txBox="1"/>
            <p:nvPr/>
          </p:nvSpPr>
          <p:spPr>
            <a:xfrm>
              <a:off x="8006841" y="4405520"/>
              <a:ext cx="3401085" cy="306705"/>
            </a:xfrm>
            <a:prstGeom prst="rect">
              <a:avLst/>
            </a:prstGeom>
            <a:noFill/>
          </p:spPr>
          <p:txBody>
            <a:bodyPr wrap="square" rtlCol="0">
              <a:spAutoFit/>
            </a:bodyPr>
            <a:lstStyle/>
            <a:p>
              <a:r>
                <a:rPr lang="en-US" altLang="en-US" sz="1400" b="1" dirty="0">
                  <a:solidFill>
                    <a:schemeClr val="bg1"/>
                  </a:solidFill>
                  <a:cs typeface="Arial" panose="020B0604020202020204" pitchFamily="34" charset="0"/>
                </a:rPr>
                <a:t>Divisi Keuangan:</a:t>
              </a:r>
              <a:endParaRPr lang="en-US" altLang="en-US" sz="1400" b="1" dirty="0">
                <a:solidFill>
                  <a:schemeClr val="bg1"/>
                </a:solidFill>
                <a:cs typeface="Arial" panose="020B0604020202020204" pitchFamily="34" charset="0"/>
              </a:endParaRPr>
            </a:p>
          </p:txBody>
        </p:sp>
        <p:sp>
          <p:nvSpPr>
            <p:cNvPr id="35" name="TextBox 34"/>
            <p:cNvSpPr txBox="1"/>
            <p:nvPr/>
          </p:nvSpPr>
          <p:spPr>
            <a:xfrm>
              <a:off x="8006841" y="4693218"/>
              <a:ext cx="3401085" cy="645160"/>
            </a:xfrm>
            <a:prstGeom prst="rect">
              <a:avLst/>
            </a:prstGeom>
            <a:noFill/>
          </p:spPr>
          <p:txBody>
            <a:bodyPr wrap="square" rtlCol="0">
              <a:spAutoFit/>
            </a:bodyPr>
            <a:lstStyle/>
            <a:p>
              <a:r>
                <a:rPr lang="en-US" altLang="en-US" sz="1200" dirty="0">
                  <a:solidFill>
                    <a:schemeClr val="bg1"/>
                  </a:solidFill>
                  <a:cs typeface="Arial" panose="020B0604020202020204" pitchFamily="34" charset="0"/>
                </a:rPr>
                <a:t>Petugas khusus yang mencatat arus kas secara transparan dan akuntabel.</a:t>
              </a:r>
              <a:endParaRPr lang="en-US" altLang="en-US" sz="1200" dirty="0">
                <a:solidFill>
                  <a:schemeClr val="bg1"/>
                </a:solidFill>
                <a:cs typeface="Arial" panose="020B0604020202020204" pitchFamily="34" charset="0"/>
              </a:endParaRPr>
            </a:p>
          </p:txBody>
        </p:sp>
      </p:grpSp>
      <p:grpSp>
        <p:nvGrpSpPr>
          <p:cNvPr id="36" name="Group 52"/>
          <p:cNvGrpSpPr/>
          <p:nvPr/>
        </p:nvGrpSpPr>
        <p:grpSpPr>
          <a:xfrm>
            <a:off x="9405339" y="2087666"/>
            <a:ext cx="2286978" cy="1302428"/>
            <a:chOff x="8006841" y="4405520"/>
            <a:chExt cx="3401085" cy="1302428"/>
          </a:xfrm>
        </p:grpSpPr>
        <p:sp>
          <p:nvSpPr>
            <p:cNvPr id="37" name="TextBox 36"/>
            <p:cNvSpPr txBox="1"/>
            <p:nvPr/>
          </p:nvSpPr>
          <p:spPr>
            <a:xfrm>
              <a:off x="8006841" y="4405520"/>
              <a:ext cx="3401085" cy="306705"/>
            </a:xfrm>
            <a:prstGeom prst="rect">
              <a:avLst/>
            </a:prstGeom>
            <a:noFill/>
          </p:spPr>
          <p:txBody>
            <a:bodyPr wrap="square" rtlCol="0">
              <a:spAutoFit/>
            </a:bodyPr>
            <a:lstStyle/>
            <a:p>
              <a:r>
                <a:rPr lang="en-US" altLang="en-US" sz="1400" b="1" dirty="0">
                  <a:solidFill>
                    <a:schemeClr val="bg1"/>
                  </a:solidFill>
                  <a:cs typeface="Arial" panose="020B0604020202020204" pitchFamily="34" charset="0"/>
                </a:rPr>
                <a:t>Pekerja/Operator:</a:t>
              </a:r>
              <a:endParaRPr lang="en-US" altLang="en-US" sz="1400" b="1" dirty="0">
                <a:solidFill>
                  <a:schemeClr val="bg1"/>
                </a:solidFill>
                <a:cs typeface="Arial" panose="020B0604020202020204" pitchFamily="34" charset="0"/>
              </a:endParaRPr>
            </a:p>
          </p:txBody>
        </p:sp>
        <p:sp>
          <p:nvSpPr>
            <p:cNvPr id="38" name="TextBox 37"/>
            <p:cNvSpPr txBox="1"/>
            <p:nvPr/>
          </p:nvSpPr>
          <p:spPr>
            <a:xfrm>
              <a:off x="8006841" y="4693218"/>
              <a:ext cx="3401085" cy="1014730"/>
            </a:xfrm>
            <a:prstGeom prst="rect">
              <a:avLst/>
            </a:prstGeom>
            <a:noFill/>
          </p:spPr>
          <p:txBody>
            <a:bodyPr wrap="square" rtlCol="0">
              <a:spAutoFit/>
            </a:bodyPr>
            <a:lstStyle/>
            <a:p>
              <a:r>
                <a:rPr lang="en-US" altLang="en-US" sz="1200" dirty="0">
                  <a:solidFill>
                    <a:schemeClr val="bg1"/>
                  </a:solidFill>
                  <a:cs typeface="Arial" panose="020B0604020202020204" pitchFamily="34" charset="0"/>
                </a:rPr>
                <a:t>Siswa (melalui program Teaching Factory / TeFa) yang diatur dalam sistem shift agar tidak mengganggu jam belajar teori.</a:t>
              </a:r>
              <a:endParaRPr lang="en-US" altLang="en-US" sz="1200" dirty="0">
                <a:solidFill>
                  <a:schemeClr val="bg1"/>
                </a:solidFill>
                <a:cs typeface="Arial" panose="020B0604020202020204" pitchFamily="34" charset="0"/>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59"/>
          <p:cNvGrpSpPr/>
          <p:nvPr/>
        </p:nvGrpSpPr>
        <p:grpSpPr>
          <a:xfrm>
            <a:off x="6120228" y="1903180"/>
            <a:ext cx="2706608" cy="4118440"/>
            <a:chOff x="3052558" y="488760"/>
            <a:chExt cx="2706608" cy="4118440"/>
          </a:xfrm>
        </p:grpSpPr>
        <p:sp>
          <p:nvSpPr>
            <p:cNvPr id="35" name="Rounded Rectangle 3"/>
            <p:cNvSpPr/>
            <p:nvPr/>
          </p:nvSpPr>
          <p:spPr>
            <a:xfrm>
              <a:off x="3052558" y="488760"/>
              <a:ext cx="2706608" cy="4118440"/>
            </a:xfrm>
            <a:custGeom>
              <a:avLst/>
              <a:gdLst>
                <a:gd name="connsiteX0" fmla="*/ 130869 w 1881086"/>
                <a:gd name="connsiteY0" fmla="*/ 0 h 3024336"/>
                <a:gd name="connsiteX1" fmla="*/ 1453307 w 1881086"/>
                <a:gd name="connsiteY1" fmla="*/ 0 h 3024336"/>
                <a:gd name="connsiteX2" fmla="*/ 1584176 w 1881086"/>
                <a:gd name="connsiteY2" fmla="*/ 130869 h 3024336"/>
                <a:gd name="connsiteX3" fmla="*/ 1584176 w 1881086"/>
                <a:gd name="connsiteY3" fmla="*/ 131000 h 3024336"/>
                <a:gd name="connsiteX4" fmla="*/ 1881086 w 1881086"/>
                <a:gd name="connsiteY4" fmla="*/ 1538919 h 3024336"/>
                <a:gd name="connsiteX5" fmla="*/ 1574806 w 1881086"/>
                <a:gd name="connsiteY5" fmla="*/ 2939881 h 3024336"/>
                <a:gd name="connsiteX6" fmla="*/ 1453307 w 1881086"/>
                <a:gd name="connsiteY6" fmla="*/ 3024336 h 3024336"/>
                <a:gd name="connsiteX7" fmla="*/ 130869 w 1881086"/>
                <a:gd name="connsiteY7" fmla="*/ 3024336 h 3024336"/>
                <a:gd name="connsiteX8" fmla="*/ 0 w 1881086"/>
                <a:gd name="connsiteY8" fmla="*/ 2893467 h 3024336"/>
                <a:gd name="connsiteX9" fmla="*/ 0 w 1881086"/>
                <a:gd name="connsiteY9" fmla="*/ 130869 h 3024336"/>
                <a:gd name="connsiteX10" fmla="*/ 130869 w 1881086"/>
                <a:gd name="connsiteY10" fmla="*/ 0 h 3024336"/>
                <a:gd name="connsiteX0-1" fmla="*/ 130869 w 2078588"/>
                <a:gd name="connsiteY0-2" fmla="*/ 0 h 3024336"/>
                <a:gd name="connsiteX1-3" fmla="*/ 1453307 w 2078588"/>
                <a:gd name="connsiteY1-4" fmla="*/ 0 h 3024336"/>
                <a:gd name="connsiteX2-5" fmla="*/ 1584176 w 2078588"/>
                <a:gd name="connsiteY2-6" fmla="*/ 130869 h 3024336"/>
                <a:gd name="connsiteX3-7" fmla="*/ 1584176 w 2078588"/>
                <a:gd name="connsiteY3-8" fmla="*/ 131000 h 3024336"/>
                <a:gd name="connsiteX4-9" fmla="*/ 2078588 w 2078588"/>
                <a:gd name="connsiteY4-10" fmla="*/ 1531925 h 3024336"/>
                <a:gd name="connsiteX5-11" fmla="*/ 1574806 w 2078588"/>
                <a:gd name="connsiteY5-12" fmla="*/ 2939881 h 3024336"/>
                <a:gd name="connsiteX6-13" fmla="*/ 1453307 w 2078588"/>
                <a:gd name="connsiteY6-14" fmla="*/ 3024336 h 3024336"/>
                <a:gd name="connsiteX7-15" fmla="*/ 130869 w 2078588"/>
                <a:gd name="connsiteY7-16" fmla="*/ 3024336 h 3024336"/>
                <a:gd name="connsiteX8-17" fmla="*/ 0 w 2078588"/>
                <a:gd name="connsiteY8-18" fmla="*/ 2893467 h 3024336"/>
                <a:gd name="connsiteX9-19" fmla="*/ 0 w 2078588"/>
                <a:gd name="connsiteY9-20" fmla="*/ 130869 h 3024336"/>
                <a:gd name="connsiteX10-21" fmla="*/ 130869 w 2078588"/>
                <a:gd name="connsiteY10-22" fmla="*/ 0 h 3024336"/>
                <a:gd name="connsiteX0-23" fmla="*/ 130869 w 2078588"/>
                <a:gd name="connsiteY0-24" fmla="*/ 0 h 3024336"/>
                <a:gd name="connsiteX1-25" fmla="*/ 1453307 w 2078588"/>
                <a:gd name="connsiteY1-26" fmla="*/ 0 h 3024336"/>
                <a:gd name="connsiteX2-27" fmla="*/ 1584176 w 2078588"/>
                <a:gd name="connsiteY2-28" fmla="*/ 130869 h 3024336"/>
                <a:gd name="connsiteX3-29" fmla="*/ 1584176 w 2078588"/>
                <a:gd name="connsiteY3-30" fmla="*/ 131000 h 3024336"/>
                <a:gd name="connsiteX4-31" fmla="*/ 2078588 w 2078588"/>
                <a:gd name="connsiteY4-32" fmla="*/ 1531925 h 3024336"/>
                <a:gd name="connsiteX5-33" fmla="*/ 1574806 w 2078588"/>
                <a:gd name="connsiteY5-34" fmla="*/ 2939881 h 3024336"/>
                <a:gd name="connsiteX6-35" fmla="*/ 1453307 w 2078588"/>
                <a:gd name="connsiteY6-36" fmla="*/ 3024336 h 3024336"/>
                <a:gd name="connsiteX7-37" fmla="*/ 130869 w 2078588"/>
                <a:gd name="connsiteY7-38" fmla="*/ 3024336 h 3024336"/>
                <a:gd name="connsiteX8-39" fmla="*/ 0 w 2078588"/>
                <a:gd name="connsiteY8-40" fmla="*/ 2893467 h 3024336"/>
                <a:gd name="connsiteX9-41" fmla="*/ 0 w 2078588"/>
                <a:gd name="connsiteY9-42" fmla="*/ 130869 h 3024336"/>
                <a:gd name="connsiteX10-43" fmla="*/ 130869 w 2078588"/>
                <a:gd name="connsiteY10-44" fmla="*/ 0 h 3024336"/>
                <a:gd name="connsiteX0-45" fmla="*/ 130869 w 2078588"/>
                <a:gd name="connsiteY0-46" fmla="*/ 0 h 3024336"/>
                <a:gd name="connsiteX1-47" fmla="*/ 1453307 w 2078588"/>
                <a:gd name="connsiteY1-48" fmla="*/ 0 h 3024336"/>
                <a:gd name="connsiteX2-49" fmla="*/ 1584176 w 2078588"/>
                <a:gd name="connsiteY2-50" fmla="*/ 130869 h 3024336"/>
                <a:gd name="connsiteX3-51" fmla="*/ 1584176 w 2078588"/>
                <a:gd name="connsiteY3-52" fmla="*/ 131000 h 3024336"/>
                <a:gd name="connsiteX4-53" fmla="*/ 2078588 w 2078588"/>
                <a:gd name="connsiteY4-54" fmla="*/ 1531925 h 3024336"/>
                <a:gd name="connsiteX5-55" fmla="*/ 1574806 w 2078588"/>
                <a:gd name="connsiteY5-56" fmla="*/ 2939881 h 3024336"/>
                <a:gd name="connsiteX6-57" fmla="*/ 1453307 w 2078588"/>
                <a:gd name="connsiteY6-58" fmla="*/ 3024336 h 3024336"/>
                <a:gd name="connsiteX7-59" fmla="*/ 130869 w 2078588"/>
                <a:gd name="connsiteY7-60" fmla="*/ 3024336 h 3024336"/>
                <a:gd name="connsiteX8-61" fmla="*/ 0 w 2078588"/>
                <a:gd name="connsiteY8-62" fmla="*/ 2893467 h 3024336"/>
                <a:gd name="connsiteX9-63" fmla="*/ 0 w 2078588"/>
                <a:gd name="connsiteY9-64" fmla="*/ 130869 h 3024336"/>
                <a:gd name="connsiteX10-65" fmla="*/ 130869 w 2078588"/>
                <a:gd name="connsiteY10-66" fmla="*/ 0 h 30243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2078588" h="3024336">
                  <a:moveTo>
                    <a:pt x="130869" y="0"/>
                  </a:moveTo>
                  <a:lnTo>
                    <a:pt x="1453307" y="0"/>
                  </a:lnTo>
                  <a:cubicBezTo>
                    <a:pt x="1525584" y="0"/>
                    <a:pt x="1584176" y="58592"/>
                    <a:pt x="1584176" y="130869"/>
                  </a:cubicBezTo>
                  <a:lnTo>
                    <a:pt x="1584176" y="131000"/>
                  </a:lnTo>
                  <a:lnTo>
                    <a:pt x="2078588" y="1531925"/>
                  </a:lnTo>
                  <a:cubicBezTo>
                    <a:pt x="1925291" y="2033885"/>
                    <a:pt x="1742733" y="2465900"/>
                    <a:pt x="1574806" y="2939881"/>
                  </a:cubicBezTo>
                  <a:cubicBezTo>
                    <a:pt x="1556783" y="2989390"/>
                    <a:pt x="1509126" y="3024336"/>
                    <a:pt x="1453307" y="3024336"/>
                  </a:cubicBezTo>
                  <a:lnTo>
                    <a:pt x="130869" y="3024336"/>
                  </a:lnTo>
                  <a:cubicBezTo>
                    <a:pt x="58592" y="3024336"/>
                    <a:pt x="0" y="2965744"/>
                    <a:pt x="0" y="2893467"/>
                  </a:cubicBezTo>
                  <a:lnTo>
                    <a:pt x="0" y="130869"/>
                  </a:lnTo>
                  <a:cubicBezTo>
                    <a:pt x="0" y="58592"/>
                    <a:pt x="58592" y="0"/>
                    <a:pt x="130869" y="0"/>
                  </a:cubicBezTo>
                  <a:close/>
                </a:path>
              </a:pathLst>
            </a:custGeom>
            <a:noFill/>
            <a:ln w="28575">
              <a:solidFill>
                <a:schemeClr val="accent3"/>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chemeClr val="accent1"/>
                </a:solidFill>
              </a:endParaRPr>
            </a:p>
          </p:txBody>
        </p:sp>
        <p:sp>
          <p:nvSpPr>
            <p:cNvPr id="36" name="Diamond 61"/>
            <p:cNvSpPr/>
            <p:nvPr/>
          </p:nvSpPr>
          <p:spPr>
            <a:xfrm>
              <a:off x="4869947" y="1250150"/>
              <a:ext cx="889219" cy="2677657"/>
            </a:xfrm>
            <a:prstGeom prst="diamond">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62"/>
            <p:cNvGrpSpPr/>
            <p:nvPr/>
          </p:nvGrpSpPr>
          <p:grpSpPr>
            <a:xfrm>
              <a:off x="3237370" y="797019"/>
              <a:ext cx="1632577" cy="666615"/>
              <a:chOff x="3237370" y="958300"/>
              <a:chExt cx="1632577" cy="666615"/>
            </a:xfrm>
          </p:grpSpPr>
          <p:sp>
            <p:nvSpPr>
              <p:cNvPr id="39" name="TextBox 38"/>
              <p:cNvSpPr txBox="1"/>
              <p:nvPr/>
            </p:nvSpPr>
            <p:spPr>
              <a:xfrm>
                <a:off x="3237370" y="1413235"/>
                <a:ext cx="1632577" cy="211680"/>
              </a:xfrm>
              <a:prstGeom prst="rect">
                <a:avLst/>
              </a:prstGeom>
              <a:noFill/>
            </p:spPr>
            <p:txBody>
              <a:bodyPr wrap="square" rtlCol="0">
                <a:spAutoFit/>
              </a:bodyPr>
              <a:lstStyle/>
              <a:p>
                <a:r>
                  <a:rPr lang="en-US" altLang="en-US" sz="1200" dirty="0">
                    <a:solidFill>
                      <a:schemeClr val="bg1"/>
                    </a:solidFill>
                  </a:rPr>
                  <a:t>Menjamin keselamatan kerja untuk menghindari kerugian akibat kecelakaan kerja.</a:t>
                </a:r>
                <a:endParaRPr lang="en-US" altLang="en-US" sz="1200" dirty="0">
                  <a:solidFill>
                    <a:schemeClr val="bg1"/>
                  </a:solidFill>
                </a:endParaRPr>
              </a:p>
            </p:txBody>
          </p:sp>
          <p:sp>
            <p:nvSpPr>
              <p:cNvPr id="40" name="TextBox 39"/>
              <p:cNvSpPr txBox="1"/>
              <p:nvPr/>
            </p:nvSpPr>
            <p:spPr>
              <a:xfrm>
                <a:off x="3237370" y="958300"/>
                <a:ext cx="1632577" cy="306705"/>
              </a:xfrm>
              <a:prstGeom prst="rect">
                <a:avLst/>
              </a:prstGeom>
              <a:noFill/>
            </p:spPr>
            <p:txBody>
              <a:bodyPr wrap="square" rtlCol="0">
                <a:spAutoFit/>
              </a:bodyPr>
              <a:lstStyle/>
              <a:p>
                <a:r>
                  <a:rPr lang="en-US" altLang="en-US" sz="1400" b="1" dirty="0">
                    <a:solidFill>
                      <a:schemeClr val="accent3"/>
                    </a:solidFill>
                  </a:rPr>
                  <a:t>SOP K3:</a:t>
                </a:r>
                <a:endParaRPr lang="en-US" altLang="en-US" sz="1400" b="1" dirty="0">
                  <a:solidFill>
                    <a:schemeClr val="accent3"/>
                  </a:solidFill>
                </a:endParaRPr>
              </a:p>
            </p:txBody>
          </p:sp>
        </p:grpSp>
        <p:sp>
          <p:nvSpPr>
            <p:cNvPr id="38" name="TextBox 37"/>
            <p:cNvSpPr txBox="1"/>
            <p:nvPr/>
          </p:nvSpPr>
          <p:spPr>
            <a:xfrm>
              <a:off x="4927255" y="2373534"/>
              <a:ext cx="808194" cy="430887"/>
            </a:xfrm>
            <a:prstGeom prst="rect">
              <a:avLst/>
            </a:prstGeom>
            <a:noFill/>
          </p:spPr>
          <p:txBody>
            <a:bodyPr wrap="square" lIns="72000" tIns="0" rIns="72000" bIns="0" rtlCol="0" anchor="ctr">
              <a:spAutoFit/>
            </a:bodyPr>
            <a:lstStyle/>
            <a:p>
              <a:pPr algn="ctr"/>
              <a:r>
                <a:rPr lang="en-US" altLang="ko-KR" sz="2800" b="1" dirty="0">
                  <a:solidFill>
                    <a:schemeClr val="bg1"/>
                  </a:solidFill>
                </a:rPr>
                <a:t>03</a:t>
              </a:r>
              <a:endParaRPr lang="ko-KR" altLang="en-US" sz="2800" b="1" dirty="0">
                <a:solidFill>
                  <a:schemeClr val="bg1"/>
                </a:solidFill>
              </a:endParaRPr>
            </a:p>
          </p:txBody>
        </p:sp>
      </p:grpSp>
      <p:grpSp>
        <p:nvGrpSpPr>
          <p:cNvPr id="41" name="Group 66"/>
          <p:cNvGrpSpPr/>
          <p:nvPr/>
        </p:nvGrpSpPr>
        <p:grpSpPr>
          <a:xfrm>
            <a:off x="3574715" y="1903180"/>
            <a:ext cx="2706608" cy="4118440"/>
            <a:chOff x="3052558" y="488760"/>
            <a:chExt cx="2706608" cy="4118440"/>
          </a:xfrm>
        </p:grpSpPr>
        <p:sp>
          <p:nvSpPr>
            <p:cNvPr id="42" name="Rounded Rectangle 3"/>
            <p:cNvSpPr/>
            <p:nvPr/>
          </p:nvSpPr>
          <p:spPr>
            <a:xfrm>
              <a:off x="3052558" y="488760"/>
              <a:ext cx="2706608" cy="4118440"/>
            </a:xfrm>
            <a:custGeom>
              <a:avLst/>
              <a:gdLst>
                <a:gd name="connsiteX0" fmla="*/ 130869 w 1881086"/>
                <a:gd name="connsiteY0" fmla="*/ 0 h 3024336"/>
                <a:gd name="connsiteX1" fmla="*/ 1453307 w 1881086"/>
                <a:gd name="connsiteY1" fmla="*/ 0 h 3024336"/>
                <a:gd name="connsiteX2" fmla="*/ 1584176 w 1881086"/>
                <a:gd name="connsiteY2" fmla="*/ 130869 h 3024336"/>
                <a:gd name="connsiteX3" fmla="*/ 1584176 w 1881086"/>
                <a:gd name="connsiteY3" fmla="*/ 131000 h 3024336"/>
                <a:gd name="connsiteX4" fmla="*/ 1881086 w 1881086"/>
                <a:gd name="connsiteY4" fmla="*/ 1538919 h 3024336"/>
                <a:gd name="connsiteX5" fmla="*/ 1574806 w 1881086"/>
                <a:gd name="connsiteY5" fmla="*/ 2939881 h 3024336"/>
                <a:gd name="connsiteX6" fmla="*/ 1453307 w 1881086"/>
                <a:gd name="connsiteY6" fmla="*/ 3024336 h 3024336"/>
                <a:gd name="connsiteX7" fmla="*/ 130869 w 1881086"/>
                <a:gd name="connsiteY7" fmla="*/ 3024336 h 3024336"/>
                <a:gd name="connsiteX8" fmla="*/ 0 w 1881086"/>
                <a:gd name="connsiteY8" fmla="*/ 2893467 h 3024336"/>
                <a:gd name="connsiteX9" fmla="*/ 0 w 1881086"/>
                <a:gd name="connsiteY9" fmla="*/ 130869 h 3024336"/>
                <a:gd name="connsiteX10" fmla="*/ 130869 w 1881086"/>
                <a:gd name="connsiteY10" fmla="*/ 0 h 3024336"/>
                <a:gd name="connsiteX0-1" fmla="*/ 130869 w 2078588"/>
                <a:gd name="connsiteY0-2" fmla="*/ 0 h 3024336"/>
                <a:gd name="connsiteX1-3" fmla="*/ 1453307 w 2078588"/>
                <a:gd name="connsiteY1-4" fmla="*/ 0 h 3024336"/>
                <a:gd name="connsiteX2-5" fmla="*/ 1584176 w 2078588"/>
                <a:gd name="connsiteY2-6" fmla="*/ 130869 h 3024336"/>
                <a:gd name="connsiteX3-7" fmla="*/ 1584176 w 2078588"/>
                <a:gd name="connsiteY3-8" fmla="*/ 131000 h 3024336"/>
                <a:gd name="connsiteX4-9" fmla="*/ 2078588 w 2078588"/>
                <a:gd name="connsiteY4-10" fmla="*/ 1531925 h 3024336"/>
                <a:gd name="connsiteX5-11" fmla="*/ 1574806 w 2078588"/>
                <a:gd name="connsiteY5-12" fmla="*/ 2939881 h 3024336"/>
                <a:gd name="connsiteX6-13" fmla="*/ 1453307 w 2078588"/>
                <a:gd name="connsiteY6-14" fmla="*/ 3024336 h 3024336"/>
                <a:gd name="connsiteX7-15" fmla="*/ 130869 w 2078588"/>
                <a:gd name="connsiteY7-16" fmla="*/ 3024336 h 3024336"/>
                <a:gd name="connsiteX8-17" fmla="*/ 0 w 2078588"/>
                <a:gd name="connsiteY8-18" fmla="*/ 2893467 h 3024336"/>
                <a:gd name="connsiteX9-19" fmla="*/ 0 w 2078588"/>
                <a:gd name="connsiteY9-20" fmla="*/ 130869 h 3024336"/>
                <a:gd name="connsiteX10-21" fmla="*/ 130869 w 2078588"/>
                <a:gd name="connsiteY10-22" fmla="*/ 0 h 3024336"/>
                <a:gd name="connsiteX0-23" fmla="*/ 130869 w 2078588"/>
                <a:gd name="connsiteY0-24" fmla="*/ 0 h 3024336"/>
                <a:gd name="connsiteX1-25" fmla="*/ 1453307 w 2078588"/>
                <a:gd name="connsiteY1-26" fmla="*/ 0 h 3024336"/>
                <a:gd name="connsiteX2-27" fmla="*/ 1584176 w 2078588"/>
                <a:gd name="connsiteY2-28" fmla="*/ 130869 h 3024336"/>
                <a:gd name="connsiteX3-29" fmla="*/ 1584176 w 2078588"/>
                <a:gd name="connsiteY3-30" fmla="*/ 131000 h 3024336"/>
                <a:gd name="connsiteX4-31" fmla="*/ 2078588 w 2078588"/>
                <a:gd name="connsiteY4-32" fmla="*/ 1531925 h 3024336"/>
                <a:gd name="connsiteX5-33" fmla="*/ 1574806 w 2078588"/>
                <a:gd name="connsiteY5-34" fmla="*/ 2939881 h 3024336"/>
                <a:gd name="connsiteX6-35" fmla="*/ 1453307 w 2078588"/>
                <a:gd name="connsiteY6-36" fmla="*/ 3024336 h 3024336"/>
                <a:gd name="connsiteX7-37" fmla="*/ 130869 w 2078588"/>
                <a:gd name="connsiteY7-38" fmla="*/ 3024336 h 3024336"/>
                <a:gd name="connsiteX8-39" fmla="*/ 0 w 2078588"/>
                <a:gd name="connsiteY8-40" fmla="*/ 2893467 h 3024336"/>
                <a:gd name="connsiteX9-41" fmla="*/ 0 w 2078588"/>
                <a:gd name="connsiteY9-42" fmla="*/ 130869 h 3024336"/>
                <a:gd name="connsiteX10-43" fmla="*/ 130869 w 2078588"/>
                <a:gd name="connsiteY10-44" fmla="*/ 0 h 3024336"/>
                <a:gd name="connsiteX0-45" fmla="*/ 130869 w 2078588"/>
                <a:gd name="connsiteY0-46" fmla="*/ 0 h 3024336"/>
                <a:gd name="connsiteX1-47" fmla="*/ 1453307 w 2078588"/>
                <a:gd name="connsiteY1-48" fmla="*/ 0 h 3024336"/>
                <a:gd name="connsiteX2-49" fmla="*/ 1584176 w 2078588"/>
                <a:gd name="connsiteY2-50" fmla="*/ 130869 h 3024336"/>
                <a:gd name="connsiteX3-51" fmla="*/ 1584176 w 2078588"/>
                <a:gd name="connsiteY3-52" fmla="*/ 131000 h 3024336"/>
                <a:gd name="connsiteX4-53" fmla="*/ 2078588 w 2078588"/>
                <a:gd name="connsiteY4-54" fmla="*/ 1531925 h 3024336"/>
                <a:gd name="connsiteX5-55" fmla="*/ 1574806 w 2078588"/>
                <a:gd name="connsiteY5-56" fmla="*/ 2939881 h 3024336"/>
                <a:gd name="connsiteX6-57" fmla="*/ 1453307 w 2078588"/>
                <a:gd name="connsiteY6-58" fmla="*/ 3024336 h 3024336"/>
                <a:gd name="connsiteX7-59" fmla="*/ 130869 w 2078588"/>
                <a:gd name="connsiteY7-60" fmla="*/ 3024336 h 3024336"/>
                <a:gd name="connsiteX8-61" fmla="*/ 0 w 2078588"/>
                <a:gd name="connsiteY8-62" fmla="*/ 2893467 h 3024336"/>
                <a:gd name="connsiteX9-63" fmla="*/ 0 w 2078588"/>
                <a:gd name="connsiteY9-64" fmla="*/ 130869 h 3024336"/>
                <a:gd name="connsiteX10-65" fmla="*/ 130869 w 2078588"/>
                <a:gd name="connsiteY10-66" fmla="*/ 0 h 30243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2078588" h="3024336">
                  <a:moveTo>
                    <a:pt x="130869" y="0"/>
                  </a:moveTo>
                  <a:lnTo>
                    <a:pt x="1453307" y="0"/>
                  </a:lnTo>
                  <a:cubicBezTo>
                    <a:pt x="1525584" y="0"/>
                    <a:pt x="1584176" y="58592"/>
                    <a:pt x="1584176" y="130869"/>
                  </a:cubicBezTo>
                  <a:lnTo>
                    <a:pt x="1584176" y="131000"/>
                  </a:lnTo>
                  <a:lnTo>
                    <a:pt x="2078588" y="1531925"/>
                  </a:lnTo>
                  <a:cubicBezTo>
                    <a:pt x="1925291" y="2033885"/>
                    <a:pt x="1742733" y="2465900"/>
                    <a:pt x="1574806" y="2939881"/>
                  </a:cubicBezTo>
                  <a:cubicBezTo>
                    <a:pt x="1556783" y="2989390"/>
                    <a:pt x="1509126" y="3024336"/>
                    <a:pt x="1453307" y="3024336"/>
                  </a:cubicBezTo>
                  <a:lnTo>
                    <a:pt x="130869" y="3024336"/>
                  </a:lnTo>
                  <a:cubicBezTo>
                    <a:pt x="58592" y="3024336"/>
                    <a:pt x="0" y="2965744"/>
                    <a:pt x="0" y="2893467"/>
                  </a:cubicBezTo>
                  <a:lnTo>
                    <a:pt x="0" y="130869"/>
                  </a:lnTo>
                  <a:cubicBezTo>
                    <a:pt x="0" y="58592"/>
                    <a:pt x="58592" y="0"/>
                    <a:pt x="130869" y="0"/>
                  </a:cubicBezTo>
                  <a:close/>
                </a:path>
              </a:pathLst>
            </a:custGeom>
            <a:noFill/>
            <a:ln w="28575">
              <a:solidFill>
                <a:schemeClr val="accent2"/>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accent1"/>
                </a:solidFill>
              </a:endParaRPr>
            </a:p>
          </p:txBody>
        </p:sp>
        <p:sp>
          <p:nvSpPr>
            <p:cNvPr id="43" name="Diamond 68"/>
            <p:cNvSpPr/>
            <p:nvPr/>
          </p:nvSpPr>
          <p:spPr>
            <a:xfrm>
              <a:off x="4869947" y="1250150"/>
              <a:ext cx="889219" cy="2677657"/>
            </a:xfrm>
            <a:prstGeom prst="diamond">
              <a:avLst/>
            </a:prstGeom>
            <a:solidFill>
              <a:schemeClr val="accent2"/>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69"/>
            <p:cNvGrpSpPr/>
            <p:nvPr/>
          </p:nvGrpSpPr>
          <p:grpSpPr>
            <a:xfrm>
              <a:off x="3237370" y="797019"/>
              <a:ext cx="1906270" cy="824031"/>
              <a:chOff x="3237370" y="958300"/>
              <a:chExt cx="1906270" cy="824031"/>
            </a:xfrm>
          </p:grpSpPr>
          <p:sp>
            <p:nvSpPr>
              <p:cNvPr id="46" name="TextBox 45"/>
              <p:cNvSpPr txBox="1"/>
              <p:nvPr/>
            </p:nvSpPr>
            <p:spPr>
              <a:xfrm>
                <a:off x="3237370" y="1413235"/>
                <a:ext cx="1632577" cy="369096"/>
              </a:xfrm>
              <a:prstGeom prst="rect">
                <a:avLst/>
              </a:prstGeom>
              <a:noFill/>
            </p:spPr>
            <p:txBody>
              <a:bodyPr wrap="square" rtlCol="0">
                <a:spAutoFit/>
              </a:bodyPr>
              <a:lstStyle/>
              <a:p>
                <a:r>
                  <a:rPr lang="en-US" altLang="en-US" sz="1200" dirty="0">
                    <a:solidFill>
                      <a:schemeClr val="bg1"/>
                    </a:solidFill>
                  </a:rPr>
                  <a:t>Penerapan budaya kerja 5S/5R (Resik, Rawat, Ringkas, Rapi, Rajin) untuk mencegah kerusakan alat yang bisa membengkakkan biaya.</a:t>
                </a:r>
                <a:endParaRPr lang="en-US" altLang="en-US" sz="1200" dirty="0">
                  <a:solidFill>
                    <a:schemeClr val="bg1"/>
                  </a:solidFill>
                </a:endParaRPr>
              </a:p>
            </p:txBody>
          </p:sp>
          <p:sp>
            <p:nvSpPr>
              <p:cNvPr id="47" name="TextBox 46"/>
              <p:cNvSpPr txBox="1"/>
              <p:nvPr/>
            </p:nvSpPr>
            <p:spPr>
              <a:xfrm>
                <a:off x="3237370" y="958300"/>
                <a:ext cx="1906270" cy="737235"/>
              </a:xfrm>
              <a:prstGeom prst="rect">
                <a:avLst/>
              </a:prstGeom>
              <a:noFill/>
            </p:spPr>
            <p:txBody>
              <a:bodyPr wrap="square" rtlCol="0">
                <a:spAutoFit/>
              </a:bodyPr>
              <a:lstStyle/>
              <a:p>
                <a:r>
                  <a:rPr lang="en-US" altLang="en-US" sz="1400" b="1" dirty="0">
                    <a:solidFill>
                      <a:schemeClr val="accent2"/>
                    </a:solidFill>
                  </a:rPr>
                  <a:t>SOP Perawatan Alat (Maintenance):</a:t>
                </a:r>
                <a:endParaRPr lang="en-US" altLang="en-US" sz="1400" b="1" dirty="0">
                  <a:solidFill>
                    <a:schemeClr val="accent2"/>
                  </a:solidFill>
                </a:endParaRPr>
              </a:p>
            </p:txBody>
          </p:sp>
        </p:grpSp>
        <p:sp>
          <p:nvSpPr>
            <p:cNvPr id="45" name="TextBox 44"/>
            <p:cNvSpPr txBox="1"/>
            <p:nvPr/>
          </p:nvSpPr>
          <p:spPr>
            <a:xfrm>
              <a:off x="4927255" y="2373534"/>
              <a:ext cx="808194" cy="430887"/>
            </a:xfrm>
            <a:prstGeom prst="rect">
              <a:avLst/>
            </a:prstGeom>
            <a:noFill/>
          </p:spPr>
          <p:txBody>
            <a:bodyPr wrap="square" lIns="72000" tIns="0" rIns="72000" bIns="0" rtlCol="0" anchor="ctr">
              <a:spAutoFit/>
            </a:bodyPr>
            <a:lstStyle/>
            <a:p>
              <a:pPr algn="ctr"/>
              <a:r>
                <a:rPr lang="en-US" altLang="ko-KR" sz="2800" b="1" dirty="0">
                  <a:solidFill>
                    <a:schemeClr val="bg1"/>
                  </a:solidFill>
                </a:rPr>
                <a:t>02</a:t>
              </a:r>
              <a:endParaRPr lang="ko-KR" altLang="en-US" sz="2800" b="1" dirty="0">
                <a:solidFill>
                  <a:schemeClr val="bg1"/>
                </a:solidFill>
              </a:endParaRPr>
            </a:p>
          </p:txBody>
        </p:sp>
      </p:grpSp>
      <p:grpSp>
        <p:nvGrpSpPr>
          <p:cNvPr id="48" name="Group 73"/>
          <p:cNvGrpSpPr/>
          <p:nvPr/>
        </p:nvGrpSpPr>
        <p:grpSpPr>
          <a:xfrm>
            <a:off x="1029202" y="1903180"/>
            <a:ext cx="2706608" cy="4118440"/>
            <a:chOff x="3052558" y="488760"/>
            <a:chExt cx="2706608" cy="4118440"/>
          </a:xfrm>
        </p:grpSpPr>
        <p:sp>
          <p:nvSpPr>
            <p:cNvPr id="49" name="Rounded Rectangle 3"/>
            <p:cNvSpPr/>
            <p:nvPr/>
          </p:nvSpPr>
          <p:spPr>
            <a:xfrm>
              <a:off x="3052558" y="488760"/>
              <a:ext cx="2706608" cy="4118440"/>
            </a:xfrm>
            <a:custGeom>
              <a:avLst/>
              <a:gdLst>
                <a:gd name="connsiteX0" fmla="*/ 130869 w 1881086"/>
                <a:gd name="connsiteY0" fmla="*/ 0 h 3024336"/>
                <a:gd name="connsiteX1" fmla="*/ 1453307 w 1881086"/>
                <a:gd name="connsiteY1" fmla="*/ 0 h 3024336"/>
                <a:gd name="connsiteX2" fmla="*/ 1584176 w 1881086"/>
                <a:gd name="connsiteY2" fmla="*/ 130869 h 3024336"/>
                <a:gd name="connsiteX3" fmla="*/ 1584176 w 1881086"/>
                <a:gd name="connsiteY3" fmla="*/ 131000 h 3024336"/>
                <a:gd name="connsiteX4" fmla="*/ 1881086 w 1881086"/>
                <a:gd name="connsiteY4" fmla="*/ 1538919 h 3024336"/>
                <a:gd name="connsiteX5" fmla="*/ 1574806 w 1881086"/>
                <a:gd name="connsiteY5" fmla="*/ 2939881 h 3024336"/>
                <a:gd name="connsiteX6" fmla="*/ 1453307 w 1881086"/>
                <a:gd name="connsiteY6" fmla="*/ 3024336 h 3024336"/>
                <a:gd name="connsiteX7" fmla="*/ 130869 w 1881086"/>
                <a:gd name="connsiteY7" fmla="*/ 3024336 h 3024336"/>
                <a:gd name="connsiteX8" fmla="*/ 0 w 1881086"/>
                <a:gd name="connsiteY8" fmla="*/ 2893467 h 3024336"/>
                <a:gd name="connsiteX9" fmla="*/ 0 w 1881086"/>
                <a:gd name="connsiteY9" fmla="*/ 130869 h 3024336"/>
                <a:gd name="connsiteX10" fmla="*/ 130869 w 1881086"/>
                <a:gd name="connsiteY10" fmla="*/ 0 h 3024336"/>
                <a:gd name="connsiteX0-1" fmla="*/ 130869 w 2078588"/>
                <a:gd name="connsiteY0-2" fmla="*/ 0 h 3024336"/>
                <a:gd name="connsiteX1-3" fmla="*/ 1453307 w 2078588"/>
                <a:gd name="connsiteY1-4" fmla="*/ 0 h 3024336"/>
                <a:gd name="connsiteX2-5" fmla="*/ 1584176 w 2078588"/>
                <a:gd name="connsiteY2-6" fmla="*/ 130869 h 3024336"/>
                <a:gd name="connsiteX3-7" fmla="*/ 1584176 w 2078588"/>
                <a:gd name="connsiteY3-8" fmla="*/ 131000 h 3024336"/>
                <a:gd name="connsiteX4-9" fmla="*/ 2078588 w 2078588"/>
                <a:gd name="connsiteY4-10" fmla="*/ 1531925 h 3024336"/>
                <a:gd name="connsiteX5-11" fmla="*/ 1574806 w 2078588"/>
                <a:gd name="connsiteY5-12" fmla="*/ 2939881 h 3024336"/>
                <a:gd name="connsiteX6-13" fmla="*/ 1453307 w 2078588"/>
                <a:gd name="connsiteY6-14" fmla="*/ 3024336 h 3024336"/>
                <a:gd name="connsiteX7-15" fmla="*/ 130869 w 2078588"/>
                <a:gd name="connsiteY7-16" fmla="*/ 3024336 h 3024336"/>
                <a:gd name="connsiteX8-17" fmla="*/ 0 w 2078588"/>
                <a:gd name="connsiteY8-18" fmla="*/ 2893467 h 3024336"/>
                <a:gd name="connsiteX9-19" fmla="*/ 0 w 2078588"/>
                <a:gd name="connsiteY9-20" fmla="*/ 130869 h 3024336"/>
                <a:gd name="connsiteX10-21" fmla="*/ 130869 w 2078588"/>
                <a:gd name="connsiteY10-22" fmla="*/ 0 h 3024336"/>
                <a:gd name="connsiteX0-23" fmla="*/ 130869 w 2078588"/>
                <a:gd name="connsiteY0-24" fmla="*/ 0 h 3024336"/>
                <a:gd name="connsiteX1-25" fmla="*/ 1453307 w 2078588"/>
                <a:gd name="connsiteY1-26" fmla="*/ 0 h 3024336"/>
                <a:gd name="connsiteX2-27" fmla="*/ 1584176 w 2078588"/>
                <a:gd name="connsiteY2-28" fmla="*/ 130869 h 3024336"/>
                <a:gd name="connsiteX3-29" fmla="*/ 1584176 w 2078588"/>
                <a:gd name="connsiteY3-30" fmla="*/ 131000 h 3024336"/>
                <a:gd name="connsiteX4-31" fmla="*/ 2078588 w 2078588"/>
                <a:gd name="connsiteY4-32" fmla="*/ 1531925 h 3024336"/>
                <a:gd name="connsiteX5-33" fmla="*/ 1574806 w 2078588"/>
                <a:gd name="connsiteY5-34" fmla="*/ 2939881 h 3024336"/>
                <a:gd name="connsiteX6-35" fmla="*/ 1453307 w 2078588"/>
                <a:gd name="connsiteY6-36" fmla="*/ 3024336 h 3024336"/>
                <a:gd name="connsiteX7-37" fmla="*/ 130869 w 2078588"/>
                <a:gd name="connsiteY7-38" fmla="*/ 3024336 h 3024336"/>
                <a:gd name="connsiteX8-39" fmla="*/ 0 w 2078588"/>
                <a:gd name="connsiteY8-40" fmla="*/ 2893467 h 3024336"/>
                <a:gd name="connsiteX9-41" fmla="*/ 0 w 2078588"/>
                <a:gd name="connsiteY9-42" fmla="*/ 130869 h 3024336"/>
                <a:gd name="connsiteX10-43" fmla="*/ 130869 w 2078588"/>
                <a:gd name="connsiteY10-44" fmla="*/ 0 h 3024336"/>
                <a:gd name="connsiteX0-45" fmla="*/ 130869 w 2078588"/>
                <a:gd name="connsiteY0-46" fmla="*/ 0 h 3024336"/>
                <a:gd name="connsiteX1-47" fmla="*/ 1453307 w 2078588"/>
                <a:gd name="connsiteY1-48" fmla="*/ 0 h 3024336"/>
                <a:gd name="connsiteX2-49" fmla="*/ 1584176 w 2078588"/>
                <a:gd name="connsiteY2-50" fmla="*/ 130869 h 3024336"/>
                <a:gd name="connsiteX3-51" fmla="*/ 1584176 w 2078588"/>
                <a:gd name="connsiteY3-52" fmla="*/ 131000 h 3024336"/>
                <a:gd name="connsiteX4-53" fmla="*/ 2078588 w 2078588"/>
                <a:gd name="connsiteY4-54" fmla="*/ 1531925 h 3024336"/>
                <a:gd name="connsiteX5-55" fmla="*/ 1574806 w 2078588"/>
                <a:gd name="connsiteY5-56" fmla="*/ 2939881 h 3024336"/>
                <a:gd name="connsiteX6-57" fmla="*/ 1453307 w 2078588"/>
                <a:gd name="connsiteY6-58" fmla="*/ 3024336 h 3024336"/>
                <a:gd name="connsiteX7-59" fmla="*/ 130869 w 2078588"/>
                <a:gd name="connsiteY7-60" fmla="*/ 3024336 h 3024336"/>
                <a:gd name="connsiteX8-61" fmla="*/ 0 w 2078588"/>
                <a:gd name="connsiteY8-62" fmla="*/ 2893467 h 3024336"/>
                <a:gd name="connsiteX9-63" fmla="*/ 0 w 2078588"/>
                <a:gd name="connsiteY9-64" fmla="*/ 130869 h 3024336"/>
                <a:gd name="connsiteX10-65" fmla="*/ 130869 w 2078588"/>
                <a:gd name="connsiteY10-66" fmla="*/ 0 h 30243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2078588" h="3024336">
                  <a:moveTo>
                    <a:pt x="130869" y="0"/>
                  </a:moveTo>
                  <a:lnTo>
                    <a:pt x="1453307" y="0"/>
                  </a:lnTo>
                  <a:cubicBezTo>
                    <a:pt x="1525584" y="0"/>
                    <a:pt x="1584176" y="58592"/>
                    <a:pt x="1584176" y="130869"/>
                  </a:cubicBezTo>
                  <a:lnTo>
                    <a:pt x="1584176" y="131000"/>
                  </a:lnTo>
                  <a:lnTo>
                    <a:pt x="2078588" y="1531925"/>
                  </a:lnTo>
                  <a:cubicBezTo>
                    <a:pt x="1925291" y="2033885"/>
                    <a:pt x="1742733" y="2465900"/>
                    <a:pt x="1574806" y="2939881"/>
                  </a:cubicBezTo>
                  <a:cubicBezTo>
                    <a:pt x="1556783" y="2989390"/>
                    <a:pt x="1509126" y="3024336"/>
                    <a:pt x="1453307" y="3024336"/>
                  </a:cubicBezTo>
                  <a:lnTo>
                    <a:pt x="130869" y="3024336"/>
                  </a:lnTo>
                  <a:cubicBezTo>
                    <a:pt x="58592" y="3024336"/>
                    <a:pt x="0" y="2965744"/>
                    <a:pt x="0" y="2893467"/>
                  </a:cubicBezTo>
                  <a:lnTo>
                    <a:pt x="0" y="130869"/>
                  </a:lnTo>
                  <a:cubicBezTo>
                    <a:pt x="0" y="58592"/>
                    <a:pt x="58592" y="0"/>
                    <a:pt x="130869" y="0"/>
                  </a:cubicBezTo>
                  <a:close/>
                </a:path>
              </a:pathLst>
            </a:custGeom>
            <a:noFill/>
            <a:ln w="28575">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accent1"/>
                </a:solidFill>
              </a:endParaRPr>
            </a:p>
          </p:txBody>
        </p:sp>
        <p:sp>
          <p:nvSpPr>
            <p:cNvPr id="50" name="Diamond 75"/>
            <p:cNvSpPr/>
            <p:nvPr/>
          </p:nvSpPr>
          <p:spPr>
            <a:xfrm>
              <a:off x="4869947" y="1250150"/>
              <a:ext cx="889219" cy="2677657"/>
            </a:xfrm>
            <a:prstGeom prst="diamond">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76"/>
            <p:cNvGrpSpPr/>
            <p:nvPr/>
          </p:nvGrpSpPr>
          <p:grpSpPr>
            <a:xfrm>
              <a:off x="3237370" y="797019"/>
              <a:ext cx="1632577" cy="666615"/>
              <a:chOff x="3237370" y="958300"/>
              <a:chExt cx="1632577" cy="666615"/>
            </a:xfrm>
          </p:grpSpPr>
          <p:sp>
            <p:nvSpPr>
              <p:cNvPr id="53" name="TextBox 52"/>
              <p:cNvSpPr txBox="1"/>
              <p:nvPr/>
            </p:nvSpPr>
            <p:spPr>
              <a:xfrm>
                <a:off x="3237370" y="1413235"/>
                <a:ext cx="1632577" cy="211680"/>
              </a:xfrm>
              <a:prstGeom prst="rect">
                <a:avLst/>
              </a:prstGeom>
              <a:noFill/>
            </p:spPr>
            <p:txBody>
              <a:bodyPr wrap="square" rtlCol="0">
                <a:spAutoFit/>
              </a:bodyPr>
              <a:lstStyle/>
              <a:p>
                <a:r>
                  <a:rPr lang="en-US" altLang="en-US" sz="1200" dirty="0">
                    <a:solidFill>
                      <a:schemeClr val="bg1"/>
                    </a:solidFill>
                  </a:rPr>
                  <a:t>Alur kerja jelas dari menerima order, proses pengerjaan, hingga quality control (QC).</a:t>
                </a:r>
                <a:endParaRPr lang="en-US" altLang="en-US" sz="1200" dirty="0">
                  <a:solidFill>
                    <a:schemeClr val="bg1"/>
                  </a:solidFill>
                </a:endParaRPr>
              </a:p>
            </p:txBody>
          </p:sp>
          <p:sp>
            <p:nvSpPr>
              <p:cNvPr id="54" name="TextBox 53"/>
              <p:cNvSpPr txBox="1"/>
              <p:nvPr/>
            </p:nvSpPr>
            <p:spPr>
              <a:xfrm>
                <a:off x="3237370" y="958300"/>
                <a:ext cx="1632577" cy="521970"/>
              </a:xfrm>
              <a:prstGeom prst="rect">
                <a:avLst/>
              </a:prstGeom>
              <a:noFill/>
            </p:spPr>
            <p:txBody>
              <a:bodyPr wrap="square" rtlCol="0">
                <a:spAutoFit/>
              </a:bodyPr>
              <a:lstStyle/>
              <a:p>
                <a:r>
                  <a:rPr lang="en-US" altLang="en-US" sz="1400" b="1" dirty="0">
                    <a:solidFill>
                      <a:schemeClr val="accent1"/>
                    </a:solidFill>
                  </a:rPr>
                  <a:t>SOP Pelayanan &amp; Produksi:</a:t>
                </a:r>
                <a:endParaRPr lang="en-US" altLang="en-US" sz="1400" b="1" dirty="0">
                  <a:solidFill>
                    <a:schemeClr val="accent1"/>
                  </a:solidFill>
                </a:endParaRPr>
              </a:p>
            </p:txBody>
          </p:sp>
        </p:grpSp>
        <p:sp>
          <p:nvSpPr>
            <p:cNvPr id="52" name="TextBox 51"/>
            <p:cNvSpPr txBox="1"/>
            <p:nvPr/>
          </p:nvSpPr>
          <p:spPr>
            <a:xfrm>
              <a:off x="4927255" y="2373534"/>
              <a:ext cx="808194" cy="430887"/>
            </a:xfrm>
            <a:prstGeom prst="rect">
              <a:avLst/>
            </a:prstGeom>
            <a:noFill/>
          </p:spPr>
          <p:txBody>
            <a:bodyPr wrap="square" lIns="72000" tIns="0" rIns="72000" bIns="0" rtlCol="0" anchor="ctr">
              <a:spAutoFit/>
            </a:bodyPr>
            <a:lstStyle/>
            <a:p>
              <a:pPr algn="ctr"/>
              <a:r>
                <a:rPr lang="en-US" altLang="ko-KR" sz="2800" b="1" dirty="0">
                  <a:solidFill>
                    <a:schemeClr val="bg1"/>
                  </a:solidFill>
                </a:rPr>
                <a:t>01</a:t>
              </a:r>
              <a:endParaRPr lang="ko-KR" altLang="en-US" sz="2800" b="1" dirty="0">
                <a:solidFill>
                  <a:schemeClr val="bg1"/>
                </a:solidFill>
              </a:endParaRPr>
            </a:p>
          </p:txBody>
        </p:sp>
      </p:grpSp>
      <p:sp>
        <p:nvSpPr>
          <p:cNvPr id="3" name="Text Placeholder 1"/>
          <p:cNvSpPr>
            <a:spLocks noGrp="1"/>
          </p:cNvSpPr>
          <p:nvPr/>
        </p:nvSpPr>
        <p:spPr>
          <a:xfrm>
            <a:off x="436402" y="401855"/>
            <a:ext cx="11573197" cy="724247"/>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5400" b="0" kern="1200" baseline="0">
                <a:solidFill>
                  <a:schemeClr val="bg1"/>
                </a:solidFill>
                <a:latin typeface="+mj-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ltLang="en-US" sz="3600" dirty="0">
                <a:sym typeface="+mn-ea"/>
              </a:rPr>
              <a:t>2. Standar Operasional Prosedur (SOP) yang Ketat</a:t>
            </a:r>
            <a:endParaRPr lang="en-US" altLang="en-US" sz="3600" dirty="0">
              <a:sym typeface="+mn-ea"/>
            </a:endParaRPr>
          </a:p>
        </p:txBody>
      </p:sp>
      <p:sp>
        <p:nvSpPr>
          <p:cNvPr id="5" name="TextBox 30"/>
          <p:cNvSpPr txBox="1"/>
          <p:nvPr/>
        </p:nvSpPr>
        <p:spPr>
          <a:xfrm>
            <a:off x="867410" y="1112520"/>
            <a:ext cx="9387840" cy="306705"/>
          </a:xfrm>
          <a:prstGeom prst="rect">
            <a:avLst/>
          </a:prstGeom>
          <a:noFill/>
        </p:spPr>
        <p:txBody>
          <a:bodyPr wrap="square" rtlCol="0">
            <a:spAutoFit/>
          </a:bodyPr>
          <a:lstStyle/>
          <a:p>
            <a:r>
              <a:rPr lang="en-US" altLang="en-US" sz="1400" b="1" dirty="0">
                <a:solidFill>
                  <a:schemeClr val="bg1"/>
                </a:solidFill>
                <a:cs typeface="Arial" panose="020B0604020202020204" pitchFamily="34" charset="0"/>
              </a:rPr>
              <a:t>Untuk menghasilkan profit, kualitas harus konsisten. Bengkel harus menerapkan standar industri.</a:t>
            </a:r>
            <a:endParaRPr lang="en-US" altLang="en-US" sz="1400" b="1" dirty="0">
              <a:solidFill>
                <a:schemeClr val="bg1"/>
              </a:solidFill>
              <a:cs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284602" y="1872258"/>
            <a:ext cx="4507692" cy="368300"/>
          </a:xfrm>
          <a:prstGeom prst="rect">
            <a:avLst/>
          </a:prstGeom>
          <a:noFill/>
        </p:spPr>
        <p:txBody>
          <a:bodyPr wrap="square" lIns="108000" rIns="108000" rtlCol="0">
            <a:spAutoFit/>
          </a:bodyPr>
          <a:lstStyle/>
          <a:p>
            <a:r>
              <a:rPr lang="en-US" altLang="en-US" sz="1800" b="1" dirty="0">
                <a:solidFill>
                  <a:schemeClr val="bg1"/>
                </a:solidFill>
                <a:cs typeface="Arial" panose="020B0604020202020204" pitchFamily="34" charset="0"/>
              </a:rPr>
              <a:t>Harga Bersaing &amp; Menguntungkan:</a:t>
            </a:r>
            <a:endParaRPr lang="en-US" altLang="en-US" sz="1800" b="1" dirty="0">
              <a:solidFill>
                <a:schemeClr val="bg1"/>
              </a:solidFill>
              <a:cs typeface="Arial" panose="020B0604020202020204" pitchFamily="34" charset="0"/>
            </a:endParaRPr>
          </a:p>
        </p:txBody>
      </p:sp>
      <p:cxnSp>
        <p:nvCxnSpPr>
          <p:cNvPr id="7" name="직선 연결선 6"/>
          <p:cNvCxnSpPr/>
          <p:nvPr/>
        </p:nvCxnSpPr>
        <p:spPr>
          <a:xfrm>
            <a:off x="5416731" y="2382242"/>
            <a:ext cx="5375563"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504940" y="2494915"/>
            <a:ext cx="4507865" cy="953135"/>
          </a:xfrm>
          <a:prstGeom prst="rect">
            <a:avLst/>
          </a:prstGeom>
          <a:noFill/>
        </p:spPr>
        <p:txBody>
          <a:bodyPr wrap="square" rtlCol="0">
            <a:spAutoFit/>
          </a:bodyPr>
          <a:lstStyle/>
          <a:p>
            <a:pPr marL="228600" indent="-228600">
              <a:buFont typeface="Wingdings" panose="05000000000000000000" pitchFamily="2" charset="2"/>
              <a:buChar char="Ø"/>
            </a:pPr>
            <a:r>
              <a:rPr lang="en-US" altLang="en-US" sz="1400" dirty="0">
                <a:solidFill>
                  <a:schemeClr val="bg1"/>
                </a:solidFill>
                <a:cs typeface="Arial" panose="020B0604020202020204" pitchFamily="34" charset="0"/>
              </a:rPr>
              <a:t>Hitung secara detail Biaya Operasional (Bahan Baku + Penyusutan Alat + Listrik/Air + Upah Lelah Siswa/Guru) lalu tambahkan margin keuntungan (profit margin) sekitar 15%–30%.</a:t>
            </a:r>
            <a:endParaRPr lang="en-US" altLang="en-US" sz="1400" dirty="0">
              <a:solidFill>
                <a:schemeClr val="bg1"/>
              </a:solidFill>
              <a:cs typeface="Arial" panose="020B0604020202020204" pitchFamily="34" charset="0"/>
            </a:endParaRPr>
          </a:p>
        </p:txBody>
      </p:sp>
      <p:sp>
        <p:nvSpPr>
          <p:cNvPr id="17" name="TextBox 16"/>
          <p:cNvSpPr txBox="1"/>
          <p:nvPr/>
        </p:nvSpPr>
        <p:spPr>
          <a:xfrm>
            <a:off x="6284602" y="3466518"/>
            <a:ext cx="4507692" cy="368300"/>
          </a:xfrm>
          <a:prstGeom prst="rect">
            <a:avLst/>
          </a:prstGeom>
          <a:noFill/>
        </p:spPr>
        <p:txBody>
          <a:bodyPr wrap="square" lIns="108000" rIns="108000" rtlCol="0">
            <a:spAutoFit/>
          </a:bodyPr>
          <a:lstStyle/>
          <a:p>
            <a:r>
              <a:rPr lang="en-US" altLang="en-US" sz="1800" b="1" dirty="0">
                <a:solidFill>
                  <a:schemeClr val="bg1"/>
                </a:solidFill>
                <a:cs typeface="Arial" panose="020B0604020202020204" pitchFamily="34" charset="0"/>
              </a:rPr>
              <a:t>Sistem Bagi Hasil (Insentif):</a:t>
            </a:r>
            <a:endParaRPr lang="en-US" altLang="en-US" sz="1800" b="1" dirty="0">
              <a:solidFill>
                <a:schemeClr val="bg1"/>
              </a:solidFill>
              <a:cs typeface="Arial" panose="020B0604020202020204" pitchFamily="34" charset="0"/>
            </a:endParaRPr>
          </a:p>
        </p:txBody>
      </p:sp>
      <p:cxnSp>
        <p:nvCxnSpPr>
          <p:cNvPr id="18" name="직선 연결선 17"/>
          <p:cNvCxnSpPr/>
          <p:nvPr/>
        </p:nvCxnSpPr>
        <p:spPr>
          <a:xfrm>
            <a:off x="5416731" y="3976502"/>
            <a:ext cx="5375563"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504940" y="4110990"/>
            <a:ext cx="6094095" cy="257810"/>
          </a:xfrm>
          <a:prstGeom prst="rect">
            <a:avLst/>
          </a:prstGeom>
          <a:noFill/>
        </p:spPr>
        <p:txBody>
          <a:bodyPr wrap="square" rtlCol="0">
            <a:noAutofit/>
          </a:bodyPr>
          <a:lstStyle/>
          <a:p>
            <a:pPr marL="228600" indent="-228600">
              <a:buFont typeface="Wingdings" panose="05000000000000000000" pitchFamily="2" charset="2"/>
              <a:buChar char="Ø"/>
            </a:pPr>
            <a:r>
              <a:rPr lang="en-US" altLang="en-US" sz="1400" dirty="0">
                <a:solidFill>
                  <a:schemeClr val="bg1"/>
                </a:solidFill>
                <a:cs typeface="Arial" panose="020B0604020202020204" pitchFamily="34" charset="0"/>
              </a:rPr>
              <a:t>Pengembangan bengkel/modal bergulir (40%)</a:t>
            </a:r>
            <a:endParaRPr lang="en-US" altLang="en-US" sz="1400" dirty="0">
              <a:solidFill>
                <a:schemeClr val="bg1"/>
              </a:solidFill>
              <a:cs typeface="Arial" panose="020B0604020202020204" pitchFamily="34" charset="0"/>
            </a:endParaRPr>
          </a:p>
        </p:txBody>
      </p:sp>
      <p:sp>
        <p:nvSpPr>
          <p:cNvPr id="24" name="TextBox 23"/>
          <p:cNvSpPr txBox="1"/>
          <p:nvPr/>
        </p:nvSpPr>
        <p:spPr>
          <a:xfrm>
            <a:off x="6504940" y="4490720"/>
            <a:ext cx="3983990" cy="306705"/>
          </a:xfrm>
          <a:prstGeom prst="rect">
            <a:avLst/>
          </a:prstGeom>
          <a:noFill/>
        </p:spPr>
        <p:txBody>
          <a:bodyPr wrap="square" rtlCol="0">
            <a:spAutoFit/>
          </a:bodyPr>
          <a:lstStyle/>
          <a:p>
            <a:pPr marL="228600" indent="-228600">
              <a:buFont typeface="Wingdings" panose="05000000000000000000" pitchFamily="2" charset="2"/>
              <a:buChar char="Ø"/>
            </a:pPr>
            <a:r>
              <a:rPr lang="en-US" altLang="en-US" sz="1400" dirty="0">
                <a:solidFill>
                  <a:schemeClr val="bg1"/>
                </a:solidFill>
                <a:cs typeface="Arial" panose="020B0604020202020204" pitchFamily="34" charset="0"/>
              </a:rPr>
              <a:t>Insentif siswa/operator (30%)</a:t>
            </a:r>
            <a:endParaRPr lang="en-US" altLang="en-US" sz="1400" dirty="0">
              <a:solidFill>
                <a:schemeClr val="bg1"/>
              </a:solidFill>
              <a:cs typeface="Arial" panose="020B0604020202020204" pitchFamily="34" charset="0"/>
            </a:endParaRPr>
          </a:p>
        </p:txBody>
      </p:sp>
      <p:sp>
        <p:nvSpPr>
          <p:cNvPr id="2" name="Text Placeholder 1"/>
          <p:cNvSpPr>
            <a:spLocks noGrp="1"/>
          </p:cNvSpPr>
          <p:nvPr/>
        </p:nvSpPr>
        <p:spPr>
          <a:xfrm>
            <a:off x="309402" y="274855"/>
            <a:ext cx="11573197" cy="724247"/>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5400" b="0" kern="1200" baseline="0">
                <a:solidFill>
                  <a:schemeClr val="bg1"/>
                </a:solidFill>
                <a:latin typeface="+mj-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ltLang="en-US" sz="3600" dirty="0">
                <a:sym typeface="+mn-ea"/>
              </a:rPr>
              <a:t>3. Manajemen Keuangan &amp; Penetapan Harga (Pricing)</a:t>
            </a:r>
            <a:endParaRPr lang="en-US" altLang="en-US" sz="3600" dirty="0">
              <a:sym typeface="+mn-ea"/>
            </a:endParaRPr>
          </a:p>
        </p:txBody>
      </p:sp>
      <p:sp>
        <p:nvSpPr>
          <p:cNvPr id="40" name="TextBox 30"/>
          <p:cNvSpPr txBox="1"/>
          <p:nvPr/>
        </p:nvSpPr>
        <p:spPr>
          <a:xfrm>
            <a:off x="867410" y="1112520"/>
            <a:ext cx="6900545" cy="306705"/>
          </a:xfrm>
          <a:prstGeom prst="rect">
            <a:avLst/>
          </a:prstGeom>
          <a:noFill/>
        </p:spPr>
        <p:txBody>
          <a:bodyPr wrap="square" rtlCol="0">
            <a:spAutoFit/>
          </a:bodyPr>
          <a:lstStyle/>
          <a:p>
            <a:r>
              <a:rPr lang="en-US" altLang="en-US" sz="1400" b="1" dirty="0">
                <a:solidFill>
                  <a:schemeClr val="bg1"/>
                </a:solidFill>
                <a:cs typeface="Arial" panose="020B0604020202020204" pitchFamily="34" charset="0"/>
              </a:rPr>
              <a:t>Arus kas unit produksi harus dipisah total dari kas sekolah (Komite atau BOS)</a:t>
            </a:r>
            <a:endParaRPr lang="en-US" altLang="en-US" sz="1400" b="1" dirty="0">
              <a:solidFill>
                <a:schemeClr val="bg1"/>
              </a:solidFill>
              <a:cs typeface="Arial" panose="020B0604020202020204" pitchFamily="34" charset="0"/>
            </a:endParaRPr>
          </a:p>
        </p:txBody>
      </p:sp>
      <p:sp>
        <p:nvSpPr>
          <p:cNvPr id="41" name="TextBox 23"/>
          <p:cNvSpPr txBox="1"/>
          <p:nvPr/>
        </p:nvSpPr>
        <p:spPr>
          <a:xfrm>
            <a:off x="6504940" y="4863465"/>
            <a:ext cx="3983990" cy="306705"/>
          </a:xfrm>
          <a:prstGeom prst="rect">
            <a:avLst/>
          </a:prstGeom>
          <a:noFill/>
        </p:spPr>
        <p:txBody>
          <a:bodyPr wrap="square" rtlCol="0">
            <a:spAutoFit/>
          </a:bodyPr>
          <a:lstStyle/>
          <a:p>
            <a:pPr marL="228600" indent="-228600">
              <a:buFont typeface="Wingdings" panose="05000000000000000000" pitchFamily="2" charset="2"/>
              <a:buChar char="Ø"/>
            </a:pPr>
            <a:r>
              <a:rPr lang="en-US" altLang="en-US" sz="1400" dirty="0">
                <a:solidFill>
                  <a:schemeClr val="bg1"/>
                </a:solidFill>
                <a:cs typeface="Arial" panose="020B0604020202020204" pitchFamily="34" charset="0"/>
              </a:rPr>
              <a:t>Insentif pembimbing/guru (20%)</a:t>
            </a:r>
            <a:endParaRPr lang="en-US" altLang="en-US" sz="1400" dirty="0">
              <a:solidFill>
                <a:schemeClr val="bg1"/>
              </a:solidFill>
              <a:cs typeface="Arial" panose="020B0604020202020204" pitchFamily="34" charset="0"/>
            </a:endParaRPr>
          </a:p>
        </p:txBody>
      </p:sp>
      <p:sp>
        <p:nvSpPr>
          <p:cNvPr id="42" name="TextBox 23"/>
          <p:cNvSpPr txBox="1"/>
          <p:nvPr/>
        </p:nvSpPr>
        <p:spPr>
          <a:xfrm>
            <a:off x="6504940" y="5236210"/>
            <a:ext cx="3983990" cy="306705"/>
          </a:xfrm>
          <a:prstGeom prst="rect">
            <a:avLst/>
          </a:prstGeom>
          <a:noFill/>
        </p:spPr>
        <p:txBody>
          <a:bodyPr wrap="square" rtlCol="0">
            <a:spAutoFit/>
          </a:bodyPr>
          <a:lstStyle/>
          <a:p>
            <a:pPr marL="228600" indent="-228600">
              <a:buFont typeface="Wingdings" panose="05000000000000000000" pitchFamily="2" charset="2"/>
              <a:buChar char="Ø"/>
            </a:pPr>
            <a:r>
              <a:rPr lang="en-US" altLang="en-US" sz="1400" dirty="0">
                <a:solidFill>
                  <a:schemeClr val="bg1"/>
                </a:solidFill>
                <a:cs typeface="Arial" panose="020B0604020202020204" pitchFamily="34" charset="0"/>
              </a:rPr>
              <a:t>Kas sekolah/pembinaan (10%)</a:t>
            </a:r>
            <a:endParaRPr lang="en-US" altLang="en-US" sz="1400" dirty="0">
              <a:solidFill>
                <a:schemeClr val="bg1"/>
              </a:solidFill>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그룹 39"/>
          <p:cNvGrpSpPr/>
          <p:nvPr/>
        </p:nvGrpSpPr>
        <p:grpSpPr>
          <a:xfrm>
            <a:off x="990600" y="1870981"/>
            <a:ext cx="4152900" cy="3977116"/>
            <a:chOff x="747611" y="2099862"/>
            <a:chExt cx="3495878" cy="3347904"/>
          </a:xfrm>
        </p:grpSpPr>
        <p:grpSp>
          <p:nvGrpSpPr>
            <p:cNvPr id="41" name="Graphic 86"/>
            <p:cNvGrpSpPr/>
            <p:nvPr/>
          </p:nvGrpSpPr>
          <p:grpSpPr>
            <a:xfrm>
              <a:off x="747611" y="2099862"/>
              <a:ext cx="3495878" cy="3347904"/>
              <a:chOff x="2515442" y="0"/>
              <a:chExt cx="7161116" cy="6858000"/>
            </a:xfrm>
          </p:grpSpPr>
          <p:sp>
            <p:nvSpPr>
              <p:cNvPr id="45" name="Freeform: Shape 88"/>
              <p:cNvSpPr/>
              <p:nvPr/>
            </p:nvSpPr>
            <p:spPr>
              <a:xfrm>
                <a:off x="2515008" y="3633546"/>
                <a:ext cx="3542668" cy="3220608"/>
              </a:xfrm>
              <a:custGeom>
                <a:avLst/>
                <a:gdLst>
                  <a:gd name="connsiteX0" fmla="*/ 666342 w 3542668"/>
                  <a:gd name="connsiteY0" fmla="*/ 79625 h 3220607"/>
                  <a:gd name="connsiteX1" fmla="*/ 892732 w 3542668"/>
                  <a:gd name="connsiteY1" fmla="*/ 470834 h 3220607"/>
                  <a:gd name="connsiteX2" fmla="*/ 1100177 w 3542668"/>
                  <a:gd name="connsiteY2" fmla="*/ 830784 h 3220607"/>
                  <a:gd name="connsiteX3" fmla="*/ 1150381 w 3542668"/>
                  <a:gd name="connsiteY3" fmla="*/ 843098 h 3220607"/>
                  <a:gd name="connsiteX4" fmla="*/ 1947955 w 3542668"/>
                  <a:gd name="connsiteY4" fmla="*/ 383688 h 3220607"/>
                  <a:gd name="connsiteX5" fmla="*/ 2568395 w 3542668"/>
                  <a:gd name="connsiteY5" fmla="*/ 20896 h 3220607"/>
                  <a:gd name="connsiteX6" fmla="*/ 2692484 w 3542668"/>
                  <a:gd name="connsiteY6" fmla="*/ 19002 h 3220607"/>
                  <a:gd name="connsiteX7" fmla="*/ 3512791 w 3542668"/>
                  <a:gd name="connsiteY7" fmla="*/ 496409 h 3220607"/>
                  <a:gd name="connsiteX8" fmla="*/ 3545944 w 3542668"/>
                  <a:gd name="connsiteY8" fmla="*/ 552296 h 3220607"/>
                  <a:gd name="connsiteX9" fmla="*/ 3546892 w 3542668"/>
                  <a:gd name="connsiteY9" fmla="*/ 1527951 h 3220607"/>
                  <a:gd name="connsiteX10" fmla="*/ 3516580 w 3542668"/>
                  <a:gd name="connsiteY10" fmla="*/ 1580049 h 3220607"/>
                  <a:gd name="connsiteX11" fmla="*/ 2432940 w 3542668"/>
                  <a:gd name="connsiteY11" fmla="*/ 2205226 h 3220607"/>
                  <a:gd name="connsiteX12" fmla="*/ 2060676 w 3542668"/>
                  <a:gd name="connsiteY12" fmla="*/ 2419302 h 3220607"/>
                  <a:gd name="connsiteX13" fmla="*/ 2047415 w 3542668"/>
                  <a:gd name="connsiteY13" fmla="*/ 2469505 h 3220607"/>
                  <a:gd name="connsiteX14" fmla="*/ 2459463 w 3542668"/>
                  <a:gd name="connsiteY14" fmla="*/ 3185617 h 3220607"/>
                  <a:gd name="connsiteX15" fmla="*/ 2471777 w 3542668"/>
                  <a:gd name="connsiteY15" fmla="*/ 3217823 h 3220607"/>
                  <a:gd name="connsiteX16" fmla="*/ 2432940 w 3542668"/>
                  <a:gd name="connsiteY16" fmla="*/ 3214034 h 3220607"/>
                  <a:gd name="connsiteX17" fmla="*/ 1972583 w 3542668"/>
                  <a:gd name="connsiteY17" fmla="*/ 3091840 h 3220607"/>
                  <a:gd name="connsiteX18" fmla="*/ 1218582 w 3542668"/>
                  <a:gd name="connsiteY18" fmla="*/ 2889131 h 3220607"/>
                  <a:gd name="connsiteX19" fmla="*/ 482578 w 3542668"/>
                  <a:gd name="connsiteY19" fmla="*/ 2694001 h 3220607"/>
                  <a:gd name="connsiteX20" fmla="*/ 90422 w 3542668"/>
                  <a:gd name="connsiteY20" fmla="*/ 2586963 h 3220607"/>
                  <a:gd name="connsiteX21" fmla="*/ 4223 w 3542668"/>
                  <a:gd name="connsiteY21" fmla="*/ 2559493 h 3220607"/>
                  <a:gd name="connsiteX22" fmla="*/ 23168 w 3542668"/>
                  <a:gd name="connsiteY22" fmla="*/ 2471400 h 3220607"/>
                  <a:gd name="connsiteX23" fmla="*/ 222088 w 3542668"/>
                  <a:gd name="connsiteY23" fmla="*/ 1712663 h 3220607"/>
                  <a:gd name="connsiteX24" fmla="*/ 439952 w 3542668"/>
                  <a:gd name="connsiteY24" fmla="*/ 902774 h 3220607"/>
                  <a:gd name="connsiteX25" fmla="*/ 621822 w 3542668"/>
                  <a:gd name="connsiteY25" fmla="*/ 229288 h 3220607"/>
                  <a:gd name="connsiteX26" fmla="*/ 666342 w 3542668"/>
                  <a:gd name="connsiteY26" fmla="*/ 79625 h 3220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42668" h="3220607">
                    <a:moveTo>
                      <a:pt x="666342" y="79625"/>
                    </a:moveTo>
                    <a:cubicBezTo>
                      <a:pt x="744963" y="215080"/>
                      <a:pt x="818848" y="342957"/>
                      <a:pt x="892732" y="470834"/>
                    </a:cubicBezTo>
                    <a:cubicBezTo>
                      <a:pt x="961880" y="591133"/>
                      <a:pt x="1031976" y="710485"/>
                      <a:pt x="1100177" y="830784"/>
                    </a:cubicBezTo>
                    <a:cubicBezTo>
                      <a:pt x="1115333" y="857307"/>
                      <a:pt x="1126700" y="856360"/>
                      <a:pt x="1150381" y="843098"/>
                    </a:cubicBezTo>
                    <a:cubicBezTo>
                      <a:pt x="1415607" y="689646"/>
                      <a:pt x="1681781" y="537140"/>
                      <a:pt x="1947955" y="383688"/>
                    </a:cubicBezTo>
                    <a:cubicBezTo>
                      <a:pt x="2155400" y="263389"/>
                      <a:pt x="2361898" y="143090"/>
                      <a:pt x="2568395" y="20896"/>
                    </a:cubicBezTo>
                    <a:cubicBezTo>
                      <a:pt x="2611968" y="-4679"/>
                      <a:pt x="2646069" y="-8468"/>
                      <a:pt x="2692484" y="19002"/>
                    </a:cubicBezTo>
                    <a:cubicBezTo>
                      <a:pt x="2964341" y="180032"/>
                      <a:pt x="3239040" y="338221"/>
                      <a:pt x="3512791" y="496409"/>
                    </a:cubicBezTo>
                    <a:cubicBezTo>
                      <a:pt x="3536472" y="509671"/>
                      <a:pt x="3545944" y="524826"/>
                      <a:pt x="3545944" y="552296"/>
                    </a:cubicBezTo>
                    <a:cubicBezTo>
                      <a:pt x="3545944" y="877199"/>
                      <a:pt x="3545944" y="1203049"/>
                      <a:pt x="3546892" y="1527951"/>
                    </a:cubicBezTo>
                    <a:cubicBezTo>
                      <a:pt x="3546892" y="1552579"/>
                      <a:pt x="3539314" y="1566788"/>
                      <a:pt x="3516580" y="1580049"/>
                    </a:cubicBezTo>
                    <a:cubicBezTo>
                      <a:pt x="3154735" y="1787494"/>
                      <a:pt x="2793838" y="1996834"/>
                      <a:pt x="2432940" y="2205226"/>
                    </a:cubicBezTo>
                    <a:cubicBezTo>
                      <a:pt x="2308852" y="2277216"/>
                      <a:pt x="2185711" y="2349206"/>
                      <a:pt x="2060676" y="2419302"/>
                    </a:cubicBezTo>
                    <a:cubicBezTo>
                      <a:pt x="2035101" y="2433510"/>
                      <a:pt x="2033206" y="2444877"/>
                      <a:pt x="2047415" y="2469505"/>
                    </a:cubicBezTo>
                    <a:cubicBezTo>
                      <a:pt x="2185711" y="2707262"/>
                      <a:pt x="2323061" y="2946913"/>
                      <a:pt x="2459463" y="3185617"/>
                    </a:cubicBezTo>
                    <a:cubicBezTo>
                      <a:pt x="2465147" y="3196037"/>
                      <a:pt x="2481249" y="3206456"/>
                      <a:pt x="2471777" y="3217823"/>
                    </a:cubicBezTo>
                    <a:cubicBezTo>
                      <a:pt x="2460410" y="3232031"/>
                      <a:pt x="2446202" y="3216876"/>
                      <a:pt x="2432940" y="3214034"/>
                    </a:cubicBezTo>
                    <a:cubicBezTo>
                      <a:pt x="2279488" y="3173303"/>
                      <a:pt x="2126035" y="3132571"/>
                      <a:pt x="1972583" y="3091840"/>
                    </a:cubicBezTo>
                    <a:cubicBezTo>
                      <a:pt x="1721565" y="3024587"/>
                      <a:pt x="1470547" y="2956386"/>
                      <a:pt x="1218582" y="2889131"/>
                    </a:cubicBezTo>
                    <a:cubicBezTo>
                      <a:pt x="973247" y="2823772"/>
                      <a:pt x="727913" y="2759360"/>
                      <a:pt x="482578" y="2694001"/>
                    </a:cubicBezTo>
                    <a:cubicBezTo>
                      <a:pt x="351859" y="2658953"/>
                      <a:pt x="221141" y="2622011"/>
                      <a:pt x="90422" y="2586963"/>
                    </a:cubicBezTo>
                    <a:cubicBezTo>
                      <a:pt x="61057" y="2578438"/>
                      <a:pt x="19379" y="2586015"/>
                      <a:pt x="4223" y="2559493"/>
                    </a:cubicBezTo>
                    <a:cubicBezTo>
                      <a:pt x="-9985" y="2532970"/>
                      <a:pt x="15590" y="2500764"/>
                      <a:pt x="23168" y="2471400"/>
                    </a:cubicBezTo>
                    <a:cubicBezTo>
                      <a:pt x="89475" y="2218487"/>
                      <a:pt x="154834" y="1965575"/>
                      <a:pt x="222088" y="1712663"/>
                    </a:cubicBezTo>
                    <a:cubicBezTo>
                      <a:pt x="294078" y="1442700"/>
                      <a:pt x="367015" y="1172737"/>
                      <a:pt x="439952" y="902774"/>
                    </a:cubicBezTo>
                    <a:cubicBezTo>
                      <a:pt x="500576" y="678279"/>
                      <a:pt x="562146" y="453784"/>
                      <a:pt x="621822" y="229288"/>
                    </a:cubicBezTo>
                    <a:cubicBezTo>
                      <a:pt x="635083" y="180032"/>
                      <a:pt x="643609" y="131723"/>
                      <a:pt x="666342" y="79625"/>
                    </a:cubicBezTo>
                    <a:close/>
                  </a:path>
                </a:pathLst>
              </a:custGeom>
              <a:solidFill>
                <a:schemeClr val="accent4"/>
              </a:solidFill>
              <a:ln w="9462" cap="flat">
                <a:noFill/>
                <a:prstDash val="solid"/>
                <a:miter/>
              </a:ln>
            </p:spPr>
            <p:txBody>
              <a:bodyPr rtlCol="0" anchor="ctr"/>
              <a:lstStyle/>
              <a:p>
                <a:endParaRPr lang="en-US"/>
              </a:p>
            </p:txBody>
          </p:sp>
          <p:sp>
            <p:nvSpPr>
              <p:cNvPr id="46" name="Freeform: Shape 89"/>
              <p:cNvSpPr/>
              <p:nvPr/>
            </p:nvSpPr>
            <p:spPr>
              <a:xfrm>
                <a:off x="6135784" y="3624216"/>
                <a:ext cx="3533196" cy="3220608"/>
              </a:xfrm>
              <a:custGeom>
                <a:avLst/>
                <a:gdLst>
                  <a:gd name="connsiteX0" fmla="*/ 2881497 w 3533196"/>
                  <a:gd name="connsiteY0" fmla="*/ 96533 h 3220607"/>
                  <a:gd name="connsiteX1" fmla="*/ 2935489 w 3533196"/>
                  <a:gd name="connsiteY1" fmla="*/ 288823 h 3220607"/>
                  <a:gd name="connsiteX2" fmla="*/ 3463100 w 3533196"/>
                  <a:gd name="connsiteY2" fmla="*/ 2260024 h 3220607"/>
                  <a:gd name="connsiteX3" fmla="*/ 3533196 w 3533196"/>
                  <a:gd name="connsiteY3" fmla="*/ 2513884 h 3220607"/>
                  <a:gd name="connsiteX4" fmla="*/ 3490571 w 3533196"/>
                  <a:gd name="connsiteY4" fmla="*/ 2588716 h 3220607"/>
                  <a:gd name="connsiteX5" fmla="*/ 3267022 w 3533196"/>
                  <a:gd name="connsiteY5" fmla="*/ 2645550 h 3220607"/>
                  <a:gd name="connsiteX6" fmla="*/ 2715730 w 3533196"/>
                  <a:gd name="connsiteY6" fmla="*/ 2794266 h 3220607"/>
                  <a:gd name="connsiteX7" fmla="*/ 1773229 w 3533196"/>
                  <a:gd name="connsiteY7" fmla="*/ 3044337 h 3220607"/>
                  <a:gd name="connsiteX8" fmla="*/ 1104479 w 3533196"/>
                  <a:gd name="connsiteY8" fmla="*/ 3223365 h 3220607"/>
                  <a:gd name="connsiteX9" fmla="*/ 1066589 w 3533196"/>
                  <a:gd name="connsiteY9" fmla="*/ 3224312 h 3220607"/>
                  <a:gd name="connsiteX10" fmla="*/ 1190678 w 3533196"/>
                  <a:gd name="connsiteY10" fmla="*/ 3007395 h 3220607"/>
                  <a:gd name="connsiteX11" fmla="*/ 1506108 w 3533196"/>
                  <a:gd name="connsiteY11" fmla="*/ 2467469 h 3220607"/>
                  <a:gd name="connsiteX12" fmla="*/ 1494741 w 3533196"/>
                  <a:gd name="connsiteY12" fmla="*/ 2437158 h 3220607"/>
                  <a:gd name="connsiteX13" fmla="*/ 616651 w 3533196"/>
                  <a:gd name="connsiteY13" fmla="*/ 1931333 h 3220607"/>
                  <a:gd name="connsiteX14" fmla="*/ 45467 w 3533196"/>
                  <a:gd name="connsiteY14" fmla="*/ 1603589 h 3220607"/>
                  <a:gd name="connsiteX15" fmla="*/ 0 w 3533196"/>
                  <a:gd name="connsiteY15" fmla="*/ 1524968 h 3220607"/>
                  <a:gd name="connsiteX16" fmla="*/ 947 w 3533196"/>
                  <a:gd name="connsiteY16" fmla="*/ 558786 h 3220607"/>
                  <a:gd name="connsiteX17" fmla="*/ 32206 w 3533196"/>
                  <a:gd name="connsiteY17" fmla="*/ 498162 h 3220607"/>
                  <a:gd name="connsiteX18" fmla="*/ 472672 w 3533196"/>
                  <a:gd name="connsiteY18" fmla="*/ 245250 h 3220607"/>
                  <a:gd name="connsiteX19" fmla="*/ 879984 w 3533196"/>
                  <a:gd name="connsiteY19" fmla="*/ 7493 h 3220607"/>
                  <a:gd name="connsiteX20" fmla="*/ 934923 w 3533196"/>
                  <a:gd name="connsiteY20" fmla="*/ 12229 h 3220607"/>
                  <a:gd name="connsiteX21" fmla="*/ 1524105 w 3533196"/>
                  <a:gd name="connsiteY21" fmla="*/ 351341 h 3220607"/>
                  <a:gd name="connsiteX22" fmla="*/ 2389880 w 3533196"/>
                  <a:gd name="connsiteY22" fmla="*/ 853377 h 3220607"/>
                  <a:gd name="connsiteX23" fmla="*/ 2445768 w 3533196"/>
                  <a:gd name="connsiteY23" fmla="*/ 829696 h 3220607"/>
                  <a:gd name="connsiteX24" fmla="*/ 2852132 w 3533196"/>
                  <a:gd name="connsiteY24" fmla="*/ 125898 h 3220607"/>
                  <a:gd name="connsiteX25" fmla="*/ 2881497 w 3533196"/>
                  <a:gd name="connsiteY25" fmla="*/ 96533 h 3220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533196" h="3220607">
                    <a:moveTo>
                      <a:pt x="2881497" y="96533"/>
                    </a:moveTo>
                    <a:cubicBezTo>
                      <a:pt x="2899494" y="160946"/>
                      <a:pt x="2917492" y="225358"/>
                      <a:pt x="2935489" y="288823"/>
                    </a:cubicBezTo>
                    <a:cubicBezTo>
                      <a:pt x="3111676" y="946206"/>
                      <a:pt x="3286914" y="1602641"/>
                      <a:pt x="3463100" y="2260024"/>
                    </a:cubicBezTo>
                    <a:cubicBezTo>
                      <a:pt x="3485834" y="2345276"/>
                      <a:pt x="3506674" y="2430527"/>
                      <a:pt x="3533196" y="2513884"/>
                    </a:cubicBezTo>
                    <a:cubicBezTo>
                      <a:pt x="3548352" y="2560299"/>
                      <a:pt x="3533196" y="2582085"/>
                      <a:pt x="3490571" y="2588716"/>
                    </a:cubicBezTo>
                    <a:cubicBezTo>
                      <a:pt x="3413844" y="2601030"/>
                      <a:pt x="3340907" y="2625658"/>
                      <a:pt x="3267022" y="2645550"/>
                    </a:cubicBezTo>
                    <a:cubicBezTo>
                      <a:pt x="3083258" y="2694806"/>
                      <a:pt x="2900442" y="2746904"/>
                      <a:pt x="2715730" y="2794266"/>
                    </a:cubicBezTo>
                    <a:cubicBezTo>
                      <a:pt x="2401247" y="2875729"/>
                      <a:pt x="2087711" y="2961927"/>
                      <a:pt x="1773229" y="3044337"/>
                    </a:cubicBezTo>
                    <a:cubicBezTo>
                      <a:pt x="1549680" y="3103066"/>
                      <a:pt x="1328027" y="3163689"/>
                      <a:pt x="1104479" y="3223365"/>
                    </a:cubicBezTo>
                    <a:cubicBezTo>
                      <a:pt x="1094059" y="3226207"/>
                      <a:pt x="1084587" y="3234732"/>
                      <a:pt x="1066589" y="3224312"/>
                    </a:cubicBezTo>
                    <a:cubicBezTo>
                      <a:pt x="1108268" y="3151375"/>
                      <a:pt x="1148999" y="3079385"/>
                      <a:pt x="1190678" y="3007395"/>
                    </a:cubicBezTo>
                    <a:cubicBezTo>
                      <a:pt x="1294874" y="2827419"/>
                      <a:pt x="1400017" y="2647444"/>
                      <a:pt x="1506108" y="2467469"/>
                    </a:cubicBezTo>
                    <a:cubicBezTo>
                      <a:pt x="1516527" y="2449472"/>
                      <a:pt x="1510844" y="2446630"/>
                      <a:pt x="1494741" y="2437158"/>
                    </a:cubicBezTo>
                    <a:cubicBezTo>
                      <a:pt x="1202044" y="2269497"/>
                      <a:pt x="909348" y="2099941"/>
                      <a:pt x="616651" y="1931333"/>
                    </a:cubicBezTo>
                    <a:cubicBezTo>
                      <a:pt x="426257" y="1821454"/>
                      <a:pt x="236809" y="1712521"/>
                      <a:pt x="45467" y="1603589"/>
                    </a:cubicBezTo>
                    <a:cubicBezTo>
                      <a:pt x="13261" y="1585591"/>
                      <a:pt x="0" y="1563805"/>
                      <a:pt x="0" y="1524968"/>
                    </a:cubicBezTo>
                    <a:cubicBezTo>
                      <a:pt x="1894" y="1202907"/>
                      <a:pt x="1894" y="880846"/>
                      <a:pt x="947" y="558786"/>
                    </a:cubicBezTo>
                    <a:cubicBezTo>
                      <a:pt x="947" y="531316"/>
                      <a:pt x="5683" y="513318"/>
                      <a:pt x="32206" y="498162"/>
                    </a:cubicBezTo>
                    <a:cubicBezTo>
                      <a:pt x="179975" y="414805"/>
                      <a:pt x="326797" y="329554"/>
                      <a:pt x="472672" y="245250"/>
                    </a:cubicBezTo>
                    <a:cubicBezTo>
                      <a:pt x="609074" y="166629"/>
                      <a:pt x="745476" y="88008"/>
                      <a:pt x="879984" y="7493"/>
                    </a:cubicBezTo>
                    <a:cubicBezTo>
                      <a:pt x="903665" y="-6715"/>
                      <a:pt x="916926" y="1810"/>
                      <a:pt x="934923" y="12229"/>
                    </a:cubicBezTo>
                    <a:cubicBezTo>
                      <a:pt x="1131002" y="124951"/>
                      <a:pt x="1328027" y="237672"/>
                      <a:pt x="1524105" y="351341"/>
                    </a:cubicBezTo>
                    <a:cubicBezTo>
                      <a:pt x="1813012" y="518054"/>
                      <a:pt x="2101920" y="684768"/>
                      <a:pt x="2389880" y="853377"/>
                    </a:cubicBezTo>
                    <a:cubicBezTo>
                      <a:pt x="2424928" y="874216"/>
                      <a:pt x="2432506" y="852429"/>
                      <a:pt x="2445768" y="829696"/>
                    </a:cubicBezTo>
                    <a:cubicBezTo>
                      <a:pt x="2581222" y="594781"/>
                      <a:pt x="2716677" y="359866"/>
                      <a:pt x="2852132" y="125898"/>
                    </a:cubicBezTo>
                    <a:cubicBezTo>
                      <a:pt x="2858763" y="116426"/>
                      <a:pt x="2861605" y="103164"/>
                      <a:pt x="2881497" y="96533"/>
                    </a:cubicBezTo>
                    <a:close/>
                  </a:path>
                </a:pathLst>
              </a:custGeom>
              <a:solidFill>
                <a:schemeClr val="accent1"/>
              </a:solidFill>
              <a:ln w="9462" cap="flat">
                <a:noFill/>
                <a:prstDash val="solid"/>
                <a:miter/>
              </a:ln>
            </p:spPr>
            <p:txBody>
              <a:bodyPr rtlCol="0" anchor="ctr"/>
              <a:lstStyle/>
              <a:p>
                <a:endParaRPr lang="en-US"/>
              </a:p>
            </p:txBody>
          </p:sp>
          <p:sp>
            <p:nvSpPr>
              <p:cNvPr id="47" name="Freeform: Shape 90"/>
              <p:cNvSpPr/>
              <p:nvPr/>
            </p:nvSpPr>
            <p:spPr>
              <a:xfrm>
                <a:off x="4288671" y="-366"/>
                <a:ext cx="3608975" cy="4073122"/>
              </a:xfrm>
              <a:custGeom>
                <a:avLst/>
                <a:gdLst>
                  <a:gd name="connsiteX0" fmla="*/ 0 w 3608975"/>
                  <a:gd name="connsiteY0" fmla="*/ 1789698 h 4073121"/>
                  <a:gd name="connsiteX1" fmla="*/ 141138 w 3608975"/>
                  <a:gd name="connsiteY1" fmla="*/ 1647612 h 4073121"/>
                  <a:gd name="connsiteX2" fmla="*/ 1592306 w 3608975"/>
                  <a:gd name="connsiteY2" fmla="*/ 213495 h 4073121"/>
                  <a:gd name="connsiteX3" fmla="*/ 1777965 w 3608975"/>
                  <a:gd name="connsiteY3" fmla="*/ 25942 h 4073121"/>
                  <a:gd name="connsiteX4" fmla="*/ 1864164 w 3608975"/>
                  <a:gd name="connsiteY4" fmla="*/ 25942 h 4073121"/>
                  <a:gd name="connsiteX5" fmla="*/ 2024247 w 3608975"/>
                  <a:gd name="connsiteY5" fmla="*/ 191708 h 4073121"/>
                  <a:gd name="connsiteX6" fmla="*/ 2426823 w 3608975"/>
                  <a:gd name="connsiteY6" fmla="*/ 597126 h 4073121"/>
                  <a:gd name="connsiteX7" fmla="*/ 3111676 w 3608975"/>
                  <a:gd name="connsiteY7" fmla="*/ 1292398 h 4073121"/>
                  <a:gd name="connsiteX8" fmla="*/ 3597608 w 3608975"/>
                  <a:gd name="connsiteY8" fmla="*/ 1784962 h 4073121"/>
                  <a:gd name="connsiteX9" fmla="*/ 3617500 w 3608975"/>
                  <a:gd name="connsiteY9" fmla="*/ 1817168 h 4073121"/>
                  <a:gd name="connsiteX10" fmla="*/ 3367430 w 3608975"/>
                  <a:gd name="connsiteY10" fmla="*/ 1817168 h 4073121"/>
                  <a:gd name="connsiteX11" fmla="*/ 2742253 w 3608975"/>
                  <a:gd name="connsiteY11" fmla="*/ 1810537 h 4073121"/>
                  <a:gd name="connsiteX12" fmla="*/ 2721414 w 3608975"/>
                  <a:gd name="connsiteY12" fmla="*/ 1835165 h 4073121"/>
                  <a:gd name="connsiteX13" fmla="*/ 2716677 w 3608975"/>
                  <a:gd name="connsiteY13" fmla="*/ 2847762 h 4073121"/>
                  <a:gd name="connsiteX14" fmla="*/ 2714783 w 3608975"/>
                  <a:gd name="connsiteY14" fmla="*/ 3506093 h 4073121"/>
                  <a:gd name="connsiteX15" fmla="*/ 2669316 w 3608975"/>
                  <a:gd name="connsiteY15" fmla="*/ 3584713 h 4073121"/>
                  <a:gd name="connsiteX16" fmla="*/ 1829116 w 3608975"/>
                  <a:gd name="connsiteY16" fmla="*/ 4062121 h 4073121"/>
                  <a:gd name="connsiteX17" fmla="*/ 1760915 w 3608975"/>
                  <a:gd name="connsiteY17" fmla="*/ 4064963 h 4073121"/>
                  <a:gd name="connsiteX18" fmla="*/ 1322344 w 3608975"/>
                  <a:gd name="connsiteY18" fmla="*/ 3807314 h 4073121"/>
                  <a:gd name="connsiteX19" fmla="*/ 914084 w 3608975"/>
                  <a:gd name="connsiteY19" fmla="*/ 3571452 h 4073121"/>
                  <a:gd name="connsiteX20" fmla="*/ 891350 w 3608975"/>
                  <a:gd name="connsiteY20" fmla="*/ 3521248 h 4073121"/>
                  <a:gd name="connsiteX21" fmla="*/ 894192 w 3608975"/>
                  <a:gd name="connsiteY21" fmla="*/ 2841132 h 4073121"/>
                  <a:gd name="connsiteX22" fmla="*/ 901770 w 3608975"/>
                  <a:gd name="connsiteY22" fmla="*/ 1840849 h 4073121"/>
                  <a:gd name="connsiteX23" fmla="*/ 853461 w 3608975"/>
                  <a:gd name="connsiteY23" fmla="*/ 1803906 h 4073121"/>
                  <a:gd name="connsiteX24" fmla="*/ 39784 w 3608975"/>
                  <a:gd name="connsiteY24" fmla="*/ 1799170 h 4073121"/>
                  <a:gd name="connsiteX25" fmla="*/ 0 w 3608975"/>
                  <a:gd name="connsiteY25" fmla="*/ 1789698 h 4073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608975" h="4073121">
                    <a:moveTo>
                      <a:pt x="0" y="1789698"/>
                    </a:moveTo>
                    <a:cubicBezTo>
                      <a:pt x="47362" y="1742336"/>
                      <a:pt x="93777" y="1694027"/>
                      <a:pt x="141138" y="1647612"/>
                    </a:cubicBezTo>
                    <a:cubicBezTo>
                      <a:pt x="624230" y="1170205"/>
                      <a:pt x="1108268" y="691850"/>
                      <a:pt x="1592306" y="213495"/>
                    </a:cubicBezTo>
                    <a:cubicBezTo>
                      <a:pt x="1654824" y="151924"/>
                      <a:pt x="1719236" y="91301"/>
                      <a:pt x="1777965" y="25942"/>
                    </a:cubicBezTo>
                    <a:cubicBezTo>
                      <a:pt x="1811118" y="-10053"/>
                      <a:pt x="1836694" y="-7212"/>
                      <a:pt x="1864164" y="25942"/>
                    </a:cubicBezTo>
                    <a:cubicBezTo>
                      <a:pt x="1912473" y="86565"/>
                      <a:pt x="1970254" y="137716"/>
                      <a:pt x="2024247" y="191708"/>
                    </a:cubicBezTo>
                    <a:cubicBezTo>
                      <a:pt x="2157807" y="327163"/>
                      <a:pt x="2293262" y="461671"/>
                      <a:pt x="2426823" y="597126"/>
                    </a:cubicBezTo>
                    <a:cubicBezTo>
                      <a:pt x="2654160" y="830146"/>
                      <a:pt x="2883391" y="1060325"/>
                      <a:pt x="3111676" y="1292398"/>
                    </a:cubicBezTo>
                    <a:cubicBezTo>
                      <a:pt x="3272706" y="1457218"/>
                      <a:pt x="3435631" y="1620142"/>
                      <a:pt x="3597608" y="1784962"/>
                    </a:cubicBezTo>
                    <a:cubicBezTo>
                      <a:pt x="3605186" y="1792540"/>
                      <a:pt x="3617500" y="1796329"/>
                      <a:pt x="3617500" y="1817168"/>
                    </a:cubicBezTo>
                    <a:cubicBezTo>
                      <a:pt x="3534143" y="1817168"/>
                      <a:pt x="3450787" y="1818115"/>
                      <a:pt x="3367430" y="1817168"/>
                    </a:cubicBezTo>
                    <a:cubicBezTo>
                      <a:pt x="3159038" y="1815273"/>
                      <a:pt x="2950645" y="1813379"/>
                      <a:pt x="2742253" y="1810537"/>
                    </a:cubicBezTo>
                    <a:cubicBezTo>
                      <a:pt x="2721414" y="1810537"/>
                      <a:pt x="2721414" y="1816221"/>
                      <a:pt x="2721414" y="1835165"/>
                    </a:cubicBezTo>
                    <a:cubicBezTo>
                      <a:pt x="2720466" y="2172382"/>
                      <a:pt x="2718572" y="2510546"/>
                      <a:pt x="2716677" y="2847762"/>
                    </a:cubicBezTo>
                    <a:cubicBezTo>
                      <a:pt x="2715730" y="3067521"/>
                      <a:pt x="2714783" y="3286333"/>
                      <a:pt x="2714783" y="3506093"/>
                    </a:cubicBezTo>
                    <a:cubicBezTo>
                      <a:pt x="2714783" y="3543035"/>
                      <a:pt x="2702469" y="3564821"/>
                      <a:pt x="2669316" y="3584713"/>
                    </a:cubicBezTo>
                    <a:cubicBezTo>
                      <a:pt x="2388933" y="3741955"/>
                      <a:pt x="2109498" y="3902038"/>
                      <a:pt x="1829116" y="4062121"/>
                    </a:cubicBezTo>
                    <a:cubicBezTo>
                      <a:pt x="1805435" y="4075382"/>
                      <a:pt x="1787437" y="4081066"/>
                      <a:pt x="1760915" y="4064963"/>
                    </a:cubicBezTo>
                    <a:cubicBezTo>
                      <a:pt x="1615987" y="3977817"/>
                      <a:pt x="1469165" y="3892565"/>
                      <a:pt x="1322344" y="3807314"/>
                    </a:cubicBezTo>
                    <a:cubicBezTo>
                      <a:pt x="1186889" y="3727746"/>
                      <a:pt x="1051434" y="3648178"/>
                      <a:pt x="914084" y="3571452"/>
                    </a:cubicBezTo>
                    <a:cubicBezTo>
                      <a:pt x="890403" y="3558191"/>
                      <a:pt x="891350" y="3542087"/>
                      <a:pt x="891350" y="3521248"/>
                    </a:cubicBezTo>
                    <a:cubicBezTo>
                      <a:pt x="892298" y="3294858"/>
                      <a:pt x="893245" y="3068469"/>
                      <a:pt x="894192" y="2841132"/>
                    </a:cubicBezTo>
                    <a:cubicBezTo>
                      <a:pt x="896087" y="2507704"/>
                      <a:pt x="897981" y="2174276"/>
                      <a:pt x="901770" y="1840849"/>
                    </a:cubicBezTo>
                    <a:cubicBezTo>
                      <a:pt x="901770" y="1800118"/>
                      <a:pt x="879037" y="1803906"/>
                      <a:pt x="853461" y="1803906"/>
                    </a:cubicBezTo>
                    <a:cubicBezTo>
                      <a:pt x="582551" y="1802959"/>
                      <a:pt x="311641" y="1801065"/>
                      <a:pt x="39784" y="1799170"/>
                    </a:cubicBezTo>
                    <a:cubicBezTo>
                      <a:pt x="28417" y="1799170"/>
                      <a:pt x="15156" y="1803906"/>
                      <a:pt x="0" y="1789698"/>
                    </a:cubicBezTo>
                    <a:close/>
                  </a:path>
                </a:pathLst>
              </a:custGeom>
              <a:solidFill>
                <a:schemeClr val="accent2"/>
              </a:solidFill>
              <a:ln w="9462" cap="flat">
                <a:noFill/>
                <a:prstDash val="solid"/>
                <a:miter/>
              </a:ln>
            </p:spPr>
            <p:txBody>
              <a:bodyPr rtlCol="0" anchor="ctr"/>
              <a:lstStyle/>
              <a:p>
                <a:endParaRPr lang="en-US"/>
              </a:p>
            </p:txBody>
          </p:sp>
        </p:grpSp>
        <p:sp>
          <p:nvSpPr>
            <p:cNvPr id="42" name="Parallelogram 15"/>
            <p:cNvSpPr/>
            <p:nvPr/>
          </p:nvSpPr>
          <p:spPr>
            <a:xfrm flipH="1">
              <a:off x="2295102" y="2549490"/>
              <a:ext cx="400895" cy="400895"/>
            </a:xfrm>
            <a:custGeom>
              <a:avLst/>
              <a:gdLst/>
              <a:ahLst/>
              <a:cxnLst/>
              <a:rect l="l" t="t" r="r" b="b"/>
              <a:pathLst>
                <a:path w="3242753" h="3227814">
                  <a:moveTo>
                    <a:pt x="1621376" y="1043635"/>
                  </a:moveTo>
                  <a:cubicBezTo>
                    <a:pt x="1557188" y="1043635"/>
                    <a:pt x="1505154" y="1095669"/>
                    <a:pt x="1505154" y="1159857"/>
                  </a:cubicBezTo>
                  <a:lnTo>
                    <a:pt x="1505154" y="1625483"/>
                  </a:lnTo>
                  <a:lnTo>
                    <a:pt x="1033577" y="1625483"/>
                  </a:lnTo>
                  <a:cubicBezTo>
                    <a:pt x="969389" y="1625483"/>
                    <a:pt x="917355" y="1677517"/>
                    <a:pt x="917355" y="1741705"/>
                  </a:cubicBezTo>
                  <a:cubicBezTo>
                    <a:pt x="917355" y="1805893"/>
                    <a:pt x="969389" y="1857927"/>
                    <a:pt x="1033577" y="1857927"/>
                  </a:cubicBezTo>
                  <a:lnTo>
                    <a:pt x="1614688" y="1857927"/>
                  </a:lnTo>
                  <a:lnTo>
                    <a:pt x="1619859" y="1856884"/>
                  </a:lnTo>
                  <a:cubicBezTo>
                    <a:pt x="1620361" y="1857187"/>
                    <a:pt x="1620868" y="1857190"/>
                    <a:pt x="1621376" y="1857190"/>
                  </a:cubicBezTo>
                  <a:cubicBezTo>
                    <a:pt x="1685564" y="1857190"/>
                    <a:pt x="1737598" y="1805156"/>
                    <a:pt x="1737598" y="1740968"/>
                  </a:cubicBezTo>
                  <a:lnTo>
                    <a:pt x="1737598" y="1159857"/>
                  </a:lnTo>
                  <a:cubicBezTo>
                    <a:pt x="1737598" y="1095669"/>
                    <a:pt x="1685564" y="1043635"/>
                    <a:pt x="1621376" y="1043635"/>
                  </a:cubicBezTo>
                  <a:close/>
                  <a:moveTo>
                    <a:pt x="1621376" y="628818"/>
                  </a:moveTo>
                  <a:cubicBezTo>
                    <a:pt x="2206882" y="628818"/>
                    <a:pt x="2681529" y="1103464"/>
                    <a:pt x="2681529" y="1688970"/>
                  </a:cubicBezTo>
                  <a:cubicBezTo>
                    <a:pt x="2681529" y="2274476"/>
                    <a:pt x="2206882" y="2749122"/>
                    <a:pt x="1621376" y="2749122"/>
                  </a:cubicBezTo>
                  <a:cubicBezTo>
                    <a:pt x="1035870" y="2749122"/>
                    <a:pt x="561223" y="2274476"/>
                    <a:pt x="561223" y="1688970"/>
                  </a:cubicBezTo>
                  <a:cubicBezTo>
                    <a:pt x="561223" y="1103464"/>
                    <a:pt x="1035870" y="628818"/>
                    <a:pt x="1621376" y="628818"/>
                  </a:cubicBezTo>
                  <a:close/>
                  <a:moveTo>
                    <a:pt x="1621376" y="424596"/>
                  </a:moveTo>
                  <a:cubicBezTo>
                    <a:pt x="923081" y="424596"/>
                    <a:pt x="357001" y="990676"/>
                    <a:pt x="357001" y="1688970"/>
                  </a:cubicBezTo>
                  <a:cubicBezTo>
                    <a:pt x="357001" y="2128645"/>
                    <a:pt x="581423" y="2515905"/>
                    <a:pt x="922189" y="2742109"/>
                  </a:cubicBezTo>
                  <a:lnTo>
                    <a:pt x="652992" y="3227814"/>
                  </a:lnTo>
                  <a:lnTo>
                    <a:pt x="911997" y="3227814"/>
                  </a:lnTo>
                  <a:lnTo>
                    <a:pt x="1121304" y="2850168"/>
                  </a:lnTo>
                  <a:cubicBezTo>
                    <a:pt x="1274563" y="2916691"/>
                    <a:pt x="1443689" y="2953344"/>
                    <a:pt x="1621376" y="2953344"/>
                  </a:cubicBezTo>
                  <a:cubicBezTo>
                    <a:pt x="1799063" y="2953344"/>
                    <a:pt x="1968189" y="2916691"/>
                    <a:pt x="2121449" y="2850168"/>
                  </a:cubicBezTo>
                  <a:lnTo>
                    <a:pt x="2330755" y="3227814"/>
                  </a:lnTo>
                  <a:lnTo>
                    <a:pt x="2589760" y="3227814"/>
                  </a:lnTo>
                  <a:lnTo>
                    <a:pt x="2320563" y="2742109"/>
                  </a:lnTo>
                  <a:cubicBezTo>
                    <a:pt x="2661329" y="2515905"/>
                    <a:pt x="2885751" y="2128645"/>
                    <a:pt x="2885751" y="1688970"/>
                  </a:cubicBezTo>
                  <a:cubicBezTo>
                    <a:pt x="2885751" y="990676"/>
                    <a:pt x="2319671" y="424596"/>
                    <a:pt x="1621376" y="424596"/>
                  </a:cubicBezTo>
                  <a:close/>
                  <a:moveTo>
                    <a:pt x="2599800" y="123238"/>
                  </a:moveTo>
                  <a:cubicBezTo>
                    <a:pt x="2434609" y="120698"/>
                    <a:pt x="2268460" y="180476"/>
                    <a:pt x="2139563" y="303161"/>
                  </a:cubicBezTo>
                  <a:lnTo>
                    <a:pt x="3057258" y="1232053"/>
                  </a:lnTo>
                  <a:cubicBezTo>
                    <a:pt x="3305736" y="977255"/>
                    <a:pt x="3304415" y="570405"/>
                    <a:pt x="3054287" y="317226"/>
                  </a:cubicBezTo>
                  <a:cubicBezTo>
                    <a:pt x="2929224" y="190636"/>
                    <a:pt x="2764991" y="125778"/>
                    <a:pt x="2599800" y="123238"/>
                  </a:cubicBezTo>
                  <a:close/>
                  <a:moveTo>
                    <a:pt x="642953" y="123238"/>
                  </a:moveTo>
                  <a:cubicBezTo>
                    <a:pt x="477762" y="125778"/>
                    <a:pt x="313529" y="190636"/>
                    <a:pt x="188466" y="317226"/>
                  </a:cubicBezTo>
                  <a:cubicBezTo>
                    <a:pt x="-61662" y="570405"/>
                    <a:pt x="-62983" y="977255"/>
                    <a:pt x="185495" y="1232053"/>
                  </a:cubicBezTo>
                  <a:lnTo>
                    <a:pt x="1103190" y="303161"/>
                  </a:lnTo>
                  <a:cubicBezTo>
                    <a:pt x="974294" y="180476"/>
                    <a:pt x="808144" y="120698"/>
                    <a:pt x="642953" y="123238"/>
                  </a:cubicBezTo>
                  <a:close/>
                  <a:moveTo>
                    <a:pt x="1722692" y="0"/>
                  </a:moveTo>
                  <a:lnTo>
                    <a:pt x="1520061" y="0"/>
                  </a:lnTo>
                  <a:cubicBezTo>
                    <a:pt x="1440152" y="0"/>
                    <a:pt x="1375373" y="64779"/>
                    <a:pt x="1375373" y="144688"/>
                  </a:cubicBezTo>
                  <a:lnTo>
                    <a:pt x="1375373" y="289376"/>
                  </a:lnTo>
                  <a:lnTo>
                    <a:pt x="1867380" y="289376"/>
                  </a:lnTo>
                  <a:lnTo>
                    <a:pt x="1867380" y="144688"/>
                  </a:lnTo>
                  <a:cubicBezTo>
                    <a:pt x="1867380" y="64779"/>
                    <a:pt x="1802601" y="0"/>
                    <a:pt x="172269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200" dirty="0"/>
            </a:p>
          </p:txBody>
        </p:sp>
        <p:sp>
          <p:nvSpPr>
            <p:cNvPr id="43" name="Rectangle 16"/>
            <p:cNvSpPr/>
            <p:nvPr/>
          </p:nvSpPr>
          <p:spPr>
            <a:xfrm rot="2700000">
              <a:off x="1217726" y="4562085"/>
              <a:ext cx="265920" cy="476745"/>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200" dirty="0"/>
            </a:p>
          </p:txBody>
        </p:sp>
        <p:sp>
          <p:nvSpPr>
            <p:cNvPr id="44" name="Rectangle 9"/>
            <p:cNvSpPr/>
            <p:nvPr/>
          </p:nvSpPr>
          <p:spPr>
            <a:xfrm>
              <a:off x="3548745" y="4622819"/>
              <a:ext cx="379532" cy="355275"/>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1" fmla="*/ 833935 w 3239999"/>
                <a:gd name="connsiteY0-2" fmla="*/ 22 h 3032924"/>
                <a:gd name="connsiteX1-3" fmla="*/ 1576606 w 3239999"/>
                <a:gd name="connsiteY1-4" fmla="*/ 402054 h 3032924"/>
                <a:gd name="connsiteX2-5" fmla="*/ 1576606 w 3239999"/>
                <a:gd name="connsiteY2-6" fmla="*/ 430441 h 3032924"/>
                <a:gd name="connsiteX3-7" fmla="*/ 1576606 w 3239999"/>
                <a:gd name="connsiteY3-8" fmla="*/ 526981 h 3032924"/>
                <a:gd name="connsiteX4-9" fmla="*/ 1576606 w 3239999"/>
                <a:gd name="connsiteY4-10" fmla="*/ 2765302 h 3032924"/>
                <a:gd name="connsiteX5-11" fmla="*/ 378630 w 3239999"/>
                <a:gd name="connsiteY5-12" fmla="*/ 2472117 h 3032924"/>
                <a:gd name="connsiteX6-13" fmla="*/ 384918 w 3239999"/>
                <a:gd name="connsiteY6-14" fmla="*/ 526981 h 3032924"/>
                <a:gd name="connsiteX7-15" fmla="*/ 239143 w 3239999"/>
                <a:gd name="connsiteY7-16" fmla="*/ 526981 h 3032924"/>
                <a:gd name="connsiteX8-17" fmla="*/ 239143 w 3239999"/>
                <a:gd name="connsiteY8-18" fmla="*/ 2776423 h 3032924"/>
                <a:gd name="connsiteX9-19" fmla="*/ 1576606 w 3239999"/>
                <a:gd name="connsiteY9-20" fmla="*/ 2776423 h 3032924"/>
                <a:gd name="connsiteX10-21" fmla="*/ 1576606 w 3239999"/>
                <a:gd name="connsiteY10-22" fmla="*/ 2778202 h 3032924"/>
                <a:gd name="connsiteX11-23" fmla="*/ 1663394 w 3239999"/>
                <a:gd name="connsiteY11-24" fmla="*/ 2778202 h 3032924"/>
                <a:gd name="connsiteX12-25" fmla="*/ 1663394 w 3239999"/>
                <a:gd name="connsiteY12-26" fmla="*/ 2776423 h 3032924"/>
                <a:gd name="connsiteX13-27" fmla="*/ 3000856 w 3239999"/>
                <a:gd name="connsiteY13-28" fmla="*/ 2776423 h 3032924"/>
                <a:gd name="connsiteX14-29" fmla="*/ 3000856 w 3239999"/>
                <a:gd name="connsiteY14-30" fmla="*/ 526981 h 3032924"/>
                <a:gd name="connsiteX15-31" fmla="*/ 2855082 w 3239999"/>
                <a:gd name="connsiteY15-32" fmla="*/ 526981 h 3032924"/>
                <a:gd name="connsiteX16-33" fmla="*/ 2861369 w 3239999"/>
                <a:gd name="connsiteY16-34" fmla="*/ 2472117 h 3032924"/>
                <a:gd name="connsiteX17-35" fmla="*/ 1663394 w 3239999"/>
                <a:gd name="connsiteY17-36" fmla="*/ 2765302 h 3032924"/>
                <a:gd name="connsiteX18-37" fmla="*/ 1663394 w 3239999"/>
                <a:gd name="connsiteY18-38" fmla="*/ 526981 h 3032924"/>
                <a:gd name="connsiteX19-39" fmla="*/ 1663394 w 3239999"/>
                <a:gd name="connsiteY19-40" fmla="*/ 430441 h 3032924"/>
                <a:gd name="connsiteX20-41" fmla="*/ 1663394 w 3239999"/>
                <a:gd name="connsiteY20-42" fmla="*/ 402054 h 3032924"/>
                <a:gd name="connsiteX21-43" fmla="*/ 2406065 w 3239999"/>
                <a:gd name="connsiteY21-44" fmla="*/ 22 h 3032924"/>
                <a:gd name="connsiteX22-45" fmla="*/ 2853673 w 3239999"/>
                <a:gd name="connsiteY22-46" fmla="*/ 91100 h 3032924"/>
                <a:gd name="connsiteX23-47" fmla="*/ 2854770 w 3239999"/>
                <a:gd name="connsiteY23-48" fmla="*/ 430441 h 3032924"/>
                <a:gd name="connsiteX24-49" fmla="*/ 3120669 w 3239999"/>
                <a:gd name="connsiteY24-50" fmla="*/ 428517 h 3032924"/>
                <a:gd name="connsiteX25-51" fmla="*/ 3120669 w 3239999"/>
                <a:gd name="connsiteY25-52" fmla="*/ 738345 h 3032924"/>
                <a:gd name="connsiteX26-53" fmla="*/ 3239999 w 3239999"/>
                <a:gd name="connsiteY26-54" fmla="*/ 738345 h 3032924"/>
                <a:gd name="connsiteX27-55" fmla="*/ 3239999 w 3239999"/>
                <a:gd name="connsiteY27-56" fmla="*/ 3032924 h 3032924"/>
                <a:gd name="connsiteX28-57" fmla="*/ 0 w 3239999"/>
                <a:gd name="connsiteY28-58" fmla="*/ 3032924 h 3032924"/>
                <a:gd name="connsiteX29-59" fmla="*/ 0 w 3239999"/>
                <a:gd name="connsiteY29-60" fmla="*/ 738345 h 3032924"/>
                <a:gd name="connsiteX30-61" fmla="*/ 102477 w 3239999"/>
                <a:gd name="connsiteY30-62" fmla="*/ 738345 h 3032924"/>
                <a:gd name="connsiteX31-63" fmla="*/ 102477 w 3239999"/>
                <a:gd name="connsiteY31-64" fmla="*/ 428517 h 3032924"/>
                <a:gd name="connsiteX32-65" fmla="*/ 385229 w 3239999"/>
                <a:gd name="connsiteY32-66" fmla="*/ 430441 h 3032924"/>
                <a:gd name="connsiteX33-67" fmla="*/ 386326 w 3239999"/>
                <a:gd name="connsiteY33-68" fmla="*/ 91100 h 3032924"/>
                <a:gd name="connsiteX34-69" fmla="*/ 833935 w 3239999"/>
                <a:gd name="connsiteY34-70" fmla="*/ 22 h 3032924"/>
                <a:gd name="connsiteX0-71" fmla="*/ 833935 w 3239999"/>
                <a:gd name="connsiteY0-72" fmla="*/ 22 h 3032924"/>
                <a:gd name="connsiteX1-73" fmla="*/ 1576606 w 3239999"/>
                <a:gd name="connsiteY1-74" fmla="*/ 402054 h 3032924"/>
                <a:gd name="connsiteX2-75" fmla="*/ 1576606 w 3239999"/>
                <a:gd name="connsiteY2-76" fmla="*/ 430441 h 3032924"/>
                <a:gd name="connsiteX3-77" fmla="*/ 1576606 w 3239999"/>
                <a:gd name="connsiteY3-78" fmla="*/ 526981 h 3032924"/>
                <a:gd name="connsiteX4-79" fmla="*/ 1576606 w 3239999"/>
                <a:gd name="connsiteY4-80" fmla="*/ 2765302 h 3032924"/>
                <a:gd name="connsiteX5-81" fmla="*/ 378630 w 3239999"/>
                <a:gd name="connsiteY5-82" fmla="*/ 2472117 h 3032924"/>
                <a:gd name="connsiteX6-83" fmla="*/ 384918 w 3239999"/>
                <a:gd name="connsiteY6-84" fmla="*/ 526981 h 3032924"/>
                <a:gd name="connsiteX7-85" fmla="*/ 239143 w 3239999"/>
                <a:gd name="connsiteY7-86" fmla="*/ 526981 h 3032924"/>
                <a:gd name="connsiteX8-87" fmla="*/ 239143 w 3239999"/>
                <a:gd name="connsiteY8-88" fmla="*/ 2776423 h 3032924"/>
                <a:gd name="connsiteX9-89" fmla="*/ 1576606 w 3239999"/>
                <a:gd name="connsiteY9-90" fmla="*/ 2776423 h 3032924"/>
                <a:gd name="connsiteX10-91" fmla="*/ 1576606 w 3239999"/>
                <a:gd name="connsiteY10-92" fmla="*/ 2778202 h 3032924"/>
                <a:gd name="connsiteX11-93" fmla="*/ 1663394 w 3239999"/>
                <a:gd name="connsiteY11-94" fmla="*/ 2778202 h 3032924"/>
                <a:gd name="connsiteX12-95" fmla="*/ 1663394 w 3239999"/>
                <a:gd name="connsiteY12-96" fmla="*/ 2776423 h 3032924"/>
                <a:gd name="connsiteX13-97" fmla="*/ 3000856 w 3239999"/>
                <a:gd name="connsiteY13-98" fmla="*/ 2776423 h 3032924"/>
                <a:gd name="connsiteX14-99" fmla="*/ 3000856 w 3239999"/>
                <a:gd name="connsiteY14-100" fmla="*/ 526981 h 3032924"/>
                <a:gd name="connsiteX15-101" fmla="*/ 2855082 w 3239999"/>
                <a:gd name="connsiteY15-102" fmla="*/ 526981 h 3032924"/>
                <a:gd name="connsiteX16-103" fmla="*/ 2861369 w 3239999"/>
                <a:gd name="connsiteY16-104" fmla="*/ 2472117 h 3032924"/>
                <a:gd name="connsiteX17-105" fmla="*/ 1663394 w 3239999"/>
                <a:gd name="connsiteY17-106" fmla="*/ 2765302 h 3032924"/>
                <a:gd name="connsiteX18-107" fmla="*/ 1663394 w 3239999"/>
                <a:gd name="connsiteY18-108" fmla="*/ 526981 h 3032924"/>
                <a:gd name="connsiteX19-109" fmla="*/ 1663394 w 3239999"/>
                <a:gd name="connsiteY19-110" fmla="*/ 430441 h 3032924"/>
                <a:gd name="connsiteX20-111" fmla="*/ 1663394 w 3239999"/>
                <a:gd name="connsiteY20-112" fmla="*/ 402054 h 3032924"/>
                <a:gd name="connsiteX21-113" fmla="*/ 2406065 w 3239999"/>
                <a:gd name="connsiteY21-114" fmla="*/ 22 h 3032924"/>
                <a:gd name="connsiteX22-115" fmla="*/ 2853673 w 3239999"/>
                <a:gd name="connsiteY22-116" fmla="*/ 91100 h 3032924"/>
                <a:gd name="connsiteX23-117" fmla="*/ 2854770 w 3239999"/>
                <a:gd name="connsiteY23-118" fmla="*/ 430441 h 3032924"/>
                <a:gd name="connsiteX24-119" fmla="*/ 3120669 w 3239999"/>
                <a:gd name="connsiteY24-120" fmla="*/ 428517 h 3032924"/>
                <a:gd name="connsiteX25-121" fmla="*/ 3120669 w 3239999"/>
                <a:gd name="connsiteY25-122" fmla="*/ 738345 h 3032924"/>
                <a:gd name="connsiteX26-123" fmla="*/ 3239999 w 3239999"/>
                <a:gd name="connsiteY26-124" fmla="*/ 738345 h 3032924"/>
                <a:gd name="connsiteX27-125" fmla="*/ 3239999 w 3239999"/>
                <a:gd name="connsiteY27-126" fmla="*/ 3032924 h 3032924"/>
                <a:gd name="connsiteX28-127" fmla="*/ 0 w 3239999"/>
                <a:gd name="connsiteY28-128" fmla="*/ 3032924 h 3032924"/>
                <a:gd name="connsiteX29-129" fmla="*/ 0 w 3239999"/>
                <a:gd name="connsiteY29-130" fmla="*/ 738345 h 3032924"/>
                <a:gd name="connsiteX30-131" fmla="*/ 102477 w 3239999"/>
                <a:gd name="connsiteY30-132" fmla="*/ 738345 h 3032924"/>
                <a:gd name="connsiteX31-133" fmla="*/ 102477 w 3239999"/>
                <a:gd name="connsiteY31-134" fmla="*/ 428517 h 3032924"/>
                <a:gd name="connsiteX32-135" fmla="*/ 385229 w 3239999"/>
                <a:gd name="connsiteY32-136" fmla="*/ 430441 h 3032924"/>
                <a:gd name="connsiteX33-137" fmla="*/ 386326 w 3239999"/>
                <a:gd name="connsiteY33-138" fmla="*/ 91100 h 3032924"/>
                <a:gd name="connsiteX34-139" fmla="*/ 833935 w 3239999"/>
                <a:gd name="connsiteY34-140" fmla="*/ 22 h 3032924"/>
                <a:gd name="connsiteX0-141" fmla="*/ 1576606 w 3239999"/>
                <a:gd name="connsiteY0-142" fmla="*/ 2778202 h 3032924"/>
                <a:gd name="connsiteX1-143" fmla="*/ 1663394 w 3239999"/>
                <a:gd name="connsiteY1-144" fmla="*/ 2778202 h 3032924"/>
                <a:gd name="connsiteX2-145" fmla="*/ 1663394 w 3239999"/>
                <a:gd name="connsiteY2-146" fmla="*/ 2776423 h 3032924"/>
                <a:gd name="connsiteX3-147" fmla="*/ 3000856 w 3239999"/>
                <a:gd name="connsiteY3-148" fmla="*/ 2776423 h 3032924"/>
                <a:gd name="connsiteX4-149" fmla="*/ 3000856 w 3239999"/>
                <a:gd name="connsiteY4-150" fmla="*/ 526981 h 3032924"/>
                <a:gd name="connsiteX5-151" fmla="*/ 2855082 w 3239999"/>
                <a:gd name="connsiteY5-152" fmla="*/ 526981 h 3032924"/>
                <a:gd name="connsiteX6-153" fmla="*/ 2861369 w 3239999"/>
                <a:gd name="connsiteY6-154" fmla="*/ 2472117 h 3032924"/>
                <a:gd name="connsiteX7-155" fmla="*/ 1663394 w 3239999"/>
                <a:gd name="connsiteY7-156" fmla="*/ 2765302 h 3032924"/>
                <a:gd name="connsiteX8-157" fmla="*/ 1663394 w 3239999"/>
                <a:gd name="connsiteY8-158" fmla="*/ 526981 h 3032924"/>
                <a:gd name="connsiteX9-159" fmla="*/ 1663394 w 3239999"/>
                <a:gd name="connsiteY9-160" fmla="*/ 430441 h 3032924"/>
                <a:gd name="connsiteX10-161" fmla="*/ 1663394 w 3239999"/>
                <a:gd name="connsiteY10-162" fmla="*/ 402054 h 3032924"/>
                <a:gd name="connsiteX11-163" fmla="*/ 2406065 w 3239999"/>
                <a:gd name="connsiteY11-164" fmla="*/ 22 h 3032924"/>
                <a:gd name="connsiteX12-165" fmla="*/ 2853673 w 3239999"/>
                <a:gd name="connsiteY12-166" fmla="*/ 91100 h 3032924"/>
                <a:gd name="connsiteX13-167" fmla="*/ 2854770 w 3239999"/>
                <a:gd name="connsiteY13-168" fmla="*/ 430441 h 3032924"/>
                <a:gd name="connsiteX14-169" fmla="*/ 3120669 w 3239999"/>
                <a:gd name="connsiteY14-170" fmla="*/ 428517 h 3032924"/>
                <a:gd name="connsiteX15-171" fmla="*/ 3120669 w 3239999"/>
                <a:gd name="connsiteY15-172" fmla="*/ 738345 h 3032924"/>
                <a:gd name="connsiteX16-173" fmla="*/ 3239999 w 3239999"/>
                <a:gd name="connsiteY16-174" fmla="*/ 738345 h 3032924"/>
                <a:gd name="connsiteX17-175" fmla="*/ 3239999 w 3239999"/>
                <a:gd name="connsiteY17-176" fmla="*/ 3032924 h 3032924"/>
                <a:gd name="connsiteX18-177" fmla="*/ 0 w 3239999"/>
                <a:gd name="connsiteY18-178" fmla="*/ 3032924 h 3032924"/>
                <a:gd name="connsiteX19-179" fmla="*/ 0 w 3239999"/>
                <a:gd name="connsiteY19-180" fmla="*/ 738345 h 3032924"/>
                <a:gd name="connsiteX20-181" fmla="*/ 102477 w 3239999"/>
                <a:gd name="connsiteY20-182" fmla="*/ 738345 h 3032924"/>
                <a:gd name="connsiteX21-183" fmla="*/ 102477 w 3239999"/>
                <a:gd name="connsiteY21-184" fmla="*/ 428517 h 3032924"/>
                <a:gd name="connsiteX22-185" fmla="*/ 385229 w 3239999"/>
                <a:gd name="connsiteY22-186" fmla="*/ 430441 h 3032924"/>
                <a:gd name="connsiteX23-187" fmla="*/ 386326 w 3239999"/>
                <a:gd name="connsiteY23-188" fmla="*/ 91100 h 3032924"/>
                <a:gd name="connsiteX24-189" fmla="*/ 833935 w 3239999"/>
                <a:gd name="connsiteY24-190" fmla="*/ 22 h 3032924"/>
                <a:gd name="connsiteX25-191" fmla="*/ 1576606 w 3239999"/>
                <a:gd name="connsiteY25-192" fmla="*/ 402054 h 3032924"/>
                <a:gd name="connsiteX26-193" fmla="*/ 1576606 w 3239999"/>
                <a:gd name="connsiteY26-194" fmla="*/ 430441 h 3032924"/>
                <a:gd name="connsiteX27-195" fmla="*/ 1576606 w 3239999"/>
                <a:gd name="connsiteY27-196" fmla="*/ 526981 h 3032924"/>
                <a:gd name="connsiteX28-197" fmla="*/ 1576606 w 3239999"/>
                <a:gd name="connsiteY28-198" fmla="*/ 2765302 h 3032924"/>
                <a:gd name="connsiteX29-199" fmla="*/ 378630 w 3239999"/>
                <a:gd name="connsiteY29-200" fmla="*/ 2472117 h 3032924"/>
                <a:gd name="connsiteX30-201" fmla="*/ 384918 w 3239999"/>
                <a:gd name="connsiteY30-202" fmla="*/ 526981 h 3032924"/>
                <a:gd name="connsiteX31-203" fmla="*/ 239143 w 3239999"/>
                <a:gd name="connsiteY31-204" fmla="*/ 526981 h 3032924"/>
                <a:gd name="connsiteX32-205" fmla="*/ 239143 w 3239999"/>
                <a:gd name="connsiteY32-206" fmla="*/ 2776423 h 3032924"/>
                <a:gd name="connsiteX33-207" fmla="*/ 1576606 w 3239999"/>
                <a:gd name="connsiteY33-208" fmla="*/ 2776423 h 3032924"/>
                <a:gd name="connsiteX34-209" fmla="*/ 1668046 w 3239999"/>
                <a:gd name="connsiteY34-210" fmla="*/ 2869642 h 3032924"/>
                <a:gd name="connsiteX0-211" fmla="*/ 1576606 w 3239999"/>
                <a:gd name="connsiteY0-212" fmla="*/ 2778202 h 3032924"/>
                <a:gd name="connsiteX1-213" fmla="*/ 1663394 w 3239999"/>
                <a:gd name="connsiteY1-214" fmla="*/ 2778202 h 3032924"/>
                <a:gd name="connsiteX2-215" fmla="*/ 1663394 w 3239999"/>
                <a:gd name="connsiteY2-216" fmla="*/ 2776423 h 3032924"/>
                <a:gd name="connsiteX3-217" fmla="*/ 3000856 w 3239999"/>
                <a:gd name="connsiteY3-218" fmla="*/ 2776423 h 3032924"/>
                <a:gd name="connsiteX4-219" fmla="*/ 3000856 w 3239999"/>
                <a:gd name="connsiteY4-220" fmla="*/ 526981 h 3032924"/>
                <a:gd name="connsiteX5-221" fmla="*/ 2855082 w 3239999"/>
                <a:gd name="connsiteY5-222" fmla="*/ 526981 h 3032924"/>
                <a:gd name="connsiteX6-223" fmla="*/ 2861369 w 3239999"/>
                <a:gd name="connsiteY6-224" fmla="*/ 2472117 h 3032924"/>
                <a:gd name="connsiteX7-225" fmla="*/ 1663394 w 3239999"/>
                <a:gd name="connsiteY7-226" fmla="*/ 2765302 h 3032924"/>
                <a:gd name="connsiteX8-227" fmla="*/ 1663394 w 3239999"/>
                <a:gd name="connsiteY8-228" fmla="*/ 526981 h 3032924"/>
                <a:gd name="connsiteX9-229" fmla="*/ 1663394 w 3239999"/>
                <a:gd name="connsiteY9-230" fmla="*/ 430441 h 3032924"/>
                <a:gd name="connsiteX10-231" fmla="*/ 1663394 w 3239999"/>
                <a:gd name="connsiteY10-232" fmla="*/ 402054 h 3032924"/>
                <a:gd name="connsiteX11-233" fmla="*/ 2406065 w 3239999"/>
                <a:gd name="connsiteY11-234" fmla="*/ 22 h 3032924"/>
                <a:gd name="connsiteX12-235" fmla="*/ 2853673 w 3239999"/>
                <a:gd name="connsiteY12-236" fmla="*/ 91100 h 3032924"/>
                <a:gd name="connsiteX13-237" fmla="*/ 2854770 w 3239999"/>
                <a:gd name="connsiteY13-238" fmla="*/ 430441 h 3032924"/>
                <a:gd name="connsiteX14-239" fmla="*/ 3120669 w 3239999"/>
                <a:gd name="connsiteY14-240" fmla="*/ 428517 h 3032924"/>
                <a:gd name="connsiteX15-241" fmla="*/ 3120669 w 3239999"/>
                <a:gd name="connsiteY15-242" fmla="*/ 738345 h 3032924"/>
                <a:gd name="connsiteX16-243" fmla="*/ 3239999 w 3239999"/>
                <a:gd name="connsiteY16-244" fmla="*/ 738345 h 3032924"/>
                <a:gd name="connsiteX17-245" fmla="*/ 3239999 w 3239999"/>
                <a:gd name="connsiteY17-246" fmla="*/ 3032924 h 3032924"/>
                <a:gd name="connsiteX18-247" fmla="*/ 0 w 3239999"/>
                <a:gd name="connsiteY18-248" fmla="*/ 3032924 h 3032924"/>
                <a:gd name="connsiteX19-249" fmla="*/ 0 w 3239999"/>
                <a:gd name="connsiteY19-250" fmla="*/ 738345 h 3032924"/>
                <a:gd name="connsiteX20-251" fmla="*/ 102477 w 3239999"/>
                <a:gd name="connsiteY20-252" fmla="*/ 738345 h 3032924"/>
                <a:gd name="connsiteX21-253" fmla="*/ 102477 w 3239999"/>
                <a:gd name="connsiteY21-254" fmla="*/ 428517 h 3032924"/>
                <a:gd name="connsiteX22-255" fmla="*/ 385229 w 3239999"/>
                <a:gd name="connsiteY22-256" fmla="*/ 430441 h 3032924"/>
                <a:gd name="connsiteX23-257" fmla="*/ 386326 w 3239999"/>
                <a:gd name="connsiteY23-258" fmla="*/ 91100 h 3032924"/>
                <a:gd name="connsiteX24-259" fmla="*/ 833935 w 3239999"/>
                <a:gd name="connsiteY24-260" fmla="*/ 22 h 3032924"/>
                <a:gd name="connsiteX25-261" fmla="*/ 1576606 w 3239999"/>
                <a:gd name="connsiteY25-262" fmla="*/ 402054 h 3032924"/>
                <a:gd name="connsiteX26-263" fmla="*/ 1576606 w 3239999"/>
                <a:gd name="connsiteY26-264" fmla="*/ 430441 h 3032924"/>
                <a:gd name="connsiteX27-265" fmla="*/ 1576606 w 3239999"/>
                <a:gd name="connsiteY27-266" fmla="*/ 526981 h 3032924"/>
                <a:gd name="connsiteX28-267" fmla="*/ 1576606 w 3239999"/>
                <a:gd name="connsiteY28-268" fmla="*/ 2765302 h 3032924"/>
                <a:gd name="connsiteX29-269" fmla="*/ 378630 w 3239999"/>
                <a:gd name="connsiteY29-270" fmla="*/ 2472117 h 3032924"/>
                <a:gd name="connsiteX30-271" fmla="*/ 384918 w 3239999"/>
                <a:gd name="connsiteY30-272" fmla="*/ 526981 h 3032924"/>
                <a:gd name="connsiteX31-273" fmla="*/ 239143 w 3239999"/>
                <a:gd name="connsiteY31-274" fmla="*/ 526981 h 3032924"/>
                <a:gd name="connsiteX32-275" fmla="*/ 239143 w 3239999"/>
                <a:gd name="connsiteY32-276" fmla="*/ 2776423 h 3032924"/>
                <a:gd name="connsiteX33-277" fmla="*/ 1576606 w 3239999"/>
                <a:gd name="connsiteY33-278" fmla="*/ 2776423 h 3032924"/>
                <a:gd name="connsiteX34-279" fmla="*/ 1668046 w 3239999"/>
                <a:gd name="connsiteY34-280" fmla="*/ 2869642 h 3032924"/>
                <a:gd name="connsiteX0-281" fmla="*/ 1576606 w 3239999"/>
                <a:gd name="connsiteY0-282" fmla="*/ 2778202 h 3032924"/>
                <a:gd name="connsiteX1-283" fmla="*/ 1663394 w 3239999"/>
                <a:gd name="connsiteY1-284" fmla="*/ 2778202 h 3032924"/>
                <a:gd name="connsiteX2-285" fmla="*/ 1663394 w 3239999"/>
                <a:gd name="connsiteY2-286" fmla="*/ 2776423 h 3032924"/>
                <a:gd name="connsiteX3-287" fmla="*/ 3000856 w 3239999"/>
                <a:gd name="connsiteY3-288" fmla="*/ 2776423 h 3032924"/>
                <a:gd name="connsiteX4-289" fmla="*/ 3000856 w 3239999"/>
                <a:gd name="connsiteY4-290" fmla="*/ 526981 h 3032924"/>
                <a:gd name="connsiteX5-291" fmla="*/ 2855082 w 3239999"/>
                <a:gd name="connsiteY5-292" fmla="*/ 526981 h 3032924"/>
                <a:gd name="connsiteX6-293" fmla="*/ 2861369 w 3239999"/>
                <a:gd name="connsiteY6-294" fmla="*/ 2472117 h 3032924"/>
                <a:gd name="connsiteX7-295" fmla="*/ 1663394 w 3239999"/>
                <a:gd name="connsiteY7-296" fmla="*/ 2765302 h 3032924"/>
                <a:gd name="connsiteX8-297" fmla="*/ 1663394 w 3239999"/>
                <a:gd name="connsiteY8-298" fmla="*/ 526981 h 3032924"/>
                <a:gd name="connsiteX9-299" fmla="*/ 1663394 w 3239999"/>
                <a:gd name="connsiteY9-300" fmla="*/ 430441 h 3032924"/>
                <a:gd name="connsiteX10-301" fmla="*/ 1663394 w 3239999"/>
                <a:gd name="connsiteY10-302" fmla="*/ 402054 h 3032924"/>
                <a:gd name="connsiteX11-303" fmla="*/ 2406065 w 3239999"/>
                <a:gd name="connsiteY11-304" fmla="*/ 22 h 3032924"/>
                <a:gd name="connsiteX12-305" fmla="*/ 2853673 w 3239999"/>
                <a:gd name="connsiteY12-306" fmla="*/ 91100 h 3032924"/>
                <a:gd name="connsiteX13-307" fmla="*/ 2854770 w 3239999"/>
                <a:gd name="connsiteY13-308" fmla="*/ 430441 h 3032924"/>
                <a:gd name="connsiteX14-309" fmla="*/ 3120669 w 3239999"/>
                <a:gd name="connsiteY14-310" fmla="*/ 428517 h 3032924"/>
                <a:gd name="connsiteX15-311" fmla="*/ 3120669 w 3239999"/>
                <a:gd name="connsiteY15-312" fmla="*/ 738345 h 3032924"/>
                <a:gd name="connsiteX16-313" fmla="*/ 3239999 w 3239999"/>
                <a:gd name="connsiteY16-314" fmla="*/ 738345 h 3032924"/>
                <a:gd name="connsiteX17-315" fmla="*/ 3239999 w 3239999"/>
                <a:gd name="connsiteY17-316" fmla="*/ 3032924 h 3032924"/>
                <a:gd name="connsiteX18-317" fmla="*/ 0 w 3239999"/>
                <a:gd name="connsiteY18-318" fmla="*/ 3032924 h 3032924"/>
                <a:gd name="connsiteX19-319" fmla="*/ 0 w 3239999"/>
                <a:gd name="connsiteY19-320" fmla="*/ 738345 h 3032924"/>
                <a:gd name="connsiteX20-321" fmla="*/ 102477 w 3239999"/>
                <a:gd name="connsiteY20-322" fmla="*/ 738345 h 3032924"/>
                <a:gd name="connsiteX21-323" fmla="*/ 102477 w 3239999"/>
                <a:gd name="connsiteY21-324" fmla="*/ 428517 h 3032924"/>
                <a:gd name="connsiteX22-325" fmla="*/ 385229 w 3239999"/>
                <a:gd name="connsiteY22-326" fmla="*/ 430441 h 3032924"/>
                <a:gd name="connsiteX23-327" fmla="*/ 386326 w 3239999"/>
                <a:gd name="connsiteY23-328" fmla="*/ 91100 h 3032924"/>
                <a:gd name="connsiteX24-329" fmla="*/ 833935 w 3239999"/>
                <a:gd name="connsiteY24-330" fmla="*/ 22 h 3032924"/>
                <a:gd name="connsiteX25-331" fmla="*/ 1576606 w 3239999"/>
                <a:gd name="connsiteY25-332" fmla="*/ 402054 h 3032924"/>
                <a:gd name="connsiteX26-333" fmla="*/ 1576606 w 3239999"/>
                <a:gd name="connsiteY26-334" fmla="*/ 430441 h 3032924"/>
                <a:gd name="connsiteX27-335" fmla="*/ 1576606 w 3239999"/>
                <a:gd name="connsiteY27-336" fmla="*/ 526981 h 3032924"/>
                <a:gd name="connsiteX28-337" fmla="*/ 1576606 w 3239999"/>
                <a:gd name="connsiteY28-338" fmla="*/ 2765302 h 3032924"/>
                <a:gd name="connsiteX29-339" fmla="*/ 378630 w 3239999"/>
                <a:gd name="connsiteY29-340" fmla="*/ 2472117 h 3032924"/>
                <a:gd name="connsiteX30-341" fmla="*/ 384918 w 3239999"/>
                <a:gd name="connsiteY30-342" fmla="*/ 526981 h 3032924"/>
                <a:gd name="connsiteX31-343" fmla="*/ 239143 w 3239999"/>
                <a:gd name="connsiteY31-344" fmla="*/ 526981 h 3032924"/>
                <a:gd name="connsiteX32-345" fmla="*/ 239143 w 3239999"/>
                <a:gd name="connsiteY32-346" fmla="*/ 2776423 h 3032924"/>
                <a:gd name="connsiteX33-347" fmla="*/ 1576606 w 3239999"/>
                <a:gd name="connsiteY33-348" fmla="*/ 2776423 h 3032924"/>
                <a:gd name="connsiteX34-349" fmla="*/ 1668046 w 3239999"/>
                <a:gd name="connsiteY34-350" fmla="*/ 2869642 h 3032924"/>
                <a:gd name="connsiteX0-351" fmla="*/ 1576606 w 3239999"/>
                <a:gd name="connsiteY0-352" fmla="*/ 2778202 h 3032924"/>
                <a:gd name="connsiteX1-353" fmla="*/ 1663394 w 3239999"/>
                <a:gd name="connsiteY1-354" fmla="*/ 2778202 h 3032924"/>
                <a:gd name="connsiteX2-355" fmla="*/ 1663394 w 3239999"/>
                <a:gd name="connsiteY2-356" fmla="*/ 2776423 h 3032924"/>
                <a:gd name="connsiteX3-357" fmla="*/ 3000856 w 3239999"/>
                <a:gd name="connsiteY3-358" fmla="*/ 2776423 h 3032924"/>
                <a:gd name="connsiteX4-359" fmla="*/ 3000856 w 3239999"/>
                <a:gd name="connsiteY4-360" fmla="*/ 526981 h 3032924"/>
                <a:gd name="connsiteX5-361" fmla="*/ 2855082 w 3239999"/>
                <a:gd name="connsiteY5-362" fmla="*/ 526981 h 3032924"/>
                <a:gd name="connsiteX6-363" fmla="*/ 2861369 w 3239999"/>
                <a:gd name="connsiteY6-364" fmla="*/ 2472117 h 3032924"/>
                <a:gd name="connsiteX7-365" fmla="*/ 1663394 w 3239999"/>
                <a:gd name="connsiteY7-366" fmla="*/ 2765302 h 3032924"/>
                <a:gd name="connsiteX8-367" fmla="*/ 1663394 w 3239999"/>
                <a:gd name="connsiteY8-368" fmla="*/ 526981 h 3032924"/>
                <a:gd name="connsiteX9-369" fmla="*/ 1663394 w 3239999"/>
                <a:gd name="connsiteY9-370" fmla="*/ 430441 h 3032924"/>
                <a:gd name="connsiteX10-371" fmla="*/ 1663394 w 3239999"/>
                <a:gd name="connsiteY10-372" fmla="*/ 402054 h 3032924"/>
                <a:gd name="connsiteX11-373" fmla="*/ 2406065 w 3239999"/>
                <a:gd name="connsiteY11-374" fmla="*/ 22 h 3032924"/>
                <a:gd name="connsiteX12-375" fmla="*/ 2853673 w 3239999"/>
                <a:gd name="connsiteY12-376" fmla="*/ 91100 h 3032924"/>
                <a:gd name="connsiteX13-377" fmla="*/ 2854770 w 3239999"/>
                <a:gd name="connsiteY13-378" fmla="*/ 430441 h 3032924"/>
                <a:gd name="connsiteX14-379" fmla="*/ 3120669 w 3239999"/>
                <a:gd name="connsiteY14-380" fmla="*/ 428517 h 3032924"/>
                <a:gd name="connsiteX15-381" fmla="*/ 3120669 w 3239999"/>
                <a:gd name="connsiteY15-382" fmla="*/ 738345 h 3032924"/>
                <a:gd name="connsiteX16-383" fmla="*/ 3239999 w 3239999"/>
                <a:gd name="connsiteY16-384" fmla="*/ 738345 h 3032924"/>
                <a:gd name="connsiteX17-385" fmla="*/ 3239999 w 3239999"/>
                <a:gd name="connsiteY17-386" fmla="*/ 3032924 h 3032924"/>
                <a:gd name="connsiteX18-387" fmla="*/ 0 w 3239999"/>
                <a:gd name="connsiteY18-388" fmla="*/ 3032924 h 3032924"/>
                <a:gd name="connsiteX19-389" fmla="*/ 0 w 3239999"/>
                <a:gd name="connsiteY19-390" fmla="*/ 738345 h 3032924"/>
                <a:gd name="connsiteX20-391" fmla="*/ 102477 w 3239999"/>
                <a:gd name="connsiteY20-392" fmla="*/ 738345 h 3032924"/>
                <a:gd name="connsiteX21-393" fmla="*/ 102477 w 3239999"/>
                <a:gd name="connsiteY21-394" fmla="*/ 428517 h 3032924"/>
                <a:gd name="connsiteX22-395" fmla="*/ 385229 w 3239999"/>
                <a:gd name="connsiteY22-396" fmla="*/ 430441 h 3032924"/>
                <a:gd name="connsiteX23-397" fmla="*/ 386326 w 3239999"/>
                <a:gd name="connsiteY23-398" fmla="*/ 91100 h 3032924"/>
                <a:gd name="connsiteX24-399" fmla="*/ 833935 w 3239999"/>
                <a:gd name="connsiteY24-400" fmla="*/ 22 h 3032924"/>
                <a:gd name="connsiteX25-401" fmla="*/ 1576606 w 3239999"/>
                <a:gd name="connsiteY25-402" fmla="*/ 402054 h 3032924"/>
                <a:gd name="connsiteX26-403" fmla="*/ 1576606 w 3239999"/>
                <a:gd name="connsiteY26-404" fmla="*/ 430441 h 3032924"/>
                <a:gd name="connsiteX27-405" fmla="*/ 1576606 w 3239999"/>
                <a:gd name="connsiteY27-406" fmla="*/ 526981 h 3032924"/>
                <a:gd name="connsiteX28-407" fmla="*/ 1576606 w 3239999"/>
                <a:gd name="connsiteY28-408" fmla="*/ 2765302 h 3032924"/>
                <a:gd name="connsiteX29-409" fmla="*/ 378630 w 3239999"/>
                <a:gd name="connsiteY29-410" fmla="*/ 2472117 h 3032924"/>
                <a:gd name="connsiteX30-411" fmla="*/ 384918 w 3239999"/>
                <a:gd name="connsiteY30-412" fmla="*/ 526981 h 3032924"/>
                <a:gd name="connsiteX31-413" fmla="*/ 239143 w 3239999"/>
                <a:gd name="connsiteY31-414" fmla="*/ 526981 h 3032924"/>
                <a:gd name="connsiteX32-415" fmla="*/ 239143 w 3239999"/>
                <a:gd name="connsiteY32-416" fmla="*/ 2776423 h 3032924"/>
                <a:gd name="connsiteX33-417" fmla="*/ 1576606 w 3239999"/>
                <a:gd name="connsiteY33-418" fmla="*/ 2776423 h 3032924"/>
                <a:gd name="connsiteX34-419" fmla="*/ 1668046 w 3239999"/>
                <a:gd name="connsiteY34-420" fmla="*/ 2869642 h 3032924"/>
                <a:gd name="connsiteX0-421" fmla="*/ 1576606 w 3239999"/>
                <a:gd name="connsiteY0-422" fmla="*/ 2778202 h 3032924"/>
                <a:gd name="connsiteX1-423" fmla="*/ 1663394 w 3239999"/>
                <a:gd name="connsiteY1-424" fmla="*/ 2778202 h 3032924"/>
                <a:gd name="connsiteX2-425" fmla="*/ 1663394 w 3239999"/>
                <a:gd name="connsiteY2-426" fmla="*/ 2776423 h 3032924"/>
                <a:gd name="connsiteX3-427" fmla="*/ 3000856 w 3239999"/>
                <a:gd name="connsiteY3-428" fmla="*/ 2776423 h 3032924"/>
                <a:gd name="connsiteX4-429" fmla="*/ 3000856 w 3239999"/>
                <a:gd name="connsiteY4-430" fmla="*/ 526981 h 3032924"/>
                <a:gd name="connsiteX5-431" fmla="*/ 2855082 w 3239999"/>
                <a:gd name="connsiteY5-432" fmla="*/ 526981 h 3032924"/>
                <a:gd name="connsiteX6-433" fmla="*/ 2861369 w 3239999"/>
                <a:gd name="connsiteY6-434" fmla="*/ 2472117 h 3032924"/>
                <a:gd name="connsiteX7-435" fmla="*/ 1663394 w 3239999"/>
                <a:gd name="connsiteY7-436" fmla="*/ 2765302 h 3032924"/>
                <a:gd name="connsiteX8-437" fmla="*/ 1663394 w 3239999"/>
                <a:gd name="connsiteY8-438" fmla="*/ 526981 h 3032924"/>
                <a:gd name="connsiteX9-439" fmla="*/ 1663394 w 3239999"/>
                <a:gd name="connsiteY9-440" fmla="*/ 430441 h 3032924"/>
                <a:gd name="connsiteX10-441" fmla="*/ 1663394 w 3239999"/>
                <a:gd name="connsiteY10-442" fmla="*/ 402054 h 3032924"/>
                <a:gd name="connsiteX11-443" fmla="*/ 2406065 w 3239999"/>
                <a:gd name="connsiteY11-444" fmla="*/ 22 h 3032924"/>
                <a:gd name="connsiteX12-445" fmla="*/ 2853673 w 3239999"/>
                <a:gd name="connsiteY12-446" fmla="*/ 91100 h 3032924"/>
                <a:gd name="connsiteX13-447" fmla="*/ 2854770 w 3239999"/>
                <a:gd name="connsiteY13-448" fmla="*/ 430441 h 3032924"/>
                <a:gd name="connsiteX14-449" fmla="*/ 3120669 w 3239999"/>
                <a:gd name="connsiteY14-450" fmla="*/ 428517 h 3032924"/>
                <a:gd name="connsiteX15-451" fmla="*/ 3120669 w 3239999"/>
                <a:gd name="connsiteY15-452" fmla="*/ 738345 h 3032924"/>
                <a:gd name="connsiteX16-453" fmla="*/ 3239999 w 3239999"/>
                <a:gd name="connsiteY16-454" fmla="*/ 738345 h 3032924"/>
                <a:gd name="connsiteX17-455" fmla="*/ 3239999 w 3239999"/>
                <a:gd name="connsiteY17-456" fmla="*/ 3032924 h 3032924"/>
                <a:gd name="connsiteX18-457" fmla="*/ 0 w 3239999"/>
                <a:gd name="connsiteY18-458" fmla="*/ 3032924 h 3032924"/>
                <a:gd name="connsiteX19-459" fmla="*/ 0 w 3239999"/>
                <a:gd name="connsiteY19-460" fmla="*/ 738345 h 3032924"/>
                <a:gd name="connsiteX20-461" fmla="*/ 102477 w 3239999"/>
                <a:gd name="connsiteY20-462" fmla="*/ 738345 h 3032924"/>
                <a:gd name="connsiteX21-463" fmla="*/ 102477 w 3239999"/>
                <a:gd name="connsiteY21-464" fmla="*/ 428517 h 3032924"/>
                <a:gd name="connsiteX22-465" fmla="*/ 385229 w 3239999"/>
                <a:gd name="connsiteY22-466" fmla="*/ 430441 h 3032924"/>
                <a:gd name="connsiteX23-467" fmla="*/ 386326 w 3239999"/>
                <a:gd name="connsiteY23-468" fmla="*/ 91100 h 3032924"/>
                <a:gd name="connsiteX24-469" fmla="*/ 833935 w 3239999"/>
                <a:gd name="connsiteY24-470" fmla="*/ 22 h 3032924"/>
                <a:gd name="connsiteX25-471" fmla="*/ 1576606 w 3239999"/>
                <a:gd name="connsiteY25-472" fmla="*/ 402054 h 3032924"/>
                <a:gd name="connsiteX26-473" fmla="*/ 1576606 w 3239999"/>
                <a:gd name="connsiteY26-474" fmla="*/ 430441 h 3032924"/>
                <a:gd name="connsiteX27-475" fmla="*/ 1576606 w 3239999"/>
                <a:gd name="connsiteY27-476" fmla="*/ 526981 h 3032924"/>
                <a:gd name="connsiteX28-477" fmla="*/ 1576606 w 3239999"/>
                <a:gd name="connsiteY28-478" fmla="*/ 2765302 h 3032924"/>
                <a:gd name="connsiteX29-479" fmla="*/ 378630 w 3239999"/>
                <a:gd name="connsiteY29-480" fmla="*/ 2472117 h 3032924"/>
                <a:gd name="connsiteX30-481" fmla="*/ 384918 w 3239999"/>
                <a:gd name="connsiteY30-482" fmla="*/ 526981 h 3032924"/>
                <a:gd name="connsiteX31-483" fmla="*/ 239143 w 3239999"/>
                <a:gd name="connsiteY31-484" fmla="*/ 526981 h 3032924"/>
                <a:gd name="connsiteX32-485" fmla="*/ 239143 w 3239999"/>
                <a:gd name="connsiteY32-486" fmla="*/ 2776423 h 3032924"/>
                <a:gd name="connsiteX33-487" fmla="*/ 1576606 w 3239999"/>
                <a:gd name="connsiteY33-488" fmla="*/ 2776423 h 3032924"/>
                <a:gd name="connsiteX34-489" fmla="*/ 1668046 w 3239999"/>
                <a:gd name="connsiteY34-490" fmla="*/ 2869642 h 3032924"/>
                <a:gd name="connsiteX0-491" fmla="*/ 1576606 w 3239999"/>
                <a:gd name="connsiteY0-492" fmla="*/ 2778202 h 3032924"/>
                <a:gd name="connsiteX1-493" fmla="*/ 1663394 w 3239999"/>
                <a:gd name="connsiteY1-494" fmla="*/ 2778202 h 3032924"/>
                <a:gd name="connsiteX2-495" fmla="*/ 1663394 w 3239999"/>
                <a:gd name="connsiteY2-496" fmla="*/ 2776423 h 3032924"/>
                <a:gd name="connsiteX3-497" fmla="*/ 3000856 w 3239999"/>
                <a:gd name="connsiteY3-498" fmla="*/ 2776423 h 3032924"/>
                <a:gd name="connsiteX4-499" fmla="*/ 3000856 w 3239999"/>
                <a:gd name="connsiteY4-500" fmla="*/ 526981 h 3032924"/>
                <a:gd name="connsiteX5-501" fmla="*/ 2855082 w 3239999"/>
                <a:gd name="connsiteY5-502" fmla="*/ 526981 h 3032924"/>
                <a:gd name="connsiteX6-503" fmla="*/ 2861369 w 3239999"/>
                <a:gd name="connsiteY6-504" fmla="*/ 2472117 h 3032924"/>
                <a:gd name="connsiteX7-505" fmla="*/ 1663394 w 3239999"/>
                <a:gd name="connsiteY7-506" fmla="*/ 2765302 h 3032924"/>
                <a:gd name="connsiteX8-507" fmla="*/ 1663394 w 3239999"/>
                <a:gd name="connsiteY8-508" fmla="*/ 526981 h 3032924"/>
                <a:gd name="connsiteX9-509" fmla="*/ 1663394 w 3239999"/>
                <a:gd name="connsiteY9-510" fmla="*/ 430441 h 3032924"/>
                <a:gd name="connsiteX10-511" fmla="*/ 1663394 w 3239999"/>
                <a:gd name="connsiteY10-512" fmla="*/ 402054 h 3032924"/>
                <a:gd name="connsiteX11-513" fmla="*/ 2406065 w 3239999"/>
                <a:gd name="connsiteY11-514" fmla="*/ 22 h 3032924"/>
                <a:gd name="connsiteX12-515" fmla="*/ 2853673 w 3239999"/>
                <a:gd name="connsiteY12-516" fmla="*/ 91100 h 3032924"/>
                <a:gd name="connsiteX13-517" fmla="*/ 2854770 w 3239999"/>
                <a:gd name="connsiteY13-518" fmla="*/ 430441 h 3032924"/>
                <a:gd name="connsiteX14-519" fmla="*/ 3120669 w 3239999"/>
                <a:gd name="connsiteY14-520" fmla="*/ 428517 h 3032924"/>
                <a:gd name="connsiteX15-521" fmla="*/ 3120669 w 3239999"/>
                <a:gd name="connsiteY15-522" fmla="*/ 738345 h 3032924"/>
                <a:gd name="connsiteX16-523" fmla="*/ 3239999 w 3239999"/>
                <a:gd name="connsiteY16-524" fmla="*/ 738345 h 3032924"/>
                <a:gd name="connsiteX17-525" fmla="*/ 3239999 w 3239999"/>
                <a:gd name="connsiteY17-526" fmla="*/ 3032924 h 3032924"/>
                <a:gd name="connsiteX18-527" fmla="*/ 0 w 3239999"/>
                <a:gd name="connsiteY18-528" fmla="*/ 3032924 h 3032924"/>
                <a:gd name="connsiteX19-529" fmla="*/ 0 w 3239999"/>
                <a:gd name="connsiteY19-530" fmla="*/ 738345 h 3032924"/>
                <a:gd name="connsiteX20-531" fmla="*/ 102477 w 3239999"/>
                <a:gd name="connsiteY20-532" fmla="*/ 738345 h 3032924"/>
                <a:gd name="connsiteX21-533" fmla="*/ 102477 w 3239999"/>
                <a:gd name="connsiteY21-534" fmla="*/ 428517 h 3032924"/>
                <a:gd name="connsiteX22-535" fmla="*/ 385229 w 3239999"/>
                <a:gd name="connsiteY22-536" fmla="*/ 430441 h 3032924"/>
                <a:gd name="connsiteX23-537" fmla="*/ 386326 w 3239999"/>
                <a:gd name="connsiteY23-538" fmla="*/ 91100 h 3032924"/>
                <a:gd name="connsiteX24-539" fmla="*/ 833935 w 3239999"/>
                <a:gd name="connsiteY24-540" fmla="*/ 22 h 3032924"/>
                <a:gd name="connsiteX25-541" fmla="*/ 1576606 w 3239999"/>
                <a:gd name="connsiteY25-542" fmla="*/ 402054 h 3032924"/>
                <a:gd name="connsiteX26-543" fmla="*/ 1576606 w 3239999"/>
                <a:gd name="connsiteY26-544" fmla="*/ 430441 h 3032924"/>
                <a:gd name="connsiteX27-545" fmla="*/ 1576606 w 3239999"/>
                <a:gd name="connsiteY27-546" fmla="*/ 526981 h 3032924"/>
                <a:gd name="connsiteX28-547" fmla="*/ 1576606 w 3239999"/>
                <a:gd name="connsiteY28-548" fmla="*/ 2765302 h 3032924"/>
                <a:gd name="connsiteX29-549" fmla="*/ 378630 w 3239999"/>
                <a:gd name="connsiteY29-550" fmla="*/ 2472117 h 3032924"/>
                <a:gd name="connsiteX30-551" fmla="*/ 384918 w 3239999"/>
                <a:gd name="connsiteY30-552" fmla="*/ 526981 h 3032924"/>
                <a:gd name="connsiteX31-553" fmla="*/ 239143 w 3239999"/>
                <a:gd name="connsiteY31-554" fmla="*/ 526981 h 3032924"/>
                <a:gd name="connsiteX32-555" fmla="*/ 239143 w 3239999"/>
                <a:gd name="connsiteY32-556" fmla="*/ 2776423 h 3032924"/>
                <a:gd name="connsiteX33-557" fmla="*/ 1576606 w 3239999"/>
                <a:gd name="connsiteY33-558" fmla="*/ 2776423 h 3032924"/>
                <a:gd name="connsiteX34-559" fmla="*/ 1668046 w 3239999"/>
                <a:gd name="connsiteY34-560" fmla="*/ 2869642 h 3032924"/>
                <a:gd name="connsiteX0-561" fmla="*/ 1576606 w 3239999"/>
                <a:gd name="connsiteY0-562" fmla="*/ 2778202 h 3032924"/>
                <a:gd name="connsiteX1-563" fmla="*/ 1663394 w 3239999"/>
                <a:gd name="connsiteY1-564" fmla="*/ 2778202 h 3032924"/>
                <a:gd name="connsiteX2-565" fmla="*/ 1663394 w 3239999"/>
                <a:gd name="connsiteY2-566" fmla="*/ 2776423 h 3032924"/>
                <a:gd name="connsiteX3-567" fmla="*/ 3000856 w 3239999"/>
                <a:gd name="connsiteY3-568" fmla="*/ 2776423 h 3032924"/>
                <a:gd name="connsiteX4-569" fmla="*/ 3000856 w 3239999"/>
                <a:gd name="connsiteY4-570" fmla="*/ 526981 h 3032924"/>
                <a:gd name="connsiteX5-571" fmla="*/ 2855082 w 3239999"/>
                <a:gd name="connsiteY5-572" fmla="*/ 526981 h 3032924"/>
                <a:gd name="connsiteX6-573" fmla="*/ 2861369 w 3239999"/>
                <a:gd name="connsiteY6-574" fmla="*/ 2472117 h 3032924"/>
                <a:gd name="connsiteX7-575" fmla="*/ 1663394 w 3239999"/>
                <a:gd name="connsiteY7-576" fmla="*/ 2765302 h 3032924"/>
                <a:gd name="connsiteX8-577" fmla="*/ 1663394 w 3239999"/>
                <a:gd name="connsiteY8-578" fmla="*/ 526981 h 3032924"/>
                <a:gd name="connsiteX9-579" fmla="*/ 1663394 w 3239999"/>
                <a:gd name="connsiteY9-580" fmla="*/ 430441 h 3032924"/>
                <a:gd name="connsiteX10-581" fmla="*/ 1663394 w 3239999"/>
                <a:gd name="connsiteY10-582" fmla="*/ 402054 h 3032924"/>
                <a:gd name="connsiteX11-583" fmla="*/ 2406065 w 3239999"/>
                <a:gd name="connsiteY11-584" fmla="*/ 22 h 3032924"/>
                <a:gd name="connsiteX12-585" fmla="*/ 2853673 w 3239999"/>
                <a:gd name="connsiteY12-586" fmla="*/ 91100 h 3032924"/>
                <a:gd name="connsiteX13-587" fmla="*/ 2854770 w 3239999"/>
                <a:gd name="connsiteY13-588" fmla="*/ 430441 h 3032924"/>
                <a:gd name="connsiteX14-589" fmla="*/ 3120669 w 3239999"/>
                <a:gd name="connsiteY14-590" fmla="*/ 428517 h 3032924"/>
                <a:gd name="connsiteX15-591" fmla="*/ 3120669 w 3239999"/>
                <a:gd name="connsiteY15-592" fmla="*/ 738345 h 3032924"/>
                <a:gd name="connsiteX16-593" fmla="*/ 3239999 w 3239999"/>
                <a:gd name="connsiteY16-594" fmla="*/ 738345 h 3032924"/>
                <a:gd name="connsiteX17-595" fmla="*/ 3239999 w 3239999"/>
                <a:gd name="connsiteY17-596" fmla="*/ 3032924 h 3032924"/>
                <a:gd name="connsiteX18-597" fmla="*/ 0 w 3239999"/>
                <a:gd name="connsiteY18-598" fmla="*/ 3032924 h 3032924"/>
                <a:gd name="connsiteX19-599" fmla="*/ 0 w 3239999"/>
                <a:gd name="connsiteY19-600" fmla="*/ 738345 h 3032924"/>
                <a:gd name="connsiteX20-601" fmla="*/ 102477 w 3239999"/>
                <a:gd name="connsiteY20-602" fmla="*/ 738345 h 3032924"/>
                <a:gd name="connsiteX21-603" fmla="*/ 102477 w 3239999"/>
                <a:gd name="connsiteY21-604" fmla="*/ 428517 h 3032924"/>
                <a:gd name="connsiteX22-605" fmla="*/ 385229 w 3239999"/>
                <a:gd name="connsiteY22-606" fmla="*/ 430441 h 3032924"/>
                <a:gd name="connsiteX23-607" fmla="*/ 386326 w 3239999"/>
                <a:gd name="connsiteY23-608" fmla="*/ 91100 h 3032924"/>
                <a:gd name="connsiteX24-609" fmla="*/ 833935 w 3239999"/>
                <a:gd name="connsiteY24-610" fmla="*/ 22 h 3032924"/>
                <a:gd name="connsiteX25-611" fmla="*/ 1576606 w 3239999"/>
                <a:gd name="connsiteY25-612" fmla="*/ 402054 h 3032924"/>
                <a:gd name="connsiteX26-613" fmla="*/ 1576606 w 3239999"/>
                <a:gd name="connsiteY26-614" fmla="*/ 430441 h 3032924"/>
                <a:gd name="connsiteX27-615" fmla="*/ 1576606 w 3239999"/>
                <a:gd name="connsiteY27-616" fmla="*/ 526981 h 3032924"/>
                <a:gd name="connsiteX28-617" fmla="*/ 1576606 w 3239999"/>
                <a:gd name="connsiteY28-618" fmla="*/ 2765302 h 3032924"/>
                <a:gd name="connsiteX29-619" fmla="*/ 378630 w 3239999"/>
                <a:gd name="connsiteY29-620" fmla="*/ 2472117 h 3032924"/>
                <a:gd name="connsiteX30-621" fmla="*/ 384918 w 3239999"/>
                <a:gd name="connsiteY30-622" fmla="*/ 526981 h 3032924"/>
                <a:gd name="connsiteX31-623" fmla="*/ 239143 w 3239999"/>
                <a:gd name="connsiteY31-624" fmla="*/ 526981 h 3032924"/>
                <a:gd name="connsiteX32-625" fmla="*/ 239143 w 3239999"/>
                <a:gd name="connsiteY32-626" fmla="*/ 2776423 h 3032924"/>
                <a:gd name="connsiteX33-627" fmla="*/ 1576606 w 3239999"/>
                <a:gd name="connsiteY33-628" fmla="*/ 2776423 h 3032924"/>
                <a:gd name="connsiteX34-629" fmla="*/ 1668046 w 3239999"/>
                <a:gd name="connsiteY34-630" fmla="*/ 2869642 h 3032924"/>
                <a:gd name="connsiteX0-631" fmla="*/ 1576606 w 3239999"/>
                <a:gd name="connsiteY0-632" fmla="*/ 2778202 h 3032924"/>
                <a:gd name="connsiteX1-633" fmla="*/ 1663394 w 3239999"/>
                <a:gd name="connsiteY1-634" fmla="*/ 2778202 h 3032924"/>
                <a:gd name="connsiteX2-635" fmla="*/ 1663394 w 3239999"/>
                <a:gd name="connsiteY2-636" fmla="*/ 2776423 h 3032924"/>
                <a:gd name="connsiteX3-637" fmla="*/ 3000856 w 3239999"/>
                <a:gd name="connsiteY3-638" fmla="*/ 2776423 h 3032924"/>
                <a:gd name="connsiteX4-639" fmla="*/ 3000856 w 3239999"/>
                <a:gd name="connsiteY4-640" fmla="*/ 526981 h 3032924"/>
                <a:gd name="connsiteX5-641" fmla="*/ 2855082 w 3239999"/>
                <a:gd name="connsiteY5-642" fmla="*/ 526981 h 3032924"/>
                <a:gd name="connsiteX6-643" fmla="*/ 2861369 w 3239999"/>
                <a:gd name="connsiteY6-644" fmla="*/ 2472117 h 3032924"/>
                <a:gd name="connsiteX7-645" fmla="*/ 1663394 w 3239999"/>
                <a:gd name="connsiteY7-646" fmla="*/ 2765302 h 3032924"/>
                <a:gd name="connsiteX8-647" fmla="*/ 1663394 w 3239999"/>
                <a:gd name="connsiteY8-648" fmla="*/ 526981 h 3032924"/>
                <a:gd name="connsiteX9-649" fmla="*/ 1663394 w 3239999"/>
                <a:gd name="connsiteY9-650" fmla="*/ 430441 h 3032924"/>
                <a:gd name="connsiteX10-651" fmla="*/ 1663394 w 3239999"/>
                <a:gd name="connsiteY10-652" fmla="*/ 402054 h 3032924"/>
                <a:gd name="connsiteX11-653" fmla="*/ 2406065 w 3239999"/>
                <a:gd name="connsiteY11-654" fmla="*/ 22 h 3032924"/>
                <a:gd name="connsiteX12-655" fmla="*/ 2853673 w 3239999"/>
                <a:gd name="connsiteY12-656" fmla="*/ 91100 h 3032924"/>
                <a:gd name="connsiteX13-657" fmla="*/ 2854770 w 3239999"/>
                <a:gd name="connsiteY13-658" fmla="*/ 430441 h 3032924"/>
                <a:gd name="connsiteX14-659" fmla="*/ 3120669 w 3239999"/>
                <a:gd name="connsiteY14-660" fmla="*/ 428517 h 3032924"/>
                <a:gd name="connsiteX15-661" fmla="*/ 3120669 w 3239999"/>
                <a:gd name="connsiteY15-662" fmla="*/ 738345 h 3032924"/>
                <a:gd name="connsiteX16-663" fmla="*/ 3239999 w 3239999"/>
                <a:gd name="connsiteY16-664" fmla="*/ 738345 h 3032924"/>
                <a:gd name="connsiteX17-665" fmla="*/ 3239999 w 3239999"/>
                <a:gd name="connsiteY17-666" fmla="*/ 3032924 h 3032924"/>
                <a:gd name="connsiteX18-667" fmla="*/ 0 w 3239999"/>
                <a:gd name="connsiteY18-668" fmla="*/ 3032924 h 3032924"/>
                <a:gd name="connsiteX19-669" fmla="*/ 0 w 3239999"/>
                <a:gd name="connsiteY19-670" fmla="*/ 738345 h 3032924"/>
                <a:gd name="connsiteX20-671" fmla="*/ 102477 w 3239999"/>
                <a:gd name="connsiteY20-672" fmla="*/ 738345 h 3032924"/>
                <a:gd name="connsiteX21-673" fmla="*/ 102477 w 3239999"/>
                <a:gd name="connsiteY21-674" fmla="*/ 428517 h 3032924"/>
                <a:gd name="connsiteX22-675" fmla="*/ 385229 w 3239999"/>
                <a:gd name="connsiteY22-676" fmla="*/ 430441 h 3032924"/>
                <a:gd name="connsiteX23-677" fmla="*/ 386326 w 3239999"/>
                <a:gd name="connsiteY23-678" fmla="*/ 91100 h 3032924"/>
                <a:gd name="connsiteX24-679" fmla="*/ 833935 w 3239999"/>
                <a:gd name="connsiteY24-680" fmla="*/ 22 h 3032924"/>
                <a:gd name="connsiteX25-681" fmla="*/ 1576606 w 3239999"/>
                <a:gd name="connsiteY25-682" fmla="*/ 402054 h 3032924"/>
                <a:gd name="connsiteX26-683" fmla="*/ 1576606 w 3239999"/>
                <a:gd name="connsiteY26-684" fmla="*/ 430441 h 3032924"/>
                <a:gd name="connsiteX27-685" fmla="*/ 1576606 w 3239999"/>
                <a:gd name="connsiteY27-686" fmla="*/ 526981 h 3032924"/>
                <a:gd name="connsiteX28-687" fmla="*/ 1576606 w 3239999"/>
                <a:gd name="connsiteY28-688" fmla="*/ 2765302 h 3032924"/>
                <a:gd name="connsiteX29-689" fmla="*/ 378630 w 3239999"/>
                <a:gd name="connsiteY29-690" fmla="*/ 2472117 h 3032924"/>
                <a:gd name="connsiteX30-691" fmla="*/ 384918 w 3239999"/>
                <a:gd name="connsiteY30-692" fmla="*/ 526981 h 3032924"/>
                <a:gd name="connsiteX31-693" fmla="*/ 239143 w 3239999"/>
                <a:gd name="connsiteY31-694" fmla="*/ 526981 h 3032924"/>
                <a:gd name="connsiteX32-695" fmla="*/ 239143 w 3239999"/>
                <a:gd name="connsiteY32-696" fmla="*/ 2776423 h 3032924"/>
                <a:gd name="connsiteX33-697" fmla="*/ 1576606 w 3239999"/>
                <a:gd name="connsiteY33-698" fmla="*/ 2776423 h 3032924"/>
                <a:gd name="connsiteX34-699" fmla="*/ 1668046 w 3239999"/>
                <a:gd name="connsiteY34-700" fmla="*/ 2869642 h 3032924"/>
                <a:gd name="connsiteX0-701" fmla="*/ 1576606 w 3239999"/>
                <a:gd name="connsiteY0-702" fmla="*/ 2778202 h 3032924"/>
                <a:gd name="connsiteX1-703" fmla="*/ 1663394 w 3239999"/>
                <a:gd name="connsiteY1-704" fmla="*/ 2778202 h 3032924"/>
                <a:gd name="connsiteX2-705" fmla="*/ 1663394 w 3239999"/>
                <a:gd name="connsiteY2-706" fmla="*/ 2776423 h 3032924"/>
                <a:gd name="connsiteX3-707" fmla="*/ 3000856 w 3239999"/>
                <a:gd name="connsiteY3-708" fmla="*/ 2776423 h 3032924"/>
                <a:gd name="connsiteX4-709" fmla="*/ 3000856 w 3239999"/>
                <a:gd name="connsiteY4-710" fmla="*/ 526981 h 3032924"/>
                <a:gd name="connsiteX5-711" fmla="*/ 2855082 w 3239999"/>
                <a:gd name="connsiteY5-712" fmla="*/ 526981 h 3032924"/>
                <a:gd name="connsiteX6-713" fmla="*/ 2861369 w 3239999"/>
                <a:gd name="connsiteY6-714" fmla="*/ 2472117 h 3032924"/>
                <a:gd name="connsiteX7-715" fmla="*/ 1663394 w 3239999"/>
                <a:gd name="connsiteY7-716" fmla="*/ 2765302 h 3032924"/>
                <a:gd name="connsiteX8-717" fmla="*/ 1663394 w 3239999"/>
                <a:gd name="connsiteY8-718" fmla="*/ 526981 h 3032924"/>
                <a:gd name="connsiteX9-719" fmla="*/ 1663394 w 3239999"/>
                <a:gd name="connsiteY9-720" fmla="*/ 430441 h 3032924"/>
                <a:gd name="connsiteX10-721" fmla="*/ 1663394 w 3239999"/>
                <a:gd name="connsiteY10-722" fmla="*/ 402054 h 3032924"/>
                <a:gd name="connsiteX11-723" fmla="*/ 2406065 w 3239999"/>
                <a:gd name="connsiteY11-724" fmla="*/ 22 h 3032924"/>
                <a:gd name="connsiteX12-725" fmla="*/ 2853673 w 3239999"/>
                <a:gd name="connsiteY12-726" fmla="*/ 91100 h 3032924"/>
                <a:gd name="connsiteX13-727" fmla="*/ 2854770 w 3239999"/>
                <a:gd name="connsiteY13-728" fmla="*/ 430441 h 3032924"/>
                <a:gd name="connsiteX14-729" fmla="*/ 3120669 w 3239999"/>
                <a:gd name="connsiteY14-730" fmla="*/ 428517 h 3032924"/>
                <a:gd name="connsiteX15-731" fmla="*/ 3120669 w 3239999"/>
                <a:gd name="connsiteY15-732" fmla="*/ 738345 h 3032924"/>
                <a:gd name="connsiteX16-733" fmla="*/ 3239999 w 3239999"/>
                <a:gd name="connsiteY16-734" fmla="*/ 738345 h 3032924"/>
                <a:gd name="connsiteX17-735" fmla="*/ 3239999 w 3239999"/>
                <a:gd name="connsiteY17-736" fmla="*/ 3032924 h 3032924"/>
                <a:gd name="connsiteX18-737" fmla="*/ 0 w 3239999"/>
                <a:gd name="connsiteY18-738" fmla="*/ 3032924 h 3032924"/>
                <a:gd name="connsiteX19-739" fmla="*/ 0 w 3239999"/>
                <a:gd name="connsiteY19-740" fmla="*/ 738345 h 3032924"/>
                <a:gd name="connsiteX20-741" fmla="*/ 102477 w 3239999"/>
                <a:gd name="connsiteY20-742" fmla="*/ 738345 h 3032924"/>
                <a:gd name="connsiteX21-743" fmla="*/ 102477 w 3239999"/>
                <a:gd name="connsiteY21-744" fmla="*/ 428517 h 3032924"/>
                <a:gd name="connsiteX22-745" fmla="*/ 385229 w 3239999"/>
                <a:gd name="connsiteY22-746" fmla="*/ 430441 h 3032924"/>
                <a:gd name="connsiteX23-747" fmla="*/ 386326 w 3239999"/>
                <a:gd name="connsiteY23-748" fmla="*/ 91100 h 3032924"/>
                <a:gd name="connsiteX24-749" fmla="*/ 833935 w 3239999"/>
                <a:gd name="connsiteY24-750" fmla="*/ 22 h 3032924"/>
                <a:gd name="connsiteX25-751" fmla="*/ 1576606 w 3239999"/>
                <a:gd name="connsiteY25-752" fmla="*/ 402054 h 3032924"/>
                <a:gd name="connsiteX26-753" fmla="*/ 1576606 w 3239999"/>
                <a:gd name="connsiteY26-754" fmla="*/ 430441 h 3032924"/>
                <a:gd name="connsiteX27-755" fmla="*/ 1576606 w 3239999"/>
                <a:gd name="connsiteY27-756" fmla="*/ 526981 h 3032924"/>
                <a:gd name="connsiteX28-757" fmla="*/ 1576606 w 3239999"/>
                <a:gd name="connsiteY28-758" fmla="*/ 2765302 h 3032924"/>
                <a:gd name="connsiteX29-759" fmla="*/ 378630 w 3239999"/>
                <a:gd name="connsiteY29-760" fmla="*/ 2472117 h 3032924"/>
                <a:gd name="connsiteX30-761" fmla="*/ 384918 w 3239999"/>
                <a:gd name="connsiteY30-762" fmla="*/ 526981 h 3032924"/>
                <a:gd name="connsiteX31-763" fmla="*/ 239143 w 3239999"/>
                <a:gd name="connsiteY31-764" fmla="*/ 526981 h 3032924"/>
                <a:gd name="connsiteX32-765" fmla="*/ 239143 w 3239999"/>
                <a:gd name="connsiteY32-766" fmla="*/ 2776423 h 3032924"/>
                <a:gd name="connsiteX33-767" fmla="*/ 1576606 w 3239999"/>
                <a:gd name="connsiteY33-768" fmla="*/ 2776423 h 3032924"/>
                <a:gd name="connsiteX34-769" fmla="*/ 1668046 w 3239999"/>
                <a:gd name="connsiteY34-770" fmla="*/ 2869642 h 3032924"/>
                <a:gd name="connsiteX0-771" fmla="*/ 1576606 w 3239999"/>
                <a:gd name="connsiteY0-772" fmla="*/ 2778202 h 3032924"/>
                <a:gd name="connsiteX1-773" fmla="*/ 1663394 w 3239999"/>
                <a:gd name="connsiteY1-774" fmla="*/ 2778202 h 3032924"/>
                <a:gd name="connsiteX2-775" fmla="*/ 1663394 w 3239999"/>
                <a:gd name="connsiteY2-776" fmla="*/ 2776423 h 3032924"/>
                <a:gd name="connsiteX3-777" fmla="*/ 3000856 w 3239999"/>
                <a:gd name="connsiteY3-778" fmla="*/ 2776423 h 3032924"/>
                <a:gd name="connsiteX4-779" fmla="*/ 3000856 w 3239999"/>
                <a:gd name="connsiteY4-780" fmla="*/ 526981 h 3032924"/>
                <a:gd name="connsiteX5-781" fmla="*/ 2855082 w 3239999"/>
                <a:gd name="connsiteY5-782" fmla="*/ 526981 h 3032924"/>
                <a:gd name="connsiteX6-783" fmla="*/ 2861369 w 3239999"/>
                <a:gd name="connsiteY6-784" fmla="*/ 2472117 h 3032924"/>
                <a:gd name="connsiteX7-785" fmla="*/ 1663394 w 3239999"/>
                <a:gd name="connsiteY7-786" fmla="*/ 2765302 h 3032924"/>
                <a:gd name="connsiteX8-787" fmla="*/ 1663394 w 3239999"/>
                <a:gd name="connsiteY8-788" fmla="*/ 526981 h 3032924"/>
                <a:gd name="connsiteX9-789" fmla="*/ 1663394 w 3239999"/>
                <a:gd name="connsiteY9-790" fmla="*/ 430441 h 3032924"/>
                <a:gd name="connsiteX10-791" fmla="*/ 1663394 w 3239999"/>
                <a:gd name="connsiteY10-792" fmla="*/ 402054 h 3032924"/>
                <a:gd name="connsiteX11-793" fmla="*/ 2406065 w 3239999"/>
                <a:gd name="connsiteY11-794" fmla="*/ 22 h 3032924"/>
                <a:gd name="connsiteX12-795" fmla="*/ 2853673 w 3239999"/>
                <a:gd name="connsiteY12-796" fmla="*/ 91100 h 3032924"/>
                <a:gd name="connsiteX13-797" fmla="*/ 2854770 w 3239999"/>
                <a:gd name="connsiteY13-798" fmla="*/ 430441 h 3032924"/>
                <a:gd name="connsiteX14-799" fmla="*/ 3120669 w 3239999"/>
                <a:gd name="connsiteY14-800" fmla="*/ 428517 h 3032924"/>
                <a:gd name="connsiteX15-801" fmla="*/ 3120669 w 3239999"/>
                <a:gd name="connsiteY15-802" fmla="*/ 738345 h 3032924"/>
                <a:gd name="connsiteX16-803" fmla="*/ 3239999 w 3239999"/>
                <a:gd name="connsiteY16-804" fmla="*/ 738345 h 3032924"/>
                <a:gd name="connsiteX17-805" fmla="*/ 3239999 w 3239999"/>
                <a:gd name="connsiteY17-806" fmla="*/ 3032924 h 3032924"/>
                <a:gd name="connsiteX18-807" fmla="*/ 0 w 3239999"/>
                <a:gd name="connsiteY18-808" fmla="*/ 3032924 h 3032924"/>
                <a:gd name="connsiteX19-809" fmla="*/ 0 w 3239999"/>
                <a:gd name="connsiteY19-810" fmla="*/ 738345 h 3032924"/>
                <a:gd name="connsiteX20-811" fmla="*/ 102477 w 3239999"/>
                <a:gd name="connsiteY20-812" fmla="*/ 738345 h 3032924"/>
                <a:gd name="connsiteX21-813" fmla="*/ 102477 w 3239999"/>
                <a:gd name="connsiteY21-814" fmla="*/ 428517 h 3032924"/>
                <a:gd name="connsiteX22-815" fmla="*/ 385229 w 3239999"/>
                <a:gd name="connsiteY22-816" fmla="*/ 430441 h 3032924"/>
                <a:gd name="connsiteX23-817" fmla="*/ 386326 w 3239999"/>
                <a:gd name="connsiteY23-818" fmla="*/ 91100 h 3032924"/>
                <a:gd name="connsiteX24-819" fmla="*/ 833935 w 3239999"/>
                <a:gd name="connsiteY24-820" fmla="*/ 22 h 3032924"/>
                <a:gd name="connsiteX25-821" fmla="*/ 1576606 w 3239999"/>
                <a:gd name="connsiteY25-822" fmla="*/ 402054 h 3032924"/>
                <a:gd name="connsiteX26-823" fmla="*/ 1576606 w 3239999"/>
                <a:gd name="connsiteY26-824" fmla="*/ 430441 h 3032924"/>
                <a:gd name="connsiteX27-825" fmla="*/ 1576606 w 3239999"/>
                <a:gd name="connsiteY27-826" fmla="*/ 526981 h 3032924"/>
                <a:gd name="connsiteX28-827" fmla="*/ 1576606 w 3239999"/>
                <a:gd name="connsiteY28-828" fmla="*/ 2765302 h 3032924"/>
                <a:gd name="connsiteX29-829" fmla="*/ 378630 w 3239999"/>
                <a:gd name="connsiteY29-830" fmla="*/ 2472117 h 3032924"/>
                <a:gd name="connsiteX30-831" fmla="*/ 384918 w 3239999"/>
                <a:gd name="connsiteY30-832" fmla="*/ 526981 h 3032924"/>
                <a:gd name="connsiteX31-833" fmla="*/ 239143 w 3239999"/>
                <a:gd name="connsiteY31-834" fmla="*/ 526981 h 3032924"/>
                <a:gd name="connsiteX32-835" fmla="*/ 239143 w 3239999"/>
                <a:gd name="connsiteY32-836" fmla="*/ 2776423 h 3032924"/>
                <a:gd name="connsiteX33-837" fmla="*/ 1576606 w 3239999"/>
                <a:gd name="connsiteY33-838" fmla="*/ 2776423 h 3032924"/>
                <a:gd name="connsiteX34-839" fmla="*/ 1668046 w 3239999"/>
                <a:gd name="connsiteY34-840" fmla="*/ 2869642 h 3032924"/>
                <a:gd name="connsiteX0-841" fmla="*/ 1576606 w 3239999"/>
                <a:gd name="connsiteY0-842" fmla="*/ 2778202 h 3032924"/>
                <a:gd name="connsiteX1-843" fmla="*/ 1663394 w 3239999"/>
                <a:gd name="connsiteY1-844" fmla="*/ 2778202 h 3032924"/>
                <a:gd name="connsiteX2-845" fmla="*/ 1663394 w 3239999"/>
                <a:gd name="connsiteY2-846" fmla="*/ 2776423 h 3032924"/>
                <a:gd name="connsiteX3-847" fmla="*/ 3000856 w 3239999"/>
                <a:gd name="connsiteY3-848" fmla="*/ 2776423 h 3032924"/>
                <a:gd name="connsiteX4-849" fmla="*/ 3000856 w 3239999"/>
                <a:gd name="connsiteY4-850" fmla="*/ 526981 h 3032924"/>
                <a:gd name="connsiteX5-851" fmla="*/ 2855082 w 3239999"/>
                <a:gd name="connsiteY5-852" fmla="*/ 526981 h 3032924"/>
                <a:gd name="connsiteX6-853" fmla="*/ 2861369 w 3239999"/>
                <a:gd name="connsiteY6-854" fmla="*/ 2472117 h 3032924"/>
                <a:gd name="connsiteX7-855" fmla="*/ 1663394 w 3239999"/>
                <a:gd name="connsiteY7-856" fmla="*/ 2765302 h 3032924"/>
                <a:gd name="connsiteX8-857" fmla="*/ 1663394 w 3239999"/>
                <a:gd name="connsiteY8-858" fmla="*/ 526981 h 3032924"/>
                <a:gd name="connsiteX9-859" fmla="*/ 1663394 w 3239999"/>
                <a:gd name="connsiteY9-860" fmla="*/ 430441 h 3032924"/>
                <a:gd name="connsiteX10-861" fmla="*/ 1663394 w 3239999"/>
                <a:gd name="connsiteY10-862" fmla="*/ 402054 h 3032924"/>
                <a:gd name="connsiteX11-863" fmla="*/ 2406065 w 3239999"/>
                <a:gd name="connsiteY11-864" fmla="*/ 22 h 3032924"/>
                <a:gd name="connsiteX12-865" fmla="*/ 2853673 w 3239999"/>
                <a:gd name="connsiteY12-866" fmla="*/ 91100 h 3032924"/>
                <a:gd name="connsiteX13-867" fmla="*/ 2854770 w 3239999"/>
                <a:gd name="connsiteY13-868" fmla="*/ 430441 h 3032924"/>
                <a:gd name="connsiteX14-869" fmla="*/ 3120669 w 3239999"/>
                <a:gd name="connsiteY14-870" fmla="*/ 428517 h 3032924"/>
                <a:gd name="connsiteX15-871" fmla="*/ 3120669 w 3239999"/>
                <a:gd name="connsiteY15-872" fmla="*/ 738345 h 3032924"/>
                <a:gd name="connsiteX16-873" fmla="*/ 3239999 w 3239999"/>
                <a:gd name="connsiteY16-874" fmla="*/ 738345 h 3032924"/>
                <a:gd name="connsiteX17-875" fmla="*/ 3239999 w 3239999"/>
                <a:gd name="connsiteY17-876" fmla="*/ 3032924 h 3032924"/>
                <a:gd name="connsiteX18-877" fmla="*/ 0 w 3239999"/>
                <a:gd name="connsiteY18-878" fmla="*/ 3032924 h 3032924"/>
                <a:gd name="connsiteX19-879" fmla="*/ 0 w 3239999"/>
                <a:gd name="connsiteY19-880" fmla="*/ 738345 h 3032924"/>
                <a:gd name="connsiteX20-881" fmla="*/ 102477 w 3239999"/>
                <a:gd name="connsiteY20-882" fmla="*/ 738345 h 3032924"/>
                <a:gd name="connsiteX21-883" fmla="*/ 102477 w 3239999"/>
                <a:gd name="connsiteY21-884" fmla="*/ 428517 h 3032924"/>
                <a:gd name="connsiteX22-885" fmla="*/ 385229 w 3239999"/>
                <a:gd name="connsiteY22-886" fmla="*/ 430441 h 3032924"/>
                <a:gd name="connsiteX23-887" fmla="*/ 386326 w 3239999"/>
                <a:gd name="connsiteY23-888" fmla="*/ 91100 h 3032924"/>
                <a:gd name="connsiteX24-889" fmla="*/ 833935 w 3239999"/>
                <a:gd name="connsiteY24-890" fmla="*/ 22 h 3032924"/>
                <a:gd name="connsiteX25-891" fmla="*/ 1576606 w 3239999"/>
                <a:gd name="connsiteY25-892" fmla="*/ 402054 h 3032924"/>
                <a:gd name="connsiteX26-893" fmla="*/ 1576606 w 3239999"/>
                <a:gd name="connsiteY26-894" fmla="*/ 430441 h 3032924"/>
                <a:gd name="connsiteX27-895" fmla="*/ 1576606 w 3239999"/>
                <a:gd name="connsiteY27-896" fmla="*/ 526981 h 3032924"/>
                <a:gd name="connsiteX28-897" fmla="*/ 1576606 w 3239999"/>
                <a:gd name="connsiteY28-898" fmla="*/ 2765302 h 3032924"/>
                <a:gd name="connsiteX29-899" fmla="*/ 378630 w 3239999"/>
                <a:gd name="connsiteY29-900" fmla="*/ 2472117 h 3032924"/>
                <a:gd name="connsiteX30-901" fmla="*/ 384918 w 3239999"/>
                <a:gd name="connsiteY30-902" fmla="*/ 526981 h 3032924"/>
                <a:gd name="connsiteX31-903" fmla="*/ 239143 w 3239999"/>
                <a:gd name="connsiteY31-904" fmla="*/ 526981 h 3032924"/>
                <a:gd name="connsiteX32-905" fmla="*/ 239143 w 3239999"/>
                <a:gd name="connsiteY32-906" fmla="*/ 2776423 h 3032924"/>
                <a:gd name="connsiteX33-907" fmla="*/ 1576606 w 3239999"/>
                <a:gd name="connsiteY33-908" fmla="*/ 2776423 h 3032924"/>
                <a:gd name="connsiteX34-909" fmla="*/ 1668046 w 3239999"/>
                <a:gd name="connsiteY34-910" fmla="*/ 2869642 h 3032924"/>
                <a:gd name="connsiteX0-911" fmla="*/ 1576606 w 3239999"/>
                <a:gd name="connsiteY0-912" fmla="*/ 2778202 h 3032924"/>
                <a:gd name="connsiteX1-913" fmla="*/ 1663394 w 3239999"/>
                <a:gd name="connsiteY1-914" fmla="*/ 2778202 h 3032924"/>
                <a:gd name="connsiteX2-915" fmla="*/ 1663394 w 3239999"/>
                <a:gd name="connsiteY2-916" fmla="*/ 2776423 h 3032924"/>
                <a:gd name="connsiteX3-917" fmla="*/ 3000856 w 3239999"/>
                <a:gd name="connsiteY3-918" fmla="*/ 2776423 h 3032924"/>
                <a:gd name="connsiteX4-919" fmla="*/ 3000856 w 3239999"/>
                <a:gd name="connsiteY4-920" fmla="*/ 526981 h 3032924"/>
                <a:gd name="connsiteX5-921" fmla="*/ 2855082 w 3239999"/>
                <a:gd name="connsiteY5-922" fmla="*/ 526981 h 3032924"/>
                <a:gd name="connsiteX6-923" fmla="*/ 2861369 w 3239999"/>
                <a:gd name="connsiteY6-924" fmla="*/ 2472117 h 3032924"/>
                <a:gd name="connsiteX7-925" fmla="*/ 1663394 w 3239999"/>
                <a:gd name="connsiteY7-926" fmla="*/ 2765302 h 3032924"/>
                <a:gd name="connsiteX8-927" fmla="*/ 1663394 w 3239999"/>
                <a:gd name="connsiteY8-928" fmla="*/ 526981 h 3032924"/>
                <a:gd name="connsiteX9-929" fmla="*/ 1663394 w 3239999"/>
                <a:gd name="connsiteY9-930" fmla="*/ 430441 h 3032924"/>
                <a:gd name="connsiteX10-931" fmla="*/ 1663394 w 3239999"/>
                <a:gd name="connsiteY10-932" fmla="*/ 402054 h 3032924"/>
                <a:gd name="connsiteX11-933" fmla="*/ 2406065 w 3239999"/>
                <a:gd name="connsiteY11-934" fmla="*/ 22 h 3032924"/>
                <a:gd name="connsiteX12-935" fmla="*/ 2853673 w 3239999"/>
                <a:gd name="connsiteY12-936" fmla="*/ 91100 h 3032924"/>
                <a:gd name="connsiteX13-937" fmla="*/ 2854770 w 3239999"/>
                <a:gd name="connsiteY13-938" fmla="*/ 430441 h 3032924"/>
                <a:gd name="connsiteX14-939" fmla="*/ 3120669 w 3239999"/>
                <a:gd name="connsiteY14-940" fmla="*/ 428517 h 3032924"/>
                <a:gd name="connsiteX15-941" fmla="*/ 3120669 w 3239999"/>
                <a:gd name="connsiteY15-942" fmla="*/ 738345 h 3032924"/>
                <a:gd name="connsiteX16-943" fmla="*/ 3239999 w 3239999"/>
                <a:gd name="connsiteY16-944" fmla="*/ 738345 h 3032924"/>
                <a:gd name="connsiteX17-945" fmla="*/ 3239999 w 3239999"/>
                <a:gd name="connsiteY17-946" fmla="*/ 3032924 h 3032924"/>
                <a:gd name="connsiteX18-947" fmla="*/ 0 w 3239999"/>
                <a:gd name="connsiteY18-948" fmla="*/ 3032924 h 3032924"/>
                <a:gd name="connsiteX19-949" fmla="*/ 0 w 3239999"/>
                <a:gd name="connsiteY19-950" fmla="*/ 738345 h 3032924"/>
                <a:gd name="connsiteX20-951" fmla="*/ 102477 w 3239999"/>
                <a:gd name="connsiteY20-952" fmla="*/ 738345 h 3032924"/>
                <a:gd name="connsiteX21-953" fmla="*/ 102477 w 3239999"/>
                <a:gd name="connsiteY21-954" fmla="*/ 428517 h 3032924"/>
                <a:gd name="connsiteX22-955" fmla="*/ 385229 w 3239999"/>
                <a:gd name="connsiteY22-956" fmla="*/ 430441 h 3032924"/>
                <a:gd name="connsiteX23-957" fmla="*/ 386326 w 3239999"/>
                <a:gd name="connsiteY23-958" fmla="*/ 91100 h 3032924"/>
                <a:gd name="connsiteX24-959" fmla="*/ 833935 w 3239999"/>
                <a:gd name="connsiteY24-960" fmla="*/ 22 h 3032924"/>
                <a:gd name="connsiteX25-961" fmla="*/ 1576606 w 3239999"/>
                <a:gd name="connsiteY25-962" fmla="*/ 402054 h 3032924"/>
                <a:gd name="connsiteX26-963" fmla="*/ 1576606 w 3239999"/>
                <a:gd name="connsiteY26-964" fmla="*/ 430441 h 3032924"/>
                <a:gd name="connsiteX27-965" fmla="*/ 1576606 w 3239999"/>
                <a:gd name="connsiteY27-966" fmla="*/ 526981 h 3032924"/>
                <a:gd name="connsiteX28-967" fmla="*/ 1576606 w 3239999"/>
                <a:gd name="connsiteY28-968" fmla="*/ 2765302 h 3032924"/>
                <a:gd name="connsiteX29-969" fmla="*/ 378630 w 3239999"/>
                <a:gd name="connsiteY29-970" fmla="*/ 2472117 h 3032924"/>
                <a:gd name="connsiteX30-971" fmla="*/ 384918 w 3239999"/>
                <a:gd name="connsiteY30-972" fmla="*/ 526981 h 3032924"/>
                <a:gd name="connsiteX31-973" fmla="*/ 239143 w 3239999"/>
                <a:gd name="connsiteY31-974" fmla="*/ 526981 h 3032924"/>
                <a:gd name="connsiteX32-975" fmla="*/ 239143 w 3239999"/>
                <a:gd name="connsiteY32-976" fmla="*/ 2776423 h 3032924"/>
                <a:gd name="connsiteX33-977" fmla="*/ 1576606 w 3239999"/>
                <a:gd name="connsiteY33-978" fmla="*/ 2776423 h 3032924"/>
                <a:gd name="connsiteX34-979" fmla="*/ 1668046 w 3239999"/>
                <a:gd name="connsiteY34-980" fmla="*/ 2869642 h 3032924"/>
                <a:gd name="connsiteX0-981" fmla="*/ 1576606 w 3239999"/>
                <a:gd name="connsiteY0-982" fmla="*/ 2778202 h 3032924"/>
                <a:gd name="connsiteX1-983" fmla="*/ 1663394 w 3239999"/>
                <a:gd name="connsiteY1-984" fmla="*/ 2778202 h 3032924"/>
                <a:gd name="connsiteX2-985" fmla="*/ 1663394 w 3239999"/>
                <a:gd name="connsiteY2-986" fmla="*/ 2776423 h 3032924"/>
                <a:gd name="connsiteX3-987" fmla="*/ 3000856 w 3239999"/>
                <a:gd name="connsiteY3-988" fmla="*/ 2776423 h 3032924"/>
                <a:gd name="connsiteX4-989" fmla="*/ 3000856 w 3239999"/>
                <a:gd name="connsiteY4-990" fmla="*/ 526981 h 3032924"/>
                <a:gd name="connsiteX5-991" fmla="*/ 2855082 w 3239999"/>
                <a:gd name="connsiteY5-992" fmla="*/ 526981 h 3032924"/>
                <a:gd name="connsiteX6-993" fmla="*/ 2861369 w 3239999"/>
                <a:gd name="connsiteY6-994" fmla="*/ 2472117 h 3032924"/>
                <a:gd name="connsiteX7-995" fmla="*/ 1663394 w 3239999"/>
                <a:gd name="connsiteY7-996" fmla="*/ 2765302 h 3032924"/>
                <a:gd name="connsiteX8-997" fmla="*/ 1663394 w 3239999"/>
                <a:gd name="connsiteY8-998" fmla="*/ 526981 h 3032924"/>
                <a:gd name="connsiteX9-999" fmla="*/ 1663394 w 3239999"/>
                <a:gd name="connsiteY9-1000" fmla="*/ 430441 h 3032924"/>
                <a:gd name="connsiteX10-1001" fmla="*/ 1663394 w 3239999"/>
                <a:gd name="connsiteY10-1002" fmla="*/ 402054 h 3032924"/>
                <a:gd name="connsiteX11-1003" fmla="*/ 2406065 w 3239999"/>
                <a:gd name="connsiteY11-1004" fmla="*/ 22 h 3032924"/>
                <a:gd name="connsiteX12-1005" fmla="*/ 2853673 w 3239999"/>
                <a:gd name="connsiteY12-1006" fmla="*/ 91100 h 3032924"/>
                <a:gd name="connsiteX13-1007" fmla="*/ 2854770 w 3239999"/>
                <a:gd name="connsiteY13-1008" fmla="*/ 430441 h 3032924"/>
                <a:gd name="connsiteX14-1009" fmla="*/ 3120669 w 3239999"/>
                <a:gd name="connsiteY14-1010" fmla="*/ 428517 h 3032924"/>
                <a:gd name="connsiteX15-1011" fmla="*/ 3120669 w 3239999"/>
                <a:gd name="connsiteY15-1012" fmla="*/ 738345 h 3032924"/>
                <a:gd name="connsiteX16-1013" fmla="*/ 3239999 w 3239999"/>
                <a:gd name="connsiteY16-1014" fmla="*/ 738345 h 3032924"/>
                <a:gd name="connsiteX17-1015" fmla="*/ 3239999 w 3239999"/>
                <a:gd name="connsiteY17-1016" fmla="*/ 3032924 h 3032924"/>
                <a:gd name="connsiteX18-1017" fmla="*/ 0 w 3239999"/>
                <a:gd name="connsiteY18-1018" fmla="*/ 3032924 h 3032924"/>
                <a:gd name="connsiteX19-1019" fmla="*/ 0 w 3239999"/>
                <a:gd name="connsiteY19-1020" fmla="*/ 738345 h 3032924"/>
                <a:gd name="connsiteX20-1021" fmla="*/ 102477 w 3239999"/>
                <a:gd name="connsiteY20-1022" fmla="*/ 738345 h 3032924"/>
                <a:gd name="connsiteX21-1023" fmla="*/ 102477 w 3239999"/>
                <a:gd name="connsiteY21-1024" fmla="*/ 428517 h 3032924"/>
                <a:gd name="connsiteX22-1025" fmla="*/ 385229 w 3239999"/>
                <a:gd name="connsiteY22-1026" fmla="*/ 430441 h 3032924"/>
                <a:gd name="connsiteX23-1027" fmla="*/ 386326 w 3239999"/>
                <a:gd name="connsiteY23-1028" fmla="*/ 91100 h 3032924"/>
                <a:gd name="connsiteX24-1029" fmla="*/ 833935 w 3239999"/>
                <a:gd name="connsiteY24-1030" fmla="*/ 22 h 3032924"/>
                <a:gd name="connsiteX25-1031" fmla="*/ 1576606 w 3239999"/>
                <a:gd name="connsiteY25-1032" fmla="*/ 402054 h 3032924"/>
                <a:gd name="connsiteX26-1033" fmla="*/ 1576606 w 3239999"/>
                <a:gd name="connsiteY26-1034" fmla="*/ 430441 h 3032924"/>
                <a:gd name="connsiteX27-1035" fmla="*/ 1576606 w 3239999"/>
                <a:gd name="connsiteY27-1036" fmla="*/ 526981 h 3032924"/>
                <a:gd name="connsiteX28-1037" fmla="*/ 1576606 w 3239999"/>
                <a:gd name="connsiteY28-1038" fmla="*/ 2765302 h 3032924"/>
                <a:gd name="connsiteX29-1039" fmla="*/ 378630 w 3239999"/>
                <a:gd name="connsiteY29-1040" fmla="*/ 2472117 h 3032924"/>
                <a:gd name="connsiteX30-1041" fmla="*/ 384918 w 3239999"/>
                <a:gd name="connsiteY30-1042" fmla="*/ 526981 h 3032924"/>
                <a:gd name="connsiteX31-1043" fmla="*/ 239143 w 3239999"/>
                <a:gd name="connsiteY31-1044" fmla="*/ 526981 h 3032924"/>
                <a:gd name="connsiteX32-1045" fmla="*/ 239143 w 3239999"/>
                <a:gd name="connsiteY32-1046" fmla="*/ 2776423 h 3032924"/>
                <a:gd name="connsiteX33-1047" fmla="*/ 1576606 w 3239999"/>
                <a:gd name="connsiteY33-1048" fmla="*/ 2776423 h 3032924"/>
                <a:gd name="connsiteX34-1049" fmla="*/ 1668046 w 3239999"/>
                <a:gd name="connsiteY34-1050" fmla="*/ 2869642 h 3032924"/>
                <a:gd name="connsiteX0-1051" fmla="*/ 1576606 w 3239999"/>
                <a:gd name="connsiteY0-1052" fmla="*/ 2778202 h 3032924"/>
                <a:gd name="connsiteX1-1053" fmla="*/ 1663394 w 3239999"/>
                <a:gd name="connsiteY1-1054" fmla="*/ 2778202 h 3032924"/>
                <a:gd name="connsiteX2-1055" fmla="*/ 1663394 w 3239999"/>
                <a:gd name="connsiteY2-1056" fmla="*/ 2776423 h 3032924"/>
                <a:gd name="connsiteX3-1057" fmla="*/ 3000856 w 3239999"/>
                <a:gd name="connsiteY3-1058" fmla="*/ 2776423 h 3032924"/>
                <a:gd name="connsiteX4-1059" fmla="*/ 3000856 w 3239999"/>
                <a:gd name="connsiteY4-1060" fmla="*/ 526981 h 3032924"/>
                <a:gd name="connsiteX5-1061" fmla="*/ 2855082 w 3239999"/>
                <a:gd name="connsiteY5-1062" fmla="*/ 526981 h 3032924"/>
                <a:gd name="connsiteX6-1063" fmla="*/ 2861369 w 3239999"/>
                <a:gd name="connsiteY6-1064" fmla="*/ 2472117 h 3032924"/>
                <a:gd name="connsiteX7-1065" fmla="*/ 1663394 w 3239999"/>
                <a:gd name="connsiteY7-1066" fmla="*/ 2765302 h 3032924"/>
                <a:gd name="connsiteX8-1067" fmla="*/ 1663394 w 3239999"/>
                <a:gd name="connsiteY8-1068" fmla="*/ 526981 h 3032924"/>
                <a:gd name="connsiteX9-1069" fmla="*/ 1663394 w 3239999"/>
                <a:gd name="connsiteY9-1070" fmla="*/ 430441 h 3032924"/>
                <a:gd name="connsiteX10-1071" fmla="*/ 1663394 w 3239999"/>
                <a:gd name="connsiteY10-1072" fmla="*/ 402054 h 3032924"/>
                <a:gd name="connsiteX11-1073" fmla="*/ 2406065 w 3239999"/>
                <a:gd name="connsiteY11-1074" fmla="*/ 22 h 3032924"/>
                <a:gd name="connsiteX12-1075" fmla="*/ 2853673 w 3239999"/>
                <a:gd name="connsiteY12-1076" fmla="*/ 91100 h 3032924"/>
                <a:gd name="connsiteX13-1077" fmla="*/ 2854770 w 3239999"/>
                <a:gd name="connsiteY13-1078" fmla="*/ 430441 h 3032924"/>
                <a:gd name="connsiteX14-1079" fmla="*/ 3120669 w 3239999"/>
                <a:gd name="connsiteY14-1080" fmla="*/ 428517 h 3032924"/>
                <a:gd name="connsiteX15-1081" fmla="*/ 3120669 w 3239999"/>
                <a:gd name="connsiteY15-1082" fmla="*/ 738345 h 3032924"/>
                <a:gd name="connsiteX16-1083" fmla="*/ 3239999 w 3239999"/>
                <a:gd name="connsiteY16-1084" fmla="*/ 738345 h 3032924"/>
                <a:gd name="connsiteX17-1085" fmla="*/ 3239999 w 3239999"/>
                <a:gd name="connsiteY17-1086" fmla="*/ 3032924 h 3032924"/>
                <a:gd name="connsiteX18-1087" fmla="*/ 0 w 3239999"/>
                <a:gd name="connsiteY18-1088" fmla="*/ 3032924 h 3032924"/>
                <a:gd name="connsiteX19-1089" fmla="*/ 0 w 3239999"/>
                <a:gd name="connsiteY19-1090" fmla="*/ 738345 h 3032924"/>
                <a:gd name="connsiteX20-1091" fmla="*/ 102477 w 3239999"/>
                <a:gd name="connsiteY20-1092" fmla="*/ 738345 h 3032924"/>
                <a:gd name="connsiteX21-1093" fmla="*/ 102477 w 3239999"/>
                <a:gd name="connsiteY21-1094" fmla="*/ 428517 h 3032924"/>
                <a:gd name="connsiteX22-1095" fmla="*/ 385229 w 3239999"/>
                <a:gd name="connsiteY22-1096" fmla="*/ 430441 h 3032924"/>
                <a:gd name="connsiteX23-1097" fmla="*/ 386326 w 3239999"/>
                <a:gd name="connsiteY23-1098" fmla="*/ 91100 h 3032924"/>
                <a:gd name="connsiteX24-1099" fmla="*/ 833935 w 3239999"/>
                <a:gd name="connsiteY24-1100" fmla="*/ 22 h 3032924"/>
                <a:gd name="connsiteX25-1101" fmla="*/ 1576606 w 3239999"/>
                <a:gd name="connsiteY25-1102" fmla="*/ 402054 h 3032924"/>
                <a:gd name="connsiteX26-1103" fmla="*/ 1576606 w 3239999"/>
                <a:gd name="connsiteY26-1104" fmla="*/ 430441 h 3032924"/>
                <a:gd name="connsiteX27-1105" fmla="*/ 1576606 w 3239999"/>
                <a:gd name="connsiteY27-1106" fmla="*/ 526981 h 3032924"/>
                <a:gd name="connsiteX28-1107" fmla="*/ 1576606 w 3239999"/>
                <a:gd name="connsiteY28-1108" fmla="*/ 2765302 h 3032924"/>
                <a:gd name="connsiteX29-1109" fmla="*/ 378630 w 3239999"/>
                <a:gd name="connsiteY29-1110" fmla="*/ 2472117 h 3032924"/>
                <a:gd name="connsiteX30-1111" fmla="*/ 384918 w 3239999"/>
                <a:gd name="connsiteY30-1112" fmla="*/ 526981 h 3032924"/>
                <a:gd name="connsiteX31-1113" fmla="*/ 239143 w 3239999"/>
                <a:gd name="connsiteY31-1114" fmla="*/ 526981 h 3032924"/>
                <a:gd name="connsiteX32-1115" fmla="*/ 239143 w 3239999"/>
                <a:gd name="connsiteY32-1116" fmla="*/ 2776423 h 3032924"/>
                <a:gd name="connsiteX33-1117" fmla="*/ 1576606 w 3239999"/>
                <a:gd name="connsiteY33-1118" fmla="*/ 2776423 h 3032924"/>
                <a:gd name="connsiteX0-1119" fmla="*/ 1576606 w 3239999"/>
                <a:gd name="connsiteY0-1120" fmla="*/ 2778202 h 3032924"/>
                <a:gd name="connsiteX1-1121" fmla="*/ 1663394 w 3239999"/>
                <a:gd name="connsiteY1-1122" fmla="*/ 2778202 h 3032924"/>
                <a:gd name="connsiteX2-1123" fmla="*/ 1663394 w 3239999"/>
                <a:gd name="connsiteY2-1124" fmla="*/ 2776423 h 3032924"/>
                <a:gd name="connsiteX3-1125" fmla="*/ 3000856 w 3239999"/>
                <a:gd name="connsiteY3-1126" fmla="*/ 2776423 h 3032924"/>
                <a:gd name="connsiteX4-1127" fmla="*/ 3000856 w 3239999"/>
                <a:gd name="connsiteY4-1128" fmla="*/ 526981 h 3032924"/>
                <a:gd name="connsiteX5-1129" fmla="*/ 2855082 w 3239999"/>
                <a:gd name="connsiteY5-1130" fmla="*/ 526981 h 3032924"/>
                <a:gd name="connsiteX6-1131" fmla="*/ 2861369 w 3239999"/>
                <a:gd name="connsiteY6-1132" fmla="*/ 2472117 h 3032924"/>
                <a:gd name="connsiteX7-1133" fmla="*/ 1663394 w 3239999"/>
                <a:gd name="connsiteY7-1134" fmla="*/ 2765302 h 3032924"/>
                <a:gd name="connsiteX8-1135" fmla="*/ 1663394 w 3239999"/>
                <a:gd name="connsiteY8-1136" fmla="*/ 526981 h 3032924"/>
                <a:gd name="connsiteX9-1137" fmla="*/ 1663394 w 3239999"/>
                <a:gd name="connsiteY9-1138" fmla="*/ 430441 h 3032924"/>
                <a:gd name="connsiteX10-1139" fmla="*/ 1663394 w 3239999"/>
                <a:gd name="connsiteY10-1140" fmla="*/ 402054 h 3032924"/>
                <a:gd name="connsiteX11-1141" fmla="*/ 2406065 w 3239999"/>
                <a:gd name="connsiteY11-1142" fmla="*/ 22 h 3032924"/>
                <a:gd name="connsiteX12-1143" fmla="*/ 2853673 w 3239999"/>
                <a:gd name="connsiteY12-1144" fmla="*/ 91100 h 3032924"/>
                <a:gd name="connsiteX13-1145" fmla="*/ 2854770 w 3239999"/>
                <a:gd name="connsiteY13-1146" fmla="*/ 430441 h 3032924"/>
                <a:gd name="connsiteX14-1147" fmla="*/ 3120669 w 3239999"/>
                <a:gd name="connsiteY14-1148" fmla="*/ 428517 h 3032924"/>
                <a:gd name="connsiteX15-1149" fmla="*/ 3120669 w 3239999"/>
                <a:gd name="connsiteY15-1150" fmla="*/ 738345 h 3032924"/>
                <a:gd name="connsiteX16-1151" fmla="*/ 3239999 w 3239999"/>
                <a:gd name="connsiteY16-1152" fmla="*/ 738345 h 3032924"/>
                <a:gd name="connsiteX17-1153" fmla="*/ 3239999 w 3239999"/>
                <a:gd name="connsiteY17-1154" fmla="*/ 3032924 h 3032924"/>
                <a:gd name="connsiteX18-1155" fmla="*/ 0 w 3239999"/>
                <a:gd name="connsiteY18-1156" fmla="*/ 3032924 h 3032924"/>
                <a:gd name="connsiteX19-1157" fmla="*/ 0 w 3239999"/>
                <a:gd name="connsiteY19-1158" fmla="*/ 738345 h 3032924"/>
                <a:gd name="connsiteX20-1159" fmla="*/ 102477 w 3239999"/>
                <a:gd name="connsiteY20-1160" fmla="*/ 738345 h 3032924"/>
                <a:gd name="connsiteX21-1161" fmla="*/ 102477 w 3239999"/>
                <a:gd name="connsiteY21-1162" fmla="*/ 428517 h 3032924"/>
                <a:gd name="connsiteX22-1163" fmla="*/ 385229 w 3239999"/>
                <a:gd name="connsiteY22-1164" fmla="*/ 430441 h 3032924"/>
                <a:gd name="connsiteX23-1165" fmla="*/ 386326 w 3239999"/>
                <a:gd name="connsiteY23-1166" fmla="*/ 91100 h 3032924"/>
                <a:gd name="connsiteX24-1167" fmla="*/ 833935 w 3239999"/>
                <a:gd name="connsiteY24-1168" fmla="*/ 22 h 3032924"/>
                <a:gd name="connsiteX25-1169" fmla="*/ 1576606 w 3239999"/>
                <a:gd name="connsiteY25-1170" fmla="*/ 402054 h 3032924"/>
                <a:gd name="connsiteX26-1171" fmla="*/ 1576606 w 3239999"/>
                <a:gd name="connsiteY26-1172" fmla="*/ 430441 h 3032924"/>
                <a:gd name="connsiteX27-1173" fmla="*/ 1576606 w 3239999"/>
                <a:gd name="connsiteY27-1174" fmla="*/ 526981 h 3032924"/>
                <a:gd name="connsiteX28-1175" fmla="*/ 1576606 w 3239999"/>
                <a:gd name="connsiteY28-1176" fmla="*/ 2765302 h 3032924"/>
                <a:gd name="connsiteX29-1177" fmla="*/ 378630 w 3239999"/>
                <a:gd name="connsiteY29-1178" fmla="*/ 2472117 h 3032924"/>
                <a:gd name="connsiteX30-1179" fmla="*/ 384918 w 3239999"/>
                <a:gd name="connsiteY30-1180" fmla="*/ 526981 h 3032924"/>
                <a:gd name="connsiteX31-1181" fmla="*/ 239143 w 3239999"/>
                <a:gd name="connsiteY31-1182" fmla="*/ 526981 h 3032924"/>
                <a:gd name="connsiteX32-1183" fmla="*/ 239143 w 3239999"/>
                <a:gd name="connsiteY32-1184" fmla="*/ 2776423 h 3032924"/>
                <a:gd name="connsiteX33-1185" fmla="*/ 1576606 w 3239999"/>
                <a:gd name="connsiteY33-1186" fmla="*/ 2776423 h 3032924"/>
                <a:gd name="connsiteX0-1187" fmla="*/ 1576606 w 3239999"/>
                <a:gd name="connsiteY0-1188" fmla="*/ 2778202 h 3032924"/>
                <a:gd name="connsiteX1-1189" fmla="*/ 1663394 w 3239999"/>
                <a:gd name="connsiteY1-1190" fmla="*/ 2778202 h 3032924"/>
                <a:gd name="connsiteX2-1191" fmla="*/ 1663394 w 3239999"/>
                <a:gd name="connsiteY2-1192" fmla="*/ 2776423 h 3032924"/>
                <a:gd name="connsiteX3-1193" fmla="*/ 3000856 w 3239999"/>
                <a:gd name="connsiteY3-1194" fmla="*/ 2776423 h 3032924"/>
                <a:gd name="connsiteX4-1195" fmla="*/ 3000856 w 3239999"/>
                <a:gd name="connsiteY4-1196" fmla="*/ 526981 h 3032924"/>
                <a:gd name="connsiteX5-1197" fmla="*/ 2855082 w 3239999"/>
                <a:gd name="connsiteY5-1198" fmla="*/ 526981 h 3032924"/>
                <a:gd name="connsiteX6-1199" fmla="*/ 2861369 w 3239999"/>
                <a:gd name="connsiteY6-1200" fmla="*/ 2472117 h 3032924"/>
                <a:gd name="connsiteX7-1201" fmla="*/ 1663394 w 3239999"/>
                <a:gd name="connsiteY7-1202" fmla="*/ 2765302 h 3032924"/>
                <a:gd name="connsiteX8-1203" fmla="*/ 1663394 w 3239999"/>
                <a:gd name="connsiteY8-1204" fmla="*/ 526981 h 3032924"/>
                <a:gd name="connsiteX9-1205" fmla="*/ 1663394 w 3239999"/>
                <a:gd name="connsiteY9-1206" fmla="*/ 430441 h 3032924"/>
                <a:gd name="connsiteX10-1207" fmla="*/ 1663394 w 3239999"/>
                <a:gd name="connsiteY10-1208" fmla="*/ 402054 h 3032924"/>
                <a:gd name="connsiteX11-1209" fmla="*/ 2406065 w 3239999"/>
                <a:gd name="connsiteY11-1210" fmla="*/ 22 h 3032924"/>
                <a:gd name="connsiteX12-1211" fmla="*/ 2853673 w 3239999"/>
                <a:gd name="connsiteY12-1212" fmla="*/ 91100 h 3032924"/>
                <a:gd name="connsiteX13-1213" fmla="*/ 2854770 w 3239999"/>
                <a:gd name="connsiteY13-1214" fmla="*/ 430441 h 3032924"/>
                <a:gd name="connsiteX14-1215" fmla="*/ 3120669 w 3239999"/>
                <a:gd name="connsiteY14-1216" fmla="*/ 428517 h 3032924"/>
                <a:gd name="connsiteX15-1217" fmla="*/ 3120669 w 3239999"/>
                <a:gd name="connsiteY15-1218" fmla="*/ 738345 h 3032924"/>
                <a:gd name="connsiteX16-1219" fmla="*/ 3239999 w 3239999"/>
                <a:gd name="connsiteY16-1220" fmla="*/ 738345 h 3032924"/>
                <a:gd name="connsiteX17-1221" fmla="*/ 3239999 w 3239999"/>
                <a:gd name="connsiteY17-1222" fmla="*/ 3032924 h 3032924"/>
                <a:gd name="connsiteX18-1223" fmla="*/ 0 w 3239999"/>
                <a:gd name="connsiteY18-1224" fmla="*/ 3032924 h 3032924"/>
                <a:gd name="connsiteX19-1225" fmla="*/ 0 w 3239999"/>
                <a:gd name="connsiteY19-1226" fmla="*/ 738345 h 3032924"/>
                <a:gd name="connsiteX20-1227" fmla="*/ 102477 w 3239999"/>
                <a:gd name="connsiteY20-1228" fmla="*/ 738345 h 3032924"/>
                <a:gd name="connsiteX21-1229" fmla="*/ 102477 w 3239999"/>
                <a:gd name="connsiteY21-1230" fmla="*/ 428517 h 3032924"/>
                <a:gd name="connsiteX22-1231" fmla="*/ 385229 w 3239999"/>
                <a:gd name="connsiteY22-1232" fmla="*/ 430441 h 3032924"/>
                <a:gd name="connsiteX23-1233" fmla="*/ 386326 w 3239999"/>
                <a:gd name="connsiteY23-1234" fmla="*/ 91100 h 3032924"/>
                <a:gd name="connsiteX24-1235" fmla="*/ 833935 w 3239999"/>
                <a:gd name="connsiteY24-1236" fmla="*/ 22 h 3032924"/>
                <a:gd name="connsiteX25-1237" fmla="*/ 1576606 w 3239999"/>
                <a:gd name="connsiteY25-1238" fmla="*/ 402054 h 3032924"/>
                <a:gd name="connsiteX26-1239" fmla="*/ 1576606 w 3239999"/>
                <a:gd name="connsiteY26-1240" fmla="*/ 430441 h 3032924"/>
                <a:gd name="connsiteX27-1241" fmla="*/ 1576606 w 3239999"/>
                <a:gd name="connsiteY27-1242" fmla="*/ 526981 h 3032924"/>
                <a:gd name="connsiteX28-1243" fmla="*/ 1576606 w 3239999"/>
                <a:gd name="connsiteY28-1244" fmla="*/ 2765302 h 3032924"/>
                <a:gd name="connsiteX29-1245" fmla="*/ 378630 w 3239999"/>
                <a:gd name="connsiteY29-1246" fmla="*/ 2472117 h 3032924"/>
                <a:gd name="connsiteX30-1247" fmla="*/ 384918 w 3239999"/>
                <a:gd name="connsiteY30-1248" fmla="*/ 526981 h 3032924"/>
                <a:gd name="connsiteX31-1249" fmla="*/ 239143 w 3239999"/>
                <a:gd name="connsiteY31-1250" fmla="*/ 526981 h 3032924"/>
                <a:gd name="connsiteX32-1251" fmla="*/ 239143 w 3239999"/>
                <a:gd name="connsiteY32-1252" fmla="*/ 2776423 h 3032924"/>
                <a:gd name="connsiteX33-1253" fmla="*/ 1576606 w 3239999"/>
                <a:gd name="connsiteY33-1254" fmla="*/ 2776423 h 3032924"/>
                <a:gd name="connsiteX0-1255" fmla="*/ 1576606 w 3239999"/>
                <a:gd name="connsiteY0-1256" fmla="*/ 2778202 h 3032924"/>
                <a:gd name="connsiteX1-1257" fmla="*/ 1663394 w 3239999"/>
                <a:gd name="connsiteY1-1258" fmla="*/ 2778202 h 3032924"/>
                <a:gd name="connsiteX2-1259" fmla="*/ 1663394 w 3239999"/>
                <a:gd name="connsiteY2-1260" fmla="*/ 2776423 h 3032924"/>
                <a:gd name="connsiteX3-1261" fmla="*/ 3000856 w 3239999"/>
                <a:gd name="connsiteY3-1262" fmla="*/ 2776423 h 3032924"/>
                <a:gd name="connsiteX4-1263" fmla="*/ 3000856 w 3239999"/>
                <a:gd name="connsiteY4-1264" fmla="*/ 526981 h 3032924"/>
                <a:gd name="connsiteX5-1265" fmla="*/ 2855082 w 3239999"/>
                <a:gd name="connsiteY5-1266" fmla="*/ 526981 h 3032924"/>
                <a:gd name="connsiteX6-1267" fmla="*/ 2861369 w 3239999"/>
                <a:gd name="connsiteY6-1268" fmla="*/ 2472117 h 3032924"/>
                <a:gd name="connsiteX7-1269" fmla="*/ 1663394 w 3239999"/>
                <a:gd name="connsiteY7-1270" fmla="*/ 2765302 h 3032924"/>
                <a:gd name="connsiteX8-1271" fmla="*/ 1663394 w 3239999"/>
                <a:gd name="connsiteY8-1272" fmla="*/ 526981 h 3032924"/>
                <a:gd name="connsiteX9-1273" fmla="*/ 1663394 w 3239999"/>
                <a:gd name="connsiteY9-1274" fmla="*/ 430441 h 3032924"/>
                <a:gd name="connsiteX10-1275" fmla="*/ 1663394 w 3239999"/>
                <a:gd name="connsiteY10-1276" fmla="*/ 402054 h 3032924"/>
                <a:gd name="connsiteX11-1277" fmla="*/ 2406065 w 3239999"/>
                <a:gd name="connsiteY11-1278" fmla="*/ 22 h 3032924"/>
                <a:gd name="connsiteX12-1279" fmla="*/ 2853673 w 3239999"/>
                <a:gd name="connsiteY12-1280" fmla="*/ 91100 h 3032924"/>
                <a:gd name="connsiteX13-1281" fmla="*/ 2854770 w 3239999"/>
                <a:gd name="connsiteY13-1282" fmla="*/ 430441 h 3032924"/>
                <a:gd name="connsiteX14-1283" fmla="*/ 3120669 w 3239999"/>
                <a:gd name="connsiteY14-1284" fmla="*/ 428517 h 3032924"/>
                <a:gd name="connsiteX15-1285" fmla="*/ 3120669 w 3239999"/>
                <a:gd name="connsiteY15-1286" fmla="*/ 738345 h 3032924"/>
                <a:gd name="connsiteX16-1287" fmla="*/ 3239999 w 3239999"/>
                <a:gd name="connsiteY16-1288" fmla="*/ 738345 h 3032924"/>
                <a:gd name="connsiteX17-1289" fmla="*/ 3239999 w 3239999"/>
                <a:gd name="connsiteY17-1290" fmla="*/ 3032924 h 3032924"/>
                <a:gd name="connsiteX18-1291" fmla="*/ 0 w 3239999"/>
                <a:gd name="connsiteY18-1292" fmla="*/ 3032924 h 3032924"/>
                <a:gd name="connsiteX19-1293" fmla="*/ 0 w 3239999"/>
                <a:gd name="connsiteY19-1294" fmla="*/ 738345 h 3032924"/>
                <a:gd name="connsiteX20-1295" fmla="*/ 102477 w 3239999"/>
                <a:gd name="connsiteY20-1296" fmla="*/ 738345 h 3032924"/>
                <a:gd name="connsiteX21-1297" fmla="*/ 102477 w 3239999"/>
                <a:gd name="connsiteY21-1298" fmla="*/ 428517 h 3032924"/>
                <a:gd name="connsiteX22-1299" fmla="*/ 385229 w 3239999"/>
                <a:gd name="connsiteY22-1300" fmla="*/ 430441 h 3032924"/>
                <a:gd name="connsiteX23-1301" fmla="*/ 386326 w 3239999"/>
                <a:gd name="connsiteY23-1302" fmla="*/ 91100 h 3032924"/>
                <a:gd name="connsiteX24-1303" fmla="*/ 833935 w 3239999"/>
                <a:gd name="connsiteY24-1304" fmla="*/ 22 h 3032924"/>
                <a:gd name="connsiteX25-1305" fmla="*/ 1576606 w 3239999"/>
                <a:gd name="connsiteY25-1306" fmla="*/ 402054 h 3032924"/>
                <a:gd name="connsiteX26-1307" fmla="*/ 1576606 w 3239999"/>
                <a:gd name="connsiteY26-1308" fmla="*/ 430441 h 3032924"/>
                <a:gd name="connsiteX27-1309" fmla="*/ 1576606 w 3239999"/>
                <a:gd name="connsiteY27-1310" fmla="*/ 526981 h 3032924"/>
                <a:gd name="connsiteX28-1311" fmla="*/ 1576606 w 3239999"/>
                <a:gd name="connsiteY28-1312" fmla="*/ 2765302 h 3032924"/>
                <a:gd name="connsiteX29-1313" fmla="*/ 378630 w 3239999"/>
                <a:gd name="connsiteY29-1314" fmla="*/ 2472117 h 3032924"/>
                <a:gd name="connsiteX30-1315" fmla="*/ 384918 w 3239999"/>
                <a:gd name="connsiteY30-1316" fmla="*/ 526981 h 3032924"/>
                <a:gd name="connsiteX31-1317" fmla="*/ 239143 w 3239999"/>
                <a:gd name="connsiteY31-1318" fmla="*/ 526981 h 3032924"/>
                <a:gd name="connsiteX32-1319" fmla="*/ 239143 w 3239999"/>
                <a:gd name="connsiteY32-1320" fmla="*/ 2776423 h 3032924"/>
                <a:gd name="connsiteX33-1321" fmla="*/ 1576606 w 3239999"/>
                <a:gd name="connsiteY33-1322" fmla="*/ 2776423 h 3032924"/>
                <a:gd name="connsiteX0-1323" fmla="*/ 1576606 w 3239999"/>
                <a:gd name="connsiteY0-1324" fmla="*/ 2778202 h 3032924"/>
                <a:gd name="connsiteX1-1325" fmla="*/ 1663394 w 3239999"/>
                <a:gd name="connsiteY1-1326" fmla="*/ 2778202 h 3032924"/>
                <a:gd name="connsiteX2-1327" fmla="*/ 1663394 w 3239999"/>
                <a:gd name="connsiteY2-1328" fmla="*/ 2776423 h 3032924"/>
                <a:gd name="connsiteX3-1329" fmla="*/ 3000856 w 3239999"/>
                <a:gd name="connsiteY3-1330" fmla="*/ 2776423 h 3032924"/>
                <a:gd name="connsiteX4-1331" fmla="*/ 3000856 w 3239999"/>
                <a:gd name="connsiteY4-1332" fmla="*/ 526981 h 3032924"/>
                <a:gd name="connsiteX5-1333" fmla="*/ 2855082 w 3239999"/>
                <a:gd name="connsiteY5-1334" fmla="*/ 526981 h 3032924"/>
                <a:gd name="connsiteX6-1335" fmla="*/ 2861369 w 3239999"/>
                <a:gd name="connsiteY6-1336" fmla="*/ 2472117 h 3032924"/>
                <a:gd name="connsiteX7-1337" fmla="*/ 1663394 w 3239999"/>
                <a:gd name="connsiteY7-1338" fmla="*/ 2765302 h 3032924"/>
                <a:gd name="connsiteX8-1339" fmla="*/ 1663394 w 3239999"/>
                <a:gd name="connsiteY8-1340" fmla="*/ 526981 h 3032924"/>
                <a:gd name="connsiteX9-1341" fmla="*/ 1663394 w 3239999"/>
                <a:gd name="connsiteY9-1342" fmla="*/ 430441 h 3032924"/>
                <a:gd name="connsiteX10-1343" fmla="*/ 1663394 w 3239999"/>
                <a:gd name="connsiteY10-1344" fmla="*/ 402054 h 3032924"/>
                <a:gd name="connsiteX11-1345" fmla="*/ 2406065 w 3239999"/>
                <a:gd name="connsiteY11-1346" fmla="*/ 22 h 3032924"/>
                <a:gd name="connsiteX12-1347" fmla="*/ 2853673 w 3239999"/>
                <a:gd name="connsiteY12-1348" fmla="*/ 91100 h 3032924"/>
                <a:gd name="connsiteX13-1349" fmla="*/ 2854770 w 3239999"/>
                <a:gd name="connsiteY13-1350" fmla="*/ 430441 h 3032924"/>
                <a:gd name="connsiteX14-1351" fmla="*/ 3120669 w 3239999"/>
                <a:gd name="connsiteY14-1352" fmla="*/ 428517 h 3032924"/>
                <a:gd name="connsiteX15-1353" fmla="*/ 3120669 w 3239999"/>
                <a:gd name="connsiteY15-1354" fmla="*/ 738345 h 3032924"/>
                <a:gd name="connsiteX16-1355" fmla="*/ 3239999 w 3239999"/>
                <a:gd name="connsiteY16-1356" fmla="*/ 738345 h 3032924"/>
                <a:gd name="connsiteX17-1357" fmla="*/ 3239999 w 3239999"/>
                <a:gd name="connsiteY17-1358" fmla="*/ 3032924 h 3032924"/>
                <a:gd name="connsiteX18-1359" fmla="*/ 0 w 3239999"/>
                <a:gd name="connsiteY18-1360" fmla="*/ 3032924 h 3032924"/>
                <a:gd name="connsiteX19-1361" fmla="*/ 0 w 3239999"/>
                <a:gd name="connsiteY19-1362" fmla="*/ 738345 h 3032924"/>
                <a:gd name="connsiteX20-1363" fmla="*/ 102477 w 3239999"/>
                <a:gd name="connsiteY20-1364" fmla="*/ 738345 h 3032924"/>
                <a:gd name="connsiteX21-1365" fmla="*/ 102477 w 3239999"/>
                <a:gd name="connsiteY21-1366" fmla="*/ 428517 h 3032924"/>
                <a:gd name="connsiteX22-1367" fmla="*/ 385229 w 3239999"/>
                <a:gd name="connsiteY22-1368" fmla="*/ 430441 h 3032924"/>
                <a:gd name="connsiteX23-1369" fmla="*/ 386326 w 3239999"/>
                <a:gd name="connsiteY23-1370" fmla="*/ 91100 h 3032924"/>
                <a:gd name="connsiteX24-1371" fmla="*/ 833935 w 3239999"/>
                <a:gd name="connsiteY24-1372" fmla="*/ 22 h 3032924"/>
                <a:gd name="connsiteX25-1373" fmla="*/ 1576606 w 3239999"/>
                <a:gd name="connsiteY25-1374" fmla="*/ 402054 h 3032924"/>
                <a:gd name="connsiteX26-1375" fmla="*/ 1576606 w 3239999"/>
                <a:gd name="connsiteY26-1376" fmla="*/ 430441 h 3032924"/>
                <a:gd name="connsiteX27-1377" fmla="*/ 1576606 w 3239999"/>
                <a:gd name="connsiteY27-1378" fmla="*/ 526981 h 3032924"/>
                <a:gd name="connsiteX28-1379" fmla="*/ 1576606 w 3239999"/>
                <a:gd name="connsiteY28-1380" fmla="*/ 2765302 h 3032924"/>
                <a:gd name="connsiteX29-1381" fmla="*/ 378630 w 3239999"/>
                <a:gd name="connsiteY29-1382" fmla="*/ 2472117 h 3032924"/>
                <a:gd name="connsiteX30-1383" fmla="*/ 384918 w 3239999"/>
                <a:gd name="connsiteY30-1384" fmla="*/ 526981 h 3032924"/>
                <a:gd name="connsiteX31-1385" fmla="*/ 239143 w 3239999"/>
                <a:gd name="connsiteY31-1386" fmla="*/ 526981 h 3032924"/>
                <a:gd name="connsiteX32-1387" fmla="*/ 229618 w 3239999"/>
                <a:gd name="connsiteY32-1388" fmla="*/ 2690698 h 3032924"/>
                <a:gd name="connsiteX33-1389" fmla="*/ 1576606 w 3239999"/>
                <a:gd name="connsiteY33-1390" fmla="*/ 2776423 h 3032924"/>
                <a:gd name="connsiteX0-1391" fmla="*/ 1576606 w 3239999"/>
                <a:gd name="connsiteY0-1392" fmla="*/ 2778202 h 3032924"/>
                <a:gd name="connsiteX1-1393" fmla="*/ 1663394 w 3239999"/>
                <a:gd name="connsiteY1-1394" fmla="*/ 2778202 h 3032924"/>
                <a:gd name="connsiteX2-1395" fmla="*/ 1663394 w 3239999"/>
                <a:gd name="connsiteY2-1396" fmla="*/ 2776423 h 3032924"/>
                <a:gd name="connsiteX3-1397" fmla="*/ 2991331 w 3239999"/>
                <a:gd name="connsiteY3-1398" fmla="*/ 2709748 h 3032924"/>
                <a:gd name="connsiteX4-1399" fmla="*/ 3000856 w 3239999"/>
                <a:gd name="connsiteY4-1400" fmla="*/ 526981 h 3032924"/>
                <a:gd name="connsiteX5-1401" fmla="*/ 2855082 w 3239999"/>
                <a:gd name="connsiteY5-1402" fmla="*/ 526981 h 3032924"/>
                <a:gd name="connsiteX6-1403" fmla="*/ 2861369 w 3239999"/>
                <a:gd name="connsiteY6-1404" fmla="*/ 2472117 h 3032924"/>
                <a:gd name="connsiteX7-1405" fmla="*/ 1663394 w 3239999"/>
                <a:gd name="connsiteY7-1406" fmla="*/ 2765302 h 3032924"/>
                <a:gd name="connsiteX8-1407" fmla="*/ 1663394 w 3239999"/>
                <a:gd name="connsiteY8-1408" fmla="*/ 526981 h 3032924"/>
                <a:gd name="connsiteX9-1409" fmla="*/ 1663394 w 3239999"/>
                <a:gd name="connsiteY9-1410" fmla="*/ 430441 h 3032924"/>
                <a:gd name="connsiteX10-1411" fmla="*/ 1663394 w 3239999"/>
                <a:gd name="connsiteY10-1412" fmla="*/ 402054 h 3032924"/>
                <a:gd name="connsiteX11-1413" fmla="*/ 2406065 w 3239999"/>
                <a:gd name="connsiteY11-1414" fmla="*/ 22 h 3032924"/>
                <a:gd name="connsiteX12-1415" fmla="*/ 2853673 w 3239999"/>
                <a:gd name="connsiteY12-1416" fmla="*/ 91100 h 3032924"/>
                <a:gd name="connsiteX13-1417" fmla="*/ 2854770 w 3239999"/>
                <a:gd name="connsiteY13-1418" fmla="*/ 430441 h 3032924"/>
                <a:gd name="connsiteX14-1419" fmla="*/ 3120669 w 3239999"/>
                <a:gd name="connsiteY14-1420" fmla="*/ 428517 h 3032924"/>
                <a:gd name="connsiteX15-1421" fmla="*/ 3120669 w 3239999"/>
                <a:gd name="connsiteY15-1422" fmla="*/ 738345 h 3032924"/>
                <a:gd name="connsiteX16-1423" fmla="*/ 3239999 w 3239999"/>
                <a:gd name="connsiteY16-1424" fmla="*/ 738345 h 3032924"/>
                <a:gd name="connsiteX17-1425" fmla="*/ 3239999 w 3239999"/>
                <a:gd name="connsiteY17-1426" fmla="*/ 3032924 h 3032924"/>
                <a:gd name="connsiteX18-1427" fmla="*/ 0 w 3239999"/>
                <a:gd name="connsiteY18-1428" fmla="*/ 3032924 h 3032924"/>
                <a:gd name="connsiteX19-1429" fmla="*/ 0 w 3239999"/>
                <a:gd name="connsiteY19-1430" fmla="*/ 738345 h 3032924"/>
                <a:gd name="connsiteX20-1431" fmla="*/ 102477 w 3239999"/>
                <a:gd name="connsiteY20-1432" fmla="*/ 738345 h 3032924"/>
                <a:gd name="connsiteX21-1433" fmla="*/ 102477 w 3239999"/>
                <a:gd name="connsiteY21-1434" fmla="*/ 428517 h 3032924"/>
                <a:gd name="connsiteX22-1435" fmla="*/ 385229 w 3239999"/>
                <a:gd name="connsiteY22-1436" fmla="*/ 430441 h 3032924"/>
                <a:gd name="connsiteX23-1437" fmla="*/ 386326 w 3239999"/>
                <a:gd name="connsiteY23-1438" fmla="*/ 91100 h 3032924"/>
                <a:gd name="connsiteX24-1439" fmla="*/ 833935 w 3239999"/>
                <a:gd name="connsiteY24-1440" fmla="*/ 22 h 3032924"/>
                <a:gd name="connsiteX25-1441" fmla="*/ 1576606 w 3239999"/>
                <a:gd name="connsiteY25-1442" fmla="*/ 402054 h 3032924"/>
                <a:gd name="connsiteX26-1443" fmla="*/ 1576606 w 3239999"/>
                <a:gd name="connsiteY26-1444" fmla="*/ 430441 h 3032924"/>
                <a:gd name="connsiteX27-1445" fmla="*/ 1576606 w 3239999"/>
                <a:gd name="connsiteY27-1446" fmla="*/ 526981 h 3032924"/>
                <a:gd name="connsiteX28-1447" fmla="*/ 1576606 w 3239999"/>
                <a:gd name="connsiteY28-1448" fmla="*/ 2765302 h 3032924"/>
                <a:gd name="connsiteX29-1449" fmla="*/ 378630 w 3239999"/>
                <a:gd name="connsiteY29-1450" fmla="*/ 2472117 h 3032924"/>
                <a:gd name="connsiteX30-1451" fmla="*/ 384918 w 3239999"/>
                <a:gd name="connsiteY30-1452" fmla="*/ 526981 h 3032924"/>
                <a:gd name="connsiteX31-1453" fmla="*/ 239143 w 3239999"/>
                <a:gd name="connsiteY31-1454" fmla="*/ 526981 h 3032924"/>
                <a:gd name="connsiteX32-1455" fmla="*/ 229618 w 3239999"/>
                <a:gd name="connsiteY32-1456" fmla="*/ 2690698 h 3032924"/>
                <a:gd name="connsiteX33-1457" fmla="*/ 1576606 w 3239999"/>
                <a:gd name="connsiteY33-1458" fmla="*/ 2776423 h 303292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grpSp>
      <p:sp>
        <p:nvSpPr>
          <p:cNvPr id="48" name="직사각형 47"/>
          <p:cNvSpPr/>
          <p:nvPr/>
        </p:nvSpPr>
        <p:spPr>
          <a:xfrm>
            <a:off x="7576771" y="1630729"/>
            <a:ext cx="72000" cy="12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9" name="직사각형 48"/>
          <p:cNvSpPr/>
          <p:nvPr/>
        </p:nvSpPr>
        <p:spPr>
          <a:xfrm>
            <a:off x="7576771" y="3312099"/>
            <a:ext cx="72000" cy="126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0" name="직사각형 49"/>
          <p:cNvSpPr/>
          <p:nvPr/>
        </p:nvSpPr>
        <p:spPr>
          <a:xfrm>
            <a:off x="7567648" y="4989651"/>
            <a:ext cx="72000" cy="12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2" name="TextBox 51"/>
          <p:cNvSpPr txBox="1"/>
          <p:nvPr/>
        </p:nvSpPr>
        <p:spPr>
          <a:xfrm>
            <a:off x="7891780" y="1648460"/>
            <a:ext cx="3479165" cy="1168400"/>
          </a:xfrm>
          <a:prstGeom prst="rect">
            <a:avLst/>
          </a:prstGeom>
          <a:noFill/>
        </p:spPr>
        <p:txBody>
          <a:bodyPr wrap="square" rtlCol="0">
            <a:spAutoFit/>
          </a:bodyPr>
          <a:lstStyle/>
          <a:p>
            <a:r>
              <a:rPr lang="en-US" altLang="en-US" sz="1400" dirty="0">
                <a:solidFill>
                  <a:schemeClr val="bg1"/>
                </a:solidFill>
                <a:cs typeface="Arial" panose="020B0604020202020204" pitchFamily="34" charset="0"/>
              </a:rPr>
              <a:t>Layani kebutuhan internal sekolah terlebih dahulu (misal: servis kendaraan guru/siswa, pembuatan pagar sekolah, pesanan konsumsi/baju seragam tergantung jurusan).</a:t>
            </a:r>
            <a:endParaRPr lang="en-US" altLang="en-US" sz="1400" dirty="0">
              <a:solidFill>
                <a:schemeClr val="bg1"/>
              </a:solidFill>
              <a:cs typeface="Arial" panose="020B0604020202020204" pitchFamily="34" charset="0"/>
            </a:endParaRPr>
          </a:p>
        </p:txBody>
      </p:sp>
      <p:sp>
        <p:nvSpPr>
          <p:cNvPr id="55" name="TextBox 54"/>
          <p:cNvSpPr txBox="1"/>
          <p:nvPr/>
        </p:nvSpPr>
        <p:spPr>
          <a:xfrm>
            <a:off x="5697967" y="1968342"/>
            <a:ext cx="1869681" cy="368300"/>
          </a:xfrm>
          <a:prstGeom prst="rect">
            <a:avLst/>
          </a:prstGeom>
          <a:noFill/>
        </p:spPr>
        <p:txBody>
          <a:bodyPr wrap="square" lIns="108000" rIns="108000" rtlCol="0">
            <a:spAutoFit/>
          </a:bodyPr>
          <a:lstStyle/>
          <a:p>
            <a:r>
              <a:rPr lang="en-US" altLang="en-US" b="1" dirty="0">
                <a:solidFill>
                  <a:schemeClr val="accent2"/>
                </a:solidFill>
                <a:cs typeface="Arial" panose="020B0604020202020204" pitchFamily="34" charset="0"/>
              </a:rPr>
              <a:t>Pasar Internal</a:t>
            </a:r>
            <a:endParaRPr lang="en-US" altLang="en-US" b="1" dirty="0">
              <a:solidFill>
                <a:schemeClr val="accent2"/>
              </a:solidFill>
              <a:cs typeface="Arial" panose="020B0604020202020204" pitchFamily="34" charset="0"/>
            </a:endParaRPr>
          </a:p>
        </p:txBody>
      </p:sp>
      <p:sp>
        <p:nvSpPr>
          <p:cNvPr id="56" name="TextBox 55"/>
          <p:cNvSpPr txBox="1"/>
          <p:nvPr/>
        </p:nvSpPr>
        <p:spPr>
          <a:xfrm>
            <a:off x="5697967" y="3647803"/>
            <a:ext cx="1869681" cy="922020"/>
          </a:xfrm>
          <a:prstGeom prst="rect">
            <a:avLst/>
          </a:prstGeom>
          <a:noFill/>
        </p:spPr>
        <p:txBody>
          <a:bodyPr wrap="square" lIns="108000" rIns="108000" rtlCol="0">
            <a:spAutoFit/>
          </a:bodyPr>
          <a:lstStyle/>
          <a:p>
            <a:r>
              <a:rPr lang="en-US" altLang="en-US" b="1" dirty="0">
                <a:solidFill>
                  <a:schemeClr val="accent4"/>
                </a:solidFill>
                <a:cs typeface="Arial" panose="020B0604020202020204" pitchFamily="34" charset="0"/>
              </a:rPr>
              <a:t>Pasar Eksternal &amp; Digital</a:t>
            </a:r>
            <a:endParaRPr lang="en-US" altLang="en-US" b="1" dirty="0">
              <a:solidFill>
                <a:schemeClr val="accent4"/>
              </a:solidFill>
              <a:cs typeface="Arial" panose="020B0604020202020204" pitchFamily="34" charset="0"/>
            </a:endParaRPr>
          </a:p>
        </p:txBody>
      </p:sp>
      <p:sp>
        <p:nvSpPr>
          <p:cNvPr id="57" name="TextBox 56"/>
          <p:cNvSpPr txBox="1"/>
          <p:nvPr/>
        </p:nvSpPr>
        <p:spPr>
          <a:xfrm>
            <a:off x="5697967" y="5327264"/>
            <a:ext cx="1869681" cy="922020"/>
          </a:xfrm>
          <a:prstGeom prst="rect">
            <a:avLst/>
          </a:prstGeom>
          <a:noFill/>
        </p:spPr>
        <p:txBody>
          <a:bodyPr wrap="square" lIns="108000" rIns="108000" rtlCol="0">
            <a:spAutoFit/>
          </a:bodyPr>
          <a:lstStyle/>
          <a:p>
            <a:r>
              <a:rPr lang="en-US" altLang="en-US" b="1" dirty="0">
                <a:solidFill>
                  <a:schemeClr val="accent3"/>
                </a:solidFill>
                <a:cs typeface="Arial" panose="020B0604020202020204" pitchFamily="34" charset="0"/>
              </a:rPr>
              <a:t>Kerjasama Industri (IDUKA)</a:t>
            </a:r>
            <a:endParaRPr lang="en-US" altLang="en-US" b="1" dirty="0">
              <a:solidFill>
                <a:schemeClr val="accent3"/>
              </a:solidFill>
              <a:cs typeface="Arial" panose="020B0604020202020204" pitchFamily="34" charset="0"/>
            </a:endParaRPr>
          </a:p>
        </p:txBody>
      </p:sp>
      <p:sp>
        <p:nvSpPr>
          <p:cNvPr id="59" name="TextBox 58"/>
          <p:cNvSpPr txBox="1"/>
          <p:nvPr/>
        </p:nvSpPr>
        <p:spPr>
          <a:xfrm>
            <a:off x="7891780" y="3701415"/>
            <a:ext cx="3479165" cy="521970"/>
          </a:xfrm>
          <a:prstGeom prst="rect">
            <a:avLst/>
          </a:prstGeom>
          <a:noFill/>
        </p:spPr>
        <p:txBody>
          <a:bodyPr wrap="square" rtlCol="0">
            <a:spAutoFit/>
          </a:bodyPr>
          <a:lstStyle/>
          <a:p>
            <a:r>
              <a:rPr lang="en-US" altLang="en-US" sz="1400" dirty="0">
                <a:solidFill>
                  <a:schemeClr val="bg1"/>
                </a:solidFill>
                <a:cs typeface="Arial" panose="020B0604020202020204" pitchFamily="34" charset="0"/>
              </a:rPr>
              <a:t>Manfaatkan media sosial, Google Maps, dan spanduk di area sekitar sekolah.</a:t>
            </a:r>
            <a:endParaRPr lang="en-US" altLang="en-US" sz="1400" dirty="0">
              <a:solidFill>
                <a:schemeClr val="bg1"/>
              </a:solidFill>
              <a:cs typeface="Arial" panose="020B0604020202020204" pitchFamily="34" charset="0"/>
            </a:endParaRPr>
          </a:p>
        </p:txBody>
      </p:sp>
      <p:sp>
        <p:nvSpPr>
          <p:cNvPr id="63" name="TextBox 62"/>
          <p:cNvSpPr txBox="1"/>
          <p:nvPr/>
        </p:nvSpPr>
        <p:spPr>
          <a:xfrm>
            <a:off x="7767955" y="5142865"/>
            <a:ext cx="3479165" cy="953135"/>
          </a:xfrm>
          <a:prstGeom prst="rect">
            <a:avLst/>
          </a:prstGeom>
          <a:noFill/>
        </p:spPr>
        <p:txBody>
          <a:bodyPr wrap="square" rtlCol="0">
            <a:spAutoFit/>
          </a:bodyPr>
          <a:lstStyle/>
          <a:p>
            <a:r>
              <a:rPr lang="en-US" altLang="en-US" sz="1400" dirty="0">
                <a:solidFill>
                  <a:schemeClr val="bg1"/>
                </a:solidFill>
                <a:cs typeface="Arial" panose="020B0604020202020204" pitchFamily="34" charset="0"/>
              </a:rPr>
              <a:t>Menjadi sub-kontraktor atau bengkel resmi rekanan dari industri besar. Industri dapat melimpahkan sebagian pekerjaan/order ke bengkel SMK.</a:t>
            </a:r>
            <a:endParaRPr lang="en-US" altLang="en-US" sz="1400" dirty="0">
              <a:solidFill>
                <a:schemeClr val="bg1"/>
              </a:solidFill>
              <a:cs typeface="Arial" panose="020B0604020202020204" pitchFamily="34" charset="0"/>
            </a:endParaRPr>
          </a:p>
        </p:txBody>
      </p:sp>
      <p:sp>
        <p:nvSpPr>
          <p:cNvPr id="5" name="Text Placeholder 1"/>
          <p:cNvSpPr>
            <a:spLocks noGrp="1"/>
          </p:cNvSpPr>
          <p:nvPr/>
        </p:nvSpPr>
        <p:spPr>
          <a:xfrm>
            <a:off x="309402" y="274855"/>
            <a:ext cx="11573197" cy="724247"/>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5400" b="0" kern="1200" baseline="0">
                <a:solidFill>
                  <a:schemeClr val="bg1"/>
                </a:solidFill>
                <a:latin typeface="+mj-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ltLang="en-US" sz="3600" dirty="0">
                <a:sym typeface="+mn-ea"/>
              </a:rPr>
              <a:t>4.  Strategi Pemasaran &amp; Jejaring (Mitra IDUKA)</a:t>
            </a:r>
            <a:endParaRPr lang="en-US" altLang="en-US" sz="3600" dirty="0">
              <a:sym typeface="+mn-ea"/>
            </a:endParaRPr>
          </a:p>
        </p:txBody>
      </p:sp>
      <p:sp>
        <p:nvSpPr>
          <p:cNvPr id="6" name="TextBox 30"/>
          <p:cNvSpPr txBox="1"/>
          <p:nvPr/>
        </p:nvSpPr>
        <p:spPr>
          <a:xfrm>
            <a:off x="867410" y="1112520"/>
            <a:ext cx="6900545" cy="306705"/>
          </a:xfrm>
          <a:prstGeom prst="rect">
            <a:avLst/>
          </a:prstGeom>
          <a:noFill/>
        </p:spPr>
        <p:txBody>
          <a:bodyPr wrap="square" rtlCol="0">
            <a:spAutoFit/>
          </a:bodyPr>
          <a:lstStyle/>
          <a:p>
            <a:r>
              <a:rPr lang="en-US" altLang="en-US" sz="1400" b="1" dirty="0">
                <a:solidFill>
                  <a:schemeClr val="bg1"/>
                </a:solidFill>
                <a:cs typeface="Arial" panose="020B0604020202020204" pitchFamily="34" charset="0"/>
              </a:rPr>
              <a:t>Bengkel tidak akan profitabel tanpa adanya pasar yang jelas.</a:t>
            </a:r>
            <a:endParaRPr lang="en-US" altLang="en-US" sz="1400" b="1" dirty="0">
              <a:solidFill>
                <a:schemeClr val="bg1"/>
              </a:solidFill>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7581265" y="317818"/>
            <a:ext cx="4391025" cy="829945"/>
          </a:xfrm>
          <a:prstGeom prst="rect">
            <a:avLst/>
          </a:prstGeom>
          <a:noFill/>
        </p:spPr>
        <p:txBody>
          <a:bodyPr wrap="square" rtlCol="0" anchor="ctr">
            <a:spAutoFit/>
          </a:bodyPr>
          <a:lstStyle/>
          <a:p>
            <a:r>
              <a:rPr lang="en-US" altLang="en-US" sz="2400" i="1" dirty="0">
                <a:solidFill>
                  <a:schemeClr val="accent1"/>
                </a:solidFill>
                <a:cs typeface="Arial" panose="020B0604020202020204" pitchFamily="34" charset="0"/>
              </a:rPr>
              <a:t>5. Strategi Sinkronisasi Kurikulum (Teaching Factory)</a:t>
            </a:r>
            <a:r>
              <a:rPr lang="en-US" altLang="ko-KR" sz="2400" i="1" dirty="0">
                <a:solidFill>
                  <a:schemeClr val="accent1"/>
                </a:solidFill>
                <a:cs typeface="Arial" panose="020B0604020202020204" pitchFamily="34" charset="0"/>
              </a:rPr>
              <a:t> </a:t>
            </a:r>
            <a:endParaRPr lang="ko-KR" altLang="en-US" sz="2400" i="1" dirty="0">
              <a:solidFill>
                <a:schemeClr val="accent1"/>
              </a:solidFill>
              <a:cs typeface="Arial" panose="020B0604020202020204" pitchFamily="34" charset="0"/>
            </a:endParaRPr>
          </a:p>
        </p:txBody>
      </p:sp>
      <p:sp>
        <p:nvSpPr>
          <p:cNvPr id="11" name="Rectangle 31"/>
          <p:cNvSpPr/>
          <p:nvPr/>
        </p:nvSpPr>
        <p:spPr>
          <a:xfrm>
            <a:off x="7341235" y="1148080"/>
            <a:ext cx="5558155" cy="555625"/>
          </a:xfrm>
          <a:prstGeom prst="rect">
            <a:avLst/>
          </a:prstGeom>
        </p:spPr>
        <p:txBody>
          <a:bodyPr wrap="square">
            <a:noAutofit/>
          </a:bodyPr>
          <a:lstStyle/>
          <a:p>
            <a:r>
              <a:rPr lang="en-US" altLang="en-US" sz="1200" b="1" i="1" dirty="0">
                <a:solidFill>
                  <a:schemeClr val="bg1"/>
                </a:solidFill>
                <a:cs typeface="Arial" panose="020B0604020202020204" pitchFamily="34" charset="0"/>
              </a:rPr>
              <a:t>Agar proses pembelajaran menghasilkan profit:</a:t>
            </a:r>
            <a:endParaRPr lang="en-US" altLang="en-US" sz="1200" b="1" i="1" dirty="0">
              <a:solidFill>
                <a:schemeClr val="bg1"/>
              </a:solidFill>
              <a:cs typeface="Arial" panose="020B0604020202020204" pitchFamily="34" charset="0"/>
            </a:endParaRPr>
          </a:p>
        </p:txBody>
      </p:sp>
      <p:sp>
        <p:nvSpPr>
          <p:cNvPr id="12" name="TextBox 11"/>
          <p:cNvSpPr txBox="1"/>
          <p:nvPr/>
        </p:nvSpPr>
        <p:spPr>
          <a:xfrm>
            <a:off x="7580484" y="1859388"/>
            <a:ext cx="4391441" cy="1322070"/>
          </a:xfrm>
          <a:prstGeom prst="rect">
            <a:avLst/>
          </a:prstGeom>
          <a:noFill/>
        </p:spPr>
        <p:txBody>
          <a:bodyPr wrap="square" rtlCol="0">
            <a:spAutoFit/>
          </a:bodyPr>
          <a:lstStyle/>
          <a:p>
            <a:pPr algn="r"/>
            <a:r>
              <a:rPr lang="en-US" altLang="en-US" sz="2000" dirty="0">
                <a:solidFill>
                  <a:schemeClr val="bg1"/>
                </a:solidFill>
                <a:cs typeface="Arial" panose="020B0604020202020204" pitchFamily="34" charset="0"/>
              </a:rPr>
              <a:t>Ubah project praktik siswa dari "</a:t>
            </a:r>
            <a:r>
              <a:rPr lang="en-US" altLang="en-US" sz="2000" b="1" dirty="0">
                <a:solidFill>
                  <a:schemeClr val="accent2"/>
                </a:solidFill>
                <a:cs typeface="Arial" panose="020B0604020202020204" pitchFamily="34" charset="0"/>
              </a:rPr>
              <a:t>membuat lalu dibuang/dibongkar lagi</a:t>
            </a:r>
            <a:r>
              <a:rPr lang="en-US" altLang="en-US" sz="2000" dirty="0">
                <a:solidFill>
                  <a:schemeClr val="bg1"/>
                </a:solidFill>
                <a:cs typeface="Arial" panose="020B0604020202020204" pitchFamily="34" charset="0"/>
              </a:rPr>
              <a:t>" menjadi "</a:t>
            </a:r>
            <a:r>
              <a:rPr lang="en-US" altLang="en-US" sz="2000" b="1" dirty="0">
                <a:solidFill>
                  <a:schemeClr val="accent2"/>
                </a:solidFill>
                <a:cs typeface="Arial" panose="020B0604020202020204" pitchFamily="34" charset="0"/>
              </a:rPr>
              <a:t>membuat produk nyata yang layak jual</a:t>
            </a:r>
            <a:r>
              <a:rPr lang="en-US" altLang="en-US" sz="2000" dirty="0">
                <a:solidFill>
                  <a:schemeClr val="bg1"/>
                </a:solidFill>
                <a:cs typeface="Arial" panose="020B0604020202020204" pitchFamily="34" charset="0"/>
              </a:rPr>
              <a:t>".</a:t>
            </a:r>
            <a:endParaRPr lang="en-US" altLang="en-US" sz="2000" dirty="0">
              <a:solidFill>
                <a:schemeClr val="bg1"/>
              </a:solidFill>
              <a:cs typeface="Arial" panose="020B0604020202020204" pitchFamily="34" charset="0"/>
            </a:endParaRPr>
          </a:p>
        </p:txBody>
      </p:sp>
      <p:pic>
        <p:nvPicPr>
          <p:cNvPr id="2" name="Picture Placeholder 1" descr="images"/>
          <p:cNvPicPr>
            <a:picLocks noChangeAspect="1"/>
          </p:cNvPicPr>
          <p:nvPr>
            <p:ph type="pic" idx="10"/>
          </p:nvPr>
        </p:nvPicPr>
        <p:blipFill>
          <a:blip r:embed="rId1"/>
          <a:stretch>
            <a:fillRect/>
          </a:stretch>
        </p:blipFill>
        <p:spPr>
          <a:xfrm>
            <a:off x="270510" y="0"/>
            <a:ext cx="3347720" cy="3347720"/>
          </a:xfrm>
          <a:prstGeom prst="rect">
            <a:avLst/>
          </a:prstGeom>
        </p:spPr>
      </p:pic>
      <p:pic>
        <p:nvPicPr>
          <p:cNvPr id="15" name="Picture Placeholder 14" descr="5ed5e7_8f8d581ce98b4a419a0002ea5f2545a2~mv2"/>
          <p:cNvPicPr>
            <a:picLocks noChangeAspect="1"/>
          </p:cNvPicPr>
          <p:nvPr>
            <p:ph type="pic" idx="11"/>
          </p:nvPr>
        </p:nvPicPr>
        <p:blipFill>
          <a:blip r:embed="rId2"/>
          <a:stretch>
            <a:fillRect/>
          </a:stretch>
        </p:blipFill>
        <p:spPr>
          <a:xfrm>
            <a:off x="635" y="3726180"/>
            <a:ext cx="3886835" cy="2914650"/>
          </a:xfrm>
          <a:prstGeom prst="rect">
            <a:avLst/>
          </a:prstGeom>
        </p:spPr>
      </p:pic>
      <p:pic>
        <p:nvPicPr>
          <p:cNvPr id="14" name="Picture Placeholder 13" descr="Bengkel-Motor-1-768x768"/>
          <p:cNvPicPr>
            <a:picLocks noChangeAspect="1"/>
          </p:cNvPicPr>
          <p:nvPr>
            <p:ph type="pic" idx="1"/>
          </p:nvPr>
        </p:nvPicPr>
        <p:blipFill>
          <a:blip r:embed="rId3"/>
          <a:stretch>
            <a:fillRect/>
          </a:stretch>
        </p:blipFill>
        <p:spPr>
          <a:xfrm>
            <a:off x="3308985" y="1412875"/>
            <a:ext cx="4032250" cy="40322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861685" y="4932045"/>
            <a:ext cx="5801360" cy="1014730"/>
          </a:xfrm>
          <a:prstGeom prst="rect">
            <a:avLst/>
          </a:prstGeom>
          <a:noFill/>
        </p:spPr>
        <p:txBody>
          <a:bodyPr wrap="square" rtlCol="0" anchor="ctr">
            <a:spAutoFit/>
          </a:bodyPr>
          <a:lstStyle/>
          <a:p>
            <a:pPr algn="dist"/>
            <a:r>
              <a:rPr lang="en-US" altLang="ko-KR" sz="6000" b="1" dirty="0">
                <a:solidFill>
                  <a:schemeClr val="accent2"/>
                </a:solidFill>
                <a:cs typeface="Arial" panose="020B0604020202020204" pitchFamily="34" charset="0"/>
              </a:rPr>
              <a:t>TERIMAKASIH</a:t>
            </a:r>
            <a:endParaRPr lang="en-US" altLang="ko-KR" sz="6000" b="1" dirty="0">
              <a:solidFill>
                <a:schemeClr val="accent2"/>
              </a:solidFill>
              <a:latin typeface="Arial Black" panose="020B0A04020102020204" pitchFamily="34" charset="0"/>
              <a:cs typeface="Arial" panose="020B0604020202020204" pitchFamily="34" charset="0"/>
            </a:endParaRPr>
          </a:p>
        </p:txBody>
      </p:sp>
    </p:spTree>
  </p:cSld>
  <p:clrMapOvr>
    <a:masterClrMapping/>
  </p:clrMapOvr>
</p:sld>
</file>

<file path=ppt/theme/theme1.xml><?xml version="1.0" encoding="utf-8"?>
<a:theme xmlns:a="http://schemas.openxmlformats.org/drawingml/2006/main" name="Cover and End Slide Master">
  <a:themeElements>
    <a:clrScheme name="ALLPPT-4041">
      <a:dk1>
        <a:sysClr val="windowText" lastClr="000000"/>
      </a:dk1>
      <a:lt1>
        <a:sysClr val="window" lastClr="FFFFFF"/>
      </a:lt1>
      <a:dk2>
        <a:srgbClr val="1F497D"/>
      </a:dk2>
      <a:lt2>
        <a:srgbClr val="EEECE1"/>
      </a:lt2>
      <a:accent1>
        <a:srgbClr val="FAB117"/>
      </a:accent1>
      <a:accent2>
        <a:srgbClr val="FAB117"/>
      </a:accent2>
      <a:accent3>
        <a:srgbClr val="FAB117"/>
      </a:accent3>
      <a:accent4>
        <a:srgbClr val="FAB117"/>
      </a:accent4>
      <a:accent5>
        <a:srgbClr val="FAB117"/>
      </a:accent5>
      <a:accent6>
        <a:srgbClr val="FAB117"/>
      </a:accent6>
      <a:hlink>
        <a:srgbClr val="0000FF"/>
      </a:hlink>
      <a:folHlink>
        <a:srgbClr val="800080"/>
      </a:folHlink>
    </a:clrScheme>
    <a:fontScheme name="ALLPPT -Arial">
      <a:majorFont>
        <a:latin typeface="Arial"/>
        <a:ea typeface="Microsoft JhengHei UI"/>
        <a:cs typeface=""/>
      </a:majorFont>
      <a:minorFont>
        <a:latin typeface="Arial"/>
        <a:ea typeface="Microsoft JhengHei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4041">
      <a:dk1>
        <a:sysClr val="windowText" lastClr="000000"/>
      </a:dk1>
      <a:lt1>
        <a:sysClr val="window" lastClr="FFFFFF"/>
      </a:lt1>
      <a:dk2>
        <a:srgbClr val="1F497D"/>
      </a:dk2>
      <a:lt2>
        <a:srgbClr val="EEECE1"/>
      </a:lt2>
      <a:accent1>
        <a:srgbClr val="FAB117"/>
      </a:accent1>
      <a:accent2>
        <a:srgbClr val="FAB117"/>
      </a:accent2>
      <a:accent3>
        <a:srgbClr val="FAB117"/>
      </a:accent3>
      <a:accent4>
        <a:srgbClr val="FAB117"/>
      </a:accent4>
      <a:accent5>
        <a:srgbClr val="FAB117"/>
      </a:accent5>
      <a:accent6>
        <a:srgbClr val="FAB117"/>
      </a:accent6>
      <a:hlink>
        <a:srgbClr val="0000FF"/>
      </a:hlink>
      <a:folHlink>
        <a:srgbClr val="800080"/>
      </a:folHlink>
    </a:clrScheme>
    <a:fontScheme name="ALLPPT -Arial">
      <a:majorFont>
        <a:latin typeface="Arial"/>
        <a:ea typeface="Microsoft JhengHei UI"/>
        <a:cs typeface=""/>
      </a:majorFont>
      <a:minorFont>
        <a:latin typeface="Arial"/>
        <a:ea typeface="Microsoft JhengHei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4041">
      <a:dk1>
        <a:sysClr val="windowText" lastClr="000000"/>
      </a:dk1>
      <a:lt1>
        <a:sysClr val="window" lastClr="FFFFFF"/>
      </a:lt1>
      <a:dk2>
        <a:srgbClr val="1F497D"/>
      </a:dk2>
      <a:lt2>
        <a:srgbClr val="EEECE1"/>
      </a:lt2>
      <a:accent1>
        <a:srgbClr val="FAB117"/>
      </a:accent1>
      <a:accent2>
        <a:srgbClr val="FAB117"/>
      </a:accent2>
      <a:accent3>
        <a:srgbClr val="FAB117"/>
      </a:accent3>
      <a:accent4>
        <a:srgbClr val="FAB117"/>
      </a:accent4>
      <a:accent5>
        <a:srgbClr val="FAB117"/>
      </a:accent5>
      <a:accent6>
        <a:srgbClr val="FAB117"/>
      </a:accent6>
      <a:hlink>
        <a:srgbClr val="0000FF"/>
      </a:hlink>
      <a:folHlink>
        <a:srgbClr val="800080"/>
      </a:folHlink>
    </a:clrScheme>
    <a:fontScheme name="ALLPPT -Arial">
      <a:majorFont>
        <a:latin typeface="Arial"/>
        <a:ea typeface="Microsoft JhengHei UI"/>
        <a:cs typeface=""/>
      </a:majorFont>
      <a:minorFont>
        <a:latin typeface="Arial"/>
        <a:ea typeface="Microsoft JhengHei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3456</Words>
  <Application>WPS Presentation</Application>
  <PresentationFormat>와이드스크린</PresentationFormat>
  <Paragraphs>106</Paragraphs>
  <Slides>9</Slides>
  <Notes>0</Notes>
  <HiddenSlides>0</HiddenSlides>
  <MMClips>0</MMClips>
  <ScaleCrop>false</ScaleCrop>
  <HeadingPairs>
    <vt:vector size="6" baseType="variant">
      <vt:variant>
        <vt:lpstr>已用的字体</vt:lpstr>
      </vt:variant>
      <vt:variant>
        <vt:i4>11</vt:i4>
      </vt:variant>
      <vt:variant>
        <vt:lpstr>主题</vt:lpstr>
      </vt:variant>
      <vt:variant>
        <vt:i4>3</vt:i4>
      </vt:variant>
      <vt:variant>
        <vt:lpstr>幻灯片标题</vt:lpstr>
      </vt:variant>
      <vt:variant>
        <vt:i4>9</vt:i4>
      </vt:variant>
    </vt:vector>
  </HeadingPairs>
  <TitlesOfParts>
    <vt:vector size="23" baseType="lpstr">
      <vt:lpstr>Arial</vt:lpstr>
      <vt:lpstr>SimSun</vt:lpstr>
      <vt:lpstr>Wingdings</vt:lpstr>
      <vt:lpstr>FZShuTi</vt:lpstr>
      <vt:lpstr>Microsoft YaHei</vt:lpstr>
      <vt:lpstr>Arial Unicode MS</vt:lpstr>
      <vt:lpstr>Calibri</vt:lpstr>
      <vt:lpstr>Arial Black</vt:lpstr>
      <vt:lpstr>HY견명조</vt:lpstr>
      <vt:lpstr>Malgun Gothic</vt:lpstr>
      <vt:lpstr>Microsoft JhengHei UI</vt:lpstr>
      <vt:lpstr>Cover and End Slide Master</vt:lpstr>
      <vt:lpstr>Contents Slide Master</vt:lpstr>
      <vt:lpstr>Section Break Slide Master</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ACeR</cp:lastModifiedBy>
  <cp:revision>76</cp:revision>
  <dcterms:created xsi:type="dcterms:W3CDTF">2020-01-20T05:08:00Z</dcterms:created>
  <dcterms:modified xsi:type="dcterms:W3CDTF">2026-09-30T16:40:32Z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1033-12.1.0.28485</vt:lpwstr>
  </property>
  <property fmtid="{D5CDD505-2E9C-101B-9397-08002B2CF9AE}" pid="3" name="ICV">
    <vt:lpwstr>04E9C897498743CFAAE2422342947776_12</vt:lpwstr>
  </property>
</Properties>
</file>