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69623-6B18-49A7-8279-AB115EFCD293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B3F8A-670A-42AC-9E84-F37F14D65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839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3F8A-670A-42AC-9E84-F37F14D652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61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44880" y="210312"/>
            <a:ext cx="8891921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rPr lang="en-US" sz="4400" dirty="0"/>
              <a:t>STRATEGI PENANGANAN BULLYING</a:t>
            </a:r>
            <a:br>
              <a:rPr lang="en-US" sz="4400" dirty="0"/>
            </a:br>
            <a:r>
              <a:rPr lang="en-US" sz="4400" dirty="0"/>
              <a:t>DAN KESEHATAN MENTAL SISWA</a:t>
            </a:r>
          </a:p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endParaRPr dirty="0"/>
          </a:p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rPr dirty="0"/>
              <a:t>Tujuan </a:t>
            </a:r>
            <a:r>
              <a:rPr dirty="0" err="1"/>
              <a:t>Pembelajaran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44880" y="2965912"/>
            <a:ext cx="10378440" cy="27469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Memahami</a:t>
            </a:r>
            <a:r>
              <a:rPr sz="2800" dirty="0"/>
              <a:t> bullying dan </a:t>
            </a:r>
            <a:r>
              <a:rPr sz="2800" dirty="0" err="1"/>
              <a:t>dampaknya</a:t>
            </a:r>
            <a:r>
              <a:rPr sz="2800" dirty="0"/>
              <a:t> </a:t>
            </a:r>
            <a:r>
              <a:rPr sz="2800" dirty="0" err="1"/>
              <a:t>terhadap</a:t>
            </a:r>
            <a:r>
              <a:rPr sz="2800" dirty="0"/>
              <a:t> </a:t>
            </a:r>
            <a:r>
              <a:rPr sz="2800" dirty="0" err="1"/>
              <a:t>siswa</a:t>
            </a:r>
            <a:endParaRPr sz="2800" dirty="0"/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Mengenali</a:t>
            </a:r>
            <a:r>
              <a:rPr sz="2800" dirty="0"/>
              <a:t> </a:t>
            </a:r>
            <a:r>
              <a:rPr sz="2800" dirty="0" err="1"/>
              <a:t>tanda-tanda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 yang </a:t>
            </a:r>
            <a:r>
              <a:rPr sz="2800" dirty="0" err="1"/>
              <a:t>membutuhkan</a:t>
            </a:r>
            <a:r>
              <a:rPr sz="2800" dirty="0"/>
              <a:t> </a:t>
            </a:r>
            <a:r>
              <a:rPr sz="2800" dirty="0" err="1"/>
              <a:t>dukungan</a:t>
            </a:r>
            <a:endParaRPr sz="2800" dirty="0"/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Menentukan</a:t>
            </a:r>
            <a:r>
              <a:rPr sz="2800" dirty="0"/>
              <a:t> </a:t>
            </a:r>
            <a:r>
              <a:rPr sz="2800" dirty="0" err="1"/>
              <a:t>langkah</a:t>
            </a:r>
            <a:r>
              <a:rPr sz="2800" dirty="0"/>
              <a:t> </a:t>
            </a:r>
            <a:r>
              <a:rPr sz="2800" dirty="0" err="1"/>
              <a:t>penanganan</a:t>
            </a:r>
            <a:r>
              <a:rPr sz="2800" dirty="0"/>
              <a:t> yang </a:t>
            </a:r>
            <a:r>
              <a:rPr sz="2800" dirty="0" err="1"/>
              <a:t>aman</a:t>
            </a:r>
            <a:r>
              <a:rPr sz="2800" dirty="0"/>
              <a:t> dan </a:t>
            </a:r>
            <a:r>
              <a:rPr sz="2800" dirty="0" err="1"/>
              <a:t>tepat</a:t>
            </a:r>
            <a:endParaRPr sz="2800" dirty="0"/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Membangun</a:t>
            </a:r>
            <a:r>
              <a:rPr sz="2800" dirty="0"/>
              <a:t> </a:t>
            </a:r>
            <a:r>
              <a:rPr sz="2800" dirty="0" err="1"/>
              <a:t>sistem</a:t>
            </a:r>
            <a:r>
              <a:rPr sz="2800" dirty="0"/>
              <a:t> </a:t>
            </a:r>
            <a:r>
              <a:rPr sz="2800" dirty="0" err="1"/>
              <a:t>pencegahan</a:t>
            </a:r>
            <a:r>
              <a:rPr sz="2800" dirty="0"/>
              <a:t> dan </a:t>
            </a:r>
            <a:r>
              <a:rPr sz="2800" dirty="0" err="1"/>
              <a:t>dukungan</a:t>
            </a:r>
            <a:r>
              <a:rPr sz="2800" dirty="0"/>
              <a:t> </a:t>
            </a:r>
            <a:r>
              <a:rPr sz="2800" dirty="0" err="1"/>
              <a:t>kesehatan</a:t>
            </a:r>
            <a:r>
              <a:rPr sz="2800" dirty="0"/>
              <a:t> mental di </a:t>
            </a:r>
            <a:r>
              <a:rPr sz="2800" dirty="0" err="1"/>
              <a:t>sekolah</a:t>
            </a:r>
            <a:endParaRPr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Apa Itu Bullying?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872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Perilaku</a:t>
            </a:r>
            <a:r>
              <a:rPr sz="3200" dirty="0"/>
              <a:t> </a:t>
            </a:r>
            <a:r>
              <a:rPr sz="3200" dirty="0" err="1"/>
              <a:t>agresif</a:t>
            </a:r>
            <a:r>
              <a:rPr sz="3200" dirty="0"/>
              <a:t> yang </a:t>
            </a:r>
            <a:r>
              <a:rPr sz="3200" dirty="0" err="1"/>
              <a:t>dilakukan</a:t>
            </a:r>
            <a:r>
              <a:rPr sz="3200" dirty="0"/>
              <a:t> </a:t>
            </a:r>
            <a:r>
              <a:rPr sz="3200" dirty="0" err="1"/>
              <a:t>secara</a:t>
            </a:r>
            <a:r>
              <a:rPr sz="3200" dirty="0"/>
              <a:t> </a:t>
            </a:r>
            <a:r>
              <a:rPr sz="3200" dirty="0" err="1"/>
              <a:t>sengaja</a:t>
            </a:r>
            <a:r>
              <a:rPr sz="3200" dirty="0"/>
              <a:t> dan </a:t>
            </a:r>
            <a:r>
              <a:rPr sz="3200" dirty="0" err="1"/>
              <a:t>berulang</a:t>
            </a:r>
            <a:r>
              <a:rPr sz="3200" dirty="0"/>
              <a:t>, </a:t>
            </a:r>
            <a:r>
              <a:rPr sz="3200" dirty="0" err="1"/>
              <a:t>atau</a:t>
            </a:r>
            <a:r>
              <a:rPr sz="3200" dirty="0"/>
              <a:t> </a:t>
            </a:r>
            <a:r>
              <a:rPr sz="3200" dirty="0" err="1"/>
              <a:t>melibatkan</a:t>
            </a:r>
            <a:r>
              <a:rPr sz="3200" dirty="0"/>
              <a:t> </a:t>
            </a:r>
            <a:r>
              <a:rPr sz="3200" dirty="0" err="1"/>
              <a:t>ketimpangan</a:t>
            </a:r>
            <a:r>
              <a:rPr sz="3200" dirty="0"/>
              <a:t> </a:t>
            </a:r>
            <a:r>
              <a:rPr sz="3200" dirty="0" err="1"/>
              <a:t>kekuatan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Dapat</a:t>
            </a:r>
            <a:r>
              <a:rPr sz="3200" dirty="0"/>
              <a:t> </a:t>
            </a:r>
            <a:r>
              <a:rPr sz="3200" dirty="0" err="1"/>
              <a:t>berbentuk</a:t>
            </a:r>
            <a:r>
              <a:rPr sz="3200" dirty="0"/>
              <a:t> </a:t>
            </a:r>
            <a:r>
              <a:rPr sz="3200" dirty="0" err="1"/>
              <a:t>fisik</a:t>
            </a:r>
            <a:r>
              <a:rPr sz="3200" dirty="0"/>
              <a:t>, verbal, </a:t>
            </a:r>
            <a:r>
              <a:rPr sz="3200" dirty="0" err="1"/>
              <a:t>sosial</a:t>
            </a:r>
            <a:r>
              <a:rPr sz="3200" dirty="0"/>
              <a:t>/</a:t>
            </a:r>
            <a:r>
              <a:rPr sz="3200" dirty="0" err="1"/>
              <a:t>relasional</a:t>
            </a:r>
            <a:r>
              <a:rPr sz="3200" dirty="0"/>
              <a:t>, </a:t>
            </a:r>
            <a:r>
              <a:rPr sz="3200" dirty="0" err="1"/>
              <a:t>maupun</a:t>
            </a:r>
            <a:r>
              <a:rPr sz="3200" dirty="0"/>
              <a:t> </a:t>
            </a:r>
            <a:r>
              <a:rPr sz="3200" dirty="0" err="1"/>
              <a:t>melalui</a:t>
            </a:r>
            <a:r>
              <a:rPr sz="3200" dirty="0"/>
              <a:t> media digital.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Fokus</a:t>
            </a:r>
            <a:r>
              <a:rPr sz="3200" dirty="0"/>
              <a:t> </a:t>
            </a:r>
            <a:r>
              <a:rPr sz="3200" dirty="0" err="1"/>
              <a:t>penanganan</a:t>
            </a:r>
            <a:r>
              <a:rPr sz="3200" dirty="0"/>
              <a:t> </a:t>
            </a:r>
            <a:r>
              <a:rPr sz="3200" dirty="0" err="1"/>
              <a:t>bukan</a:t>
            </a:r>
            <a:r>
              <a:rPr sz="3200" dirty="0"/>
              <a:t> </a:t>
            </a:r>
            <a:r>
              <a:rPr sz="3200" dirty="0" err="1"/>
              <a:t>menyalahkan</a:t>
            </a:r>
            <a:r>
              <a:rPr sz="3200" dirty="0"/>
              <a:t> korban, </a:t>
            </a:r>
            <a:r>
              <a:rPr sz="3200" dirty="0" err="1"/>
              <a:t>melainkan</a:t>
            </a:r>
            <a:r>
              <a:rPr sz="3200" dirty="0"/>
              <a:t> </a:t>
            </a:r>
            <a:r>
              <a:rPr sz="3200" dirty="0" err="1"/>
              <a:t>menghentikan</a:t>
            </a:r>
            <a:r>
              <a:rPr sz="3200" dirty="0"/>
              <a:t> </a:t>
            </a:r>
            <a:r>
              <a:rPr sz="3200" dirty="0" err="1"/>
              <a:t>perilaku</a:t>
            </a:r>
            <a:r>
              <a:rPr sz="3200" dirty="0"/>
              <a:t> dan </a:t>
            </a:r>
            <a:r>
              <a:rPr sz="3200" dirty="0" err="1"/>
              <a:t>memulihkan</a:t>
            </a:r>
            <a:r>
              <a:rPr sz="3200" dirty="0"/>
              <a:t> </a:t>
            </a:r>
            <a:r>
              <a:rPr sz="3200" dirty="0" err="1"/>
              <a:t>keamanan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Bentuk-Bentuk Bullying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547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Fisik</a:t>
            </a:r>
            <a:r>
              <a:rPr sz="3200" dirty="0"/>
              <a:t>: </a:t>
            </a:r>
            <a:r>
              <a:rPr sz="3200" dirty="0" err="1"/>
              <a:t>memukul</a:t>
            </a:r>
            <a:r>
              <a:rPr sz="3200" dirty="0"/>
              <a:t>, </a:t>
            </a:r>
            <a:r>
              <a:rPr sz="3200" dirty="0" err="1"/>
              <a:t>mendorong</a:t>
            </a:r>
            <a:r>
              <a:rPr sz="3200" dirty="0"/>
              <a:t>, </a:t>
            </a:r>
            <a:r>
              <a:rPr sz="3200" dirty="0" err="1"/>
              <a:t>merusak</a:t>
            </a:r>
            <a:r>
              <a:rPr sz="3200" dirty="0"/>
              <a:t> </a:t>
            </a:r>
            <a:r>
              <a:rPr sz="3200" dirty="0" err="1"/>
              <a:t>barang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/>
              <a:t>Verbal: </a:t>
            </a:r>
            <a:r>
              <a:rPr sz="3200" dirty="0" err="1"/>
              <a:t>mengejek</a:t>
            </a:r>
            <a:r>
              <a:rPr sz="3200" dirty="0"/>
              <a:t>, </a:t>
            </a:r>
            <a:r>
              <a:rPr sz="3200" dirty="0" err="1"/>
              <a:t>menghina</a:t>
            </a:r>
            <a:r>
              <a:rPr sz="3200" dirty="0"/>
              <a:t>, </a:t>
            </a:r>
            <a:r>
              <a:rPr sz="3200" dirty="0" err="1"/>
              <a:t>mengancam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Sosial</a:t>
            </a:r>
            <a:r>
              <a:rPr sz="3200" dirty="0"/>
              <a:t>: </a:t>
            </a:r>
            <a:r>
              <a:rPr sz="3200" dirty="0" err="1"/>
              <a:t>mengucilkan</a:t>
            </a:r>
            <a:r>
              <a:rPr sz="3200" dirty="0"/>
              <a:t>, </a:t>
            </a:r>
            <a:r>
              <a:rPr sz="3200" dirty="0" err="1"/>
              <a:t>mempermalukan</a:t>
            </a:r>
            <a:r>
              <a:rPr sz="3200" dirty="0"/>
              <a:t>, </a:t>
            </a:r>
            <a:r>
              <a:rPr sz="3200" dirty="0" err="1"/>
              <a:t>menyebarkan</a:t>
            </a:r>
            <a:r>
              <a:rPr sz="3200" dirty="0"/>
              <a:t> rumor.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/>
              <a:t>Siber: </a:t>
            </a:r>
            <a:r>
              <a:rPr sz="3200" dirty="0" err="1"/>
              <a:t>komentar</a:t>
            </a:r>
            <a:r>
              <a:rPr sz="3200" dirty="0"/>
              <a:t>/</a:t>
            </a:r>
            <a:r>
              <a:rPr sz="3200" dirty="0" err="1"/>
              <a:t>pesan</a:t>
            </a:r>
            <a:r>
              <a:rPr sz="3200" dirty="0"/>
              <a:t> </a:t>
            </a:r>
            <a:r>
              <a:rPr sz="3200" dirty="0" err="1"/>
              <a:t>menyakiti</a:t>
            </a:r>
            <a:r>
              <a:rPr sz="3200" dirty="0"/>
              <a:t>, </a:t>
            </a:r>
            <a:r>
              <a:rPr sz="3200" dirty="0" err="1"/>
              <a:t>penyebaran</a:t>
            </a:r>
            <a:r>
              <a:rPr sz="3200" dirty="0"/>
              <a:t> </a:t>
            </a:r>
            <a:r>
              <a:rPr sz="3200" dirty="0" err="1"/>
              <a:t>konten</a:t>
            </a:r>
            <a:r>
              <a:rPr sz="3200" dirty="0"/>
              <a:t> </a:t>
            </a:r>
            <a:r>
              <a:rPr sz="3200" dirty="0" err="1"/>
              <a:t>untuk</a:t>
            </a:r>
            <a:r>
              <a:rPr sz="3200" dirty="0"/>
              <a:t> </a:t>
            </a:r>
            <a:r>
              <a:rPr sz="3200" dirty="0" err="1"/>
              <a:t>mempermalukan</a:t>
            </a:r>
            <a:r>
              <a:rPr sz="3200" dirty="0"/>
              <a:t>, </a:t>
            </a:r>
            <a:r>
              <a:rPr sz="3200" dirty="0" err="1"/>
              <a:t>pengucilan</a:t>
            </a:r>
            <a:r>
              <a:rPr sz="3200" dirty="0"/>
              <a:t> di </a:t>
            </a:r>
            <a:r>
              <a:rPr sz="3200" dirty="0" err="1"/>
              <a:t>ruang</a:t>
            </a:r>
            <a:r>
              <a:rPr sz="3200" dirty="0"/>
              <a:t> digital.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Dampak Bullying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4039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/>
              <a:t>Rasa </a:t>
            </a:r>
            <a:r>
              <a:rPr sz="3200" dirty="0" err="1"/>
              <a:t>takut</a:t>
            </a:r>
            <a:r>
              <a:rPr sz="3200" dirty="0"/>
              <a:t>, </a:t>
            </a:r>
            <a:r>
              <a:rPr sz="3200" dirty="0" err="1"/>
              <a:t>malu</a:t>
            </a:r>
            <a:r>
              <a:rPr sz="3200" dirty="0"/>
              <a:t>, </a:t>
            </a:r>
            <a:r>
              <a:rPr sz="3200" dirty="0" err="1"/>
              <a:t>sedih</a:t>
            </a:r>
            <a:r>
              <a:rPr sz="3200" dirty="0"/>
              <a:t>, </a:t>
            </a:r>
            <a:r>
              <a:rPr sz="3200" dirty="0" err="1"/>
              <a:t>marah</a:t>
            </a:r>
            <a:r>
              <a:rPr sz="3200" dirty="0"/>
              <a:t>, </a:t>
            </a:r>
            <a:r>
              <a:rPr sz="3200" dirty="0" err="1"/>
              <a:t>atau</a:t>
            </a:r>
            <a:r>
              <a:rPr sz="3200" dirty="0"/>
              <a:t> </a:t>
            </a:r>
            <a:r>
              <a:rPr sz="3200" dirty="0" err="1"/>
              <a:t>tidak</a:t>
            </a:r>
            <a:r>
              <a:rPr sz="3200" dirty="0"/>
              <a:t> </a:t>
            </a:r>
            <a:r>
              <a:rPr sz="3200" dirty="0" err="1"/>
              <a:t>aman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Menurunnya</a:t>
            </a:r>
            <a:r>
              <a:rPr sz="3200" dirty="0"/>
              <a:t> </a:t>
            </a:r>
            <a:r>
              <a:rPr sz="3200" dirty="0" err="1"/>
              <a:t>konsentrasi</a:t>
            </a:r>
            <a:r>
              <a:rPr sz="3200" dirty="0"/>
              <a:t>, </a:t>
            </a:r>
            <a:r>
              <a:rPr sz="3200" dirty="0" err="1"/>
              <a:t>kehadiran</a:t>
            </a:r>
            <a:r>
              <a:rPr sz="3200" dirty="0"/>
              <a:t>, dan </a:t>
            </a:r>
            <a:r>
              <a:rPr sz="3200" dirty="0" err="1"/>
              <a:t>keterlibatan</a:t>
            </a:r>
            <a:r>
              <a:rPr sz="3200" dirty="0"/>
              <a:t> </a:t>
            </a:r>
            <a:r>
              <a:rPr sz="3200" dirty="0" err="1"/>
              <a:t>belajar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Menurunnya</a:t>
            </a:r>
            <a:r>
              <a:rPr sz="3200" dirty="0"/>
              <a:t> rasa </a:t>
            </a:r>
            <a:r>
              <a:rPr sz="3200" dirty="0" err="1"/>
              <a:t>percaya</a:t>
            </a:r>
            <a:r>
              <a:rPr sz="3200" dirty="0"/>
              <a:t> </a:t>
            </a:r>
            <a:r>
              <a:rPr sz="3200" dirty="0" err="1"/>
              <a:t>diri</a:t>
            </a:r>
            <a:r>
              <a:rPr sz="3200" dirty="0"/>
              <a:t> dan rasa </a:t>
            </a:r>
            <a:r>
              <a:rPr sz="3200" dirty="0" err="1"/>
              <a:t>memiliki</a:t>
            </a:r>
            <a:r>
              <a:rPr sz="3200" dirty="0"/>
              <a:t> </a:t>
            </a:r>
            <a:r>
              <a:rPr sz="3200" dirty="0" err="1"/>
              <a:t>terhadap</a:t>
            </a:r>
            <a:r>
              <a:rPr sz="3200" dirty="0"/>
              <a:t> </a:t>
            </a:r>
            <a:r>
              <a:rPr sz="3200" dirty="0" err="1"/>
              <a:t>sekolah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Dalam</a:t>
            </a:r>
            <a:r>
              <a:rPr sz="3200" dirty="0"/>
              <a:t> </a:t>
            </a:r>
            <a:r>
              <a:rPr sz="3200" dirty="0" err="1"/>
              <a:t>kondisi</a:t>
            </a:r>
            <a:r>
              <a:rPr sz="3200" dirty="0"/>
              <a:t> </a:t>
            </a:r>
            <a:r>
              <a:rPr sz="3200" dirty="0" err="1"/>
              <a:t>berat</a:t>
            </a:r>
            <a:r>
              <a:rPr sz="3200" dirty="0"/>
              <a:t>, </a:t>
            </a:r>
            <a:r>
              <a:rPr sz="3200" dirty="0" err="1"/>
              <a:t>siswa</a:t>
            </a:r>
            <a:r>
              <a:rPr sz="3200" dirty="0"/>
              <a:t> </a:t>
            </a:r>
            <a:r>
              <a:rPr sz="3200" dirty="0" err="1"/>
              <a:t>dapat</a:t>
            </a:r>
            <a:r>
              <a:rPr sz="3200" dirty="0"/>
              <a:t> </a:t>
            </a:r>
            <a:r>
              <a:rPr sz="3200" dirty="0" err="1"/>
              <a:t>membutuhkan</a:t>
            </a:r>
            <a:r>
              <a:rPr sz="3200" dirty="0"/>
              <a:t> </a:t>
            </a:r>
            <a:r>
              <a:rPr sz="3200" dirty="0" err="1"/>
              <a:t>dukungan</a:t>
            </a:r>
            <a:r>
              <a:rPr sz="3200" dirty="0"/>
              <a:t> </a:t>
            </a:r>
            <a:r>
              <a:rPr sz="3200" dirty="0" err="1"/>
              <a:t>profesional</a:t>
            </a:r>
            <a:r>
              <a:rPr sz="32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Kesehatan Mental Siswa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380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34155"/>
                </a:solidFill>
                <a:latin typeface="Aptos"/>
              </a:defRPr>
            </a:pPr>
            <a:r>
              <a:rPr sz="3200" dirty="0"/>
              <a:t>Kesehatan mental </a:t>
            </a:r>
            <a:r>
              <a:rPr sz="3200" dirty="0" err="1"/>
              <a:t>mencakup</a:t>
            </a:r>
            <a:r>
              <a:rPr sz="3200" dirty="0"/>
              <a:t> </a:t>
            </a:r>
            <a:r>
              <a:rPr sz="3200" dirty="0" err="1"/>
              <a:t>kemampuan</a:t>
            </a:r>
            <a:r>
              <a:rPr sz="3200" dirty="0"/>
              <a:t> </a:t>
            </a:r>
            <a:r>
              <a:rPr sz="3200" dirty="0" err="1"/>
              <a:t>siswa</a:t>
            </a:r>
            <a:r>
              <a:rPr sz="3200" dirty="0"/>
              <a:t> </a:t>
            </a:r>
            <a:r>
              <a:rPr sz="3200" dirty="0" err="1"/>
              <a:t>mengelola</a:t>
            </a:r>
            <a:r>
              <a:rPr sz="3200" dirty="0"/>
              <a:t> </a:t>
            </a:r>
            <a:r>
              <a:rPr sz="3200" dirty="0" err="1"/>
              <a:t>emosi</a:t>
            </a:r>
            <a:r>
              <a:rPr sz="3200" dirty="0"/>
              <a:t>, </a:t>
            </a:r>
            <a:r>
              <a:rPr sz="3200" dirty="0" err="1"/>
              <a:t>menghadapi</a:t>
            </a:r>
            <a:r>
              <a:rPr sz="3200" dirty="0"/>
              <a:t> </a:t>
            </a:r>
            <a:r>
              <a:rPr sz="3200" dirty="0" err="1"/>
              <a:t>tekanan</a:t>
            </a:r>
            <a:r>
              <a:rPr sz="3200" dirty="0"/>
              <a:t>, </a:t>
            </a:r>
            <a:r>
              <a:rPr sz="3200" dirty="0" err="1"/>
              <a:t>membangun</a:t>
            </a:r>
            <a:r>
              <a:rPr sz="3200" dirty="0"/>
              <a:t> </a:t>
            </a:r>
            <a:r>
              <a:rPr sz="3200" dirty="0" err="1"/>
              <a:t>relasi</a:t>
            </a:r>
            <a:r>
              <a:rPr sz="3200" dirty="0"/>
              <a:t>, dan </a:t>
            </a:r>
            <a:r>
              <a:rPr sz="3200" dirty="0" err="1"/>
              <a:t>menjalani</a:t>
            </a:r>
            <a:r>
              <a:rPr sz="3200" dirty="0"/>
              <a:t> </a:t>
            </a:r>
            <a:r>
              <a:rPr sz="3200" dirty="0" err="1"/>
              <a:t>aktivitas</a:t>
            </a:r>
            <a:r>
              <a:rPr sz="3200" dirty="0"/>
              <a:t> </a:t>
            </a:r>
            <a:r>
              <a:rPr sz="3200" dirty="0" err="1"/>
              <a:t>sehari-hari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/>
              <a:t>Kesehatan mental </a:t>
            </a:r>
            <a:r>
              <a:rPr sz="3200" dirty="0" err="1"/>
              <a:t>bukan</a:t>
            </a:r>
            <a:r>
              <a:rPr sz="3200" dirty="0"/>
              <a:t> </a:t>
            </a:r>
            <a:r>
              <a:rPr sz="3200" dirty="0" err="1"/>
              <a:t>sekadar</a:t>
            </a:r>
            <a:r>
              <a:rPr sz="3200" dirty="0"/>
              <a:t> '</a:t>
            </a:r>
            <a:r>
              <a:rPr sz="3200" dirty="0" err="1"/>
              <a:t>tidak</a:t>
            </a:r>
            <a:r>
              <a:rPr sz="3200" dirty="0"/>
              <a:t> punya </a:t>
            </a:r>
            <a:r>
              <a:rPr sz="3200" dirty="0" err="1"/>
              <a:t>masalah</a:t>
            </a:r>
            <a:r>
              <a:rPr sz="3200" dirty="0"/>
              <a:t>'.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Sekolah</a:t>
            </a:r>
            <a:r>
              <a:rPr sz="3200" dirty="0"/>
              <a:t> </a:t>
            </a:r>
            <a:r>
              <a:rPr sz="3200" dirty="0" err="1"/>
              <a:t>berperan</a:t>
            </a:r>
            <a:r>
              <a:rPr sz="3200" dirty="0"/>
              <a:t> </a:t>
            </a:r>
            <a:r>
              <a:rPr sz="3200" dirty="0" err="1"/>
              <a:t>menciptakan</a:t>
            </a:r>
            <a:r>
              <a:rPr sz="3200" dirty="0"/>
              <a:t> </a:t>
            </a:r>
            <a:r>
              <a:rPr sz="3200" dirty="0" err="1"/>
              <a:t>lingkungan</a:t>
            </a:r>
            <a:r>
              <a:rPr sz="3200" dirty="0"/>
              <a:t> yang </a:t>
            </a:r>
            <a:r>
              <a:rPr sz="3200" dirty="0" err="1"/>
              <a:t>aman</a:t>
            </a:r>
            <a:r>
              <a:rPr sz="3200" dirty="0"/>
              <a:t>, </a:t>
            </a:r>
            <a:r>
              <a:rPr sz="3200" dirty="0" err="1"/>
              <a:t>terhubung</a:t>
            </a:r>
            <a:r>
              <a:rPr sz="3200" dirty="0"/>
              <a:t>, dan </a:t>
            </a:r>
            <a:r>
              <a:rPr sz="3200" dirty="0" err="1"/>
              <a:t>responsif</a:t>
            </a:r>
            <a:r>
              <a:rPr sz="32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Tanda Siswa Membutuhkan Perhatian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942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Perubahan</a:t>
            </a:r>
            <a:r>
              <a:rPr sz="2800" dirty="0"/>
              <a:t> </a:t>
            </a:r>
            <a:r>
              <a:rPr sz="2800" dirty="0" err="1"/>
              <a:t>perilaku</a:t>
            </a:r>
            <a:r>
              <a:rPr sz="2800" dirty="0"/>
              <a:t>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emosi</a:t>
            </a:r>
            <a:r>
              <a:rPr sz="2800" dirty="0"/>
              <a:t> yang </a:t>
            </a:r>
            <a:r>
              <a:rPr sz="2800" dirty="0" err="1"/>
              <a:t>menetap</a:t>
            </a:r>
            <a:r>
              <a:rPr sz="2800" dirty="0"/>
              <a:t>/</a:t>
            </a:r>
            <a:r>
              <a:rPr sz="2800" dirty="0" err="1"/>
              <a:t>menonjol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Menarik</a:t>
            </a:r>
            <a:r>
              <a:rPr sz="2800" dirty="0"/>
              <a:t> </a:t>
            </a:r>
            <a:r>
              <a:rPr sz="2800" dirty="0" err="1"/>
              <a:t>diri</a:t>
            </a:r>
            <a:r>
              <a:rPr sz="2800" dirty="0"/>
              <a:t> </a:t>
            </a:r>
            <a:r>
              <a:rPr sz="2800" dirty="0" err="1"/>
              <a:t>dari</a:t>
            </a:r>
            <a:r>
              <a:rPr sz="2800" dirty="0"/>
              <a:t> </a:t>
            </a:r>
            <a:r>
              <a:rPr sz="2800" dirty="0" err="1"/>
              <a:t>teman</a:t>
            </a:r>
            <a:r>
              <a:rPr sz="2800" dirty="0"/>
              <a:t>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kegiatan</a:t>
            </a:r>
            <a:r>
              <a:rPr sz="2800" dirty="0"/>
              <a:t> yang </a:t>
            </a:r>
            <a:r>
              <a:rPr sz="2800" dirty="0" err="1"/>
              <a:t>biasanya</a:t>
            </a:r>
            <a:r>
              <a:rPr sz="2800" dirty="0"/>
              <a:t> </a:t>
            </a:r>
            <a:r>
              <a:rPr sz="2800" dirty="0" err="1"/>
              <a:t>disukai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Penurunan</a:t>
            </a:r>
            <a:r>
              <a:rPr sz="2800" dirty="0"/>
              <a:t> </a:t>
            </a:r>
            <a:r>
              <a:rPr sz="2800" dirty="0" err="1"/>
              <a:t>prestasi</a:t>
            </a:r>
            <a:r>
              <a:rPr sz="2800" dirty="0"/>
              <a:t>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kehadiran</a:t>
            </a:r>
            <a:r>
              <a:rPr sz="2800" dirty="0"/>
              <a:t> yang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biasa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Sering </a:t>
            </a:r>
            <a:r>
              <a:rPr sz="2800" dirty="0" err="1"/>
              <a:t>tampak</a:t>
            </a:r>
            <a:r>
              <a:rPr sz="2800" dirty="0"/>
              <a:t> </a:t>
            </a:r>
            <a:r>
              <a:rPr sz="2800" dirty="0" err="1"/>
              <a:t>takut</a:t>
            </a:r>
            <a:r>
              <a:rPr sz="2800" dirty="0"/>
              <a:t>, sangat </a:t>
            </a:r>
            <a:r>
              <a:rPr sz="2800" dirty="0" err="1"/>
              <a:t>tertekan</a:t>
            </a:r>
            <a:r>
              <a:rPr sz="2800" dirty="0"/>
              <a:t>,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merasa</a:t>
            </a:r>
            <a:r>
              <a:rPr sz="2800" dirty="0"/>
              <a:t>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aman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Keluhan</a:t>
            </a:r>
            <a:r>
              <a:rPr sz="2800" dirty="0"/>
              <a:t> </a:t>
            </a:r>
            <a:r>
              <a:rPr sz="2800" dirty="0" err="1"/>
              <a:t>fisik</a:t>
            </a:r>
            <a:r>
              <a:rPr sz="2800" dirty="0"/>
              <a:t> </a:t>
            </a:r>
            <a:r>
              <a:rPr sz="2800" dirty="0" err="1"/>
              <a:t>berulang</a:t>
            </a:r>
            <a:r>
              <a:rPr sz="2800" dirty="0"/>
              <a:t> yang </a:t>
            </a:r>
            <a:r>
              <a:rPr sz="2800" dirty="0" err="1"/>
              <a:t>berkaitan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stres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Tanda-</a:t>
            </a:r>
            <a:r>
              <a:rPr sz="2800" dirty="0" err="1"/>
              <a:t>tanda</a:t>
            </a:r>
            <a:r>
              <a:rPr sz="2800" dirty="0"/>
              <a:t> </a:t>
            </a:r>
            <a:r>
              <a:rPr sz="2800" dirty="0" err="1"/>
              <a:t>keselamatan</a:t>
            </a:r>
            <a:r>
              <a:rPr sz="2800" dirty="0"/>
              <a:t> yang </a:t>
            </a:r>
            <a:r>
              <a:rPr sz="2800" dirty="0" err="1"/>
              <a:t>mengkhawatirkan</a:t>
            </a:r>
            <a:r>
              <a:rPr sz="2800" dirty="0"/>
              <a:t> </a:t>
            </a:r>
            <a:r>
              <a:rPr sz="2800" dirty="0" err="1"/>
              <a:t>perlu</a:t>
            </a:r>
            <a:r>
              <a:rPr sz="2800" dirty="0"/>
              <a:t> </a:t>
            </a:r>
            <a:r>
              <a:rPr sz="2800" dirty="0" err="1"/>
              <a:t>ditangani</a:t>
            </a:r>
            <a:r>
              <a:rPr sz="2800" dirty="0"/>
              <a:t> </a:t>
            </a:r>
            <a:r>
              <a:rPr sz="2800" dirty="0" err="1"/>
              <a:t>segera</a:t>
            </a:r>
            <a:r>
              <a:rPr sz="2800" dirty="0"/>
              <a:t> </a:t>
            </a:r>
            <a:r>
              <a:rPr sz="2800" dirty="0" err="1"/>
              <a:t>sesuai</a:t>
            </a:r>
            <a:r>
              <a:rPr sz="2800" dirty="0"/>
              <a:t> </a:t>
            </a:r>
            <a:r>
              <a:rPr sz="2800" dirty="0" err="1"/>
              <a:t>prosedur</a:t>
            </a:r>
            <a:r>
              <a:rPr sz="2800" dirty="0"/>
              <a:t> </a:t>
            </a:r>
            <a:r>
              <a:rPr sz="2800" dirty="0" err="1"/>
              <a:t>sekolah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Prinsip Penanganan Bullying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4803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Utamakan</a:t>
            </a:r>
            <a:r>
              <a:rPr sz="2800" dirty="0"/>
              <a:t> </a:t>
            </a:r>
            <a:r>
              <a:rPr sz="2800" dirty="0" err="1"/>
              <a:t>keselamatan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Dengarkan</a:t>
            </a:r>
            <a:r>
              <a:rPr sz="2800" dirty="0"/>
              <a:t> </a:t>
            </a:r>
            <a:r>
              <a:rPr sz="2800" dirty="0" err="1"/>
              <a:t>tanpa</a:t>
            </a:r>
            <a:r>
              <a:rPr sz="2800" dirty="0"/>
              <a:t> </a:t>
            </a:r>
            <a:r>
              <a:rPr sz="2800" dirty="0" err="1"/>
              <a:t>menghakimi</a:t>
            </a:r>
            <a:r>
              <a:rPr sz="2800" dirty="0"/>
              <a:t> dan </a:t>
            </a:r>
            <a:r>
              <a:rPr sz="2800" dirty="0" err="1"/>
              <a:t>jangan</a:t>
            </a:r>
            <a:r>
              <a:rPr sz="2800" dirty="0"/>
              <a:t> </a:t>
            </a:r>
            <a:r>
              <a:rPr sz="2800" dirty="0" err="1"/>
              <a:t>menyalahkan</a:t>
            </a:r>
            <a:r>
              <a:rPr sz="2800" dirty="0"/>
              <a:t> korban.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Jaga </a:t>
            </a:r>
            <a:r>
              <a:rPr sz="2800" dirty="0" err="1"/>
              <a:t>kerahasiaan</a:t>
            </a:r>
            <a:r>
              <a:rPr sz="2800" dirty="0"/>
              <a:t> </a:t>
            </a:r>
            <a:r>
              <a:rPr sz="2800" dirty="0" err="1"/>
              <a:t>sesuai</a:t>
            </a:r>
            <a:r>
              <a:rPr sz="2800" dirty="0"/>
              <a:t> batas </a:t>
            </a:r>
            <a:r>
              <a:rPr sz="2800" dirty="0" err="1"/>
              <a:t>kewenangan</a:t>
            </a:r>
            <a:r>
              <a:rPr sz="2800" dirty="0"/>
              <a:t> dan </a:t>
            </a:r>
            <a:r>
              <a:rPr sz="2800" dirty="0" err="1"/>
              <a:t>kebutuhan</a:t>
            </a:r>
            <a:r>
              <a:rPr sz="2800" dirty="0"/>
              <a:t> </a:t>
            </a:r>
            <a:r>
              <a:rPr sz="2800" dirty="0" err="1"/>
              <a:t>perlindungan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Dokumentasikan</a:t>
            </a:r>
            <a:r>
              <a:rPr sz="2800" dirty="0"/>
              <a:t> </a:t>
            </a:r>
            <a:r>
              <a:rPr sz="2800" dirty="0" err="1"/>
              <a:t>fakta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objektif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Libatkan</a:t>
            </a:r>
            <a:r>
              <a:rPr sz="2800" dirty="0"/>
              <a:t> </a:t>
            </a:r>
            <a:r>
              <a:rPr sz="2800" dirty="0" err="1"/>
              <a:t>pihak</a:t>
            </a:r>
            <a:r>
              <a:rPr sz="2800" dirty="0"/>
              <a:t> yang </a:t>
            </a:r>
            <a:r>
              <a:rPr sz="2800" dirty="0" err="1"/>
              <a:t>berwenang</a:t>
            </a:r>
            <a:r>
              <a:rPr sz="2800" dirty="0"/>
              <a:t>: </a:t>
            </a:r>
            <a:r>
              <a:rPr sz="2800" dirty="0" err="1"/>
              <a:t>wali</a:t>
            </a:r>
            <a:r>
              <a:rPr sz="2800" dirty="0"/>
              <a:t> </a:t>
            </a:r>
            <a:r>
              <a:rPr sz="2800" dirty="0" err="1"/>
              <a:t>kelas</a:t>
            </a:r>
            <a:r>
              <a:rPr sz="2800" dirty="0"/>
              <a:t>, guru </a:t>
            </a:r>
            <a:r>
              <a:rPr sz="2800" dirty="0" err="1"/>
              <a:t>wali</a:t>
            </a:r>
            <a:r>
              <a:rPr sz="2800" dirty="0"/>
              <a:t> BK, </a:t>
            </a:r>
            <a:r>
              <a:rPr sz="2800" dirty="0" err="1"/>
              <a:t>pimpinan</a:t>
            </a:r>
            <a:r>
              <a:rPr sz="2800" dirty="0"/>
              <a:t> </a:t>
            </a:r>
            <a:r>
              <a:rPr sz="2800" dirty="0" err="1"/>
              <a:t>sekolah</a:t>
            </a:r>
            <a:r>
              <a:rPr sz="2800" dirty="0"/>
              <a:t>, dan orang </a:t>
            </a:r>
            <a:r>
              <a:rPr sz="2800" dirty="0" err="1"/>
              <a:t>tua</a:t>
            </a:r>
            <a:r>
              <a:rPr sz="2800" dirty="0"/>
              <a:t>/</a:t>
            </a:r>
            <a:r>
              <a:rPr sz="2800" dirty="0" err="1"/>
              <a:t>wali</a:t>
            </a:r>
            <a:r>
              <a:rPr sz="2800" dirty="0"/>
              <a:t> </a:t>
            </a:r>
            <a:r>
              <a:rPr sz="2800" dirty="0" err="1"/>
              <a:t>sesuai</a:t>
            </a:r>
            <a:r>
              <a:rPr sz="2800" dirty="0"/>
              <a:t> </a:t>
            </a:r>
            <a:r>
              <a:rPr sz="2800" dirty="0" err="1"/>
              <a:t>prosedur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Lakukan</a:t>
            </a:r>
            <a:r>
              <a:rPr sz="2800" dirty="0"/>
              <a:t> </a:t>
            </a:r>
            <a:r>
              <a:rPr sz="2800" dirty="0" err="1"/>
              <a:t>tindak</a:t>
            </a:r>
            <a:r>
              <a:rPr sz="2800" dirty="0"/>
              <a:t> </a:t>
            </a:r>
            <a:r>
              <a:rPr sz="2800" dirty="0" err="1"/>
              <a:t>lanjut</a:t>
            </a:r>
            <a:r>
              <a:rPr sz="2800" dirty="0"/>
              <a:t>—</a:t>
            </a:r>
            <a:r>
              <a:rPr sz="2800" dirty="0" err="1"/>
              <a:t>bukan</a:t>
            </a:r>
            <a:r>
              <a:rPr sz="2800" dirty="0"/>
              <a:t> </a:t>
            </a:r>
            <a:r>
              <a:rPr sz="2800" dirty="0" err="1"/>
              <a:t>hanya</a:t>
            </a:r>
            <a:r>
              <a:rPr sz="2800" dirty="0"/>
              <a:t> </a:t>
            </a:r>
            <a:r>
              <a:rPr sz="2800" dirty="0" err="1"/>
              <a:t>menyelesaikan</a:t>
            </a:r>
            <a:r>
              <a:rPr sz="2800" dirty="0"/>
              <a:t> </a:t>
            </a:r>
            <a:r>
              <a:rPr sz="2800" dirty="0" err="1"/>
              <a:t>kejadian</a:t>
            </a:r>
            <a:r>
              <a:rPr sz="2800" dirty="0"/>
              <a:t> </a:t>
            </a:r>
            <a:r>
              <a:rPr sz="2800" dirty="0" err="1"/>
              <a:t>hari</a:t>
            </a:r>
            <a:r>
              <a:rPr sz="2800" dirty="0"/>
              <a:t> </a:t>
            </a:r>
            <a:r>
              <a:rPr sz="2800" dirty="0" err="1"/>
              <a:t>itu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Strategi Saat Menerima Laporan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1540" y="1773936"/>
            <a:ext cx="10378440" cy="3880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 b="0">
                <a:solidFill>
                  <a:srgbClr val="334155"/>
                </a:solidFill>
                <a:latin typeface="Aptos"/>
              </a:defRPr>
            </a:pPr>
            <a:r>
              <a:rPr sz="2400" dirty="0"/>
              <a:t>1. </a:t>
            </a:r>
            <a:r>
              <a:rPr sz="2400" dirty="0" err="1"/>
              <a:t>Tenangkan</a:t>
            </a:r>
            <a:r>
              <a:rPr sz="2400" dirty="0"/>
              <a:t> </a:t>
            </a:r>
            <a:r>
              <a:rPr sz="2400" dirty="0" err="1"/>
              <a:t>situasi</a:t>
            </a:r>
            <a:r>
              <a:rPr sz="2400" dirty="0"/>
              <a:t> dan </a:t>
            </a:r>
            <a:r>
              <a:rPr sz="2400" dirty="0" err="1"/>
              <a:t>pastikan</a:t>
            </a:r>
            <a:r>
              <a:rPr sz="2400" dirty="0"/>
              <a:t> </a:t>
            </a:r>
            <a:r>
              <a:rPr sz="2400" dirty="0" err="1"/>
              <a:t>siswa</a:t>
            </a:r>
            <a:r>
              <a:rPr sz="2400" dirty="0"/>
              <a:t> </a:t>
            </a:r>
            <a:r>
              <a:rPr sz="2400" dirty="0" err="1"/>
              <a:t>berada</a:t>
            </a:r>
            <a:r>
              <a:rPr sz="2400" dirty="0"/>
              <a:t> di </a:t>
            </a:r>
            <a:r>
              <a:rPr sz="2400" dirty="0" err="1"/>
              <a:t>tempat</a:t>
            </a:r>
            <a:r>
              <a:rPr sz="2400" dirty="0"/>
              <a:t> </a:t>
            </a:r>
            <a:r>
              <a:rPr sz="2400" dirty="0" err="1"/>
              <a:t>aman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 b="0">
                <a:solidFill>
                  <a:srgbClr val="334155"/>
                </a:solidFill>
                <a:latin typeface="Aptos"/>
              </a:defRPr>
            </a:pPr>
            <a:r>
              <a:rPr sz="2400" dirty="0"/>
              <a:t>2. </a:t>
            </a:r>
            <a:r>
              <a:rPr sz="2400" dirty="0" err="1"/>
              <a:t>Dengarkan</a:t>
            </a:r>
            <a:r>
              <a:rPr sz="2400" dirty="0"/>
              <a:t> </a:t>
            </a:r>
            <a:r>
              <a:rPr sz="2400" dirty="0" err="1"/>
              <a:t>cerita</a:t>
            </a:r>
            <a:r>
              <a:rPr sz="2400" dirty="0"/>
              <a:t> </a:t>
            </a:r>
            <a:r>
              <a:rPr sz="2400" dirty="0" err="1"/>
              <a:t>dengan</a:t>
            </a:r>
            <a:r>
              <a:rPr sz="2400" dirty="0"/>
              <a:t> </a:t>
            </a:r>
            <a:r>
              <a:rPr sz="2400" dirty="0" err="1"/>
              <a:t>pertanyaan</a:t>
            </a:r>
            <a:r>
              <a:rPr sz="2400" dirty="0"/>
              <a:t> </a:t>
            </a:r>
            <a:r>
              <a:rPr sz="2400" dirty="0" err="1"/>
              <a:t>terbuka</a:t>
            </a:r>
            <a:r>
              <a:rPr sz="2400" dirty="0"/>
              <a:t> dan </a:t>
            </a:r>
            <a:r>
              <a:rPr sz="2400" dirty="0" err="1"/>
              <a:t>sederhana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 b="0">
                <a:solidFill>
                  <a:srgbClr val="334155"/>
                </a:solidFill>
                <a:latin typeface="Aptos"/>
              </a:defRPr>
            </a:pPr>
            <a:r>
              <a:rPr sz="2400" dirty="0"/>
              <a:t>3. Catat </a:t>
            </a:r>
            <a:r>
              <a:rPr sz="2400" dirty="0" err="1"/>
              <a:t>siapa</a:t>
            </a:r>
            <a:r>
              <a:rPr sz="2400" dirty="0"/>
              <a:t>, </a:t>
            </a:r>
            <a:r>
              <a:rPr sz="2400" dirty="0" err="1"/>
              <a:t>apa</a:t>
            </a:r>
            <a:r>
              <a:rPr sz="2400" dirty="0"/>
              <a:t>, </a:t>
            </a:r>
            <a:r>
              <a:rPr sz="2400" dirty="0" err="1"/>
              <a:t>kapan</a:t>
            </a:r>
            <a:r>
              <a:rPr sz="2400" dirty="0"/>
              <a:t>, di mana, </a:t>
            </a:r>
            <a:r>
              <a:rPr sz="2400" dirty="0" err="1"/>
              <a:t>serta</a:t>
            </a:r>
            <a:r>
              <a:rPr sz="2400" dirty="0"/>
              <a:t> </a:t>
            </a:r>
            <a:r>
              <a:rPr sz="2400" dirty="0" err="1"/>
              <a:t>bukti</a:t>
            </a:r>
            <a:r>
              <a:rPr sz="2400" dirty="0"/>
              <a:t> yang </a:t>
            </a:r>
            <a:r>
              <a:rPr sz="2400" dirty="0" err="1"/>
              <a:t>relevan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 b="0">
                <a:solidFill>
                  <a:srgbClr val="334155"/>
                </a:solidFill>
                <a:latin typeface="Aptos"/>
              </a:defRPr>
            </a:pPr>
            <a:r>
              <a:rPr sz="2400" dirty="0"/>
              <a:t>4. </a:t>
            </a:r>
            <a:r>
              <a:rPr sz="2400" dirty="0" err="1"/>
              <a:t>Hindari</a:t>
            </a:r>
            <a:r>
              <a:rPr sz="2400" dirty="0"/>
              <a:t> </a:t>
            </a:r>
            <a:r>
              <a:rPr sz="2400" dirty="0" err="1"/>
              <a:t>konfrontasi</a:t>
            </a:r>
            <a:r>
              <a:rPr sz="2400" dirty="0"/>
              <a:t> (</a:t>
            </a:r>
            <a:r>
              <a:rPr sz="2400" dirty="0" err="1"/>
              <a:t>mempertemukan</a:t>
            </a:r>
            <a:r>
              <a:rPr sz="2400" dirty="0"/>
              <a:t> </a:t>
            </a:r>
            <a:r>
              <a:rPr sz="2400" dirty="0" err="1"/>
              <a:t>kedua</a:t>
            </a:r>
            <a:r>
              <a:rPr sz="2400" dirty="0"/>
              <a:t> </a:t>
            </a:r>
            <a:r>
              <a:rPr sz="2400" dirty="0" err="1"/>
              <a:t>belah</a:t>
            </a:r>
            <a:r>
              <a:rPr sz="2400" dirty="0"/>
              <a:t> </a:t>
            </a:r>
            <a:r>
              <a:rPr sz="2400" dirty="0" err="1"/>
              <a:t>pihak</a:t>
            </a:r>
            <a:r>
              <a:rPr sz="2400" dirty="0"/>
              <a:t>) </a:t>
            </a:r>
            <a:r>
              <a:rPr sz="2400" dirty="0" err="1"/>
              <a:t>secara</a:t>
            </a:r>
            <a:r>
              <a:rPr sz="2400" dirty="0"/>
              <a:t> </a:t>
            </a:r>
            <a:r>
              <a:rPr sz="2400" dirty="0" err="1"/>
              <a:t>langsung</a:t>
            </a:r>
            <a:r>
              <a:rPr sz="2400" dirty="0"/>
              <a:t> yang </a:t>
            </a:r>
            <a:r>
              <a:rPr sz="2400" dirty="0" err="1"/>
              <a:t>dapat</a:t>
            </a:r>
            <a:endParaRPr sz="2400" dirty="0"/>
          </a:p>
          <a:p>
            <a:pPr>
              <a:spcAft>
                <a:spcPts val="1300"/>
              </a:spcAft>
              <a:defRPr sz="2000" b="0">
                <a:solidFill>
                  <a:srgbClr val="334155"/>
                </a:solidFill>
                <a:latin typeface="Aptos"/>
              </a:defRPr>
            </a:pPr>
            <a:r>
              <a:rPr lang="id-ID" sz="2400" dirty="0"/>
              <a:t>    </a:t>
            </a:r>
            <a:r>
              <a:rPr sz="2400" dirty="0"/>
              <a:t> </a:t>
            </a:r>
            <a:r>
              <a:rPr sz="2400" dirty="0" err="1"/>
              <a:t>memperburuk</a:t>
            </a:r>
            <a:r>
              <a:rPr sz="2400" dirty="0"/>
              <a:t> </a:t>
            </a:r>
            <a:r>
              <a:rPr sz="2400" dirty="0" err="1"/>
              <a:t>risiko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 b="0">
                <a:solidFill>
                  <a:srgbClr val="334155"/>
                </a:solidFill>
                <a:latin typeface="Aptos"/>
              </a:defRPr>
            </a:pPr>
            <a:r>
              <a:rPr sz="2400" dirty="0"/>
              <a:t>5. </a:t>
            </a:r>
            <a:r>
              <a:rPr sz="2400" dirty="0" err="1"/>
              <a:t>Ikuti</a:t>
            </a:r>
            <a:r>
              <a:rPr sz="2400" dirty="0"/>
              <a:t> SOP </a:t>
            </a:r>
            <a:r>
              <a:rPr sz="2400" dirty="0" err="1"/>
              <a:t>sekolah</a:t>
            </a:r>
            <a:r>
              <a:rPr sz="2400" dirty="0"/>
              <a:t> </a:t>
            </a:r>
            <a:r>
              <a:rPr sz="2400" dirty="0" err="1"/>
              <a:t>untuk</a:t>
            </a:r>
            <a:r>
              <a:rPr sz="2400" dirty="0"/>
              <a:t> </a:t>
            </a:r>
            <a:r>
              <a:rPr sz="2400" dirty="0" err="1"/>
              <a:t>asesmen</a:t>
            </a:r>
            <a:r>
              <a:rPr sz="2400" dirty="0"/>
              <a:t>, </a:t>
            </a:r>
            <a:r>
              <a:rPr sz="2400" dirty="0" err="1"/>
              <a:t>pelaporan</a:t>
            </a:r>
            <a:r>
              <a:rPr sz="2400" dirty="0"/>
              <a:t>, </a:t>
            </a:r>
            <a:r>
              <a:rPr sz="2400" dirty="0" err="1"/>
              <a:t>perlindungan</a:t>
            </a:r>
            <a:r>
              <a:rPr sz="2400" dirty="0"/>
              <a:t>, dan </a:t>
            </a:r>
            <a:r>
              <a:rPr sz="2400" dirty="0" err="1"/>
              <a:t>tindak</a:t>
            </a:r>
            <a:r>
              <a:rPr sz="2400" dirty="0"/>
              <a:t> </a:t>
            </a:r>
            <a:r>
              <a:rPr sz="2400" dirty="0" err="1"/>
              <a:t>lanjut</a:t>
            </a:r>
            <a:r>
              <a:rPr sz="2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Pendekatan kepada Korban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916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600" dirty="0" err="1"/>
              <a:t>Validasi</a:t>
            </a:r>
            <a:r>
              <a:rPr sz="3600" dirty="0"/>
              <a:t>: '</a:t>
            </a:r>
            <a:r>
              <a:rPr sz="3600" dirty="0" err="1"/>
              <a:t>Terima</a:t>
            </a:r>
            <a:r>
              <a:rPr sz="3600" dirty="0"/>
              <a:t> </a:t>
            </a:r>
            <a:r>
              <a:rPr sz="3600" dirty="0" err="1"/>
              <a:t>kasih</a:t>
            </a:r>
            <a:r>
              <a:rPr sz="3600" dirty="0"/>
              <a:t> </a:t>
            </a:r>
            <a:r>
              <a:rPr sz="3600" dirty="0" err="1"/>
              <a:t>sudah</a:t>
            </a:r>
            <a:r>
              <a:rPr sz="3600" dirty="0"/>
              <a:t> </a:t>
            </a:r>
            <a:r>
              <a:rPr sz="3600" dirty="0" err="1"/>
              <a:t>menceritakannya</a:t>
            </a:r>
            <a:r>
              <a:rPr sz="3600" dirty="0"/>
              <a:t>.'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600" dirty="0" err="1"/>
              <a:t>Tegaskan</a:t>
            </a:r>
            <a:r>
              <a:rPr sz="3600" dirty="0"/>
              <a:t>: </a:t>
            </a:r>
            <a:r>
              <a:rPr sz="3600" dirty="0" err="1"/>
              <a:t>perilaku</a:t>
            </a:r>
            <a:r>
              <a:rPr sz="3600" dirty="0"/>
              <a:t> bullying </a:t>
            </a:r>
            <a:r>
              <a:rPr sz="3600" dirty="0" err="1"/>
              <a:t>bukan</a:t>
            </a:r>
            <a:r>
              <a:rPr sz="3600" dirty="0"/>
              <a:t> </a:t>
            </a:r>
            <a:r>
              <a:rPr sz="3600" dirty="0" err="1"/>
              <a:t>kesalahan</a:t>
            </a:r>
            <a:r>
              <a:rPr sz="3600" dirty="0"/>
              <a:t> korban.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600" dirty="0" err="1"/>
              <a:t>Tanyakan</a:t>
            </a:r>
            <a:r>
              <a:rPr sz="3600" dirty="0"/>
              <a:t> </a:t>
            </a:r>
            <a:r>
              <a:rPr sz="3600" dirty="0" err="1"/>
              <a:t>kebutuhan</a:t>
            </a:r>
            <a:r>
              <a:rPr sz="3600" dirty="0"/>
              <a:t> rasa </a:t>
            </a:r>
            <a:r>
              <a:rPr sz="3600" dirty="0" err="1"/>
              <a:t>aman</a:t>
            </a:r>
            <a:r>
              <a:rPr sz="3600" dirty="0"/>
              <a:t> di </a:t>
            </a:r>
            <a:r>
              <a:rPr sz="3600" dirty="0" err="1"/>
              <a:t>sekolah</a:t>
            </a:r>
            <a:r>
              <a:rPr sz="36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600" dirty="0" err="1"/>
              <a:t>Buat</a:t>
            </a:r>
            <a:r>
              <a:rPr sz="3600" dirty="0"/>
              <a:t> </a:t>
            </a:r>
            <a:r>
              <a:rPr sz="3600" dirty="0" err="1"/>
              <a:t>rencana</a:t>
            </a:r>
            <a:r>
              <a:rPr sz="3600" dirty="0"/>
              <a:t> </a:t>
            </a:r>
            <a:r>
              <a:rPr sz="3600" dirty="0" err="1"/>
              <a:t>dukungan</a:t>
            </a:r>
            <a:r>
              <a:rPr sz="3600" dirty="0"/>
              <a:t> </a:t>
            </a:r>
            <a:r>
              <a:rPr sz="3600" dirty="0" err="1"/>
              <a:t>bersama</a:t>
            </a:r>
            <a:r>
              <a:rPr sz="3600" dirty="0"/>
              <a:t>: orang </a:t>
            </a:r>
            <a:r>
              <a:rPr sz="3600" dirty="0" err="1"/>
              <a:t>dewasa</a:t>
            </a:r>
            <a:r>
              <a:rPr sz="3600" dirty="0"/>
              <a:t> </a:t>
            </a:r>
            <a:r>
              <a:rPr sz="3600" dirty="0" err="1"/>
              <a:t>tepercaya</a:t>
            </a:r>
            <a:r>
              <a:rPr sz="3600" dirty="0"/>
              <a:t>, </a:t>
            </a:r>
            <a:r>
              <a:rPr sz="3600" dirty="0" err="1"/>
              <a:t>tempat</a:t>
            </a:r>
            <a:r>
              <a:rPr sz="3600" dirty="0"/>
              <a:t> </a:t>
            </a:r>
            <a:r>
              <a:rPr sz="3600" dirty="0" err="1"/>
              <a:t>aman</a:t>
            </a:r>
            <a:r>
              <a:rPr sz="3600" dirty="0"/>
              <a:t>, dan </a:t>
            </a:r>
            <a:r>
              <a:rPr sz="3600" dirty="0" err="1"/>
              <a:t>pemantauan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Pendekatan kepada Pelaku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775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Hentikan</a:t>
            </a:r>
            <a:r>
              <a:rPr sz="2800" dirty="0"/>
              <a:t> </a:t>
            </a:r>
            <a:r>
              <a:rPr sz="2800" dirty="0" err="1"/>
              <a:t>perilaku</a:t>
            </a:r>
            <a:r>
              <a:rPr sz="2800" dirty="0"/>
              <a:t> dan </a:t>
            </a:r>
            <a:r>
              <a:rPr sz="2800" dirty="0" err="1"/>
              <a:t>tetapkan</a:t>
            </a:r>
            <a:r>
              <a:rPr sz="2800" dirty="0"/>
              <a:t> batas yang </a:t>
            </a:r>
            <a:r>
              <a:rPr sz="2800" dirty="0" err="1"/>
              <a:t>jelas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Bahas </a:t>
            </a:r>
            <a:r>
              <a:rPr sz="2800" dirty="0" err="1"/>
              <a:t>dampak</a:t>
            </a:r>
            <a:r>
              <a:rPr sz="2800" dirty="0"/>
              <a:t> </a:t>
            </a:r>
            <a:r>
              <a:rPr sz="2800" dirty="0" err="1"/>
              <a:t>perilaku</a:t>
            </a:r>
            <a:r>
              <a:rPr sz="2800" dirty="0"/>
              <a:t> </a:t>
            </a:r>
            <a:r>
              <a:rPr sz="2800" dirty="0" err="1"/>
              <a:t>tanpa</a:t>
            </a:r>
            <a:r>
              <a:rPr sz="2800" dirty="0"/>
              <a:t> </a:t>
            </a:r>
            <a:r>
              <a:rPr sz="2800" dirty="0" err="1"/>
              <a:t>memberi</a:t>
            </a:r>
            <a:r>
              <a:rPr sz="2800" dirty="0"/>
              <a:t> label pada </a:t>
            </a:r>
            <a:r>
              <a:rPr sz="2800" dirty="0" err="1"/>
              <a:t>identitas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Gunakan</a:t>
            </a:r>
            <a:r>
              <a:rPr sz="2800" dirty="0"/>
              <a:t> </a:t>
            </a:r>
            <a:r>
              <a:rPr sz="2800" dirty="0" err="1"/>
              <a:t>konsekuensi</a:t>
            </a:r>
            <a:r>
              <a:rPr sz="2800" dirty="0"/>
              <a:t> yang </a:t>
            </a:r>
            <a:r>
              <a:rPr sz="2800" dirty="0" err="1"/>
              <a:t>sesuai</a:t>
            </a:r>
            <a:r>
              <a:rPr sz="2800" dirty="0"/>
              <a:t> </a:t>
            </a:r>
            <a:r>
              <a:rPr sz="2800" dirty="0" err="1"/>
              <a:t>aturan</a:t>
            </a:r>
            <a:r>
              <a:rPr sz="2800" dirty="0"/>
              <a:t> </a:t>
            </a:r>
            <a:r>
              <a:rPr sz="2800" dirty="0" err="1"/>
              <a:t>sekolah</a:t>
            </a:r>
            <a:r>
              <a:rPr sz="2800" dirty="0"/>
              <a:t> dan </a:t>
            </a:r>
            <a:r>
              <a:rPr sz="2800" dirty="0" err="1"/>
              <a:t>bersifat</a:t>
            </a:r>
            <a:r>
              <a:rPr sz="2800" dirty="0"/>
              <a:t> </a:t>
            </a:r>
            <a:r>
              <a:rPr sz="2800" dirty="0" err="1"/>
              <a:t>mendidik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Cari </a:t>
            </a:r>
            <a:r>
              <a:rPr sz="2800" dirty="0" err="1"/>
              <a:t>faktor</a:t>
            </a:r>
            <a:r>
              <a:rPr sz="2800" dirty="0"/>
              <a:t> yang </a:t>
            </a:r>
            <a:r>
              <a:rPr sz="2800" dirty="0" err="1"/>
              <a:t>melatarbelakangi</a:t>
            </a:r>
            <a:r>
              <a:rPr sz="2800" dirty="0"/>
              <a:t> </a:t>
            </a:r>
            <a:r>
              <a:rPr sz="2800" dirty="0" err="1"/>
              <a:t>perilaku</a:t>
            </a:r>
            <a:r>
              <a:rPr sz="2800" dirty="0"/>
              <a:t> dan </a:t>
            </a:r>
            <a:r>
              <a:rPr sz="2800" dirty="0" err="1"/>
              <a:t>ajarkan</a:t>
            </a:r>
            <a:r>
              <a:rPr sz="2800" dirty="0"/>
              <a:t> </a:t>
            </a:r>
            <a:r>
              <a:rPr sz="2800" dirty="0" err="1"/>
              <a:t>keterampilan</a:t>
            </a:r>
            <a:r>
              <a:rPr sz="2800" dirty="0"/>
              <a:t> </a:t>
            </a:r>
            <a:r>
              <a:rPr sz="2800" dirty="0" err="1"/>
              <a:t>sosial</a:t>
            </a:r>
            <a:r>
              <a:rPr sz="2800" dirty="0"/>
              <a:t>/</a:t>
            </a:r>
            <a:r>
              <a:rPr sz="2800" dirty="0" err="1"/>
              <a:t>emosional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Pantau</a:t>
            </a:r>
            <a:r>
              <a:rPr sz="2800" dirty="0"/>
              <a:t> </a:t>
            </a:r>
            <a:r>
              <a:rPr sz="2800" dirty="0" err="1"/>
              <a:t>perubahan</a:t>
            </a:r>
            <a:r>
              <a:rPr sz="2800" dirty="0"/>
              <a:t> dan </a:t>
            </a:r>
            <a:r>
              <a:rPr sz="2800" dirty="0" err="1"/>
              <a:t>cegah</a:t>
            </a:r>
            <a:r>
              <a:rPr sz="2800" dirty="0"/>
              <a:t> </a:t>
            </a:r>
            <a:r>
              <a:rPr sz="2800" dirty="0" err="1"/>
              <a:t>pembalasan</a:t>
            </a:r>
            <a:r>
              <a:rPr sz="2800" dirty="0"/>
              <a:t> </a:t>
            </a:r>
            <a:r>
              <a:rPr sz="2800" dirty="0" err="1"/>
              <a:t>terhadap</a:t>
            </a:r>
            <a:r>
              <a:rPr sz="2800" dirty="0"/>
              <a:t> </a:t>
            </a:r>
            <a:r>
              <a:rPr sz="2800" dirty="0" err="1"/>
              <a:t>pelapor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Peran Teman Sebaya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420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Jangan</a:t>
            </a:r>
            <a:r>
              <a:rPr sz="3200" dirty="0"/>
              <a:t> </a:t>
            </a:r>
            <a:r>
              <a:rPr sz="3200" dirty="0" err="1"/>
              <a:t>ikut</a:t>
            </a:r>
            <a:r>
              <a:rPr sz="3200" dirty="0"/>
              <a:t> </a:t>
            </a:r>
            <a:r>
              <a:rPr sz="3200" dirty="0" err="1"/>
              <a:t>menertawakan</a:t>
            </a:r>
            <a:r>
              <a:rPr sz="3200" dirty="0"/>
              <a:t>, </a:t>
            </a:r>
            <a:r>
              <a:rPr sz="3200" dirty="0" err="1"/>
              <a:t>menyebarkan</a:t>
            </a:r>
            <a:r>
              <a:rPr sz="3200" dirty="0"/>
              <a:t>, </a:t>
            </a:r>
            <a:r>
              <a:rPr sz="3200" dirty="0" err="1"/>
              <a:t>atau</a:t>
            </a:r>
            <a:r>
              <a:rPr sz="3200" dirty="0"/>
              <a:t> </a:t>
            </a:r>
            <a:r>
              <a:rPr sz="3200" dirty="0" err="1"/>
              <a:t>mengunggah</a:t>
            </a:r>
            <a:r>
              <a:rPr sz="3200" dirty="0"/>
              <a:t> </a:t>
            </a:r>
            <a:r>
              <a:rPr sz="3200" dirty="0" err="1"/>
              <a:t>ulang</a:t>
            </a:r>
            <a:r>
              <a:rPr sz="3200" dirty="0"/>
              <a:t> </a:t>
            </a:r>
            <a:r>
              <a:rPr sz="3200" dirty="0" err="1"/>
              <a:t>konten</a:t>
            </a:r>
            <a:r>
              <a:rPr sz="3200" dirty="0"/>
              <a:t> bullying.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Alihkan</a:t>
            </a:r>
            <a:r>
              <a:rPr sz="3200" dirty="0"/>
              <a:t> </a:t>
            </a:r>
            <a:r>
              <a:rPr sz="3200" dirty="0" err="1"/>
              <a:t>situasi</a:t>
            </a:r>
            <a:r>
              <a:rPr sz="3200" dirty="0"/>
              <a:t> </a:t>
            </a:r>
            <a:r>
              <a:rPr sz="3200" dirty="0" err="1"/>
              <a:t>bila</a:t>
            </a:r>
            <a:r>
              <a:rPr sz="3200" dirty="0"/>
              <a:t> </a:t>
            </a:r>
            <a:r>
              <a:rPr sz="3200" dirty="0" err="1"/>
              <a:t>aman</a:t>
            </a:r>
            <a:r>
              <a:rPr sz="3200" dirty="0"/>
              <a:t> dan </a:t>
            </a:r>
            <a:r>
              <a:rPr sz="3200" dirty="0" err="1"/>
              <a:t>cari</a:t>
            </a:r>
            <a:r>
              <a:rPr sz="3200" dirty="0"/>
              <a:t> </a:t>
            </a:r>
            <a:r>
              <a:rPr sz="3200" dirty="0" err="1"/>
              <a:t>bantuan</a:t>
            </a:r>
            <a:r>
              <a:rPr sz="3200" dirty="0"/>
              <a:t> orang </a:t>
            </a:r>
            <a:r>
              <a:rPr sz="3200" dirty="0" err="1"/>
              <a:t>dewasa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Dukung</a:t>
            </a:r>
            <a:r>
              <a:rPr sz="3200" dirty="0"/>
              <a:t> </a:t>
            </a:r>
            <a:r>
              <a:rPr sz="3200" dirty="0" err="1"/>
              <a:t>teman</a:t>
            </a:r>
            <a:r>
              <a:rPr sz="3200" dirty="0"/>
              <a:t> yang </a:t>
            </a:r>
            <a:r>
              <a:rPr sz="3200" dirty="0" err="1"/>
              <a:t>menjadi</a:t>
            </a:r>
            <a:r>
              <a:rPr sz="3200" dirty="0"/>
              <a:t> </a:t>
            </a:r>
            <a:r>
              <a:rPr sz="3200" dirty="0" err="1"/>
              <a:t>sasaran</a:t>
            </a:r>
            <a:r>
              <a:rPr sz="3200" dirty="0"/>
              <a:t> agar </a:t>
            </a:r>
            <a:r>
              <a:rPr sz="3200" dirty="0" err="1"/>
              <a:t>tidak</a:t>
            </a:r>
            <a:r>
              <a:rPr sz="3200" dirty="0"/>
              <a:t> </a:t>
            </a:r>
            <a:r>
              <a:rPr sz="3200" dirty="0" err="1"/>
              <a:t>merasa</a:t>
            </a:r>
            <a:r>
              <a:rPr sz="3200" dirty="0"/>
              <a:t> </a:t>
            </a:r>
            <a:r>
              <a:rPr sz="3200" dirty="0" err="1"/>
              <a:t>sendirian</a:t>
            </a:r>
            <a:r>
              <a:rPr sz="32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Laporkan</a:t>
            </a:r>
            <a:r>
              <a:rPr sz="3200" dirty="0"/>
              <a:t> </a:t>
            </a:r>
            <a:r>
              <a:rPr sz="3200" dirty="0" err="1"/>
              <a:t>kejadian</a:t>
            </a:r>
            <a:r>
              <a:rPr sz="3200" dirty="0"/>
              <a:t> </a:t>
            </a:r>
            <a:r>
              <a:rPr sz="3200" dirty="0" err="1"/>
              <a:t>kepada</a:t>
            </a:r>
            <a:r>
              <a:rPr sz="3200" dirty="0"/>
              <a:t> guru.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200" dirty="0" err="1"/>
              <a:t>Bangun</a:t>
            </a:r>
            <a:r>
              <a:rPr sz="3200" dirty="0"/>
              <a:t> </a:t>
            </a:r>
            <a:r>
              <a:rPr sz="3200" dirty="0" err="1"/>
              <a:t>budaya</a:t>
            </a:r>
            <a:r>
              <a:rPr sz="3200" dirty="0"/>
              <a:t> </a:t>
            </a:r>
            <a:r>
              <a:rPr sz="3200" dirty="0" err="1"/>
              <a:t>kelas</a:t>
            </a:r>
            <a:r>
              <a:rPr sz="3200" dirty="0"/>
              <a:t> yang </a:t>
            </a:r>
            <a:r>
              <a:rPr sz="3200" dirty="0" err="1"/>
              <a:t>menghargai</a:t>
            </a:r>
            <a:r>
              <a:rPr sz="3200" dirty="0"/>
              <a:t> </a:t>
            </a:r>
            <a:r>
              <a:rPr sz="3200" dirty="0" err="1"/>
              <a:t>perbedaan</a:t>
            </a:r>
            <a:r>
              <a:rPr sz="3200" dirty="0"/>
              <a:t>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Dukungan Kesehatan Mental di Sekolah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4644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dirty="0" err="1"/>
              <a:t>Ciptakan</a:t>
            </a:r>
            <a:r>
              <a:rPr dirty="0"/>
              <a:t> </a:t>
            </a:r>
            <a:r>
              <a:rPr dirty="0" err="1"/>
              <a:t>rutinitas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 yang </a:t>
            </a:r>
            <a:r>
              <a:rPr dirty="0" err="1"/>
              <a:t>aman</a:t>
            </a:r>
            <a:r>
              <a:rPr dirty="0"/>
              <a:t> dan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diprediksi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dirty="0" err="1"/>
              <a:t>Ajarkan</a:t>
            </a:r>
            <a:r>
              <a:rPr dirty="0"/>
              <a:t> </a:t>
            </a:r>
            <a:r>
              <a:rPr dirty="0" err="1"/>
              <a:t>literasi</a:t>
            </a:r>
            <a:r>
              <a:rPr dirty="0"/>
              <a:t> </a:t>
            </a:r>
            <a:r>
              <a:rPr dirty="0" err="1"/>
              <a:t>emosi</a:t>
            </a:r>
            <a:r>
              <a:rPr dirty="0"/>
              <a:t>, </a:t>
            </a:r>
            <a:r>
              <a:rPr dirty="0" err="1"/>
              <a:t>regulasi</a:t>
            </a:r>
            <a:r>
              <a:rPr dirty="0"/>
              <a:t> </a:t>
            </a:r>
            <a:r>
              <a:rPr dirty="0" err="1"/>
              <a:t>diri</a:t>
            </a:r>
            <a:r>
              <a:rPr dirty="0"/>
              <a:t>, </a:t>
            </a:r>
            <a:r>
              <a:rPr dirty="0" err="1"/>
              <a:t>empati</a:t>
            </a:r>
            <a:r>
              <a:rPr dirty="0"/>
              <a:t>, dan </a:t>
            </a:r>
            <a:r>
              <a:rPr dirty="0" err="1"/>
              <a:t>penyelesaian</a:t>
            </a:r>
            <a:r>
              <a:rPr dirty="0"/>
              <a:t> </a:t>
            </a:r>
            <a:r>
              <a:rPr dirty="0" err="1"/>
              <a:t>konflik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dirty="0" err="1"/>
              <a:t>Sediakan</a:t>
            </a:r>
            <a:r>
              <a:rPr dirty="0"/>
              <a:t> </a:t>
            </a:r>
            <a:r>
              <a:rPr dirty="0" err="1"/>
              <a:t>akses</a:t>
            </a:r>
            <a:r>
              <a:rPr dirty="0"/>
              <a:t> yang </a:t>
            </a:r>
            <a:r>
              <a:rPr dirty="0" err="1"/>
              <a:t>jelas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guru BK/</a:t>
            </a:r>
            <a:r>
              <a:rPr dirty="0" err="1"/>
              <a:t>konselor</a:t>
            </a:r>
            <a:r>
              <a:rPr dirty="0"/>
              <a:t> dan orang </a:t>
            </a:r>
            <a:r>
              <a:rPr dirty="0" err="1"/>
              <a:t>dewasa</a:t>
            </a:r>
            <a:r>
              <a:rPr dirty="0"/>
              <a:t> </a:t>
            </a:r>
            <a:r>
              <a:rPr dirty="0" err="1"/>
              <a:t>tepercaya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dirty="0" err="1"/>
              <a:t>Lakukan</a:t>
            </a:r>
            <a:r>
              <a:rPr dirty="0"/>
              <a:t> check-in dan </a:t>
            </a:r>
            <a:r>
              <a:rPr dirty="0" err="1"/>
              <a:t>pemantauan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 yang </a:t>
            </a:r>
            <a:r>
              <a:rPr dirty="0" err="1"/>
              <a:t>membutuhkan</a:t>
            </a:r>
            <a:r>
              <a:rPr dirty="0"/>
              <a:t> </a:t>
            </a:r>
            <a:r>
              <a:rPr dirty="0" err="1"/>
              <a:t>dukungan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dirty="0" err="1"/>
              <a:t>Perkuat</a:t>
            </a:r>
            <a:r>
              <a:rPr dirty="0"/>
              <a:t> </a:t>
            </a:r>
            <a:r>
              <a:rPr dirty="0" err="1"/>
              <a:t>kolaborasi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–orang </a:t>
            </a:r>
            <a:r>
              <a:rPr dirty="0" err="1"/>
              <a:t>tua</a:t>
            </a:r>
            <a:r>
              <a:rPr dirty="0"/>
              <a:t>/</a:t>
            </a:r>
            <a:r>
              <a:rPr dirty="0" err="1"/>
              <a:t>wali</a:t>
            </a:r>
            <a:r>
              <a:rPr dirty="0"/>
              <a:t>–</a:t>
            </a:r>
            <a:r>
              <a:rPr dirty="0" err="1"/>
              <a:t>tenaga</a:t>
            </a:r>
            <a:r>
              <a:rPr dirty="0"/>
              <a:t> </a:t>
            </a:r>
            <a:r>
              <a:rPr dirty="0" err="1"/>
              <a:t>profesional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endParaRPr dirty="0"/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Literasi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emosi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adalah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kemampuan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seseorang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untuk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mengenali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,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memahami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,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mengelola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, dan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mengungkapkan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emosi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dengan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tepat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,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baik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emosi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diri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sendiri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maupun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emosi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orang lain.</a:t>
            </a:r>
            <a:endParaRPr lang="id-ID" sz="2000" dirty="0">
              <a:solidFill>
                <a:srgbClr val="334155"/>
              </a:solidFill>
              <a:latin typeface="Aptos"/>
            </a:endParaRP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Regulasi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diri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adalah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kemampuan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seseorang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untuk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mengendalikan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dan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mengatur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pikiran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,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emosi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,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perilaku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,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serta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tindakan</a:t>
            </a:r>
            <a:r>
              <a:rPr lang="en-US" sz="2000" b="1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b="1" dirty="0" err="1">
                <a:solidFill>
                  <a:srgbClr val="334155"/>
                </a:solidFill>
                <a:latin typeface="Aptos"/>
              </a:rPr>
              <a:t>dirinya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agar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sesuai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dengan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tujuan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atau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situasi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 yang </a:t>
            </a:r>
            <a:r>
              <a:rPr lang="en-US" sz="2000" dirty="0" err="1">
                <a:solidFill>
                  <a:srgbClr val="334155"/>
                </a:solidFill>
                <a:latin typeface="Aptos"/>
              </a:rPr>
              <a:t>dihadapi</a:t>
            </a:r>
            <a:r>
              <a:rPr lang="en-US" sz="2000" dirty="0">
                <a:solidFill>
                  <a:srgbClr val="334155"/>
                </a:solidFill>
                <a:latin typeface="Aptos"/>
              </a:rPr>
              <a:t>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Pencegahan Berbasis Sekolah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420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Tetapkan</a:t>
            </a:r>
            <a:r>
              <a:rPr sz="2800" dirty="0"/>
              <a:t> </a:t>
            </a:r>
            <a:r>
              <a:rPr sz="2800" dirty="0" err="1"/>
              <a:t>kebijakan</a:t>
            </a:r>
            <a:r>
              <a:rPr sz="2800" dirty="0"/>
              <a:t> anti-bullying yang </a:t>
            </a:r>
            <a:r>
              <a:rPr sz="2800" dirty="0" err="1"/>
              <a:t>jelas</a:t>
            </a:r>
            <a:r>
              <a:rPr sz="2800" dirty="0"/>
              <a:t> dan </a:t>
            </a:r>
            <a:r>
              <a:rPr sz="2800" dirty="0" err="1"/>
              <a:t>diketahui</a:t>
            </a:r>
            <a:r>
              <a:rPr sz="2800" dirty="0"/>
              <a:t> </a:t>
            </a:r>
            <a:r>
              <a:rPr sz="2800" dirty="0" err="1"/>
              <a:t>warga</a:t>
            </a:r>
            <a:r>
              <a:rPr sz="2800" dirty="0"/>
              <a:t> </a:t>
            </a:r>
            <a:r>
              <a:rPr sz="2800" dirty="0" err="1"/>
              <a:t>sekolah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Gunakan</a:t>
            </a:r>
            <a:r>
              <a:rPr sz="2800" dirty="0"/>
              <a:t> </a:t>
            </a:r>
            <a:r>
              <a:rPr sz="2800" dirty="0" err="1"/>
              <a:t>edukasi</a:t>
            </a:r>
            <a:r>
              <a:rPr sz="2800" dirty="0"/>
              <a:t> rutin, </a:t>
            </a:r>
            <a:r>
              <a:rPr sz="2800" dirty="0" err="1"/>
              <a:t>bukan</a:t>
            </a:r>
            <a:r>
              <a:rPr sz="2800" dirty="0"/>
              <a:t> </a:t>
            </a:r>
            <a:r>
              <a:rPr sz="2800" dirty="0" err="1"/>
              <a:t>hanya</a:t>
            </a:r>
            <a:r>
              <a:rPr sz="2800" dirty="0"/>
              <a:t> </a:t>
            </a:r>
            <a:r>
              <a:rPr sz="2800" dirty="0" err="1"/>
              <a:t>saat</a:t>
            </a:r>
            <a:r>
              <a:rPr sz="2800" dirty="0"/>
              <a:t> </a:t>
            </a:r>
            <a:r>
              <a:rPr sz="2800" dirty="0" err="1"/>
              <a:t>terjadi</a:t>
            </a:r>
            <a:r>
              <a:rPr sz="2800" dirty="0"/>
              <a:t> </a:t>
            </a:r>
            <a:r>
              <a:rPr sz="2800" dirty="0" err="1"/>
              <a:t>kasus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Pastikan</a:t>
            </a:r>
            <a:r>
              <a:rPr sz="2800" dirty="0"/>
              <a:t> area </a:t>
            </a:r>
            <a:r>
              <a:rPr sz="2800" dirty="0" err="1"/>
              <a:t>rawan</a:t>
            </a:r>
            <a:r>
              <a:rPr sz="2800" dirty="0"/>
              <a:t> dan </a:t>
            </a:r>
            <a:r>
              <a:rPr sz="2800" dirty="0" err="1"/>
              <a:t>ruang</a:t>
            </a:r>
            <a:r>
              <a:rPr sz="2800" dirty="0"/>
              <a:t> digital </a:t>
            </a:r>
            <a:r>
              <a:rPr sz="2800" dirty="0" err="1"/>
              <a:t>sekolah</a:t>
            </a:r>
            <a:r>
              <a:rPr sz="2800" dirty="0"/>
              <a:t> </a:t>
            </a:r>
            <a:r>
              <a:rPr sz="2800" dirty="0" err="1"/>
              <a:t>memiliki</a:t>
            </a:r>
            <a:r>
              <a:rPr sz="2800" dirty="0"/>
              <a:t> </a:t>
            </a:r>
            <a:r>
              <a:rPr sz="2800" dirty="0" err="1"/>
              <a:t>mekanisme</a:t>
            </a:r>
            <a:r>
              <a:rPr sz="2800" dirty="0"/>
              <a:t> </a:t>
            </a:r>
            <a:r>
              <a:rPr sz="2800" dirty="0" err="1"/>
              <a:t>pengawasan</a:t>
            </a:r>
            <a:r>
              <a:rPr sz="2800" dirty="0"/>
              <a:t>/</a:t>
            </a:r>
            <a:r>
              <a:rPr sz="2800" dirty="0" err="1"/>
              <a:t>pelaporan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Kembangkan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 </a:t>
            </a:r>
            <a:r>
              <a:rPr sz="2800" dirty="0" err="1"/>
              <a:t>saling</a:t>
            </a:r>
            <a:r>
              <a:rPr sz="2800" dirty="0"/>
              <a:t> </a:t>
            </a:r>
            <a:r>
              <a:rPr sz="2800" dirty="0" err="1"/>
              <a:t>menghormati</a:t>
            </a:r>
            <a:r>
              <a:rPr sz="2800" dirty="0"/>
              <a:t> dan </a:t>
            </a:r>
            <a:r>
              <a:rPr sz="2800" dirty="0" err="1"/>
              <a:t>inklusif</a:t>
            </a:r>
            <a:r>
              <a:rPr sz="2800" dirty="0"/>
              <a:t>(</a:t>
            </a:r>
            <a:r>
              <a:rPr sz="2800" dirty="0" err="1"/>
              <a:t>terbuka</a:t>
            </a:r>
            <a:r>
              <a:rPr sz="2800" dirty="0"/>
              <a:t>, </a:t>
            </a:r>
            <a:r>
              <a:rPr sz="2800" dirty="0" err="1"/>
              <a:t>menerima</a:t>
            </a:r>
            <a:r>
              <a:rPr sz="2800" dirty="0"/>
              <a:t>)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Evaluasi</a:t>
            </a:r>
            <a:r>
              <a:rPr sz="2800" dirty="0"/>
              <a:t> data </a:t>
            </a:r>
            <a:r>
              <a:rPr sz="2800" dirty="0" err="1"/>
              <a:t>kejadian</a:t>
            </a:r>
            <a:r>
              <a:rPr sz="2800" dirty="0"/>
              <a:t> dan </a:t>
            </a:r>
            <a:r>
              <a:rPr sz="2800" dirty="0" err="1"/>
              <a:t>tindak</a:t>
            </a:r>
            <a:r>
              <a:rPr sz="2800" dirty="0"/>
              <a:t> </a:t>
            </a:r>
            <a:r>
              <a:rPr sz="2800" dirty="0" err="1"/>
              <a:t>lanjut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berkala</a:t>
            </a:r>
            <a:r>
              <a:rPr sz="28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Yang Sebaiknya Dihindari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511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400" dirty="0" err="1"/>
              <a:t>Menyalahkan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</a:t>
            </a:r>
            <a:r>
              <a:rPr sz="2400" dirty="0" err="1"/>
              <a:t>mempermalukan</a:t>
            </a:r>
            <a:r>
              <a:rPr sz="2400" dirty="0"/>
              <a:t> korban.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400" dirty="0" err="1"/>
              <a:t>Menganggap</a:t>
            </a:r>
            <a:r>
              <a:rPr sz="2400" dirty="0"/>
              <a:t> bullying </a:t>
            </a:r>
            <a:r>
              <a:rPr sz="2400" dirty="0" err="1"/>
              <a:t>sebagai</a:t>
            </a:r>
            <a:r>
              <a:rPr sz="2400" dirty="0"/>
              <a:t> '</a:t>
            </a:r>
            <a:r>
              <a:rPr sz="2400" dirty="0" err="1"/>
              <a:t>candaan</a:t>
            </a:r>
            <a:r>
              <a:rPr sz="2400" dirty="0"/>
              <a:t> </a:t>
            </a:r>
            <a:r>
              <a:rPr sz="2400" dirty="0" err="1"/>
              <a:t>biasa</a:t>
            </a:r>
            <a:r>
              <a:rPr sz="2400" dirty="0"/>
              <a:t>' </a:t>
            </a:r>
            <a:r>
              <a:rPr sz="2400" dirty="0" err="1"/>
              <a:t>tanpa</a:t>
            </a:r>
            <a:r>
              <a:rPr sz="2400" dirty="0"/>
              <a:t> </a:t>
            </a:r>
            <a:r>
              <a:rPr sz="2400" dirty="0" err="1"/>
              <a:t>melihat</a:t>
            </a:r>
            <a:r>
              <a:rPr sz="2400" dirty="0"/>
              <a:t> </a:t>
            </a:r>
            <a:r>
              <a:rPr sz="2400" dirty="0" err="1"/>
              <a:t>dampaknya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400" dirty="0" err="1"/>
              <a:t>Memaksa</a:t>
            </a:r>
            <a:r>
              <a:rPr sz="2400" dirty="0"/>
              <a:t> korban </a:t>
            </a:r>
            <a:r>
              <a:rPr sz="2400" dirty="0" err="1"/>
              <a:t>berdamai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</a:t>
            </a:r>
            <a:r>
              <a:rPr sz="2400" dirty="0" err="1"/>
              <a:t>berhadapan</a:t>
            </a:r>
            <a:r>
              <a:rPr sz="2400" dirty="0"/>
              <a:t> </a:t>
            </a:r>
            <a:r>
              <a:rPr sz="2400" dirty="0" err="1"/>
              <a:t>dengan</a:t>
            </a:r>
            <a:r>
              <a:rPr sz="2400" dirty="0"/>
              <a:t> </a:t>
            </a:r>
            <a:r>
              <a:rPr sz="2400" dirty="0" err="1"/>
              <a:t>pelaku</a:t>
            </a:r>
            <a:r>
              <a:rPr sz="2400" dirty="0"/>
              <a:t> </a:t>
            </a:r>
            <a:r>
              <a:rPr sz="2400" dirty="0" err="1"/>
              <a:t>sebelum</a:t>
            </a:r>
            <a:r>
              <a:rPr sz="2400" dirty="0"/>
              <a:t> </a:t>
            </a:r>
            <a:r>
              <a:rPr sz="2400" dirty="0" err="1"/>
              <a:t>aman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400" dirty="0" err="1"/>
              <a:t>Menyebarkan</a:t>
            </a:r>
            <a:r>
              <a:rPr sz="2400" dirty="0"/>
              <a:t> </a:t>
            </a:r>
            <a:r>
              <a:rPr sz="2400" dirty="0" err="1"/>
              <a:t>identitas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detail </a:t>
            </a:r>
            <a:r>
              <a:rPr sz="2400" dirty="0" err="1"/>
              <a:t>kasus</a:t>
            </a:r>
            <a:r>
              <a:rPr sz="2400" dirty="0"/>
              <a:t> </a:t>
            </a:r>
            <a:r>
              <a:rPr sz="2400" dirty="0" err="1"/>
              <a:t>kepada</a:t>
            </a:r>
            <a:r>
              <a:rPr sz="2400" dirty="0"/>
              <a:t> orang yang </a:t>
            </a:r>
            <a:r>
              <a:rPr sz="2400" dirty="0" err="1"/>
              <a:t>tidak</a:t>
            </a:r>
            <a:r>
              <a:rPr sz="2400" dirty="0"/>
              <a:t> </a:t>
            </a:r>
            <a:r>
              <a:rPr sz="2400" dirty="0" err="1"/>
              <a:t>berkepentingan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400" dirty="0" err="1"/>
              <a:t>Memberi</a:t>
            </a:r>
            <a:r>
              <a:rPr sz="2400" dirty="0"/>
              <a:t> diagnosis </a:t>
            </a:r>
            <a:r>
              <a:rPr sz="2400" dirty="0" err="1"/>
              <a:t>kesehatan</a:t>
            </a:r>
            <a:r>
              <a:rPr sz="2400" dirty="0"/>
              <a:t> mental </a:t>
            </a:r>
            <a:r>
              <a:rPr sz="2400" dirty="0" err="1"/>
              <a:t>tanpa</a:t>
            </a:r>
            <a:r>
              <a:rPr sz="2400" dirty="0"/>
              <a:t> </a:t>
            </a:r>
            <a:r>
              <a:rPr sz="2400" dirty="0" err="1"/>
              <a:t>kompetensi</a:t>
            </a:r>
            <a:r>
              <a:rPr sz="2400" dirty="0"/>
              <a:t> </a:t>
            </a:r>
            <a:r>
              <a:rPr sz="2400" dirty="0" err="1"/>
              <a:t>profesional</a:t>
            </a:r>
            <a:r>
              <a:rPr sz="24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400" dirty="0" err="1"/>
              <a:t>Mengabaikan</a:t>
            </a:r>
            <a:r>
              <a:rPr sz="2400" dirty="0"/>
              <a:t> </a:t>
            </a:r>
            <a:r>
              <a:rPr sz="2400" dirty="0" err="1"/>
              <a:t>kejadian</a:t>
            </a:r>
            <a:r>
              <a:rPr sz="2400" dirty="0"/>
              <a:t> </a:t>
            </a:r>
            <a:r>
              <a:rPr sz="2400" dirty="0" err="1"/>
              <a:t>setelah</a:t>
            </a:r>
            <a:r>
              <a:rPr sz="2400" dirty="0"/>
              <a:t> </a:t>
            </a:r>
            <a:r>
              <a:rPr sz="2400" dirty="0" err="1"/>
              <a:t>laporan</a:t>
            </a:r>
            <a:r>
              <a:rPr sz="2400" dirty="0"/>
              <a:t> </a:t>
            </a:r>
            <a:r>
              <a:rPr sz="2400" dirty="0" err="1"/>
              <a:t>pertama</a:t>
            </a:r>
            <a:r>
              <a:rPr sz="2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Alur Respons Sederhana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583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600" dirty="0"/>
              <a:t>TEMUKAN → AMANKAN → DENGARKAN → CATAT → LAPORKAN SESUAI SOP → DUKUNG → TINDAK LANJUT → EVALUASI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3600" dirty="0" err="1"/>
              <a:t>Kunci</a:t>
            </a:r>
            <a:r>
              <a:rPr sz="3600" dirty="0"/>
              <a:t>: </a:t>
            </a:r>
            <a:r>
              <a:rPr sz="3600" dirty="0" err="1"/>
              <a:t>respons</a:t>
            </a:r>
            <a:r>
              <a:rPr sz="3600" dirty="0"/>
              <a:t> </a:t>
            </a:r>
            <a:r>
              <a:rPr sz="3600" dirty="0" err="1"/>
              <a:t>cepat</a:t>
            </a:r>
            <a:r>
              <a:rPr sz="3600" dirty="0"/>
              <a:t>, </a:t>
            </a:r>
            <a:r>
              <a:rPr sz="3600" dirty="0" err="1"/>
              <a:t>empatik</a:t>
            </a:r>
            <a:r>
              <a:rPr sz="3600" dirty="0"/>
              <a:t>, </a:t>
            </a:r>
            <a:r>
              <a:rPr sz="3600" dirty="0" err="1"/>
              <a:t>proporsional</a:t>
            </a:r>
            <a:r>
              <a:rPr sz="3600" dirty="0"/>
              <a:t>, </a:t>
            </a:r>
            <a:r>
              <a:rPr sz="3600" dirty="0" err="1"/>
              <a:t>terdokumentasi</a:t>
            </a:r>
            <a:r>
              <a:rPr sz="3600" dirty="0"/>
              <a:t>, dan </a:t>
            </a:r>
            <a:r>
              <a:rPr sz="3600" dirty="0" err="1"/>
              <a:t>berorientasi</a:t>
            </a:r>
            <a:r>
              <a:rPr sz="3600" dirty="0"/>
              <a:t> pada </a:t>
            </a:r>
            <a:r>
              <a:rPr sz="3600" dirty="0" err="1"/>
              <a:t>keselamatan</a:t>
            </a:r>
            <a:r>
              <a:rPr sz="36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Studi Kasus untuk Diskusi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4034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334155"/>
                </a:solidFill>
                <a:latin typeface="Aptos"/>
              </a:defRPr>
            </a:pPr>
            <a:r>
              <a:rPr dirty="0" err="1"/>
              <a:t>Seorang</a:t>
            </a:r>
            <a:r>
              <a:rPr dirty="0"/>
              <a:t> </a:t>
            </a:r>
            <a:r>
              <a:rPr dirty="0" err="1"/>
              <a:t>siswa</a:t>
            </a:r>
            <a:r>
              <a:rPr dirty="0"/>
              <a:t> </a:t>
            </a:r>
            <a:r>
              <a:rPr dirty="0" err="1"/>
              <a:t>mulai</a:t>
            </a:r>
            <a:r>
              <a:rPr dirty="0"/>
              <a:t> </a:t>
            </a:r>
            <a:r>
              <a:rPr dirty="0" err="1"/>
              <a:t>sering</a:t>
            </a:r>
            <a:r>
              <a:rPr dirty="0"/>
              <a:t> </a:t>
            </a:r>
            <a:r>
              <a:rPr dirty="0" err="1"/>
              <a:t>menyendiri</a:t>
            </a:r>
            <a:r>
              <a:rPr dirty="0"/>
              <a:t> dan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mau</a:t>
            </a:r>
            <a:r>
              <a:rPr dirty="0"/>
              <a:t> </a:t>
            </a:r>
            <a:r>
              <a:rPr dirty="0" err="1"/>
              <a:t>masuk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</a:t>
            </a:r>
            <a:r>
              <a:rPr dirty="0" err="1"/>
              <a:t>setelah</a:t>
            </a:r>
            <a:r>
              <a:rPr dirty="0"/>
              <a:t> </a:t>
            </a:r>
            <a:r>
              <a:rPr dirty="0" err="1"/>
              <a:t>beberapa</a:t>
            </a:r>
            <a:r>
              <a:rPr dirty="0"/>
              <a:t> </a:t>
            </a:r>
            <a:r>
              <a:rPr dirty="0" err="1"/>
              <a:t>teman</a:t>
            </a:r>
            <a:r>
              <a:rPr dirty="0"/>
              <a:t> </a:t>
            </a:r>
            <a:r>
              <a:rPr dirty="0" err="1"/>
              <a:t>mengejeknya</a:t>
            </a:r>
            <a:r>
              <a:rPr dirty="0"/>
              <a:t> di </a:t>
            </a:r>
            <a:r>
              <a:rPr dirty="0" err="1"/>
              <a:t>grup</a:t>
            </a:r>
            <a:r>
              <a:rPr dirty="0"/>
              <a:t> </a:t>
            </a:r>
            <a:r>
              <a:rPr dirty="0" err="1"/>
              <a:t>kelas</a:t>
            </a:r>
            <a:r>
              <a:rPr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Diskusikan</a:t>
            </a:r>
            <a:r>
              <a:rPr sz="2800" dirty="0"/>
              <a:t>: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• Apa </a:t>
            </a:r>
            <a:r>
              <a:rPr sz="2800" dirty="0" err="1"/>
              <a:t>risiko</a:t>
            </a:r>
            <a:r>
              <a:rPr sz="2800" dirty="0"/>
              <a:t> yang </a:t>
            </a:r>
            <a:r>
              <a:rPr sz="2800" dirty="0" err="1"/>
              <a:t>perlu</a:t>
            </a:r>
            <a:r>
              <a:rPr sz="2800" dirty="0"/>
              <a:t> </a:t>
            </a:r>
            <a:r>
              <a:rPr sz="2800" dirty="0" err="1"/>
              <a:t>diperhatikan</a:t>
            </a:r>
            <a:r>
              <a:rPr sz="2800" dirty="0"/>
              <a:t>?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Siapa</a:t>
            </a:r>
            <a:r>
              <a:rPr sz="2800" dirty="0"/>
              <a:t> yang </a:t>
            </a:r>
            <a:r>
              <a:rPr sz="2800" dirty="0" err="1"/>
              <a:t>perlu</a:t>
            </a:r>
            <a:r>
              <a:rPr sz="2800" dirty="0"/>
              <a:t> </a:t>
            </a:r>
            <a:r>
              <a:rPr sz="2800" dirty="0" err="1"/>
              <a:t>dilibatkan</a:t>
            </a:r>
            <a:r>
              <a:rPr sz="2800" dirty="0"/>
              <a:t>?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• Apa </a:t>
            </a:r>
            <a:r>
              <a:rPr sz="2800" dirty="0" err="1"/>
              <a:t>langkah</a:t>
            </a:r>
            <a:r>
              <a:rPr sz="2800" dirty="0"/>
              <a:t> </a:t>
            </a:r>
            <a:r>
              <a:rPr sz="2800" dirty="0" err="1"/>
              <a:t>pertama</a:t>
            </a:r>
            <a:r>
              <a:rPr sz="2800" dirty="0"/>
              <a:t> yang paling </a:t>
            </a:r>
            <a:r>
              <a:rPr sz="2800" dirty="0" err="1"/>
              <a:t>aman</a:t>
            </a:r>
            <a:r>
              <a:rPr sz="2800" dirty="0"/>
              <a:t>?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• </a:t>
            </a:r>
            <a:r>
              <a:rPr sz="2800" dirty="0" err="1"/>
              <a:t>Bagaimana</a:t>
            </a:r>
            <a:r>
              <a:rPr sz="2800" dirty="0"/>
              <a:t> </a:t>
            </a:r>
            <a:r>
              <a:rPr sz="2800" dirty="0" err="1"/>
              <a:t>memastikan</a:t>
            </a:r>
            <a:r>
              <a:rPr sz="2800" dirty="0"/>
              <a:t> </a:t>
            </a:r>
            <a:r>
              <a:rPr sz="2800" dirty="0" err="1"/>
              <a:t>tindak</a:t>
            </a:r>
            <a:r>
              <a:rPr sz="2800" dirty="0"/>
              <a:t> </a:t>
            </a:r>
            <a:r>
              <a:rPr sz="2800" dirty="0" err="1"/>
              <a:t>lanjut</a:t>
            </a:r>
            <a:r>
              <a:rPr sz="2800" dirty="0"/>
              <a:t>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berhenti</a:t>
            </a:r>
            <a:r>
              <a:rPr sz="2800" dirty="0"/>
              <a:t> pada </a:t>
            </a:r>
            <a:r>
              <a:rPr sz="2800" dirty="0" err="1"/>
              <a:t>pemberian</a:t>
            </a:r>
            <a:r>
              <a:rPr sz="2800" dirty="0"/>
              <a:t> </a:t>
            </a:r>
            <a:r>
              <a:rPr sz="2800" dirty="0" err="1"/>
              <a:t>sanksi</a:t>
            </a:r>
            <a:r>
              <a:rPr sz="2800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8813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t>Pesan Kunci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3867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/>
              <a:t>Bullying </a:t>
            </a:r>
            <a:r>
              <a:rPr sz="2800" dirty="0" err="1"/>
              <a:t>bukan</a:t>
            </a:r>
            <a:r>
              <a:rPr sz="2800" dirty="0"/>
              <a:t> </a:t>
            </a:r>
            <a:r>
              <a:rPr sz="2800" dirty="0" err="1"/>
              <a:t>sekadar</a:t>
            </a:r>
            <a:r>
              <a:rPr sz="2800" dirty="0"/>
              <a:t> </a:t>
            </a:r>
            <a:r>
              <a:rPr sz="2800" dirty="0" err="1"/>
              <a:t>konflik</a:t>
            </a:r>
            <a:r>
              <a:rPr sz="2800" dirty="0"/>
              <a:t> </a:t>
            </a:r>
            <a:r>
              <a:rPr sz="2800" dirty="0" err="1"/>
              <a:t>biasa</a:t>
            </a:r>
            <a:r>
              <a:rPr sz="2800" dirty="0"/>
              <a:t> dan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boleh</a:t>
            </a:r>
            <a:r>
              <a:rPr sz="2800" dirty="0"/>
              <a:t> </a:t>
            </a:r>
            <a:r>
              <a:rPr sz="2800" dirty="0" err="1"/>
              <a:t>dinormalisasi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Keselamatan</a:t>
            </a:r>
            <a:r>
              <a:rPr sz="2800" dirty="0"/>
              <a:t> dan </a:t>
            </a:r>
            <a:r>
              <a:rPr sz="2800" dirty="0" err="1"/>
              <a:t>martabat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 </a:t>
            </a:r>
            <a:r>
              <a:rPr sz="2800" dirty="0" err="1"/>
              <a:t>harus</a:t>
            </a:r>
            <a:r>
              <a:rPr sz="2800" dirty="0"/>
              <a:t> </a:t>
            </a:r>
            <a:r>
              <a:rPr sz="2800" dirty="0" err="1"/>
              <a:t>menjadi</a:t>
            </a:r>
            <a:r>
              <a:rPr sz="2800" dirty="0"/>
              <a:t> </a:t>
            </a:r>
            <a:r>
              <a:rPr sz="2800" dirty="0" err="1"/>
              <a:t>prioritas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Dukungan</a:t>
            </a:r>
            <a:r>
              <a:rPr sz="2800" dirty="0"/>
              <a:t> yang </a:t>
            </a:r>
            <a:r>
              <a:rPr sz="2800" dirty="0" err="1"/>
              <a:t>konsisten</a:t>
            </a:r>
            <a:r>
              <a:rPr sz="2800" dirty="0"/>
              <a:t>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membantu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 </a:t>
            </a:r>
            <a:r>
              <a:rPr sz="2800" dirty="0" err="1"/>
              <a:t>kembali</a:t>
            </a:r>
            <a:r>
              <a:rPr sz="2800" dirty="0"/>
              <a:t> </a:t>
            </a:r>
            <a:r>
              <a:rPr sz="2800" dirty="0" err="1"/>
              <a:t>merasa</a:t>
            </a:r>
            <a:r>
              <a:rPr sz="2800" dirty="0"/>
              <a:t> </a:t>
            </a:r>
            <a:r>
              <a:rPr sz="2800" dirty="0" err="1"/>
              <a:t>aman</a:t>
            </a:r>
            <a:r>
              <a:rPr sz="2800" dirty="0"/>
              <a:t> dan </a:t>
            </a:r>
            <a:r>
              <a:rPr sz="2800" dirty="0" err="1"/>
              <a:t>terhubung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2800" dirty="0" err="1"/>
              <a:t>Pencegahan</a:t>
            </a:r>
            <a:r>
              <a:rPr sz="2800" dirty="0"/>
              <a:t> </a:t>
            </a:r>
            <a:r>
              <a:rPr sz="2800" dirty="0" err="1"/>
              <a:t>adalah</a:t>
            </a:r>
            <a:r>
              <a:rPr sz="2800" dirty="0"/>
              <a:t> </a:t>
            </a:r>
            <a:r>
              <a:rPr sz="2800" dirty="0" err="1"/>
              <a:t>tanggung</a:t>
            </a:r>
            <a:r>
              <a:rPr sz="2800" dirty="0"/>
              <a:t> </a:t>
            </a:r>
            <a:r>
              <a:rPr sz="2800" dirty="0" err="1"/>
              <a:t>jawab</a:t>
            </a:r>
            <a:r>
              <a:rPr sz="2800" dirty="0"/>
              <a:t> </a:t>
            </a:r>
            <a:r>
              <a:rPr sz="2800" dirty="0" err="1"/>
              <a:t>seluruh</a:t>
            </a:r>
            <a:r>
              <a:rPr sz="2800" dirty="0"/>
              <a:t> </a:t>
            </a:r>
            <a:r>
              <a:rPr sz="2800" dirty="0" err="1"/>
              <a:t>komunitas</a:t>
            </a:r>
            <a:r>
              <a:rPr sz="2800" dirty="0"/>
              <a:t> </a:t>
            </a:r>
            <a:r>
              <a:rPr sz="2800" dirty="0" err="1"/>
              <a:t>sekolah</a:t>
            </a:r>
            <a:r>
              <a:rPr sz="2800" dirty="0"/>
              <a:t>.</a:t>
            </a:r>
          </a:p>
          <a:p>
            <a:pPr>
              <a:spcAft>
                <a:spcPts val="1300"/>
              </a:spcAft>
              <a:defRPr sz="1700">
                <a:solidFill>
                  <a:srgbClr val="334155"/>
                </a:solidFill>
                <a:latin typeface="Aptos"/>
              </a:defRPr>
            </a:pPr>
            <a:r>
              <a:rPr dirty="0"/>
              <a:t>Jika </a:t>
            </a:r>
            <a:r>
              <a:rPr dirty="0" err="1"/>
              <a:t>ada</a:t>
            </a:r>
            <a:r>
              <a:rPr dirty="0"/>
              <a:t> </a:t>
            </a:r>
            <a:r>
              <a:rPr dirty="0" err="1"/>
              <a:t>risiko</a:t>
            </a:r>
            <a:r>
              <a:rPr dirty="0"/>
              <a:t> </a:t>
            </a:r>
            <a:r>
              <a:rPr dirty="0" err="1"/>
              <a:t>keselamatan</a:t>
            </a:r>
            <a:r>
              <a:rPr dirty="0"/>
              <a:t> yang </a:t>
            </a:r>
            <a:r>
              <a:rPr dirty="0" err="1"/>
              <a:t>serius</a:t>
            </a:r>
            <a:r>
              <a:rPr dirty="0"/>
              <a:t>, </a:t>
            </a:r>
            <a:r>
              <a:rPr dirty="0" err="1"/>
              <a:t>ikuti</a:t>
            </a:r>
            <a:r>
              <a:rPr dirty="0"/>
              <a:t> </a:t>
            </a:r>
            <a:r>
              <a:rPr dirty="0" err="1"/>
              <a:t>prosedur</a:t>
            </a:r>
            <a:r>
              <a:rPr dirty="0"/>
              <a:t> </a:t>
            </a:r>
            <a:r>
              <a:rPr dirty="0" err="1"/>
              <a:t>perlindungan</a:t>
            </a:r>
            <a:r>
              <a:rPr dirty="0"/>
              <a:t> </a:t>
            </a:r>
            <a:r>
              <a:rPr dirty="0" err="1"/>
              <a:t>sekolah</a:t>
            </a:r>
            <a:r>
              <a:rPr dirty="0"/>
              <a:t> dan </a:t>
            </a:r>
            <a:r>
              <a:rPr dirty="0" err="1"/>
              <a:t>libatkan</a:t>
            </a:r>
            <a:r>
              <a:rPr dirty="0"/>
              <a:t> </a:t>
            </a:r>
            <a:r>
              <a:rPr dirty="0" err="1"/>
              <a:t>bantuan</a:t>
            </a:r>
            <a:r>
              <a:rPr dirty="0"/>
              <a:t> </a:t>
            </a:r>
            <a:r>
              <a:rPr dirty="0" err="1"/>
              <a:t>profesional</a:t>
            </a:r>
            <a:r>
              <a:rPr dirty="0"/>
              <a:t>/</a:t>
            </a:r>
            <a:r>
              <a:rPr dirty="0" err="1"/>
              <a:t>layanan</a:t>
            </a:r>
            <a:r>
              <a:rPr dirty="0"/>
              <a:t> </a:t>
            </a:r>
            <a:r>
              <a:rPr dirty="0" err="1"/>
              <a:t>darurat</a:t>
            </a:r>
            <a:r>
              <a:rPr dirty="0"/>
              <a:t> </a:t>
            </a:r>
            <a:r>
              <a:rPr dirty="0" err="1"/>
              <a:t>setempat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352218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 Display"/>
              </a:defRPr>
            </a:pPr>
            <a:r>
              <a:rPr sz="4800" dirty="0" err="1"/>
              <a:t>Terima</a:t>
            </a:r>
            <a:r>
              <a:rPr sz="4800" dirty="0"/>
              <a:t> Kasih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00200"/>
            <a:ext cx="103784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334155"/>
                </a:solidFill>
                <a:latin typeface="Aptos"/>
              </a:defRPr>
            </a:pPr>
            <a:r>
              <a:rPr sz="4400" dirty="0"/>
              <a:t>Mari </a:t>
            </a:r>
            <a:r>
              <a:rPr sz="4400" dirty="0" err="1"/>
              <a:t>membangun</a:t>
            </a:r>
            <a:r>
              <a:rPr sz="4400" dirty="0"/>
              <a:t> </a:t>
            </a:r>
            <a:r>
              <a:rPr sz="4400" dirty="0" err="1"/>
              <a:t>sekolah</a:t>
            </a:r>
            <a:r>
              <a:rPr sz="4400" dirty="0"/>
              <a:t> yang </a:t>
            </a:r>
            <a:r>
              <a:rPr sz="4400" dirty="0" err="1"/>
              <a:t>aman</a:t>
            </a:r>
            <a:r>
              <a:rPr sz="4400" dirty="0"/>
              <a:t>, </a:t>
            </a:r>
            <a:r>
              <a:rPr sz="4400" dirty="0" err="1"/>
              <a:t>ramah</a:t>
            </a:r>
            <a:r>
              <a:rPr sz="4400" dirty="0"/>
              <a:t>, </a:t>
            </a:r>
            <a:r>
              <a:rPr sz="4400" dirty="0" err="1"/>
              <a:t>inklusif</a:t>
            </a:r>
            <a:r>
              <a:rPr sz="4400" dirty="0"/>
              <a:t>, dan </a:t>
            </a:r>
            <a:r>
              <a:rPr sz="4400" dirty="0" err="1"/>
              <a:t>peduli</a:t>
            </a:r>
            <a:r>
              <a:rPr sz="4400" dirty="0"/>
              <a:t> </a:t>
            </a:r>
            <a:r>
              <a:rPr sz="4400" dirty="0" err="1"/>
              <a:t>kesehatan</a:t>
            </a:r>
            <a:r>
              <a:rPr sz="4400" dirty="0"/>
              <a:t> mental </a:t>
            </a:r>
            <a:r>
              <a:rPr sz="4400" dirty="0" err="1"/>
              <a:t>siswa</a:t>
            </a:r>
            <a:r>
              <a:rPr sz="4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419088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</a:defRPr>
            </a:pPr>
            <a:r>
              <a:t>Strategi Penanganan Bullying &amp; Kesehatan Mental Siswa  | 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1114</Words>
  <Application>Microsoft Office PowerPoint</Application>
  <PresentationFormat>Widescreen</PresentationFormat>
  <Paragraphs>122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ASUS VIVOBOOK</cp:lastModifiedBy>
  <cp:revision>2</cp:revision>
  <dcterms:created xsi:type="dcterms:W3CDTF">2013-01-27T09:14:16Z</dcterms:created>
  <dcterms:modified xsi:type="dcterms:W3CDTF">2026-09-04T14:42:37Z</dcterms:modified>
  <cp:category/>
</cp:coreProperties>
</file>