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188720"/>
            <a:ext cx="4114800" cy="4114800"/>
          </a:xfrm>
          <a:prstGeom prst="ellipse">
            <a:avLst/>
          </a:prstGeom>
          <a:solidFill>
            <a:srgbClr val="F96167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280160" y="4572000"/>
            <a:ext cx="3840480" cy="3840480"/>
          </a:xfrm>
          <a:prstGeom prst="ellipse">
            <a:avLst/>
          </a:prstGeom>
          <a:solidFill>
            <a:srgbClr val="F9E795">
              <a:alpha val="1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413248" y="1051560"/>
            <a:ext cx="1371600" cy="137160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5" name="Image 0" descr="icons/gamepa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6148" y="1394460"/>
            <a:ext cx="685800" cy="6858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788920"/>
            <a:ext cx="1072591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KUIS INTERAKTIF</a:t>
            </a:r>
            <a:endParaRPr lang="en-US" sz="4600" dirty="0"/>
          </a:p>
        </p:txBody>
      </p:sp>
      <p:sp>
        <p:nvSpPr>
          <p:cNvPr id="7" name="Text 4"/>
          <p:cNvSpPr txBox="1"/>
          <p:nvPr/>
        </p:nvSpPr>
        <p:spPr>
          <a:xfrm>
            <a:off x="1645920" y="3794760"/>
            <a:ext cx="88971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 Seru Meningkatkan Keterlibatan dan Pemahaman Peserta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5394960" y="4526280"/>
            <a:ext cx="1399032" cy="0"/>
          </a:xfrm>
          <a:prstGeom prst="line">
            <a:avLst/>
          </a:prstGeom>
          <a:noFill/>
          <a:ln w="25400">
            <a:solidFill>
              <a:srgbClr val="F96167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645920" y="4709160"/>
            <a:ext cx="88971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Presentasi Pengantar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Apa itu Kuis Interaktif?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60350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Kuis interaktif adalah alat evaluasi atau permainan berbasis pertanyaan yang melibatkan peserta secara </a:t>
            </a:r>
            <a:pPr indent="0" marL="0">
              <a:buNone/>
            </a:pPr>
            <a:r>
              <a:rPr lang="en-US" sz="16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aktif dan real-time</a:t>
            </a:r>
            <a:pPr indent="0" marL="0"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bukan sekadar membaca dan menjawab secara pasif.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880360"/>
            <a:ext cx="6035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dapat menjawab lewat perangkat mereka sendiri (ponsel, laptop, tablet), dan hasilnya langsung terlihat — baik oleh peserta maupun fasilitator.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955280" y="1463040"/>
            <a:ext cx="3566160" cy="3566160"/>
          </a:xfrm>
          <a:prstGeom prst="ellipse">
            <a:avLst/>
          </a:prstGeom>
          <a:solidFill>
            <a:srgbClr val="2F3C7E">
              <a:alpha val="8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915400" y="2423160"/>
            <a:ext cx="1645920" cy="1645920"/>
          </a:xfrm>
          <a:prstGeom prst="ellipse">
            <a:avLst/>
          </a:prstGeom>
          <a:solidFill>
            <a:srgbClr val="2F3C7E"/>
          </a:solidFill>
          <a:ln/>
        </p:spPr>
      </p:sp>
      <p:pic>
        <p:nvPicPr>
          <p:cNvPr id="7" name="Image 0" descr="icons/questio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0" y="2834640"/>
            <a:ext cx="822960" cy="82296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223760" y="402336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9" name="Image 1" descr="icons/mobi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0" y="4251960"/>
            <a:ext cx="457200" cy="45720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10332720" y="4206240"/>
            <a:ext cx="822960" cy="822960"/>
          </a:xfrm>
          <a:prstGeom prst="ellipse">
            <a:avLst/>
          </a:prstGeom>
          <a:solidFill>
            <a:srgbClr val="F9E795"/>
          </a:solidFill>
          <a:ln/>
        </p:spPr>
      </p:sp>
      <p:pic>
        <p:nvPicPr>
          <p:cNvPr id="11" name="Image 2" descr="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7886" y="4391406"/>
            <a:ext cx="452628" cy="45262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Kuis Interaktif</a:t>
            </a:r>
            <a:endParaRPr lang="en-US" sz="1000" dirty="0"/>
          </a:p>
        </p:txBody>
      </p:sp>
      <p:sp>
        <p:nvSpPr>
          <p:cNvPr id="13" name="Text 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Manfaat Kuis Interaktif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60020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7F7FA"/>
          </a:solidFill>
          <a:ln/>
        </p:spPr>
      </p:sp>
      <p:sp>
        <p:nvSpPr>
          <p:cNvPr id="4" name="Shape 2"/>
          <p:cNvSpPr/>
          <p:nvPr/>
        </p:nvSpPr>
        <p:spPr>
          <a:xfrm>
            <a:off x="868680" y="1920240"/>
            <a:ext cx="822960" cy="82296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5" name="Image 0" descr="icons/brai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3846" y="2105406"/>
            <a:ext cx="452628" cy="45262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1892808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Meningkatkan Retensi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874520" y="2350008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Mengingat materi lebih lama lewat keterlibatan aktif.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309360" y="160020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7F7FA"/>
          </a:solidFill>
          <a:ln/>
        </p:spPr>
      </p:sp>
      <p:sp>
        <p:nvSpPr>
          <p:cNvPr id="9" name="Shape 6"/>
          <p:cNvSpPr/>
          <p:nvPr/>
        </p:nvSpPr>
        <p:spPr>
          <a:xfrm>
            <a:off x="6629400" y="1920240"/>
            <a:ext cx="822960" cy="822960"/>
          </a:xfrm>
          <a:prstGeom prst="ellipse">
            <a:avLst/>
          </a:prstGeom>
          <a:solidFill>
            <a:srgbClr val="2F3C7E"/>
          </a:solidFill>
          <a:ln/>
        </p:spPr>
      </p:sp>
      <p:pic>
        <p:nvPicPr>
          <p:cNvPr id="10" name="Image 1" descr="icons/cha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566" y="2105406"/>
            <a:ext cx="452628" cy="45262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635240" y="1892808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Umpan Balik Instan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7635240" y="2350008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&amp; fasilitator langsung tahu hasilnya.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548640" y="388620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7F7FA"/>
          </a:solidFill>
          <a:ln/>
        </p:spPr>
      </p:sp>
      <p:sp>
        <p:nvSpPr>
          <p:cNvPr id="14" name="Shape 10"/>
          <p:cNvSpPr/>
          <p:nvPr/>
        </p:nvSpPr>
        <p:spPr>
          <a:xfrm>
            <a:off x="868680" y="4206240"/>
            <a:ext cx="822960" cy="822960"/>
          </a:xfrm>
          <a:prstGeom prst="ellipse">
            <a:avLst/>
          </a:prstGeom>
          <a:solidFill>
            <a:srgbClr val="F9E795"/>
          </a:solidFill>
          <a:ln/>
        </p:spPr>
      </p:sp>
      <p:pic>
        <p:nvPicPr>
          <p:cNvPr id="15" name="Image 2" descr="icons/smi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846" y="4391406"/>
            <a:ext cx="452628" cy="45262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874520" y="4178808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Suasana Menyenangkan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1874520" y="4636008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Belajar terasa seperti permainan, bukan beban.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309360" y="388620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7F7FA"/>
          </a:solidFill>
          <a:ln/>
        </p:spPr>
      </p:sp>
      <p:sp>
        <p:nvSpPr>
          <p:cNvPr id="19" name="Shape 14"/>
          <p:cNvSpPr/>
          <p:nvPr/>
        </p:nvSpPr>
        <p:spPr>
          <a:xfrm>
            <a:off x="6629400" y="4206240"/>
            <a:ext cx="822960" cy="82296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20" name="Image 3" descr="icons/us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566" y="4391406"/>
            <a:ext cx="452628" cy="45262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635240" y="4178808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Partisipasi Merata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7635240" y="4636008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Semua peserta terlibat, bukan hanya yang aktif bicara.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Kuis Interaktif</a:t>
            </a:r>
            <a:endParaRPr lang="en-US" sz="1000" dirty="0"/>
          </a:p>
        </p:txBody>
      </p:sp>
      <p:sp>
        <p:nvSpPr>
          <p:cNvPr id="24" name="Text 1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Jenis-Jenis Kuis Interaktif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69164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7E3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394460" y="205740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5" name="Image 0" descr="icons/lis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0200" y="2263140"/>
            <a:ext cx="50292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85800" y="320040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Pilihan Ganda</a:t>
            </a:r>
            <a:endParaRPr lang="en-US" sz="1450" dirty="0"/>
          </a:p>
        </p:txBody>
      </p:sp>
      <p:sp>
        <p:nvSpPr>
          <p:cNvPr id="7" name="Text 4"/>
          <p:cNvSpPr txBox="1"/>
          <p:nvPr/>
        </p:nvSpPr>
        <p:spPr>
          <a:xfrm>
            <a:off x="749808" y="3703320"/>
            <a:ext cx="2203704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 paling umum, cepat dinilai, cocok untuk semua topik.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3410712" y="169164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7E3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256532" y="2057400"/>
            <a:ext cx="914400" cy="914400"/>
          </a:xfrm>
          <a:prstGeom prst="ellipse">
            <a:avLst/>
          </a:prstGeom>
          <a:solidFill>
            <a:srgbClr val="2F3C7E"/>
          </a:solidFill>
          <a:ln/>
        </p:spPr>
      </p:sp>
      <p:pic>
        <p:nvPicPr>
          <p:cNvPr id="10" name="Image 1" descr="icons/togg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272" y="2263140"/>
            <a:ext cx="502920" cy="5029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47872" y="320040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Benar / Salah</a:t>
            </a:r>
            <a:endParaRPr lang="en-US" sz="145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3703320"/>
            <a:ext cx="2203704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Sederhana dan cepat, cocok untuk pemanasan atau cek cepat.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6272784" y="169164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7E3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118604" y="2057400"/>
            <a:ext cx="914400" cy="914400"/>
          </a:xfrm>
          <a:prstGeom prst="ellipse">
            <a:avLst/>
          </a:prstGeom>
          <a:solidFill>
            <a:srgbClr val="F9E795"/>
          </a:solidFill>
          <a:ln/>
        </p:spPr>
      </p:sp>
      <p:pic>
        <p:nvPicPr>
          <p:cNvPr id="15" name="Image 2" descr="icons/dra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344" y="2263140"/>
            <a:ext cx="502920" cy="5029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409944" y="320040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Seret &amp; Lepas</a:t>
            </a:r>
            <a:endParaRPr lang="en-US" sz="1450" dirty="0"/>
          </a:p>
        </p:txBody>
      </p:sp>
      <p:sp>
        <p:nvSpPr>
          <p:cNvPr id="17" name="Text 12"/>
          <p:cNvSpPr txBox="1"/>
          <p:nvPr/>
        </p:nvSpPr>
        <p:spPr>
          <a:xfrm>
            <a:off x="6473952" y="3703320"/>
            <a:ext cx="2203704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Mencocokkan atau mengurutkan item secara visual.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9134856" y="169164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7E3D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9980676" y="205740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20" name="Image 3" descr="icons/poll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6416" y="2263140"/>
            <a:ext cx="502920" cy="5029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272016" y="320040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Polling Langsung</a:t>
            </a:r>
            <a:endParaRPr lang="en-US" sz="1450" dirty="0"/>
          </a:p>
        </p:txBody>
      </p:sp>
      <p:sp>
        <p:nvSpPr>
          <p:cNvPr id="22" name="Text 16"/>
          <p:cNvSpPr txBox="1"/>
          <p:nvPr/>
        </p:nvSpPr>
        <p:spPr>
          <a:xfrm>
            <a:off x="9336024" y="3703320"/>
            <a:ext cx="2203704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Mengumpulkan opini atau pendapat secara real-time.</a:t>
            </a:r>
            <a:endParaRPr lang="en-US" sz="1150" dirty="0"/>
          </a:p>
        </p:txBody>
      </p:sp>
      <p:sp>
        <p:nvSpPr>
          <p:cNvPr id="23" name="Text 17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Kuis Interaktif</a:t>
            </a:r>
            <a:endParaRPr lang="en-US" sz="1000" dirty="0"/>
          </a:p>
        </p:txBody>
      </p:sp>
      <p:sp>
        <p:nvSpPr>
          <p:cNvPr id="24" name="Text 1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Elemen Kunci Kuis yang Efektif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645920"/>
            <a:ext cx="822960" cy="82296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4" name="Image 0" descr="icons/questio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3806" y="1831086"/>
            <a:ext cx="452628" cy="45262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645920" y="160020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Pertanyaan Jelas &amp; Ringkas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1645920" y="1984248"/>
            <a:ext cx="9601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Hindari kalimat ambigu atau bertele-tele agar mudah dipahami.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1645920" y="2578608"/>
            <a:ext cx="9509760" cy="0"/>
          </a:xfrm>
          <a:prstGeom prst="line">
            <a:avLst/>
          </a:prstGeom>
          <a:noFill/>
          <a:ln w="12700">
            <a:solidFill>
              <a:srgbClr val="EAEAEA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48640" y="2697480"/>
            <a:ext cx="822960" cy="822960"/>
          </a:xfrm>
          <a:prstGeom prst="ellipse">
            <a:avLst/>
          </a:prstGeom>
          <a:solidFill>
            <a:srgbClr val="2F3C7E"/>
          </a:solidFill>
          <a:ln/>
        </p:spPr>
      </p:sp>
      <p:pic>
        <p:nvPicPr>
          <p:cNvPr id="9" name="Image 1" descr="icons/clo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806" y="2882646"/>
            <a:ext cx="452628" cy="45262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45920" y="265176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Batas Waktu yang Pas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1645920" y="3035808"/>
            <a:ext cx="9601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Cukup menantang, tapi tidak membuat peserta terburu-buru.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1645920" y="3630168"/>
            <a:ext cx="9509760" cy="0"/>
          </a:xfrm>
          <a:prstGeom prst="line">
            <a:avLst/>
          </a:prstGeom>
          <a:noFill/>
          <a:ln w="12700">
            <a:solidFill>
              <a:srgbClr val="EAEAE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48640" y="3749040"/>
            <a:ext cx="822960" cy="822960"/>
          </a:xfrm>
          <a:prstGeom prst="ellipse">
            <a:avLst/>
          </a:prstGeom>
          <a:solidFill>
            <a:srgbClr val="F9E795"/>
          </a:solidFill>
          <a:ln/>
        </p:spPr>
      </p:sp>
      <p:pic>
        <p:nvPicPr>
          <p:cNvPr id="14" name="Image 2" descr="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06" y="3934206"/>
            <a:ext cx="452628" cy="452628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645920" y="370332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Umpan Balik Langsung</a:t>
            </a:r>
            <a:endParaRPr lang="en-US" sz="1600" dirty="0"/>
          </a:p>
        </p:txBody>
      </p:sp>
      <p:sp>
        <p:nvSpPr>
          <p:cNvPr id="16" name="Text 11"/>
          <p:cNvSpPr txBox="1"/>
          <p:nvPr/>
        </p:nvSpPr>
        <p:spPr>
          <a:xfrm>
            <a:off x="1645920" y="4087368"/>
            <a:ext cx="9601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Tunjukkan jawaban benar &amp; penjelasan singkat segera setelah dijawab.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1645920" y="4681728"/>
            <a:ext cx="9509760" cy="0"/>
          </a:xfrm>
          <a:prstGeom prst="line">
            <a:avLst/>
          </a:prstGeom>
          <a:noFill/>
          <a:ln w="12700">
            <a:solidFill>
              <a:srgbClr val="EAEAEA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48640" y="4800600"/>
            <a:ext cx="822960" cy="82296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19" name="Image 3" descr="icons/troph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806" y="4985766"/>
            <a:ext cx="452628" cy="452628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645920" y="475488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Papan Peringkat</a:t>
            </a:r>
            <a:endParaRPr lang="en-US" sz="1600" dirty="0"/>
          </a:p>
        </p:txBody>
      </p:sp>
      <p:sp>
        <p:nvSpPr>
          <p:cNvPr id="21" name="Text 15"/>
          <p:cNvSpPr txBox="1"/>
          <p:nvPr/>
        </p:nvSpPr>
        <p:spPr>
          <a:xfrm>
            <a:off x="1645920" y="5138928"/>
            <a:ext cx="9601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 kompetisi ringan yang menambah semangat peserta.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Kuis Interaktif</a:t>
            </a:r>
            <a:endParaRPr lang="en-US" sz="1000" dirty="0"/>
          </a:p>
        </p:txBody>
      </p:sp>
      <p:sp>
        <p:nvSpPr>
          <p:cNvPr id="23" name="Text 1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Platform Populer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Beberapa alat yang banyak digunakan untuk membuat kuis interaktif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606040" cy="32918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7E3D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17320" y="2194560"/>
            <a:ext cx="868680" cy="86868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6" name="Image 0" descr="icons/gamepa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2773" y="2390013"/>
            <a:ext cx="477774" cy="47777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3246120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Kahoot!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49808" y="3703320"/>
            <a:ext cx="220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Kuis bergaya permainan dengan musik &amp; waktu tekan cepat.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410712" y="1828800"/>
            <a:ext cx="2606040" cy="32918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7E3D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279392" y="2194560"/>
            <a:ext cx="868680" cy="868680"/>
          </a:xfrm>
          <a:prstGeom prst="ellipse">
            <a:avLst/>
          </a:prstGeom>
          <a:solidFill>
            <a:srgbClr val="2F3C7E"/>
          </a:solidFill>
          <a:ln/>
        </p:spPr>
      </p:sp>
      <p:pic>
        <p:nvPicPr>
          <p:cNvPr id="11" name="Image 1" descr="icons/rock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845" y="2390013"/>
            <a:ext cx="477774" cy="47777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547872" y="3246120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Quizizz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3611880" y="3703320"/>
            <a:ext cx="220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Kuis mandiri dengan meme &amp; laporan hasil otomatis.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272784" y="1828800"/>
            <a:ext cx="2606040" cy="32918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7E3DA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41464" y="2194560"/>
            <a:ext cx="868680" cy="868680"/>
          </a:xfrm>
          <a:prstGeom prst="ellipse">
            <a:avLst/>
          </a:prstGeom>
          <a:solidFill>
            <a:srgbClr val="F9E795"/>
          </a:solidFill>
          <a:ln/>
        </p:spPr>
      </p:sp>
      <p:pic>
        <p:nvPicPr>
          <p:cNvPr id="16" name="Image 2" descr="icons/cha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917" y="2390013"/>
            <a:ext cx="477774" cy="47777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409944" y="3246120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Mentimeter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6473952" y="3703320"/>
            <a:ext cx="220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Polling &amp; word cloud untuk presentasi langsung.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9134856" y="1828800"/>
            <a:ext cx="2606040" cy="32918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7E3DA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10003536" y="2194560"/>
            <a:ext cx="868680" cy="86868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21" name="Image 3" descr="icons/lis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8989" y="2390013"/>
            <a:ext cx="477774" cy="47777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272016" y="3246120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Google Forms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9336024" y="3703320"/>
            <a:ext cx="220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Formulir kuis sederhana, gratis, dan mudah dibagikan.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Kuis Interaktif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Tips Membuat Kuis Interaktif yang Efektif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965960"/>
            <a:ext cx="731520" cy="7315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9659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1417320" y="2331720"/>
            <a:ext cx="1965960" cy="0"/>
          </a:xfrm>
          <a:prstGeom prst="line">
            <a:avLst/>
          </a:prstGeom>
          <a:noFill/>
          <a:ln w="25400">
            <a:solidFill>
              <a:srgbClr val="D9D9E3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365760" y="288036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96167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Tentukan Tujuan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365760" y="3291840"/>
            <a:ext cx="23774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 pemahaman? Ice breaking? Evaluasi akhir? Sesuaikan formatnya.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83280" y="1965960"/>
            <a:ext cx="731520" cy="7315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383280" y="19659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4114800" y="2331720"/>
            <a:ext cx="1965960" cy="0"/>
          </a:xfrm>
          <a:prstGeom prst="line">
            <a:avLst/>
          </a:prstGeom>
          <a:noFill/>
          <a:ln w="25400">
            <a:solidFill>
              <a:srgbClr val="D9D9E3"/>
            </a:solidFill>
            <a:prstDash val="dash"/>
          </a:ln>
        </p:spPr>
      </p:sp>
      <p:sp>
        <p:nvSpPr>
          <p:cNvPr id="11" name="Text 9"/>
          <p:cNvSpPr txBox="1"/>
          <p:nvPr/>
        </p:nvSpPr>
        <p:spPr>
          <a:xfrm>
            <a:off x="3063240" y="288036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96167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Susun Pertanyaan Bertahap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3063240" y="3291840"/>
            <a:ext cx="23774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 dari mudah, lalu naikkan tingkat kesulitan secara bertahap.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80760" y="1965960"/>
            <a:ext cx="731520" cy="7315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080760" y="19659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</a:t>
            </a:r>
            <a:endParaRPr lang="en-US" sz="2600" dirty="0"/>
          </a:p>
        </p:txBody>
      </p:sp>
      <p:sp>
        <p:nvSpPr>
          <p:cNvPr id="15" name="Shape 13"/>
          <p:cNvSpPr/>
          <p:nvPr/>
        </p:nvSpPr>
        <p:spPr>
          <a:xfrm>
            <a:off x="6812280" y="2331720"/>
            <a:ext cx="1965960" cy="0"/>
          </a:xfrm>
          <a:prstGeom prst="line">
            <a:avLst/>
          </a:prstGeom>
          <a:noFill/>
          <a:ln w="25400">
            <a:solidFill>
              <a:srgbClr val="D9D9E3"/>
            </a:solidFill>
            <a:prstDash val="dash"/>
          </a:ln>
        </p:spPr>
      </p:sp>
      <p:sp>
        <p:nvSpPr>
          <p:cNvPr id="16" name="Text 14"/>
          <p:cNvSpPr txBox="1"/>
          <p:nvPr/>
        </p:nvSpPr>
        <p:spPr>
          <a:xfrm>
            <a:off x="5760720" y="288036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96167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Batasi Jumlah Soal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5760720" y="3291840"/>
            <a:ext cx="23774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8-12 soal cukup untuk menjaga fokus dan energi peserta.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778240" y="1965960"/>
            <a:ext cx="731520" cy="7315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778240" y="19659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4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8458200" y="288036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96167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Uji Coba Sebelum Sesi</a:t>
            </a:r>
            <a:endParaRPr lang="en-US" sz="1450" dirty="0"/>
          </a:p>
        </p:txBody>
      </p:sp>
      <p:sp>
        <p:nvSpPr>
          <p:cNvPr id="21" name="Text 19"/>
          <p:cNvSpPr txBox="1"/>
          <p:nvPr/>
        </p:nvSpPr>
        <p:spPr>
          <a:xfrm>
            <a:off x="8458200" y="3291840"/>
            <a:ext cx="23774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Cek waktu, tampilan di perangkat peserta, dan koneksi internet.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Kuis Interaktif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4114800" cy="4114800"/>
          </a:xfrm>
          <a:prstGeom prst="ellipse">
            <a:avLst/>
          </a:prstGeom>
          <a:solidFill>
            <a:srgbClr val="F96167">
              <a:alpha val="1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875520" y="4114800"/>
            <a:ext cx="4114800" cy="4114800"/>
          </a:xfrm>
          <a:prstGeom prst="ellipse">
            <a:avLst/>
          </a:prstGeom>
          <a:solidFill>
            <a:srgbClr val="F9E795">
              <a:alpha val="1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413248" y="914400"/>
            <a:ext cx="1371600" cy="1371600"/>
          </a:xfrm>
          <a:prstGeom prst="ellipse">
            <a:avLst/>
          </a:prstGeom>
          <a:solidFill>
            <a:srgbClr val="F96167"/>
          </a:solidFill>
          <a:ln/>
        </p:spPr>
      </p:sp>
      <p:pic>
        <p:nvPicPr>
          <p:cNvPr id="5" name="Image 0" descr="icons/rocke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6148" y="1257300"/>
            <a:ext cx="685800" cy="6858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2651760"/>
            <a:ext cx="999439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Saatnya Membuat Kuis Interaktif Anda Sendiri!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2011680" y="3657600"/>
            <a:ext cx="816559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 dari satu topik sederhana, uji coba, lalu kembangkan sesuai kebutuhan peserta Anda.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97280" y="5394960"/>
            <a:ext cx="99943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Terima Kasih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2026-09-04T14:36:19Z</dcterms:created>
  <dcterms:modified xsi:type="dcterms:W3CDTF">2026-09-04T14:36:19Z</dcterms:modified>
</cp:coreProperties>
</file>