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91ce42a1-c9d3-d5a1-6e02-7f961ca71bfa}">
          <p14:sldIdLst>
            <p14:sldId id="256"/>
          </p14:sldIdLst>
        </p14:section>
        <p14:section name="Konsep" id="{00ff67cf-0d3d-6166-f2d7-c38293e0b0e8}">
          <p14:sldIdLst>
            <p14:sldId id="257"/>
            <p14:sldId id="258"/>
            <p14:sldId id="259"/>
            <p14:sldId id="260"/>
          </p14:sldIdLst>
        </p14:section>
        <p14:section name="Penyusunan" id="{2adaaf16-1ab0-dce4-18c5-03674f0472e3}">
          <p14:sldIdLst>
            <p14:sldId id="261"/>
            <p14:sldId id="262"/>
            <p14:sldId id="263"/>
            <p14:sldId id="264"/>
            <p14:sldId id="265"/>
          </p14:sldIdLst>
        </p14:section>
        <p14:section name="Penutup" id="{f70dc98c-1395-6569-125c-efb51317061e}">
          <p14:sldIdLst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2011680"/>
            <a:ext cx="658368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731520" y="3749040"/>
            <a:ext cx="65836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2011680"/>
            <a:ext cx="6583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Penyusunan Kuis Interaktif</a:t>
            </a:r>
            <a:endParaRPr lang="en-US" sz="30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731520" y="3749040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accent3"/>
                </a:solidFill>
              </a:rPr>
              <a:t>Media Pembelajaran Digital</a:t>
            </a:r>
            <a:endParaRPr lang="en-US" sz="3000" dirty="0"/>
          </a:p>
        </p:txBody>
      </p:sp>
      <p:pic>
        <p:nvPicPr>
          <p:cNvPr id="4" name="Gambar k_cover" descr="Ilustrasi k_cov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1325880"/>
            <a:ext cx="41148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Apa itu Kuis Interaktif?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Kuis berbasis digital yang melibatkan siswa secara aktif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Jawaban langsung direspons oleh sistem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Dapat berupa permainan, poin, dan peringkat</a:t>
            </a:r>
            <a:endParaRPr lang="en-US" sz="3000" dirty="0"/>
          </a:p>
        </p:txBody>
      </p:sp>
      <p:pic>
        <p:nvPicPr>
          <p:cNvPr id="4" name="Gambar k_pengertian" descr="Ilustrasi k_pengerti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Manfaat Kuis Interaktif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Siswa lebih aktif dan termotivasi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Umpan balik langsung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Guru mudah menilai hasil belajar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Suasana belajar menyenangkan</a:t>
            </a:r>
            <a:endParaRPr lang="en-US" sz="3000" dirty="0"/>
          </a:p>
        </p:txBody>
      </p:sp>
      <p:pic>
        <p:nvPicPr>
          <p:cNvPr id="4" name="Gambar k_manfaat" descr="Ilustrasi k_manfaa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Jenis Soal Kuis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kc_listol" descr="Ilustrasi kc_listo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920240"/>
            <a:ext cx="1371600" cy="1371600"/>
          </a:xfrm>
          <a:prstGeom prst="rect">
            <a:avLst/>
          </a:prstGeom>
        </p:spPr>
      </p:pic>
      <p:sp>
        <p:nvSpPr>
          <p:cNvPr id="5" name="Teks 1"/>
          <p:cNvSpPr txBox="1"/>
          <p:nvPr/>
        </p:nvSpPr>
        <p:spPr>
          <a:xfrm>
            <a:off x="2560320" y="173736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Pilihan ganda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617220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7" name="Gambar kc_toggle" descr="Ilustrasi kc_togg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920240"/>
            <a:ext cx="1371600" cy="1371600"/>
          </a:xfrm>
          <a:prstGeom prst="rect">
            <a:avLst/>
          </a:prstGeom>
        </p:spPr>
      </p:pic>
      <p:sp>
        <p:nvSpPr>
          <p:cNvPr id="8" name="Teks 2"/>
          <p:cNvSpPr txBox="1"/>
          <p:nvPr/>
        </p:nvSpPr>
        <p:spPr>
          <a:xfrm>
            <a:off x="8183880" y="173736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Benar atau salah</a:t>
            </a:r>
            <a:endParaRPr lang="en-US" sz="3000" dirty="0"/>
          </a:p>
        </p:txBody>
      </p:sp>
      <p:sp>
        <p:nvSpPr>
          <p:cNvPr id="9" name="Kartu 3"/>
          <p:cNvSpPr/>
          <p:nvPr/>
        </p:nvSpPr>
        <p:spPr>
          <a:xfrm>
            <a:off x="54864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Gambar kc_link" descr="Ilustrasi kc_lin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251960"/>
            <a:ext cx="1371600" cy="1371600"/>
          </a:xfrm>
          <a:prstGeom prst="rect">
            <a:avLst/>
          </a:prstGeom>
        </p:spPr>
      </p:pic>
      <p:sp>
        <p:nvSpPr>
          <p:cNvPr id="11" name="Teks 3"/>
          <p:cNvSpPr txBox="1"/>
          <p:nvPr/>
        </p:nvSpPr>
        <p:spPr>
          <a:xfrm>
            <a:off x="2560320" y="406908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Menjodohkan</a:t>
            </a:r>
            <a:endParaRPr lang="en-US" sz="3000" dirty="0"/>
          </a:p>
        </p:txBody>
      </p:sp>
      <p:sp>
        <p:nvSpPr>
          <p:cNvPr id="12" name="Kartu 4"/>
          <p:cNvSpPr/>
          <p:nvPr/>
        </p:nvSpPr>
        <p:spPr>
          <a:xfrm>
            <a:off x="617220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3" name="Gambar kc_pen" descr="Ilustrasi kc_pe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4251960"/>
            <a:ext cx="1371600" cy="1371600"/>
          </a:xfrm>
          <a:prstGeom prst="rect">
            <a:avLst/>
          </a:prstGeom>
        </p:spPr>
      </p:pic>
      <p:sp>
        <p:nvSpPr>
          <p:cNvPr id="14" name="Teks 4"/>
          <p:cNvSpPr txBox="1"/>
          <p:nvPr/>
        </p:nvSpPr>
        <p:spPr>
          <a:xfrm>
            <a:off x="8183880" y="406908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Isian singkat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Platform Kuis Interaktif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kc_gamepad" descr="Ilustrasi kc_gamepa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920240"/>
            <a:ext cx="1371600" cy="1371600"/>
          </a:xfrm>
          <a:prstGeom prst="rect">
            <a:avLst/>
          </a:prstGeom>
        </p:spPr>
      </p:pic>
      <p:sp>
        <p:nvSpPr>
          <p:cNvPr id="5" name="Judul 1"/>
          <p:cNvSpPr txBox="1"/>
          <p:nvPr/>
        </p:nvSpPr>
        <p:spPr>
          <a:xfrm>
            <a:off x="2560320" y="18288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Kahoot!</a:t>
            </a:r>
            <a:endParaRPr lang="en-US" sz="3000" dirty="0"/>
          </a:p>
        </p:txBody>
      </p:sp>
      <p:sp>
        <p:nvSpPr>
          <p:cNvPr id="6" name="Teks 1"/>
          <p:cNvSpPr txBox="1"/>
          <p:nvPr/>
        </p:nvSpPr>
        <p:spPr>
          <a:xfrm>
            <a:off x="2560320" y="242316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Kuis langsung berlomba</a:t>
            </a:r>
            <a:endParaRPr lang="en-US" sz="3000" dirty="0"/>
          </a:p>
        </p:txBody>
      </p:sp>
      <p:sp>
        <p:nvSpPr>
          <p:cNvPr id="7" name="Kartu 2"/>
          <p:cNvSpPr/>
          <p:nvPr/>
        </p:nvSpPr>
        <p:spPr>
          <a:xfrm>
            <a:off x="617220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8" name="Gambar kc_rocket" descr="Ilustrasi kc_rocke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920240"/>
            <a:ext cx="1371600" cy="1371600"/>
          </a:xfrm>
          <a:prstGeom prst="rect">
            <a:avLst/>
          </a:prstGeom>
        </p:spPr>
      </p:pic>
      <p:sp>
        <p:nvSpPr>
          <p:cNvPr id="9" name="Judul 2"/>
          <p:cNvSpPr txBox="1"/>
          <p:nvPr/>
        </p:nvSpPr>
        <p:spPr>
          <a:xfrm>
            <a:off x="8183880" y="18288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Quizizz</a:t>
            </a:r>
            <a:endParaRPr lang="en-US" sz="3000" dirty="0"/>
          </a:p>
        </p:txBody>
      </p:sp>
      <p:sp>
        <p:nvSpPr>
          <p:cNvPr id="10" name="Teks 2"/>
          <p:cNvSpPr txBox="1"/>
          <p:nvPr/>
        </p:nvSpPr>
        <p:spPr>
          <a:xfrm>
            <a:off x="8183880" y="242316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Dikerjakan mandiri</a:t>
            </a:r>
            <a:endParaRPr lang="en-US" sz="3000" dirty="0"/>
          </a:p>
        </p:txBody>
      </p:sp>
      <p:sp>
        <p:nvSpPr>
          <p:cNvPr id="11" name="Kartu 3"/>
          <p:cNvSpPr/>
          <p:nvPr/>
        </p:nvSpPr>
        <p:spPr>
          <a:xfrm>
            <a:off x="54864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2" name="Gambar kc_puzzle" descr="Ilustrasi kc_puzzl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251960"/>
            <a:ext cx="1371600" cy="1371600"/>
          </a:xfrm>
          <a:prstGeom prst="rect">
            <a:avLst/>
          </a:prstGeom>
        </p:spPr>
      </p:pic>
      <p:sp>
        <p:nvSpPr>
          <p:cNvPr id="13" name="Judul 3"/>
          <p:cNvSpPr txBox="1"/>
          <p:nvPr/>
        </p:nvSpPr>
        <p:spPr>
          <a:xfrm>
            <a:off x="2560320" y="41605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Wordwall</a:t>
            </a:r>
            <a:endParaRPr lang="en-US" sz="3000" dirty="0"/>
          </a:p>
        </p:txBody>
      </p:sp>
      <p:sp>
        <p:nvSpPr>
          <p:cNvPr id="14" name="Teks 3"/>
          <p:cNvSpPr txBox="1"/>
          <p:nvPr/>
        </p:nvSpPr>
        <p:spPr>
          <a:xfrm>
            <a:off x="2560320" y="475488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Roda acak dan permainan</a:t>
            </a:r>
            <a:endParaRPr lang="en-US" sz="3000" dirty="0"/>
          </a:p>
        </p:txBody>
      </p:sp>
      <p:sp>
        <p:nvSpPr>
          <p:cNvPr id="15" name="Kartu 4"/>
          <p:cNvSpPr/>
          <p:nvPr/>
        </p:nvSpPr>
        <p:spPr>
          <a:xfrm>
            <a:off x="617220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6" name="Gambar kc_clip" descr="Ilustrasi kc_clip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4251960"/>
            <a:ext cx="1371600" cy="1371600"/>
          </a:xfrm>
          <a:prstGeom prst="rect">
            <a:avLst/>
          </a:prstGeom>
        </p:spPr>
      </p:pic>
      <p:sp>
        <p:nvSpPr>
          <p:cNvPr id="17" name="Judul 4"/>
          <p:cNvSpPr txBox="1"/>
          <p:nvPr/>
        </p:nvSpPr>
        <p:spPr>
          <a:xfrm>
            <a:off x="8183880" y="41605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Google Formulir</a:t>
            </a:r>
            <a:endParaRPr lang="en-US" sz="3000" dirty="0"/>
          </a:p>
        </p:txBody>
      </p:sp>
      <p:sp>
        <p:nvSpPr>
          <p:cNvPr id="18" name="Teks 4"/>
          <p:cNvSpPr txBox="1"/>
          <p:nvPr/>
        </p:nvSpPr>
        <p:spPr>
          <a:xfrm>
            <a:off x="8183880" y="475488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Gratis, mudah dinilai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Langkah Menyusun Kuis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kc_target" descr="Ilustrasi kc_targ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737360"/>
            <a:ext cx="777240" cy="777240"/>
          </a:xfrm>
          <a:prstGeom prst="rect">
            <a:avLst/>
          </a:prstGeom>
        </p:spPr>
      </p:pic>
      <p:sp>
        <p:nvSpPr>
          <p:cNvPr id="5" name="Teks 1"/>
          <p:cNvSpPr txBox="1"/>
          <p:nvPr/>
        </p:nvSpPr>
        <p:spPr>
          <a:xfrm>
            <a:off x="82296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1. Tentukan tujuan belajar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434340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7" name="Gambar kc_listul" descr="Ilustrasi kc_listu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737360"/>
            <a:ext cx="777240" cy="777240"/>
          </a:xfrm>
          <a:prstGeom prst="rect">
            <a:avLst/>
          </a:prstGeom>
        </p:spPr>
      </p:pic>
      <p:sp>
        <p:nvSpPr>
          <p:cNvPr id="8" name="Teks 2"/>
          <p:cNvSpPr txBox="1"/>
          <p:nvPr/>
        </p:nvSpPr>
        <p:spPr>
          <a:xfrm>
            <a:off x="461772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2. Susun soal dan kunci</a:t>
            </a:r>
            <a:endParaRPr lang="en-US" sz="3000" dirty="0"/>
          </a:p>
        </p:txBody>
      </p:sp>
      <p:sp>
        <p:nvSpPr>
          <p:cNvPr id="9" name="Kartu 3"/>
          <p:cNvSpPr/>
          <p:nvPr/>
        </p:nvSpPr>
        <p:spPr>
          <a:xfrm>
            <a:off x="813816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Gambar kc_laptop" descr="Ilustrasi kc_laptop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737360"/>
            <a:ext cx="777240" cy="777240"/>
          </a:xfrm>
          <a:prstGeom prst="rect">
            <a:avLst/>
          </a:prstGeom>
        </p:spPr>
      </p:pic>
      <p:sp>
        <p:nvSpPr>
          <p:cNvPr id="11" name="Teks 3"/>
          <p:cNvSpPr txBox="1"/>
          <p:nvPr/>
        </p:nvSpPr>
        <p:spPr>
          <a:xfrm>
            <a:off x="841248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3. Pilih platform</a:t>
            </a:r>
            <a:endParaRPr lang="en-US" sz="3000" dirty="0"/>
          </a:p>
        </p:txBody>
      </p:sp>
      <p:sp>
        <p:nvSpPr>
          <p:cNvPr id="12" name="Kartu 4"/>
          <p:cNvSpPr/>
          <p:nvPr/>
        </p:nvSpPr>
        <p:spPr>
          <a:xfrm>
            <a:off x="54864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3" name="Gambar kc_palette" descr="Ilustrasi kc_palett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114800"/>
            <a:ext cx="777240" cy="777240"/>
          </a:xfrm>
          <a:prstGeom prst="rect">
            <a:avLst/>
          </a:prstGeom>
        </p:spPr>
      </p:pic>
      <p:sp>
        <p:nvSpPr>
          <p:cNvPr id="14" name="Teks 4"/>
          <p:cNvSpPr txBox="1"/>
          <p:nvPr/>
        </p:nvSpPr>
        <p:spPr>
          <a:xfrm>
            <a:off x="82296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4. Atur tampilan dan waktu</a:t>
            </a:r>
            <a:endParaRPr lang="en-US" sz="3000" dirty="0"/>
          </a:p>
        </p:txBody>
      </p:sp>
      <p:sp>
        <p:nvSpPr>
          <p:cNvPr id="15" name="Kartu 5"/>
          <p:cNvSpPr/>
          <p:nvPr/>
        </p:nvSpPr>
        <p:spPr>
          <a:xfrm>
            <a:off x="434340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6" name="Gambar kc_play" descr="Ilustrasi kc_play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4114800"/>
            <a:ext cx="777240" cy="777240"/>
          </a:xfrm>
          <a:prstGeom prst="rect">
            <a:avLst/>
          </a:prstGeom>
        </p:spPr>
      </p:pic>
      <p:sp>
        <p:nvSpPr>
          <p:cNvPr id="17" name="Teks 5"/>
          <p:cNvSpPr txBox="1"/>
          <p:nvPr/>
        </p:nvSpPr>
        <p:spPr>
          <a:xfrm>
            <a:off x="461772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5. Uji coba kuis</a:t>
            </a:r>
            <a:endParaRPr lang="en-US" sz="3000" dirty="0"/>
          </a:p>
        </p:txBody>
      </p:sp>
      <p:sp>
        <p:nvSpPr>
          <p:cNvPr id="18" name="Kartu 6"/>
          <p:cNvSpPr/>
          <p:nvPr/>
        </p:nvSpPr>
        <p:spPr>
          <a:xfrm>
            <a:off x="813816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9" name="Gambar kc_share" descr="Ilustrasi kc_share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0" y="4114800"/>
            <a:ext cx="777240" cy="777240"/>
          </a:xfrm>
          <a:prstGeom prst="rect">
            <a:avLst/>
          </a:prstGeom>
        </p:spPr>
      </p:pic>
      <p:sp>
        <p:nvSpPr>
          <p:cNvPr id="20" name="Teks 6"/>
          <p:cNvSpPr txBox="1"/>
          <p:nvPr/>
        </p:nvSpPr>
        <p:spPr>
          <a:xfrm>
            <a:off x="841248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6. Bagikan ke siswa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Tujuan dan Indikator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Tentukan tujuan pembelajaran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Rumuskan indikator ketercapaian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Sesuaikan soal dengan indikator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Pilih tingkat kesulitan soal</a:t>
            </a:r>
            <a:endParaRPr lang="en-US" sz="3000" dirty="0"/>
          </a:p>
        </p:txBody>
      </p:sp>
      <p:pic>
        <p:nvPicPr>
          <p:cNvPr id="4" name="Gambar k_tujuan" descr="Ilustrasi k_tuju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Menulis Soal yang Baik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Bahasa sederhana dan jelas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Satu soal, satu gagasan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Pilihan jawaban sepadan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Soal tidak menjebak</a:t>
            </a:r>
            <a:endParaRPr lang="en-US" sz="3000" dirty="0"/>
          </a:p>
        </p:txBody>
      </p:sp>
      <p:pic>
        <p:nvPicPr>
          <p:cNvPr id="4" name="Gambar k_prinsip" descr="Ilustrasi k_prinsi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Elemen Interaktif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5440680" cy="13716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kc_clock" descr="Ilustrasi kc_cloc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783080"/>
            <a:ext cx="914400" cy="914400"/>
          </a:xfrm>
          <a:prstGeom prst="rect">
            <a:avLst/>
          </a:prstGeom>
        </p:spPr>
      </p:pic>
      <p:sp>
        <p:nvSpPr>
          <p:cNvPr id="5" name="Teks 1"/>
          <p:cNvSpPr txBox="1"/>
          <p:nvPr/>
        </p:nvSpPr>
        <p:spPr>
          <a:xfrm>
            <a:off x="2057400" y="155448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Pewaktu (timer)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6172200" y="1554480"/>
            <a:ext cx="5440680" cy="13716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7" name="Gambar kc_star" descr="Ilustrasi kc_sta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1783080"/>
            <a:ext cx="914400" cy="914400"/>
          </a:xfrm>
          <a:prstGeom prst="rect">
            <a:avLst/>
          </a:prstGeom>
        </p:spPr>
      </p:pic>
      <p:sp>
        <p:nvSpPr>
          <p:cNvPr id="8" name="Teks 2"/>
          <p:cNvSpPr txBox="1"/>
          <p:nvPr/>
        </p:nvSpPr>
        <p:spPr>
          <a:xfrm>
            <a:off x="7680960" y="155448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Poin dan bonus</a:t>
            </a:r>
            <a:endParaRPr lang="en-US" sz="3000" dirty="0"/>
          </a:p>
        </p:txBody>
      </p:sp>
      <p:sp>
        <p:nvSpPr>
          <p:cNvPr id="9" name="Kartu 3"/>
          <p:cNvSpPr/>
          <p:nvPr/>
        </p:nvSpPr>
        <p:spPr>
          <a:xfrm>
            <a:off x="548640" y="3108960"/>
            <a:ext cx="5440680" cy="13716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Gambar kc_comments" descr="Ilustrasi kc_comment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337560"/>
            <a:ext cx="914400" cy="914400"/>
          </a:xfrm>
          <a:prstGeom prst="rect">
            <a:avLst/>
          </a:prstGeom>
        </p:spPr>
      </p:pic>
      <p:sp>
        <p:nvSpPr>
          <p:cNvPr id="11" name="Teks 3"/>
          <p:cNvSpPr txBox="1"/>
          <p:nvPr/>
        </p:nvSpPr>
        <p:spPr>
          <a:xfrm>
            <a:off x="2057400" y="310896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Umpan balik</a:t>
            </a:r>
            <a:endParaRPr lang="en-US" sz="3000" dirty="0"/>
          </a:p>
        </p:txBody>
      </p:sp>
      <p:sp>
        <p:nvSpPr>
          <p:cNvPr id="12" name="Kartu 4"/>
          <p:cNvSpPr/>
          <p:nvPr/>
        </p:nvSpPr>
        <p:spPr>
          <a:xfrm>
            <a:off x="6172200" y="3108960"/>
            <a:ext cx="5440680" cy="13716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3" name="Gambar kc_trophy" descr="Ilustrasi kc_trophy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3337560"/>
            <a:ext cx="914400" cy="914400"/>
          </a:xfrm>
          <a:prstGeom prst="rect">
            <a:avLst/>
          </a:prstGeom>
        </p:spPr>
      </p:pic>
      <p:sp>
        <p:nvSpPr>
          <p:cNvPr id="14" name="Teks 4"/>
          <p:cNvSpPr txBox="1"/>
          <p:nvPr/>
        </p:nvSpPr>
        <p:spPr>
          <a:xfrm>
            <a:off x="7680960" y="310896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Papan skor</a:t>
            </a:r>
            <a:endParaRPr lang="en-US" sz="3000" dirty="0"/>
          </a:p>
        </p:txBody>
      </p:sp>
      <p:sp>
        <p:nvSpPr>
          <p:cNvPr id="15" name="Kartu 5"/>
          <p:cNvSpPr/>
          <p:nvPr/>
        </p:nvSpPr>
        <p:spPr>
          <a:xfrm>
            <a:off x="548640" y="4663440"/>
            <a:ext cx="5440680" cy="13716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6" name="Gambar kc_image" descr="Ilustrasi kc_imag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4892040"/>
            <a:ext cx="914400" cy="914400"/>
          </a:xfrm>
          <a:prstGeom prst="rect">
            <a:avLst/>
          </a:prstGeom>
        </p:spPr>
      </p:pic>
      <p:sp>
        <p:nvSpPr>
          <p:cNvPr id="17" name="Teks 5"/>
          <p:cNvSpPr txBox="1"/>
          <p:nvPr/>
        </p:nvSpPr>
        <p:spPr>
          <a:xfrm>
            <a:off x="2057400" y="466344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Gambar dan video</a:t>
            </a:r>
            <a:endParaRPr lang="en-US" sz="3000" dirty="0"/>
          </a:p>
        </p:txBody>
      </p:sp>
      <p:sp>
        <p:nvSpPr>
          <p:cNvPr id="18" name="Kartu 6"/>
          <p:cNvSpPr/>
          <p:nvPr/>
        </p:nvSpPr>
        <p:spPr>
          <a:xfrm>
            <a:off x="6172200" y="4663440"/>
            <a:ext cx="5440680" cy="13716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9" name="Gambar kc_layers" descr="Ilustrasi kc_layer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6520" y="4892040"/>
            <a:ext cx="914400" cy="914400"/>
          </a:xfrm>
          <a:prstGeom prst="rect">
            <a:avLst/>
          </a:prstGeom>
        </p:spPr>
      </p:pic>
      <p:sp>
        <p:nvSpPr>
          <p:cNvPr id="20" name="Teks 6"/>
          <p:cNvSpPr txBox="1"/>
          <p:nvPr/>
        </p:nvSpPr>
        <p:spPr>
          <a:xfrm>
            <a:off x="7680960" y="466344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Level soal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Contoh Soal Kuis</a:t>
            </a:r>
            <a:endParaRPr lang="en-US" sz="3000" dirty="0"/>
          </a:p>
        </p:txBody>
      </p:sp>
      <p:sp>
        <p:nvSpPr>
          <p:cNvPr id="3" name="Kartu soal"/>
          <p:cNvSpPr/>
          <p:nvPr/>
        </p:nvSpPr>
        <p:spPr>
          <a:xfrm>
            <a:off x="548640" y="1463040"/>
            <a:ext cx="11064240" cy="1234440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kc_qc" descr="Ilustrasi kc_q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618488"/>
            <a:ext cx="914400" cy="914400"/>
          </a:xfrm>
          <a:prstGeom prst="rect">
            <a:avLst/>
          </a:prstGeom>
        </p:spPr>
      </p:pic>
      <p:sp>
        <p:nvSpPr>
          <p:cNvPr id="5" name="Soal"/>
          <p:cNvSpPr txBox="1"/>
          <p:nvPr/>
        </p:nvSpPr>
        <p:spPr>
          <a:xfrm>
            <a:off x="2011680" y="1463040"/>
            <a:ext cx="9326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Alat untuk menimbang bahan adalah ...</a:t>
            </a:r>
            <a:endParaRPr lang="en-US" sz="3000" dirty="0"/>
          </a:p>
        </p:txBody>
      </p:sp>
      <p:sp>
        <p:nvSpPr>
          <p:cNvPr id="6" name="Opsi 1"/>
          <p:cNvSpPr/>
          <p:nvPr/>
        </p:nvSpPr>
        <p:spPr>
          <a:xfrm>
            <a:off x="548640" y="2880360"/>
            <a:ext cx="5440680" cy="1325880"/>
          </a:xfrm>
          <a:prstGeom prst="roundRect">
            <a:avLst>
              <a:gd name="adj" fmla="val 1034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ks opsi 1"/>
          <p:cNvSpPr txBox="1"/>
          <p:nvPr/>
        </p:nvSpPr>
        <p:spPr>
          <a:xfrm>
            <a:off x="914400" y="2880360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bg1"/>
                </a:solidFill>
              </a:rPr>
              <a:t>A. Timbangan</a:t>
            </a:r>
            <a:endParaRPr lang="en-US" sz="3000" dirty="0"/>
          </a:p>
        </p:txBody>
      </p:sp>
      <p:sp>
        <p:nvSpPr>
          <p:cNvPr id="8" name="Opsi 2"/>
          <p:cNvSpPr/>
          <p:nvPr/>
        </p:nvSpPr>
        <p:spPr>
          <a:xfrm>
            <a:off x="6172200" y="2880360"/>
            <a:ext cx="5440680" cy="1325880"/>
          </a:xfrm>
          <a:prstGeom prst="roundRect">
            <a:avLst>
              <a:gd name="adj" fmla="val 10345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ks opsi 2"/>
          <p:cNvSpPr txBox="1"/>
          <p:nvPr/>
        </p:nvSpPr>
        <p:spPr>
          <a:xfrm>
            <a:off x="6537960" y="2880360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B. Termometer</a:t>
            </a:r>
            <a:endParaRPr lang="en-US" sz="3000" dirty="0"/>
          </a:p>
        </p:txBody>
      </p:sp>
      <p:sp>
        <p:nvSpPr>
          <p:cNvPr id="10" name="Opsi 3"/>
          <p:cNvSpPr/>
          <p:nvPr/>
        </p:nvSpPr>
        <p:spPr>
          <a:xfrm>
            <a:off x="548640" y="4389120"/>
            <a:ext cx="5440680" cy="1325880"/>
          </a:xfrm>
          <a:prstGeom prst="roundRect">
            <a:avLst>
              <a:gd name="adj" fmla="val 10345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1" name="Teks opsi 3"/>
          <p:cNvSpPr txBox="1"/>
          <p:nvPr/>
        </p:nvSpPr>
        <p:spPr>
          <a:xfrm>
            <a:off x="914400" y="4389120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C. Oven</a:t>
            </a:r>
            <a:endParaRPr lang="en-US" sz="3000" dirty="0"/>
          </a:p>
        </p:txBody>
      </p:sp>
      <p:sp>
        <p:nvSpPr>
          <p:cNvPr id="12" name="Opsi 4"/>
          <p:cNvSpPr/>
          <p:nvPr/>
        </p:nvSpPr>
        <p:spPr>
          <a:xfrm>
            <a:off x="6172200" y="4389120"/>
            <a:ext cx="5440680" cy="1325880"/>
          </a:xfrm>
          <a:prstGeom prst="roundRect">
            <a:avLst>
              <a:gd name="adj" fmla="val 1034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ks opsi 4"/>
          <p:cNvSpPr txBox="1"/>
          <p:nvPr/>
        </p:nvSpPr>
        <p:spPr>
          <a:xfrm>
            <a:off x="6537960" y="4389120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bg1"/>
                </a:solidFill>
              </a:rPr>
              <a:t>D. Proofer</a:t>
            </a:r>
            <a:endParaRPr lang="en-US" sz="3000" dirty="0"/>
          </a:p>
        </p:txBody>
      </p:sp>
      <p:sp>
        <p:nvSpPr>
          <p:cNvPr id="14" name="Kunci"/>
          <p:cNvSpPr txBox="1"/>
          <p:nvPr/>
        </p:nvSpPr>
        <p:spPr>
          <a:xfrm>
            <a:off x="548640" y="59436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Jawaban benar: A. Timbangan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Uji Coba dan Evaluasi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Coba sendiri sebelum dipakai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Cek kunci jawaban dan waktu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Minta masukan beberapa siswa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Perbaiki soal yang kurang jelas</a:t>
            </a:r>
            <a:endParaRPr lang="en-US" sz="3000" dirty="0"/>
          </a:p>
        </p:txBody>
      </p:sp>
      <p:pic>
        <p:nvPicPr>
          <p:cNvPr id="4" name="Gambar k_uji" descr="Ilustrasi k_uj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Kesimpulan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731520" y="1737360"/>
            <a:ext cx="68580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Kuis interaktif membuat belajar lebih hidup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Disusun dari tujuan, soal, lalu platform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Selalu diuji coba dan dievaluasi</a:t>
            </a:r>
            <a:endParaRPr lang="en-US" sz="3000" dirty="0"/>
          </a:p>
        </p:txBody>
      </p:sp>
      <p:pic>
        <p:nvPicPr>
          <p:cNvPr id="4" name="Gambar k_penutup" descr="Ilustrasi k_penutu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73736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uis Interaktif">
  <a:themeElements>
    <a:clrScheme name="Kuis Interaktif">
      <a:dk1>
        <a:srgbClr val="1B2A1F"/>
      </a:dk1>
      <a:lt1>
        <a:srgbClr val="FFFFFF"/>
      </a:lt1>
      <a:dk2>
        <a:srgbClr val="1F5F3A"/>
      </a:dk2>
      <a:lt2>
        <a:srgbClr val="EAF3E4"/>
      </a:lt2>
      <a:accent1>
        <a:srgbClr val="2C7A4B"/>
      </a:accent1>
      <a:accent2>
        <a:srgbClr val="E8913A"/>
      </a:accent2>
      <a:accent3>
        <a:srgbClr val="97BC62"/>
      </a:accent3>
      <a:accent4>
        <a:srgbClr val="8A5A2B"/>
      </a:accent4>
      <a:accent5>
        <a:srgbClr val="3A9BC4"/>
      </a:accent5>
      <a:accent6>
        <a:srgbClr val="F4C95D"/>
      </a:accent6>
      <a:hlink>
        <a:srgbClr val="2C7A4B"/>
      </a:hlink>
      <a:folHlink>
        <a:srgbClr val="8A5A2B"/>
      </a:folHlink>
    </a:clrScheme>
    <a:fontScheme name="Kuis Interaktif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Penyusunan Kuis Interaktif</dc:title>
  <dc:subject>PptxGenJS Presentation</dc:subject>
  <dc:creator>PptxGenJS</dc:creator>
  <cp:lastModifiedBy>PptxGenJS</cp:lastModifiedBy>
  <cp:revision>1</cp:revision>
  <dcterms:created xsi:type="dcterms:W3CDTF">2026-10-24T03:48:10Z</dcterms:created>
  <dcterms:modified xsi:type="dcterms:W3CDTF">2026-10-24T03:48:10Z</dcterms:modified>
</cp:coreProperties>
</file>