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3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9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8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5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6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3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5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8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3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87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41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98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33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02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96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1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97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8402878" cy="1772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F3456"/>
                </a:solidFill>
              </a:defRPr>
            </a:pPr>
            <a:r>
              <a:rPr dirty="0"/>
              <a:t>EDUKASI PENCEGAHAN BULLYING</a:t>
            </a:r>
          </a:p>
          <a:p>
            <a:pPr>
              <a:spcBef>
                <a:spcPts val="1500"/>
              </a:spcBef>
              <a:defRPr sz="2400">
                <a:solidFill>
                  <a:srgbClr val="3771B4"/>
                </a:solidFill>
              </a:defRPr>
            </a:pPr>
            <a:r>
              <a:rPr dirty="0"/>
              <a:t>Tindakan </a:t>
            </a:r>
            <a:r>
              <a:rPr dirty="0" err="1"/>
              <a:t>Preventif</a:t>
            </a:r>
            <a:r>
              <a:rPr dirty="0"/>
              <a:t> yang </a:t>
            </a:r>
            <a:r>
              <a:rPr dirty="0" err="1"/>
              <a:t>Dilakukan</a:t>
            </a:r>
            <a:r>
              <a:rPr dirty="0"/>
              <a:t> BK dan </a:t>
            </a:r>
            <a:r>
              <a:rPr dirty="0" err="1"/>
              <a:t>Seluruh</a:t>
            </a:r>
            <a:r>
              <a:rPr dirty="0"/>
              <a:t> </a:t>
            </a:r>
            <a:r>
              <a:rPr dirty="0" err="1"/>
              <a:t>Warga</a:t>
            </a:r>
            <a:r>
              <a:rPr dirty="0"/>
              <a:t> </a:t>
            </a:r>
            <a:r>
              <a:rPr dirty="0" err="1"/>
              <a:t>Sekolah</a:t>
            </a:r>
            <a:endParaRPr dirty="0"/>
          </a:p>
          <a:p>
            <a:pPr>
              <a:spcBef>
                <a:spcPts val="2000"/>
              </a:spcBef>
              <a:defRPr sz="1800">
                <a:solidFill>
                  <a:srgbClr val="282828"/>
                </a:solidFill>
              </a:defRPr>
            </a:pPr>
            <a:r>
              <a:rPr dirty="0" err="1"/>
              <a:t>Mewujudkan</a:t>
            </a:r>
            <a:r>
              <a:rPr dirty="0"/>
              <a:t> </a:t>
            </a:r>
            <a:r>
              <a:rPr dirty="0" err="1"/>
              <a:t>lingkungan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yang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nyaman</a:t>
            </a:r>
            <a:r>
              <a:rPr dirty="0"/>
              <a:t>, </a:t>
            </a:r>
            <a:r>
              <a:rPr dirty="0" err="1"/>
              <a:t>inklusif</a:t>
            </a:r>
            <a:r>
              <a:rPr lang="en-US" dirty="0"/>
              <a:t> </a:t>
            </a:r>
            <a:r>
              <a:rPr dirty="0"/>
              <a:t>, dan </a:t>
            </a:r>
            <a:r>
              <a:rPr dirty="0" err="1"/>
              <a:t>bebas</a:t>
            </a:r>
            <a:r>
              <a:rPr dirty="0"/>
              <a:t> </a:t>
            </a:r>
            <a:r>
              <a:rPr dirty="0" err="1"/>
              <a:t>perundungan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AB4B7-F184-4005-A2C2-3F2436CFF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8034"/>
            <a:ext cx="12191695" cy="3529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Tujuan Edukasi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1051560"/>
            <a:ext cx="54711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pengertian</a:t>
            </a:r>
            <a:r>
              <a:rPr dirty="0"/>
              <a:t>, </a:t>
            </a:r>
            <a:r>
              <a:rPr dirty="0" err="1"/>
              <a:t>bentuk</a:t>
            </a:r>
            <a:r>
              <a:rPr dirty="0"/>
              <a:t>, dan </a:t>
            </a:r>
            <a:r>
              <a:rPr dirty="0" err="1"/>
              <a:t>dampak</a:t>
            </a:r>
            <a:r>
              <a:rPr dirty="0"/>
              <a:t> bullying.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Meningkatkan</a:t>
            </a:r>
            <a:r>
              <a:rPr dirty="0"/>
              <a:t> </a:t>
            </a:r>
            <a:r>
              <a:rPr dirty="0" err="1"/>
              <a:t>kesadaran</a:t>
            </a:r>
            <a:r>
              <a:rPr dirty="0"/>
              <a:t> </a:t>
            </a:r>
            <a:r>
              <a:rPr dirty="0" err="1"/>
              <a:t>bahwa</a:t>
            </a:r>
            <a:r>
              <a:rPr dirty="0"/>
              <a:t> bullying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candaan</a:t>
            </a:r>
            <a:r>
              <a:rPr dirty="0"/>
              <a:t> dan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dibenarkan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Mengenali</a:t>
            </a:r>
            <a:r>
              <a:rPr dirty="0"/>
              <a:t> </a:t>
            </a:r>
            <a:r>
              <a:rPr dirty="0" err="1"/>
              <a:t>tanda-tanda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yang </a:t>
            </a:r>
            <a:r>
              <a:rPr dirty="0" err="1"/>
              <a:t>menjadi</a:t>
            </a:r>
            <a:r>
              <a:rPr dirty="0"/>
              <a:t> korban </a:t>
            </a:r>
            <a:r>
              <a:rPr dirty="0" err="1"/>
              <a:t>maupun</a:t>
            </a:r>
            <a:r>
              <a:rPr dirty="0"/>
              <a:t> </a:t>
            </a:r>
            <a:r>
              <a:rPr dirty="0" err="1"/>
              <a:t>pelaku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langkah</a:t>
            </a:r>
            <a:r>
              <a:rPr dirty="0"/>
              <a:t> </a:t>
            </a:r>
            <a:r>
              <a:rPr dirty="0" err="1"/>
              <a:t>preventif</a:t>
            </a:r>
            <a:r>
              <a:rPr dirty="0"/>
              <a:t> BK dan </a:t>
            </a:r>
            <a:r>
              <a:rPr dirty="0" err="1"/>
              <a:t>seluruh</a:t>
            </a:r>
            <a:r>
              <a:rPr dirty="0"/>
              <a:t> </a:t>
            </a:r>
            <a:r>
              <a:rPr dirty="0" err="1"/>
              <a:t>warga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yang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menghargai</a:t>
            </a:r>
            <a:r>
              <a:rPr dirty="0"/>
              <a:t> dan </a:t>
            </a:r>
            <a:r>
              <a:rPr dirty="0" err="1"/>
              <a:t>berani</a:t>
            </a:r>
            <a:r>
              <a:rPr dirty="0"/>
              <a:t> </a:t>
            </a:r>
            <a:r>
              <a:rPr dirty="0" err="1"/>
              <a:t>melapor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269885-D932-40EF-B44B-7F0957E09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027212"/>
            <a:ext cx="4762500" cy="40934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Apa Itu Bullying?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453847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Bullying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perilaku</a:t>
            </a:r>
            <a:r>
              <a:rPr dirty="0"/>
              <a:t> </a:t>
            </a:r>
            <a:r>
              <a:rPr dirty="0" err="1"/>
              <a:t>agresif</a:t>
            </a:r>
            <a:r>
              <a:rPr dirty="0"/>
              <a:t> yang </a:t>
            </a:r>
            <a:r>
              <a:rPr dirty="0" err="1"/>
              <a:t>dilakukan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sengaja</a:t>
            </a:r>
            <a:r>
              <a:rPr dirty="0"/>
              <a:t> dan </a:t>
            </a:r>
            <a:r>
              <a:rPr dirty="0" err="1"/>
              <a:t>berulang</a:t>
            </a:r>
            <a:r>
              <a:rPr dirty="0"/>
              <a:t>,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adanya</a:t>
            </a:r>
            <a:r>
              <a:rPr dirty="0"/>
              <a:t> </a:t>
            </a:r>
            <a:r>
              <a:rPr dirty="0" err="1"/>
              <a:t>ketimpangan</a:t>
            </a:r>
            <a:r>
              <a:rPr dirty="0"/>
              <a:t> </a:t>
            </a:r>
            <a:r>
              <a:rPr dirty="0" err="1"/>
              <a:t>kekuatan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antara</a:t>
            </a:r>
            <a:r>
              <a:rPr dirty="0"/>
              <a:t> </a:t>
            </a:r>
            <a:r>
              <a:rPr dirty="0" err="1"/>
              <a:t>pihak</a:t>
            </a:r>
            <a:r>
              <a:rPr dirty="0"/>
              <a:t> yang </a:t>
            </a:r>
            <a:r>
              <a:rPr dirty="0" err="1"/>
              <a:t>terlibat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Bullying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terjadi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 </a:t>
            </a:r>
            <a:r>
              <a:rPr dirty="0" err="1"/>
              <a:t>maupun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media digital (cyberbullying).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Intinya</a:t>
            </a:r>
            <a:r>
              <a:rPr dirty="0"/>
              <a:t>: </a:t>
            </a:r>
            <a:r>
              <a:rPr dirty="0" err="1"/>
              <a:t>tindakan</a:t>
            </a:r>
            <a:r>
              <a:rPr dirty="0"/>
              <a:t> yang </a:t>
            </a:r>
            <a:r>
              <a:rPr dirty="0" err="1"/>
              <a:t>merendahkan</a:t>
            </a:r>
            <a:r>
              <a:rPr dirty="0"/>
              <a:t>, </a:t>
            </a:r>
            <a:r>
              <a:rPr dirty="0" err="1"/>
              <a:t>menyakiti</a:t>
            </a:r>
            <a:r>
              <a:rPr dirty="0"/>
              <a:t>, </a:t>
            </a:r>
            <a:r>
              <a:rPr dirty="0" err="1"/>
              <a:t>mengintimidasi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mengucilkan</a:t>
            </a:r>
            <a:r>
              <a:rPr dirty="0"/>
              <a:t> orang lain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dianggap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hal</a:t>
            </a:r>
            <a:r>
              <a:rPr dirty="0"/>
              <a:t> </a:t>
            </a:r>
            <a:r>
              <a:rPr dirty="0" err="1"/>
              <a:t>biasa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42E5EA-F809-49CB-A4D0-ED24637403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98"/>
          <a:stretch/>
        </p:blipFill>
        <p:spPr>
          <a:xfrm>
            <a:off x="5058726" y="1548384"/>
            <a:ext cx="6145721" cy="39682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Bentuk-Bentuk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5138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Fisik</a:t>
            </a:r>
            <a:r>
              <a:rPr dirty="0"/>
              <a:t> — </a:t>
            </a:r>
            <a:r>
              <a:rPr dirty="0" err="1"/>
              <a:t>memukul</a:t>
            </a:r>
            <a:r>
              <a:rPr dirty="0"/>
              <a:t>, </a:t>
            </a:r>
            <a:r>
              <a:rPr dirty="0" err="1"/>
              <a:t>menendang</a:t>
            </a:r>
            <a:r>
              <a:rPr dirty="0"/>
              <a:t>, </a:t>
            </a:r>
            <a:r>
              <a:rPr dirty="0" err="1"/>
              <a:t>mendorong</a:t>
            </a:r>
            <a:r>
              <a:rPr dirty="0"/>
              <a:t>, </a:t>
            </a:r>
            <a:r>
              <a:rPr dirty="0" err="1"/>
              <a:t>merusak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mengambil</a:t>
            </a:r>
            <a:r>
              <a:rPr dirty="0"/>
              <a:t> </a:t>
            </a:r>
            <a:r>
              <a:rPr dirty="0" err="1"/>
              <a:t>barang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Verbal — </a:t>
            </a:r>
            <a:r>
              <a:rPr dirty="0" err="1"/>
              <a:t>mengejek</a:t>
            </a:r>
            <a:r>
              <a:rPr dirty="0"/>
              <a:t>, </a:t>
            </a:r>
            <a:r>
              <a:rPr dirty="0" err="1"/>
              <a:t>menghina</a:t>
            </a:r>
            <a:r>
              <a:rPr dirty="0"/>
              <a:t>,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julukan</a:t>
            </a:r>
            <a:r>
              <a:rPr dirty="0"/>
              <a:t> yang </a:t>
            </a:r>
            <a:r>
              <a:rPr dirty="0" err="1"/>
              <a:t>merendahkan</a:t>
            </a:r>
            <a:r>
              <a:rPr dirty="0"/>
              <a:t>, </a:t>
            </a:r>
            <a:r>
              <a:rPr dirty="0" err="1"/>
              <a:t>mengancam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Relasional</a:t>
            </a:r>
            <a:r>
              <a:rPr dirty="0"/>
              <a:t>/</a:t>
            </a:r>
            <a:r>
              <a:rPr dirty="0" err="1"/>
              <a:t>Sosial</a:t>
            </a:r>
            <a:r>
              <a:rPr dirty="0"/>
              <a:t> — </a:t>
            </a:r>
            <a:r>
              <a:rPr dirty="0" err="1"/>
              <a:t>mengucilkan</a:t>
            </a:r>
            <a:r>
              <a:rPr dirty="0"/>
              <a:t>, </a:t>
            </a:r>
            <a:r>
              <a:rPr dirty="0" err="1"/>
              <a:t>menyebarkan</a:t>
            </a:r>
            <a:r>
              <a:rPr dirty="0"/>
              <a:t> rumor, </a:t>
            </a:r>
            <a:r>
              <a:rPr dirty="0" err="1"/>
              <a:t>mempermalukan</a:t>
            </a:r>
            <a:r>
              <a:rPr dirty="0"/>
              <a:t> di </a:t>
            </a:r>
            <a:r>
              <a:rPr dirty="0" err="1"/>
              <a:t>depan</a:t>
            </a:r>
            <a:r>
              <a:rPr dirty="0"/>
              <a:t> </a:t>
            </a:r>
            <a:r>
              <a:rPr dirty="0" err="1"/>
              <a:t>teman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Cyberbullying — </a:t>
            </a:r>
            <a:r>
              <a:rPr dirty="0" err="1"/>
              <a:t>menghina</a:t>
            </a:r>
            <a:r>
              <a:rPr dirty="0"/>
              <a:t>, </a:t>
            </a:r>
            <a:r>
              <a:rPr dirty="0" err="1"/>
              <a:t>mengancam</a:t>
            </a:r>
            <a:r>
              <a:rPr dirty="0"/>
              <a:t>, </a:t>
            </a:r>
            <a:r>
              <a:rPr dirty="0" err="1"/>
              <a:t>menyebarkan</a:t>
            </a:r>
            <a:r>
              <a:rPr dirty="0"/>
              <a:t> </a:t>
            </a:r>
            <a:r>
              <a:rPr dirty="0" err="1"/>
              <a:t>foto</a:t>
            </a:r>
            <a:r>
              <a:rPr dirty="0"/>
              <a:t>/video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konten</a:t>
            </a:r>
            <a:r>
              <a:rPr dirty="0"/>
              <a:t> yang </a:t>
            </a:r>
            <a:r>
              <a:rPr dirty="0" err="1"/>
              <a:t>merugikan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media digital.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3C8F84-B778-4E70-B069-7D41DF2C0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98"/>
          <a:stretch/>
        </p:blipFill>
        <p:spPr>
          <a:xfrm>
            <a:off x="6449568" y="1371600"/>
            <a:ext cx="5374558" cy="39682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Dampak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490423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Pada korban: rasa </a:t>
            </a:r>
            <a:r>
              <a:rPr dirty="0" err="1"/>
              <a:t>takut</a:t>
            </a:r>
            <a:r>
              <a:rPr dirty="0"/>
              <a:t>, </a:t>
            </a:r>
            <a:r>
              <a:rPr dirty="0" err="1"/>
              <a:t>malu</a:t>
            </a:r>
            <a:r>
              <a:rPr dirty="0"/>
              <a:t>, </a:t>
            </a:r>
            <a:r>
              <a:rPr dirty="0" err="1"/>
              <a:t>rendah</a:t>
            </a:r>
            <a:r>
              <a:rPr dirty="0"/>
              <a:t> </a:t>
            </a:r>
            <a:r>
              <a:rPr dirty="0" err="1"/>
              <a:t>diri</a:t>
            </a:r>
            <a:r>
              <a:rPr dirty="0"/>
              <a:t>, </a:t>
            </a:r>
            <a:r>
              <a:rPr dirty="0" err="1"/>
              <a:t>menarik</a:t>
            </a:r>
            <a:r>
              <a:rPr dirty="0"/>
              <a:t> </a:t>
            </a:r>
            <a:r>
              <a:rPr dirty="0" err="1"/>
              <a:t>diri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lingkungan</a:t>
            </a:r>
            <a:r>
              <a:rPr dirty="0"/>
              <a:t>, </a:t>
            </a:r>
            <a:r>
              <a:rPr dirty="0" err="1"/>
              <a:t>kesulitan</a:t>
            </a:r>
            <a:r>
              <a:rPr dirty="0"/>
              <a:t> </a:t>
            </a:r>
            <a:r>
              <a:rPr dirty="0" err="1"/>
              <a:t>berkonsentrasi</a:t>
            </a:r>
            <a:r>
              <a:rPr dirty="0"/>
              <a:t> dan </a:t>
            </a:r>
            <a:r>
              <a:rPr dirty="0" err="1"/>
              <a:t>menurunnya</a:t>
            </a:r>
            <a:r>
              <a:rPr dirty="0"/>
              <a:t> </a:t>
            </a:r>
            <a:r>
              <a:rPr dirty="0" err="1"/>
              <a:t>kenyamanan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Pada </a:t>
            </a:r>
            <a:r>
              <a:rPr dirty="0" err="1"/>
              <a:t>pelaku</a:t>
            </a:r>
            <a:r>
              <a:rPr dirty="0"/>
              <a:t>: </a:t>
            </a:r>
            <a:r>
              <a:rPr dirty="0" err="1"/>
              <a:t>terbentuknya</a:t>
            </a:r>
            <a:r>
              <a:rPr dirty="0"/>
              <a:t> </a:t>
            </a:r>
            <a:r>
              <a:rPr dirty="0" err="1"/>
              <a:t>kebiasaan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kekerasan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intimidasi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mendapatkan</a:t>
            </a:r>
            <a:r>
              <a:rPr dirty="0"/>
              <a:t> </a:t>
            </a:r>
            <a:r>
              <a:rPr dirty="0" err="1"/>
              <a:t>kekuasaan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Pada </a:t>
            </a:r>
            <a:r>
              <a:rPr dirty="0" err="1"/>
              <a:t>lingkungan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: </a:t>
            </a:r>
            <a:r>
              <a:rPr dirty="0" err="1"/>
              <a:t>muncul</a:t>
            </a:r>
            <a:r>
              <a:rPr dirty="0"/>
              <a:t> rasa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antarsiswa</a:t>
            </a:r>
            <a:r>
              <a:rPr dirty="0"/>
              <a:t>, dan </a:t>
            </a:r>
            <a:r>
              <a:rPr dirty="0" err="1"/>
              <a:t>terganggunya</a:t>
            </a:r>
            <a:r>
              <a:rPr dirty="0"/>
              <a:t> proses </a:t>
            </a:r>
            <a:r>
              <a:rPr dirty="0" err="1"/>
              <a:t>belajar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Karena </a:t>
            </a:r>
            <a:r>
              <a:rPr dirty="0" err="1"/>
              <a:t>dampaknya</a:t>
            </a:r>
            <a:r>
              <a:rPr dirty="0"/>
              <a:t> </a:t>
            </a:r>
            <a:r>
              <a:rPr dirty="0" err="1"/>
              <a:t>serius</a:t>
            </a:r>
            <a:r>
              <a:rPr dirty="0"/>
              <a:t>, </a:t>
            </a:r>
            <a:r>
              <a:rPr dirty="0" err="1"/>
              <a:t>pencegahan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 </a:t>
            </a:r>
            <a:r>
              <a:rPr dirty="0" err="1"/>
              <a:t>bersama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1B9DC8-EC21-458F-A3AA-23DDEAF005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35"/>
          <a:stretch/>
        </p:blipFill>
        <p:spPr>
          <a:xfrm>
            <a:off x="5641848" y="1417319"/>
            <a:ext cx="5513832" cy="42473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rPr dirty="0"/>
              <a:t>Peran Guru BK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Pencegahan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148072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Melakukan</a:t>
            </a:r>
            <a:r>
              <a:rPr dirty="0"/>
              <a:t> </a:t>
            </a:r>
            <a:r>
              <a:rPr dirty="0" err="1"/>
              <a:t>layanan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dan </a:t>
            </a:r>
            <a:r>
              <a:rPr dirty="0" err="1"/>
              <a:t>bimbingan</a:t>
            </a:r>
            <a:r>
              <a:rPr dirty="0"/>
              <a:t> </a:t>
            </a:r>
            <a:r>
              <a:rPr dirty="0" err="1"/>
              <a:t>klasikal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bullying, </a:t>
            </a:r>
            <a:r>
              <a:rPr dirty="0" err="1"/>
              <a:t>empati</a:t>
            </a:r>
            <a:r>
              <a:rPr dirty="0"/>
              <a:t>, </a:t>
            </a:r>
            <a:r>
              <a:rPr dirty="0" err="1"/>
              <a:t>pertemanan</a:t>
            </a:r>
            <a:r>
              <a:rPr dirty="0"/>
              <a:t> </a:t>
            </a:r>
            <a:r>
              <a:rPr dirty="0" err="1"/>
              <a:t>sehat</a:t>
            </a:r>
            <a:r>
              <a:rPr dirty="0"/>
              <a:t>, dan </a:t>
            </a:r>
            <a:r>
              <a:rPr dirty="0" err="1"/>
              <a:t>etika</a:t>
            </a:r>
            <a:r>
              <a:rPr dirty="0"/>
              <a:t> digital.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Melakukan</a:t>
            </a:r>
            <a:r>
              <a:rPr dirty="0"/>
              <a:t> </a:t>
            </a:r>
            <a:r>
              <a:rPr dirty="0" err="1"/>
              <a:t>pemetaan</a:t>
            </a:r>
            <a:r>
              <a:rPr dirty="0"/>
              <a:t> </a:t>
            </a:r>
            <a:r>
              <a:rPr dirty="0" err="1"/>
              <a:t>kebutuhan</a:t>
            </a:r>
            <a:r>
              <a:rPr dirty="0"/>
              <a:t> dan </a:t>
            </a:r>
            <a:r>
              <a:rPr dirty="0" err="1"/>
              <a:t>deteksi</a:t>
            </a:r>
            <a:r>
              <a:rPr dirty="0"/>
              <a:t> </a:t>
            </a:r>
            <a:r>
              <a:rPr dirty="0" err="1"/>
              <a:t>dini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potensi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perundungan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Menyediakan</a:t>
            </a:r>
            <a:r>
              <a:rPr dirty="0"/>
              <a:t> </a:t>
            </a:r>
            <a:r>
              <a:rPr dirty="0" err="1"/>
              <a:t>ruang</a:t>
            </a:r>
            <a:r>
              <a:rPr dirty="0"/>
              <a:t> </a:t>
            </a:r>
            <a:r>
              <a:rPr dirty="0" err="1"/>
              <a:t>konseling</a:t>
            </a:r>
            <a:r>
              <a:rPr dirty="0"/>
              <a:t> yang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rahasia</a:t>
            </a:r>
            <a:r>
              <a:rPr dirty="0"/>
              <a:t>, dan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diakses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Menindaklanjuti</a:t>
            </a:r>
            <a:r>
              <a:rPr dirty="0"/>
              <a:t> </a:t>
            </a:r>
            <a:r>
              <a:rPr dirty="0" err="1"/>
              <a:t>laporan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pendekatan</a:t>
            </a:r>
            <a:r>
              <a:rPr dirty="0"/>
              <a:t> yang </a:t>
            </a:r>
            <a:r>
              <a:rPr dirty="0" err="1"/>
              <a:t>mendidik</a:t>
            </a:r>
            <a:r>
              <a:rPr dirty="0"/>
              <a:t>, </a:t>
            </a:r>
            <a:r>
              <a:rPr dirty="0" err="1"/>
              <a:t>restoratif</a:t>
            </a:r>
            <a:r>
              <a:rPr dirty="0"/>
              <a:t>, dan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aturan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Berkolaborasi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wali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, guru </a:t>
            </a:r>
            <a:r>
              <a:rPr dirty="0" err="1"/>
              <a:t>mata</a:t>
            </a:r>
            <a:r>
              <a:rPr dirty="0"/>
              <a:t> </a:t>
            </a:r>
            <a:r>
              <a:rPr dirty="0" err="1"/>
              <a:t>pelajaran</a:t>
            </a:r>
            <a:r>
              <a:rPr dirty="0"/>
              <a:t>, orang </a:t>
            </a:r>
            <a:r>
              <a:rPr dirty="0" err="1"/>
              <a:t>tua</a:t>
            </a:r>
            <a:r>
              <a:rPr dirty="0"/>
              <a:t>, dan </a:t>
            </a:r>
            <a:r>
              <a:rPr dirty="0" err="1"/>
              <a:t>pimpinan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D91AB-6BCF-469E-B784-6157E8BFB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556"/>
          <a:stretch/>
        </p:blipFill>
        <p:spPr>
          <a:xfrm>
            <a:off x="5657088" y="1560576"/>
            <a:ext cx="5582412" cy="4450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rPr dirty="0"/>
              <a:t>Peran Guru dan Tenaga </a:t>
            </a:r>
            <a:r>
              <a:rPr dirty="0" err="1"/>
              <a:t>Kependidikan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0383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teladan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berkomunikasi</a:t>
            </a:r>
            <a:r>
              <a:rPr dirty="0"/>
              <a:t>: </a:t>
            </a:r>
            <a:r>
              <a:rPr dirty="0" err="1"/>
              <a:t>tegas</a:t>
            </a:r>
            <a:r>
              <a:rPr dirty="0"/>
              <a:t> </a:t>
            </a:r>
            <a:r>
              <a:rPr dirty="0" err="1"/>
              <a:t>tanpa</a:t>
            </a:r>
            <a:r>
              <a:rPr dirty="0"/>
              <a:t> </a:t>
            </a:r>
            <a:r>
              <a:rPr dirty="0" err="1"/>
              <a:t>merendahkan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suasana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 yang </a:t>
            </a:r>
            <a:r>
              <a:rPr dirty="0" err="1"/>
              <a:t>inklusif</a:t>
            </a:r>
            <a:r>
              <a:rPr dirty="0"/>
              <a:t> dan </a:t>
            </a:r>
            <a:r>
              <a:rPr dirty="0" err="1"/>
              <a:t>menghargai</a:t>
            </a:r>
            <a:r>
              <a:rPr dirty="0"/>
              <a:t> </a:t>
            </a:r>
            <a:r>
              <a:rPr dirty="0" err="1"/>
              <a:t>perbedaan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Mengawasi</a:t>
            </a:r>
            <a:r>
              <a:rPr dirty="0"/>
              <a:t> area yang </a:t>
            </a:r>
            <a:r>
              <a:rPr dirty="0" err="1"/>
              <a:t>berisiko</a:t>
            </a:r>
            <a:r>
              <a:rPr dirty="0"/>
              <a:t> </a:t>
            </a:r>
            <a:r>
              <a:rPr dirty="0" err="1"/>
              <a:t>terjadi</a:t>
            </a:r>
            <a:r>
              <a:rPr dirty="0"/>
              <a:t> bullying, </a:t>
            </a:r>
            <a:r>
              <a:rPr dirty="0" err="1"/>
              <a:t>termasuk</a:t>
            </a:r>
            <a:r>
              <a:rPr dirty="0"/>
              <a:t>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istirahat</a:t>
            </a:r>
            <a:r>
              <a:rPr dirty="0"/>
              <a:t> dan </a:t>
            </a:r>
            <a:r>
              <a:rPr dirty="0" err="1"/>
              <a:t>kegiatan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Merespons</a:t>
            </a:r>
            <a:r>
              <a:rPr dirty="0"/>
              <a:t> </a:t>
            </a:r>
            <a:r>
              <a:rPr dirty="0" err="1"/>
              <a:t>tanda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laporan</a:t>
            </a:r>
            <a:r>
              <a:rPr dirty="0"/>
              <a:t> bullying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cepat</a:t>
            </a:r>
            <a:r>
              <a:rPr dirty="0"/>
              <a:t>, </a:t>
            </a:r>
            <a:r>
              <a:rPr dirty="0" err="1"/>
              <a:t>tenang</a:t>
            </a:r>
            <a:r>
              <a:rPr dirty="0"/>
              <a:t>, dan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menyalahkan</a:t>
            </a:r>
            <a:r>
              <a:rPr dirty="0"/>
              <a:t> korban.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Dokumentasikan</a:t>
            </a:r>
            <a:r>
              <a:rPr dirty="0"/>
              <a:t> dan </a:t>
            </a:r>
            <a:r>
              <a:rPr dirty="0" err="1"/>
              <a:t>koordinasikan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CFD86-2BCB-4C5C-8B91-CE78F6562E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42"/>
          <a:stretch/>
        </p:blipFill>
        <p:spPr>
          <a:xfrm>
            <a:off x="6095847" y="1156752"/>
            <a:ext cx="5193945" cy="4305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98760" y="320040"/>
            <a:ext cx="19639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F3456"/>
                </a:solidFill>
              </a:defRPr>
            </a:pPr>
            <a:r>
              <a:rPr dirty="0"/>
              <a:t>Peran </a:t>
            </a:r>
            <a:r>
              <a:rPr dirty="0" err="1"/>
              <a:t>Siswa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455066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Berani</a:t>
            </a:r>
            <a:r>
              <a:rPr dirty="0"/>
              <a:t> </a:t>
            </a:r>
            <a:r>
              <a:rPr dirty="0" err="1"/>
              <a:t>mengatakan</a:t>
            </a:r>
            <a:r>
              <a:rPr dirty="0"/>
              <a:t> “</a:t>
            </a:r>
            <a:r>
              <a:rPr dirty="0" err="1"/>
              <a:t>tidak</a:t>
            </a:r>
            <a:r>
              <a:rPr dirty="0"/>
              <a:t>” pada bullying dan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ikut</a:t>
            </a:r>
            <a:r>
              <a:rPr dirty="0"/>
              <a:t> </a:t>
            </a:r>
            <a:r>
              <a:rPr dirty="0" err="1"/>
              <a:t>menertawakan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menyebarkan</a:t>
            </a:r>
            <a:r>
              <a:rPr dirty="0"/>
              <a:t> </a:t>
            </a:r>
            <a:r>
              <a:rPr dirty="0" err="1"/>
              <a:t>konten</a:t>
            </a:r>
            <a:r>
              <a:rPr dirty="0"/>
              <a:t> yang </a:t>
            </a:r>
            <a:r>
              <a:rPr dirty="0" err="1"/>
              <a:t>merendahkan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teman</a:t>
            </a:r>
            <a:r>
              <a:rPr dirty="0"/>
              <a:t> yang </a:t>
            </a:r>
            <a:r>
              <a:rPr dirty="0" err="1"/>
              <a:t>mendukung</a:t>
            </a:r>
            <a:r>
              <a:rPr dirty="0"/>
              <a:t> korban dan </a:t>
            </a:r>
            <a:r>
              <a:rPr dirty="0" err="1"/>
              <a:t>mengarahkannya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mencari</a:t>
            </a:r>
            <a:r>
              <a:rPr dirty="0"/>
              <a:t> </a:t>
            </a:r>
            <a:r>
              <a:rPr dirty="0" err="1"/>
              <a:t>bantuan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Melapor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guru BK, </a:t>
            </a:r>
            <a:r>
              <a:rPr dirty="0" err="1"/>
              <a:t>wali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, guru,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pihak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jika</a:t>
            </a:r>
            <a:r>
              <a:rPr dirty="0"/>
              <a:t> </a:t>
            </a:r>
            <a:r>
              <a:rPr dirty="0" err="1"/>
              <a:t>melihat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mengalami</a:t>
            </a:r>
            <a:r>
              <a:rPr dirty="0"/>
              <a:t> bullying.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Gunakan</a:t>
            </a:r>
            <a:r>
              <a:rPr dirty="0"/>
              <a:t> media </a:t>
            </a:r>
            <a:r>
              <a:rPr dirty="0" err="1"/>
              <a:t>sosial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bertanggung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: </a:t>
            </a:r>
            <a:r>
              <a:rPr dirty="0" err="1"/>
              <a:t>pikirkan</a:t>
            </a:r>
            <a:r>
              <a:rPr dirty="0"/>
              <a:t> </a:t>
            </a:r>
            <a:r>
              <a:rPr dirty="0" err="1"/>
              <a:t>dampak</a:t>
            </a:r>
            <a:r>
              <a:rPr dirty="0"/>
              <a:t> </a:t>
            </a:r>
            <a:r>
              <a:rPr dirty="0" err="1"/>
              <a:t>sebelum</a:t>
            </a:r>
            <a:r>
              <a:rPr dirty="0"/>
              <a:t> </a:t>
            </a:r>
            <a:r>
              <a:rPr dirty="0" err="1"/>
              <a:t>mengunggah</a:t>
            </a:r>
            <a:r>
              <a:rPr dirty="0"/>
              <a:t>, </a:t>
            </a:r>
            <a:r>
              <a:rPr dirty="0" err="1"/>
              <a:t>berkomentar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membagikan</a:t>
            </a:r>
            <a:r>
              <a:rPr dirty="0"/>
              <a:t> </a:t>
            </a:r>
            <a:r>
              <a:rPr dirty="0" err="1"/>
              <a:t>konten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491B45-FDC7-4E7B-88B6-C70D3DB59A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76"/>
          <a:stretch/>
        </p:blipFill>
        <p:spPr>
          <a:xfrm>
            <a:off x="5568924" y="1417320"/>
            <a:ext cx="5220996" cy="45550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rPr dirty="0"/>
              <a:t>Peran Orang </a:t>
            </a:r>
            <a:r>
              <a:rPr dirty="0" err="1"/>
              <a:t>Tua</a:t>
            </a:r>
            <a:r>
              <a:rPr dirty="0"/>
              <a:t>/</a:t>
            </a:r>
            <a:r>
              <a:rPr dirty="0" err="1"/>
              <a:t>Wali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49530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komunikasi</a:t>
            </a:r>
            <a:r>
              <a:rPr dirty="0"/>
              <a:t> </a:t>
            </a:r>
            <a:r>
              <a:rPr dirty="0" err="1"/>
              <a:t>terbuka</a:t>
            </a:r>
            <a:r>
              <a:rPr dirty="0"/>
              <a:t> agar </a:t>
            </a:r>
            <a:r>
              <a:rPr dirty="0" err="1"/>
              <a:t>anak</a:t>
            </a:r>
            <a:r>
              <a:rPr dirty="0"/>
              <a:t> </a:t>
            </a:r>
            <a:r>
              <a:rPr dirty="0" err="1"/>
              <a:t>merasa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 </a:t>
            </a:r>
            <a:r>
              <a:rPr dirty="0" err="1"/>
              <a:t>bercerita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Memperhatikan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perilaku</a:t>
            </a:r>
            <a:r>
              <a:rPr dirty="0"/>
              <a:t>, </a:t>
            </a:r>
            <a:r>
              <a:rPr dirty="0" err="1"/>
              <a:t>emosi</a:t>
            </a:r>
            <a:r>
              <a:rPr dirty="0"/>
              <a:t>, </a:t>
            </a:r>
            <a:r>
              <a:rPr dirty="0" err="1"/>
              <a:t>pergaulan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semangat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 </a:t>
            </a:r>
            <a:r>
              <a:rPr dirty="0" err="1"/>
              <a:t>anak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Mengajarkan</a:t>
            </a:r>
            <a:r>
              <a:rPr dirty="0"/>
              <a:t> </a:t>
            </a:r>
            <a:r>
              <a:rPr dirty="0" err="1"/>
              <a:t>empati</a:t>
            </a:r>
            <a:r>
              <a:rPr dirty="0"/>
              <a:t>, </a:t>
            </a:r>
            <a:r>
              <a:rPr dirty="0" err="1"/>
              <a:t>menghargai</a:t>
            </a:r>
            <a:r>
              <a:rPr dirty="0"/>
              <a:t> </a:t>
            </a:r>
            <a:r>
              <a:rPr dirty="0" err="1"/>
              <a:t>perbedaan</a:t>
            </a:r>
            <a:r>
              <a:rPr dirty="0"/>
              <a:t>, dan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 </a:t>
            </a:r>
            <a:r>
              <a:rPr dirty="0" err="1"/>
              <a:t>tanpa</a:t>
            </a:r>
            <a:r>
              <a:rPr dirty="0"/>
              <a:t> </a:t>
            </a:r>
            <a:r>
              <a:rPr dirty="0" err="1"/>
              <a:t>kekerasan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Berkomunikasi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jika</a:t>
            </a:r>
            <a:r>
              <a:rPr dirty="0"/>
              <a:t> </a:t>
            </a:r>
            <a:r>
              <a:rPr dirty="0" err="1"/>
              <a:t>ada</a:t>
            </a:r>
            <a:r>
              <a:rPr dirty="0"/>
              <a:t> </a:t>
            </a:r>
            <a:r>
              <a:rPr dirty="0" err="1"/>
              <a:t>dugaan</a:t>
            </a:r>
            <a:r>
              <a:rPr dirty="0"/>
              <a:t> bullying dan </a:t>
            </a:r>
            <a:r>
              <a:rPr dirty="0" err="1"/>
              <a:t>mendukung</a:t>
            </a:r>
            <a:r>
              <a:rPr dirty="0"/>
              <a:t> </a:t>
            </a:r>
            <a:r>
              <a:rPr dirty="0" err="1"/>
              <a:t>tindak</a:t>
            </a:r>
            <a:r>
              <a:rPr dirty="0"/>
              <a:t> </a:t>
            </a:r>
            <a:r>
              <a:rPr dirty="0" err="1"/>
              <a:t>lanjut</a:t>
            </a:r>
            <a:r>
              <a:rPr dirty="0"/>
              <a:t> yang </a:t>
            </a:r>
            <a:r>
              <a:rPr dirty="0" err="1"/>
              <a:t>disepakati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6F3FB-8126-456C-9EB0-955380096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34619" r="-1655" b="3748"/>
          <a:stretch/>
        </p:blipFill>
        <p:spPr>
          <a:xfrm>
            <a:off x="6352034" y="1170622"/>
            <a:ext cx="4328158" cy="19263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6F7DF2-A547-41B1-99E7-BB3EFE63B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34" y="3079313"/>
            <a:ext cx="4328158" cy="25386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Program Preventif Sekolah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55040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1. </a:t>
            </a:r>
            <a:r>
              <a:rPr dirty="0" err="1"/>
              <a:t>Sosialisasi</a:t>
            </a:r>
            <a:r>
              <a:rPr dirty="0"/>
              <a:t> anti-bullying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berkala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, guru, dan orang </a:t>
            </a:r>
            <a:r>
              <a:rPr dirty="0" err="1"/>
              <a:t>tua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2. </a:t>
            </a:r>
            <a:r>
              <a:rPr dirty="0" err="1"/>
              <a:t>Deklarasi</a:t>
            </a:r>
            <a:r>
              <a:rPr dirty="0"/>
              <a:t>/</a:t>
            </a:r>
            <a:r>
              <a:rPr dirty="0" err="1"/>
              <a:t>komitmen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ramah</a:t>
            </a:r>
            <a:r>
              <a:rPr dirty="0"/>
              <a:t> </a:t>
            </a:r>
            <a:r>
              <a:rPr dirty="0" err="1"/>
              <a:t>anak</a:t>
            </a:r>
            <a:r>
              <a:rPr dirty="0"/>
              <a:t> dan </a:t>
            </a:r>
            <a:r>
              <a:rPr dirty="0" err="1"/>
              <a:t>bebas</a:t>
            </a:r>
            <a:r>
              <a:rPr dirty="0"/>
              <a:t> bullying.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3. Kotak/</a:t>
            </a:r>
            <a:r>
              <a:rPr dirty="0" err="1"/>
              <a:t>pintu</a:t>
            </a:r>
            <a:r>
              <a:rPr dirty="0"/>
              <a:t> </a:t>
            </a:r>
            <a:r>
              <a:rPr dirty="0" err="1"/>
              <a:t>pelaporan</a:t>
            </a:r>
            <a:r>
              <a:rPr dirty="0"/>
              <a:t> yang </a:t>
            </a:r>
            <a:r>
              <a:rPr dirty="0" err="1"/>
              <a:t>aman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jalur</a:t>
            </a:r>
            <a:r>
              <a:rPr dirty="0"/>
              <a:t> </a:t>
            </a:r>
            <a:r>
              <a:rPr dirty="0" err="1"/>
              <a:t>pengaduan</a:t>
            </a:r>
            <a:r>
              <a:rPr dirty="0"/>
              <a:t> yang </a:t>
            </a:r>
            <a:r>
              <a:rPr dirty="0" err="1"/>
              <a:t>jelas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4. </a:t>
            </a:r>
            <a:r>
              <a:rPr dirty="0" err="1"/>
              <a:t>Kegiatan</a:t>
            </a:r>
            <a:r>
              <a:rPr dirty="0"/>
              <a:t> </a:t>
            </a:r>
            <a:r>
              <a:rPr dirty="0" err="1"/>
              <a:t>penguatan</a:t>
            </a:r>
            <a:r>
              <a:rPr dirty="0"/>
              <a:t> </a:t>
            </a:r>
            <a:r>
              <a:rPr dirty="0" err="1"/>
              <a:t>karakter</a:t>
            </a:r>
            <a:r>
              <a:rPr dirty="0"/>
              <a:t>: </a:t>
            </a:r>
            <a:r>
              <a:rPr dirty="0" err="1"/>
              <a:t>empati</a:t>
            </a:r>
            <a:r>
              <a:rPr dirty="0"/>
              <a:t>, </a:t>
            </a:r>
            <a:r>
              <a:rPr dirty="0" err="1"/>
              <a:t>kerja</a:t>
            </a:r>
            <a:r>
              <a:rPr dirty="0"/>
              <a:t> </a:t>
            </a:r>
            <a:r>
              <a:rPr dirty="0" err="1"/>
              <a:t>sama</a:t>
            </a:r>
            <a:r>
              <a:rPr dirty="0"/>
              <a:t>, </a:t>
            </a:r>
            <a:r>
              <a:rPr dirty="0" err="1"/>
              <a:t>komunikasi</a:t>
            </a:r>
            <a:r>
              <a:rPr dirty="0"/>
              <a:t> </a:t>
            </a:r>
            <a:r>
              <a:rPr dirty="0" err="1"/>
              <a:t>asertif</a:t>
            </a:r>
            <a:r>
              <a:rPr dirty="0"/>
              <a:t>, dan </a:t>
            </a:r>
            <a:r>
              <a:rPr dirty="0" err="1"/>
              <a:t>resolusi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5. Monitoring </a:t>
            </a:r>
            <a:r>
              <a:rPr dirty="0" err="1"/>
              <a:t>lingkungan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dan </a:t>
            </a:r>
            <a:r>
              <a:rPr dirty="0" err="1"/>
              <a:t>evaluasi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berkala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FCB24F-AC46-4761-B95F-A1ED39916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002" t="11036" r="-5800" b="4312"/>
          <a:stretch/>
        </p:blipFill>
        <p:spPr>
          <a:xfrm>
            <a:off x="6554533" y="1336634"/>
            <a:ext cx="4860227" cy="41847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Jika Menemukan atau Mengalami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23341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membalas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kekerasan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Segera</a:t>
            </a:r>
            <a:r>
              <a:rPr dirty="0"/>
              <a:t> </a:t>
            </a:r>
            <a:r>
              <a:rPr dirty="0" err="1"/>
              <a:t>cari</a:t>
            </a:r>
            <a:r>
              <a:rPr dirty="0"/>
              <a:t> </a:t>
            </a:r>
            <a:r>
              <a:rPr dirty="0" err="1"/>
              <a:t>tempat</a:t>
            </a:r>
            <a:r>
              <a:rPr dirty="0"/>
              <a:t> yang </a:t>
            </a:r>
            <a:r>
              <a:rPr dirty="0" err="1"/>
              <a:t>aman</a:t>
            </a:r>
            <a:r>
              <a:rPr dirty="0"/>
              <a:t> dan </a:t>
            </a:r>
            <a:r>
              <a:rPr dirty="0" err="1"/>
              <a:t>dukungan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orang yang </a:t>
            </a:r>
            <a:r>
              <a:rPr dirty="0" err="1"/>
              <a:t>dipercaya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Simpan</a:t>
            </a:r>
            <a:r>
              <a:rPr dirty="0"/>
              <a:t> </a:t>
            </a:r>
            <a:r>
              <a:rPr dirty="0" err="1"/>
              <a:t>bukti</a:t>
            </a:r>
            <a:r>
              <a:rPr dirty="0"/>
              <a:t> </a:t>
            </a:r>
            <a:r>
              <a:rPr dirty="0" err="1"/>
              <a:t>jika</a:t>
            </a:r>
            <a:r>
              <a:rPr dirty="0"/>
              <a:t> bullying </a:t>
            </a:r>
            <a:r>
              <a:rPr dirty="0" err="1"/>
              <a:t>terjadi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digital, </a:t>
            </a:r>
            <a:r>
              <a:rPr dirty="0" err="1"/>
              <a:t>misalnya</a:t>
            </a:r>
            <a:r>
              <a:rPr dirty="0"/>
              <a:t> </a:t>
            </a:r>
            <a:r>
              <a:rPr dirty="0" err="1"/>
              <a:t>tangkapan</a:t>
            </a:r>
            <a:r>
              <a:rPr dirty="0"/>
              <a:t> </a:t>
            </a:r>
            <a:r>
              <a:rPr dirty="0" err="1"/>
              <a:t>layar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Laporkan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guru BK, </a:t>
            </a:r>
            <a:r>
              <a:rPr dirty="0" err="1"/>
              <a:t>wali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, guru, orang </a:t>
            </a:r>
            <a:r>
              <a:rPr dirty="0" err="1"/>
              <a:t>tua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pihak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/>
              <a:t>Korban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bersalah</a:t>
            </a:r>
            <a:r>
              <a:rPr dirty="0"/>
              <a:t> </a:t>
            </a:r>
            <a:r>
              <a:rPr dirty="0" err="1"/>
              <a:t>karena</a:t>
            </a:r>
            <a:r>
              <a:rPr dirty="0"/>
              <a:t> </a:t>
            </a:r>
            <a:r>
              <a:rPr dirty="0" err="1"/>
              <a:t>mengalami</a:t>
            </a:r>
            <a:r>
              <a:rPr dirty="0"/>
              <a:t> bullying. </a:t>
            </a:r>
            <a:r>
              <a:rPr dirty="0" err="1"/>
              <a:t>Meminta</a:t>
            </a:r>
            <a:r>
              <a:rPr dirty="0"/>
              <a:t> </a:t>
            </a:r>
            <a:r>
              <a:rPr dirty="0" err="1"/>
              <a:t>bantuan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tindakan</a:t>
            </a:r>
            <a:r>
              <a:rPr dirty="0"/>
              <a:t> </a:t>
            </a:r>
            <a:r>
              <a:rPr dirty="0" err="1"/>
              <a:t>berani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FB82F7-6419-4682-907D-2D0AB45C1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59" b="8210"/>
          <a:stretch/>
        </p:blipFill>
        <p:spPr>
          <a:xfrm>
            <a:off x="6181346" y="1597152"/>
            <a:ext cx="5340094" cy="42428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786471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F3456"/>
                </a:solidFill>
              </a:defRPr>
            </a:pPr>
            <a:r>
              <a:rPr sz="3200" dirty="0"/>
              <a:t>Alur Tindakan </a:t>
            </a:r>
            <a:r>
              <a:rPr sz="3200" dirty="0" err="1"/>
              <a:t>Preventif</a:t>
            </a:r>
            <a:r>
              <a:rPr sz="3200" dirty="0"/>
              <a:t> dan </a:t>
            </a:r>
            <a:r>
              <a:rPr sz="3200" dirty="0" err="1"/>
              <a:t>Respons</a:t>
            </a:r>
            <a:r>
              <a:rPr sz="3200" dirty="0"/>
              <a:t> </a:t>
            </a:r>
            <a:r>
              <a:rPr sz="3200" dirty="0" err="1"/>
              <a:t>Sekolah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sz="3600" b="1" dirty="0" err="1"/>
              <a:t>Deteksi</a:t>
            </a:r>
            <a:r>
              <a:rPr sz="3600" b="1" dirty="0"/>
              <a:t> </a:t>
            </a:r>
            <a:r>
              <a:rPr sz="3600" b="1" dirty="0" err="1"/>
              <a:t>dini</a:t>
            </a:r>
            <a:r>
              <a:rPr sz="3600" b="1" dirty="0"/>
              <a:t> → </a:t>
            </a:r>
            <a:r>
              <a:rPr sz="3600" b="1" dirty="0" err="1"/>
              <a:t>Identifikasi</a:t>
            </a:r>
            <a:r>
              <a:rPr sz="3600" b="1" dirty="0"/>
              <a:t> </a:t>
            </a:r>
            <a:r>
              <a:rPr sz="3600" b="1" dirty="0" err="1"/>
              <a:t>situasi</a:t>
            </a:r>
            <a:r>
              <a:rPr sz="3600" b="1" dirty="0"/>
              <a:t> → </a:t>
            </a:r>
            <a:r>
              <a:rPr sz="3600" b="1" dirty="0" err="1"/>
              <a:t>Dengarkan</a:t>
            </a:r>
            <a:r>
              <a:rPr sz="3600" b="1" dirty="0"/>
              <a:t> </a:t>
            </a:r>
            <a:r>
              <a:rPr sz="3600" b="1" dirty="0" err="1"/>
              <a:t>laporan</a:t>
            </a:r>
            <a:r>
              <a:rPr sz="3600" b="1" dirty="0"/>
              <a:t> </a:t>
            </a:r>
            <a:r>
              <a:rPr sz="3600" b="1" dirty="0" err="1"/>
              <a:t>dengan</a:t>
            </a:r>
            <a:r>
              <a:rPr sz="3600" b="1" dirty="0"/>
              <a:t> </a:t>
            </a:r>
            <a:r>
              <a:rPr sz="3600" b="1" dirty="0" err="1"/>
              <a:t>aman</a:t>
            </a:r>
            <a:r>
              <a:rPr sz="3600" b="1" dirty="0"/>
              <a:t> → </a:t>
            </a:r>
            <a:r>
              <a:rPr sz="3600" b="1" dirty="0" err="1"/>
              <a:t>Koordinasi</a:t>
            </a:r>
            <a:r>
              <a:rPr sz="3600" b="1" dirty="0"/>
              <a:t> BK/</a:t>
            </a:r>
            <a:r>
              <a:rPr sz="3600" b="1" dirty="0" err="1"/>
              <a:t>wali</a:t>
            </a:r>
            <a:r>
              <a:rPr sz="3600" b="1" dirty="0"/>
              <a:t> </a:t>
            </a:r>
            <a:r>
              <a:rPr sz="3600" b="1" dirty="0" err="1"/>
              <a:t>kelas</a:t>
            </a:r>
            <a:r>
              <a:rPr sz="3600" b="1" dirty="0"/>
              <a:t> → </a:t>
            </a:r>
            <a:r>
              <a:rPr sz="3600" b="1" dirty="0" err="1"/>
              <a:t>Pendampingan</a:t>
            </a:r>
            <a:r>
              <a:rPr sz="3600" b="1" dirty="0"/>
              <a:t> → </a:t>
            </a:r>
            <a:r>
              <a:rPr sz="3600" b="1" dirty="0" err="1"/>
              <a:t>Tindak</a:t>
            </a:r>
            <a:r>
              <a:rPr sz="3600" b="1" dirty="0"/>
              <a:t> </a:t>
            </a:r>
            <a:r>
              <a:rPr sz="3600" b="1" dirty="0" err="1"/>
              <a:t>lanjut</a:t>
            </a:r>
            <a:r>
              <a:rPr sz="3600" b="1" dirty="0"/>
              <a:t> </a:t>
            </a:r>
            <a:r>
              <a:rPr sz="3600" b="1" dirty="0" err="1"/>
              <a:t>sesuai</a:t>
            </a:r>
            <a:r>
              <a:rPr sz="3600" b="1" dirty="0"/>
              <a:t> tata </a:t>
            </a:r>
            <a:r>
              <a:rPr sz="3600" b="1" dirty="0" err="1"/>
              <a:t>tertib</a:t>
            </a:r>
            <a:r>
              <a:rPr sz="3600" b="1" dirty="0"/>
              <a:t> → Monitoring → </a:t>
            </a:r>
            <a:r>
              <a:rPr sz="3600" b="1" dirty="0" err="1"/>
              <a:t>Evaluasi</a:t>
            </a:r>
            <a:r>
              <a:rPr sz="3600" b="1" dirty="0"/>
              <a:t> </a:t>
            </a:r>
            <a:r>
              <a:rPr sz="3600" b="1" dirty="0" err="1"/>
              <a:t>pencegahan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 b="0">
                <a:solidFill>
                  <a:srgbClr val="282828"/>
                </a:solidFill>
              </a:defRPr>
            </a:pP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: </a:t>
            </a:r>
            <a:r>
              <a:rPr dirty="0" err="1"/>
              <a:t>melindungi</a:t>
            </a:r>
            <a:r>
              <a:rPr dirty="0"/>
              <a:t> korban, </a:t>
            </a:r>
            <a:r>
              <a:rPr dirty="0" err="1"/>
              <a:t>menghentikan</a:t>
            </a:r>
            <a:r>
              <a:rPr dirty="0"/>
              <a:t> </a:t>
            </a:r>
            <a:r>
              <a:rPr dirty="0" err="1"/>
              <a:t>perilaku</a:t>
            </a:r>
            <a:r>
              <a:rPr dirty="0"/>
              <a:t> bullying, </a:t>
            </a:r>
            <a:r>
              <a:rPr dirty="0" err="1"/>
              <a:t>mendidik</a:t>
            </a:r>
            <a:r>
              <a:rPr dirty="0"/>
              <a:t> </a:t>
            </a:r>
            <a:r>
              <a:rPr dirty="0" err="1"/>
              <a:t>pelaku</a:t>
            </a:r>
            <a:r>
              <a:rPr dirty="0"/>
              <a:t>, </a:t>
            </a:r>
            <a:r>
              <a:rPr dirty="0" err="1"/>
              <a:t>menjaga</a:t>
            </a:r>
            <a:r>
              <a:rPr dirty="0"/>
              <a:t> </a:t>
            </a:r>
            <a:r>
              <a:rPr dirty="0" err="1"/>
              <a:t>kerahasiaan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yang </a:t>
            </a:r>
            <a:r>
              <a:rPr dirty="0" err="1"/>
              <a:t>sensitif</a:t>
            </a:r>
            <a:r>
              <a:rPr dirty="0"/>
              <a:t>, dan </a:t>
            </a:r>
            <a:r>
              <a:rPr dirty="0" err="1"/>
              <a:t>mencegah</a:t>
            </a:r>
            <a:r>
              <a:rPr dirty="0"/>
              <a:t> </a:t>
            </a:r>
            <a:r>
              <a:rPr dirty="0" err="1"/>
              <a:t>kejadian</a:t>
            </a:r>
            <a:r>
              <a:rPr dirty="0"/>
              <a:t> </a:t>
            </a:r>
            <a:r>
              <a:rPr dirty="0" err="1"/>
              <a:t>berulang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Komitmen Bersama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8570976" cy="3149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F3456"/>
                </a:solidFill>
              </a:defRPr>
            </a:pPr>
            <a:r>
              <a:rPr dirty="0"/>
              <a:t>“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tugas</a:t>
            </a:r>
            <a:r>
              <a:rPr dirty="0"/>
              <a:t> Guru BK.”</a:t>
            </a:r>
          </a:p>
          <a:p>
            <a:pPr algn="ctr">
              <a:spcBef>
                <a:spcPts val="1400"/>
              </a:spcBef>
              <a:defRPr sz="2200">
                <a:solidFill>
                  <a:srgbClr val="282828"/>
                </a:solidFill>
              </a:defRPr>
            </a:pPr>
            <a:r>
              <a:rPr dirty="0"/>
              <a:t>Guru BK </a:t>
            </a:r>
            <a:r>
              <a:rPr dirty="0" err="1"/>
              <a:t>mencegah</a:t>
            </a:r>
            <a:r>
              <a:rPr dirty="0"/>
              <a:t> dan </a:t>
            </a:r>
            <a:r>
              <a:rPr dirty="0" err="1"/>
              <a:t>mendampingi</a:t>
            </a:r>
            <a:r>
              <a:rPr dirty="0"/>
              <a:t>.</a:t>
            </a:r>
          </a:p>
          <a:p>
            <a:pPr algn="ctr">
              <a:spcBef>
                <a:spcPts val="1400"/>
              </a:spcBef>
              <a:defRPr sz="2200">
                <a:solidFill>
                  <a:srgbClr val="282828"/>
                </a:solidFill>
              </a:defRPr>
            </a:pPr>
            <a:r>
              <a:rPr dirty="0"/>
              <a:t>Guru dan 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kependidikan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teladan</a:t>
            </a:r>
            <a:r>
              <a:rPr dirty="0"/>
              <a:t>.</a:t>
            </a:r>
          </a:p>
          <a:p>
            <a:pPr algn="ctr">
              <a:spcBef>
                <a:spcPts val="1400"/>
              </a:spcBef>
              <a:defRPr sz="2200">
                <a:solidFill>
                  <a:srgbClr val="282828"/>
                </a:solidFill>
              </a:defRPr>
            </a:pPr>
            <a:r>
              <a:rPr dirty="0" err="1"/>
              <a:t>Siswa</a:t>
            </a:r>
            <a:r>
              <a:rPr dirty="0"/>
              <a:t>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menjaga</a:t>
            </a:r>
            <a:r>
              <a:rPr dirty="0"/>
              <a:t> dan </a:t>
            </a:r>
            <a:r>
              <a:rPr dirty="0" err="1"/>
              <a:t>berani</a:t>
            </a:r>
            <a:r>
              <a:rPr dirty="0"/>
              <a:t> </a:t>
            </a:r>
            <a:r>
              <a:rPr dirty="0" err="1"/>
              <a:t>melapor</a:t>
            </a:r>
            <a:r>
              <a:rPr dirty="0"/>
              <a:t>.</a:t>
            </a:r>
          </a:p>
          <a:p>
            <a:pPr algn="ctr">
              <a:spcBef>
                <a:spcPts val="1400"/>
              </a:spcBef>
              <a:defRPr sz="2200">
                <a:solidFill>
                  <a:srgbClr val="282828"/>
                </a:solidFill>
              </a:defRPr>
            </a:pPr>
            <a:r>
              <a:rPr dirty="0"/>
              <a:t>Orang </a:t>
            </a:r>
            <a:r>
              <a:rPr dirty="0" err="1"/>
              <a:t>tua</a:t>
            </a:r>
            <a:r>
              <a:rPr dirty="0"/>
              <a:t> </a:t>
            </a:r>
            <a:r>
              <a:rPr dirty="0" err="1"/>
              <a:t>bekerja</a:t>
            </a:r>
            <a:r>
              <a:rPr dirty="0"/>
              <a:t>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A174EC-7E87-41A7-A21A-A3AF357BD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704" y="2084832"/>
            <a:ext cx="3121152" cy="31211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6"/>
                </a:solidFill>
              </a:defRPr>
            </a:pPr>
            <a:r>
              <a:t>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24128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F3456"/>
                </a:solidFill>
              </a:defRPr>
            </a:pPr>
            <a:r>
              <a:t>Stop Bullying, Bangun Sekolah yang Aman dan Ramah</a:t>
            </a:r>
          </a:p>
          <a:p>
            <a:pPr algn="ctr">
              <a:spcBef>
                <a:spcPts val="2000"/>
              </a:spcBef>
              <a:defRPr sz="2200">
                <a:solidFill>
                  <a:srgbClr val="3771B4"/>
                </a:solidFill>
              </a:defRPr>
            </a:pPr>
            <a:r>
              <a:t>Mulai dari diri sendiri: hormati, peduli, dan berani bertindak.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A0604-DB8D-4804-A620-D78665C1D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2971800"/>
            <a:ext cx="6327648" cy="3257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9531E0-685C-46E5-B5B6-46E43F219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4" t="20721" r="5545" b="28449"/>
          <a:stretch/>
        </p:blipFill>
        <p:spPr>
          <a:xfrm>
            <a:off x="7126072" y="3429000"/>
            <a:ext cx="3528253" cy="25359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790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DELL</cp:lastModifiedBy>
  <cp:revision>2</cp:revision>
  <dcterms:created xsi:type="dcterms:W3CDTF">2013-01-27T09:14:16Z</dcterms:created>
  <dcterms:modified xsi:type="dcterms:W3CDTF">2026-09-09T18:40:02Z</dcterms:modified>
  <cp:category/>
</cp:coreProperties>
</file>