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DBA4-8D0B-444E-9DBE-14D34F9619B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BF47-92EF-41EC-A8F8-95895DE2F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08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DBA4-8D0B-444E-9DBE-14D34F9619B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BF47-92EF-41EC-A8F8-95895DE2F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944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DBA4-8D0B-444E-9DBE-14D34F9619B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BF47-92EF-41EC-A8F8-95895DE2F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246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DBA4-8D0B-444E-9DBE-14D34F9619B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BF47-92EF-41EC-A8F8-95895DE2F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74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DBA4-8D0B-444E-9DBE-14D34F9619B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BF47-92EF-41EC-A8F8-95895DE2F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496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DBA4-8D0B-444E-9DBE-14D34F9619B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BF47-92EF-41EC-A8F8-95895DE2F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682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DBA4-8D0B-444E-9DBE-14D34F9619B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BF47-92EF-41EC-A8F8-95895DE2F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422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DBA4-8D0B-444E-9DBE-14D34F9619B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BF47-92EF-41EC-A8F8-95895DE2F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589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DBA4-8D0B-444E-9DBE-14D34F9619B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BF47-92EF-41EC-A8F8-95895DE2F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975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DBA4-8D0B-444E-9DBE-14D34F9619B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BF47-92EF-41EC-A8F8-95895DE2F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131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DBA4-8D0B-444E-9DBE-14D34F9619B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BF47-92EF-41EC-A8F8-95895DE2F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8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48177" y="3771174"/>
            <a:ext cx="5540814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DBA4-8D0B-444E-9DBE-14D34F9619B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BF47-92EF-41EC-A8F8-95895DE2FC4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9279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3124201"/>
            <a:ext cx="6620968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DBA4-8D0B-444E-9DBE-14D34F9619B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BF47-92EF-41EC-A8F8-95895DE2F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771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DBA4-8D0B-444E-9DBE-14D34F9619B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BF47-92EF-41EC-A8F8-95895DE2F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272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DBA4-8D0B-444E-9DBE-14D34F9619B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BF47-92EF-41EC-A8F8-95895DE2F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50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DBA4-8D0B-444E-9DBE-14D34F9619B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BF47-92EF-41EC-A8F8-95895DE2F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9678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DBA4-8D0B-444E-9DBE-14D34F9619B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1BF47-92EF-41EC-A8F8-95895DE2F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737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4000"/>
                </a:schemeClr>
              </a:gs>
              <a:gs pos="73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0000"/>
                </a:schemeClr>
              </a:gs>
              <a:gs pos="66000">
                <a:schemeClr val="accent1">
                  <a:lumMod val="60000"/>
                  <a:lumOff val="40000"/>
                  <a:alpha val="0"/>
                </a:schemeClr>
              </a:gs>
              <a:gs pos="31000">
                <a:schemeClr val="accent1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11000"/>
                </a:schemeClr>
              </a:gs>
              <a:gs pos="75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8000"/>
                </a:schemeClr>
              </a:gs>
              <a:gs pos="72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63FDBA4-8D0B-444E-9DBE-14D34F9619B8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1BF47-92EF-41EC-A8F8-95895DE2FC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8313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576064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Assalamualaikum</a:t>
            </a:r>
            <a:r>
              <a:rPr lang="en-US" dirty="0"/>
              <a:t> </a:t>
            </a:r>
            <a:r>
              <a:rPr lang="en-US" dirty="0" err="1"/>
              <a:t>Wr</a:t>
            </a:r>
            <a:r>
              <a:rPr lang="en-US" dirty="0"/>
              <a:t> </a:t>
            </a:r>
            <a:r>
              <a:rPr lang="en-US" dirty="0" err="1"/>
              <a:t>Wb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1026" name="Picture 2" descr="D:\iman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7344816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929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iman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20688"/>
            <a:ext cx="7344816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116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>
            <a:normAutofit/>
          </a:bodyPr>
          <a:lstStyle/>
          <a:p>
            <a:br>
              <a:rPr lang="en-US" dirty="0"/>
            </a:br>
            <a:endParaRPr lang="en-US" dirty="0"/>
          </a:p>
        </p:txBody>
      </p:sp>
      <p:pic>
        <p:nvPicPr>
          <p:cNvPr id="2054" name="Picture 6" descr="D:\iman 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80728"/>
            <a:ext cx="6480720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108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iman 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36712"/>
            <a:ext cx="6912768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069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iman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36712"/>
            <a:ext cx="7200800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315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D:\iman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08720"/>
            <a:ext cx="6768752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177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D:\iman 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08720"/>
            <a:ext cx="6984776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3114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iman 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7416824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68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iman 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80728"/>
            <a:ext cx="6192688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223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iman 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620688"/>
            <a:ext cx="7056784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1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iman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7560840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704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iman 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52736"/>
            <a:ext cx="7200800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3247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tint val="100000"/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26</TotalTime>
  <Words>11</Words>
  <Application>Microsoft Office PowerPoint</Application>
  <PresentationFormat>On-screen Show (4:3)</PresentationFormat>
  <Paragraphs>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Century Gothic</vt:lpstr>
      <vt:lpstr>Wingdings 3</vt:lpstr>
      <vt:lpstr>Ion</vt:lpstr>
      <vt:lpstr>Assalamualaikum Wr Wb       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Assalamualaikum Wr Wb</dc:title>
  <dc:creator>Lenovo</dc:creator>
  <cp:lastModifiedBy>H P</cp:lastModifiedBy>
  <cp:revision>10</cp:revision>
  <dcterms:created xsi:type="dcterms:W3CDTF">2026-10-03T00:36:09Z</dcterms:created>
  <dcterms:modified xsi:type="dcterms:W3CDTF">2026-10-03T03:41:50Z</dcterms:modified>
</cp:coreProperties>
</file>