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23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550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968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811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636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055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954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928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9014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135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0032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8970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0938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0954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478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5011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0D83F-D920-48E2-9907-AFEEFFA56BBD}" type="datetimeFigureOut">
              <a:rPr lang="id-ID" smtClean="0"/>
              <a:t>18/09/2026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01AC6A-88F8-4412-B340-072CE416C05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140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9874" y="472967"/>
            <a:ext cx="7641772" cy="1734656"/>
          </a:xfrm>
        </p:spPr>
        <p:txBody>
          <a:bodyPr>
            <a:normAutofit/>
          </a:bodyPr>
          <a:lstStyle/>
          <a:p>
            <a:pPr algn="ctr"/>
            <a:r>
              <a:rPr lang="id-ID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OLAHRGA PETANQUE </a:t>
            </a:r>
            <a: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d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d-ID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d-ID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d-ID" sz="1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3032" y="1378915"/>
            <a:ext cx="9144000" cy="4271555"/>
          </a:xfrm>
        </p:spPr>
        <p:txBody>
          <a:bodyPr>
            <a:normAutofit/>
          </a:bodyPr>
          <a:lstStyle/>
          <a:p>
            <a:pPr algn="ctr"/>
            <a:r>
              <a:rPr lang="id-ID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PEMATERI</a:t>
            </a:r>
            <a:endParaRPr lang="id-ID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d-ID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MUSLIM S.Pd.,</a:t>
            </a:r>
            <a:r>
              <a:rPr lang="id-ID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</a:t>
            </a:r>
            <a:endParaRPr lang="id-ID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d-ID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MGMP PJOK SMA/SMK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60" y="3220839"/>
            <a:ext cx="6400800" cy="346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1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Sejarah Olahraga Petanque</a:t>
            </a:r>
            <a:endParaRPr lang="id-ID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>
            <a:normAutofit/>
          </a:bodyPr>
          <a:lstStyle/>
          <a:p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berasal dari bahasa occitan yakni “</a:t>
            </a:r>
            <a:r>
              <a:rPr lang="id-ID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Pen Tanco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yang berarti “kaki Rapat”.Sejarah </a:t>
            </a:r>
            <a:r>
              <a:rPr lang="id-ID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berawal pada abad ke-6 SM orang Yunani Kuno telah memainkan permainan melempar koin, batu datar, dan bola batu, disebut spheristics. Permainan dengan menambahkan target yang harus didekati </a:t>
            </a:r>
            <a:r>
              <a:rPr lang="id-ID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sedekat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mungkin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adalah hasil modifikasi dari bangsa Romawi Kuno. Yang membawa variasi Romawi ke </a:t>
            </a:r>
            <a:r>
              <a:rPr lang="id-ID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Frovence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adalah pelaut dan tentara Romawi. Sebuah makam Romawi di </a:t>
            </a:r>
            <a:r>
              <a:rPr lang="id-ID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Florence </a:t>
            </a:r>
            <a:r>
              <a:rPr lang="id-ID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menunjukkan orang bermain permainan ini, membungkuk untuk mengukur poin. Perkembangan setelah itu masyarakat Roma, menggantikan bola batu dengan bola kayu, dan memberi mereka bobot yang lebih besar</a:t>
            </a:r>
            <a:r>
              <a:rPr lang="id-ID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d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69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Sejarah Olahraga </a:t>
            </a:r>
            <a:r>
              <a:rPr lang="id-I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di Indonesia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017" y="1489166"/>
            <a:ext cx="10877595" cy="4422056"/>
          </a:xfrm>
        </p:spPr>
        <p:txBody>
          <a:bodyPr/>
          <a:lstStyle/>
          <a:p>
            <a:r>
              <a:rPr lang="id-ID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</a:t>
            </a:r>
            <a:r>
              <a:rPr lang="id-I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merupakan olahraga baru bagi Indonesia yang dipertandingkan di SEA GAMES XXVI tahun 2011 di Palembang, Indonesia. Federasi Olahraga </a:t>
            </a:r>
            <a:r>
              <a:rPr lang="id-ID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</a:t>
            </a:r>
            <a:r>
              <a:rPr lang="id-I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Indonesia terbentuk pada tanggal 18 Maret 2011. Berdirinya Venue </a:t>
            </a:r>
            <a:r>
              <a:rPr lang="id-ID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</a:t>
            </a:r>
            <a:r>
              <a:rPr lang="id-I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komplek olahraga Jakabaring yang representatif sebagai pusat pelatihan dan pembinaan sebagai bentuk pemanfaatan aset Petanque pasca SEA GAMES.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52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5688926" cy="1280890"/>
          </a:xfrm>
        </p:spPr>
        <p:txBody>
          <a:bodyPr/>
          <a:lstStyle/>
          <a:p>
            <a:pPr lvl="2" algn="l" defTabSz="457200" rtl="0">
              <a:spcBef>
                <a:spcPct val="0"/>
              </a:spcBef>
            </a:pPr>
            <a:r>
              <a:rPr lang="id-ID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Alat dan Perlengkapan </a:t>
            </a:r>
            <a:r>
              <a:rPr lang="id-ID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Petanque</a:t>
            </a:r>
            <a:r>
              <a:rPr lang="id-ID" sz="1600" dirty="0"/>
              <a:t/>
            </a:r>
            <a:br>
              <a:rPr lang="id-ID" sz="1600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1" y="1519645"/>
            <a:ext cx="11730445" cy="5050971"/>
          </a:xfrm>
        </p:spPr>
        <p:txBody>
          <a:bodyPr/>
          <a:lstStyle/>
          <a:p>
            <a:pPr lvl="3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Lapangan</a:t>
            </a:r>
          </a:p>
          <a:p>
            <a:pPr lvl="4"/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Lapangan berukuran : lebar 4 m x panjang 15 </a:t>
            </a:r>
            <a:r>
              <a:rPr lang="id-I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Permukaan dapat terbuat dari rumput, batu seplit atau kerikil, tanah liat, atau permukaan buatan. Usahakan permukaan rata dan tidak berubah-ubah</a:t>
            </a:r>
            <a:r>
              <a:rPr lang="id-I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28800" lvl="4" indent="0">
              <a:buNone/>
            </a:pP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4" indent="0">
              <a:buNone/>
            </a:pPr>
            <a:endParaRPr lang="id-ID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4" indent="0">
              <a:buNone/>
            </a:pP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Imag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2926" y="3775167"/>
            <a:ext cx="7792045" cy="24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15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731" y="195943"/>
            <a:ext cx="9897881" cy="6335486"/>
          </a:xfrm>
        </p:spPr>
        <p:txBody>
          <a:bodyPr/>
          <a:lstStyle/>
          <a:p>
            <a:pPr lvl="0"/>
            <a:r>
              <a:rPr lang="id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Bola </a:t>
            </a:r>
            <a:r>
              <a:rPr lang="id-ID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Besi</a:t>
            </a:r>
          </a:p>
          <a:p>
            <a:pPr lvl="0"/>
            <a:r>
              <a:rPr lang="id-ID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Petanque 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dimainkan dengan satu set bola yang berjumlah 3 bola besi dan1 bola </a:t>
            </a:r>
            <a:r>
              <a:rPr lang="id-ID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kayu</a:t>
            </a:r>
          </a:p>
          <a:p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 terbuat dari besi dan bola sasaran terbuat dari kayu atau plastik padat yang </a:t>
            </a:r>
            <a:r>
              <a:rPr lang="id-ID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berwarna</a:t>
            </a:r>
          </a:p>
          <a:p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 </a:t>
            </a:r>
            <a:r>
              <a:rPr lang="id-ID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Petanque 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berdiameter 70,5-80,0 </a:t>
            </a:r>
            <a:r>
              <a:rPr lang="id-ID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</a:p>
          <a:p>
            <a:pPr marL="342900" lvl="1" indent="-342900"/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Berat bola besi 650-800gram</a:t>
            </a:r>
            <a:r>
              <a:rPr lang="id-ID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1" indent="-342900"/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 untuk kompetisi harus memiliki nomor seri yang membedakan denganbola lain</a:t>
            </a:r>
          </a:p>
          <a:p>
            <a:pPr marL="342900" lvl="1" indent="-342900"/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id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id-ID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7" name="Imag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3341" y="3062877"/>
            <a:ext cx="3263900" cy="253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14846"/>
            <a:ext cx="8915400" cy="5068388"/>
          </a:xfrm>
        </p:spPr>
        <p:txBody>
          <a:bodyPr/>
          <a:lstStyle/>
          <a:p>
            <a:pPr lvl="0"/>
            <a:r>
              <a:rPr lang="id-ID" b="1" dirty="0"/>
              <a:t>Jake (Bola kayu)</a:t>
            </a:r>
          </a:p>
          <a:p>
            <a:pPr marL="0" indent="0">
              <a:buNone/>
            </a:pP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Terbuat dari plastik dan kayu, dengan diameter 30 mm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Imag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6971" y="2590799"/>
            <a:ext cx="3978729" cy="221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2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849086"/>
            <a:ext cx="8915400" cy="5062136"/>
          </a:xfrm>
        </p:spPr>
        <p:txBody>
          <a:bodyPr/>
          <a:lstStyle/>
          <a:p>
            <a:pPr lvl="0"/>
            <a:r>
              <a:rPr lang="id-ID" b="1" dirty="0"/>
              <a:t>Circle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Circle atau lingkaran digunakan sebagai tempat pemain berdiri atau mencangkung untuk melempar bola, berdiameter 50 cm dan terbuat dari plastic, bisa juga terbuat dari rotan.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Image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717" y="2514599"/>
            <a:ext cx="2745060" cy="247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9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522513"/>
            <a:ext cx="8915400" cy="5564777"/>
          </a:xfrm>
        </p:spPr>
        <p:txBody>
          <a:bodyPr/>
          <a:lstStyle/>
          <a:p>
            <a:pPr lvl="0"/>
            <a:r>
              <a:rPr lang="id-ID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Alat </a:t>
            </a:r>
            <a:r>
              <a:rPr lang="id-ID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Pengukur</a:t>
            </a:r>
            <a:endParaRPr lang="id-ID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Meteran pengukur untuk jarak permainan lebih dari 10 meter.Dan meteran untuk mengukur jarak antar bola biasanya berukuran </a:t>
            </a:r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centimeter.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Kegunaan alat pengukur untuk menyelesaikan argumen mengenai mana dari dua bola yang mendekati jack.</a:t>
            </a:r>
          </a:p>
          <a:p>
            <a:pPr marL="0" lvl="0" indent="0">
              <a:buNone/>
            </a:pPr>
            <a:endParaRPr lang="id-ID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Image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5349" y="2821574"/>
            <a:ext cx="5120640" cy="278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6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4526" y="470263"/>
            <a:ext cx="8915400" cy="5480148"/>
          </a:xfrm>
        </p:spPr>
        <p:txBody>
          <a:bodyPr>
            <a:normAutofit/>
          </a:bodyPr>
          <a:lstStyle/>
          <a:p>
            <a:pPr marL="342900" lvl="2" indent="-342900"/>
            <a:r>
              <a:rPr lang="id-ID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Nomor Pertandingan</a:t>
            </a:r>
          </a:p>
          <a:p>
            <a:pPr lvl="3"/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Pemain atau </a:t>
            </a:r>
            <a:r>
              <a:rPr lang="id-ID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                                         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id-ID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</a:t>
            </a:r>
            <a:r>
              <a:rPr lang="id-ID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 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id-ID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</a:t>
            </a:r>
            <a:r>
              <a:rPr lang="id-ID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</a:p>
          <a:p>
            <a:pPr marL="1828800" lvl="4" indent="0">
              <a:buNone/>
            </a:pPr>
            <a:endParaRPr lang="id-ID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Pemain atau </a:t>
            </a:r>
            <a:r>
              <a:rPr lang="id-ID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Double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id-ID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</a:t>
            </a:r>
            <a:r>
              <a:rPr lang="id-ID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id-ID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</a:t>
            </a:r>
            <a:r>
              <a:rPr lang="id-ID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r>
              <a:rPr lang="id-ID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</a:t>
            </a:r>
            <a:r>
              <a:rPr lang="id-ID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</a:t>
            </a:r>
          </a:p>
          <a:p>
            <a:pPr lvl="4"/>
            <a:endParaRPr lang="id-ID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0" lvl="4" indent="0">
              <a:buNone/>
            </a:pP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6714308" y="940525"/>
            <a:ext cx="5316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4550" lvl="4" indent="-285750" algn="just">
              <a:buFont typeface="Wingdings" panose="05000000000000000000" pitchFamily="2" charset="2"/>
              <a:buChar char="v"/>
            </a:pP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Pemain atau </a:t>
            </a:r>
            <a:r>
              <a:rPr lang="id-ID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Triple</a:t>
            </a:r>
            <a:endParaRPr lang="id-ID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0" lvl="5" indent="-285750" algn="just">
              <a:buFont typeface="Wingdings" panose="05000000000000000000" pitchFamily="2" charset="2"/>
              <a:buChar char="Ø"/>
            </a:pPr>
            <a:r>
              <a:rPr lang="id-ID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Triple Men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0" lvl="5" indent="-285750" algn="just">
              <a:buFont typeface="Wingdings" panose="05000000000000000000" pitchFamily="2" charset="2"/>
              <a:buChar char="Ø"/>
            </a:pPr>
            <a:r>
              <a:rPr lang="id-ID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Triple Women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0" lvl="5" indent="-285750" algn="just">
              <a:buFont typeface="Wingdings" panose="05000000000000000000" pitchFamily="2" charset="2"/>
              <a:buChar char="Ø"/>
            </a:pPr>
            <a:r>
              <a:rPr lang="id-ID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Triple Mix</a:t>
            </a:r>
            <a:endParaRPr lang="id-ID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4307" y="2518731"/>
            <a:ext cx="5316583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14550" lvl="4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Pemain </a:t>
            </a:r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0" lvl="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</a:t>
            </a:r>
            <a:r>
              <a:rPr lang="id-ID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endParaRPr lang="id-ID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0" lvl="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d-ID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</a:t>
            </a:r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42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09006"/>
            <a:ext cx="9675812" cy="5702216"/>
          </a:xfrm>
        </p:spPr>
        <p:txBody>
          <a:bodyPr/>
          <a:lstStyle/>
          <a:p>
            <a:pPr marL="0" lvl="2" indent="0" algn="ctr">
              <a:buNone/>
            </a:pPr>
            <a:r>
              <a:rPr lang="id-ID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Teknik dasar dalam permainan </a:t>
            </a:r>
            <a:r>
              <a:rPr lang="id-ID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Petanque</a:t>
            </a:r>
            <a:endParaRPr lang="id-ID" dirty="0" smtClean="0"/>
          </a:p>
          <a:p>
            <a:pPr lvl="0">
              <a:lnSpc>
                <a:spcPct val="150000"/>
              </a:lnSpc>
            </a:pP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Lemparan Untuk Menuju Titik Sasaran (</a:t>
            </a:r>
            <a:r>
              <a:rPr lang="id-ID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Throwing for pointing</a:t>
            </a:r>
            <a:r>
              <a:rPr lang="id-ID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d-ID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id-ID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Roll 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Lemparan dengan menggelindingkan bola ke tanah</a:t>
            </a:r>
            <a:r>
              <a:rPr lang="id-ID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d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lemparan dengan cara menggelindingkan bola menyusur tanah tanpa adanya lemparan melambung.Biasanya teknik ini dipakai dilapangan yang terbuat dari pasir ataupun batu kerikil kecil dan berjenis tanah keras.</a:t>
            </a:r>
          </a:p>
          <a:p>
            <a:pPr marL="0" lvl="2" indent="0">
              <a:lnSpc>
                <a:spcPct val="150000"/>
              </a:lnSpc>
              <a:buNone/>
            </a:pPr>
            <a:endParaRPr lang="id-ID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8697" y="3291840"/>
            <a:ext cx="6740434" cy="218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2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731" y="261257"/>
            <a:ext cx="9897881" cy="5649965"/>
          </a:xfrm>
        </p:spPr>
        <p:txBody>
          <a:bodyPr/>
          <a:lstStyle/>
          <a:p>
            <a:pPr marL="457200" lvl="1" indent="0" algn="ctr">
              <a:buNone/>
            </a:pPr>
            <a:r>
              <a:rPr lang="id-ID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Soft-Lob </a:t>
            </a:r>
            <a:r>
              <a:rPr lang="id-ID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Lemparan Setengah Parabol</a:t>
            </a:r>
            <a:r>
              <a:rPr lang="id-ID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lvl="1" indent="0" algn="ctr">
              <a:buNone/>
            </a:pPr>
            <a:endParaRPr lang="id-ID" dirty="0"/>
          </a:p>
          <a:p>
            <a:pPr>
              <a:lnSpc>
                <a:spcPct val="150000"/>
              </a:lnSpc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Teknik lemparan dengan cara melempar bola sedikit melambung diudara. Biasanya teknik ini digunakan dilapangan yang berjenis tanah keras dan berbatu kerikil kecil.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Image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0137" y="3047999"/>
            <a:ext cx="7067005" cy="190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535577"/>
            <a:ext cx="8915400" cy="5375645"/>
          </a:xfrm>
        </p:spPr>
        <p:txBody>
          <a:bodyPr/>
          <a:lstStyle/>
          <a:p>
            <a:pPr marL="457200" lvl="1" indent="0" algn="ctr">
              <a:buNone/>
            </a:pPr>
            <a:r>
              <a:rPr lang="id-ID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High-Lob </a:t>
            </a:r>
            <a:r>
              <a:rPr lang="id-ID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(Lemparan Tinggi Parabol</a:t>
            </a:r>
            <a:r>
              <a:rPr lang="id-ID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lvl="1" indent="0" algn="ctr">
              <a:buNone/>
            </a:pPr>
            <a:endParaRPr lang="id-ID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Teknik lemparan dengan cara melempar bola melambung tinggi diudara. Biasanya teknik ini digunakan dilapangan yang berjenis tanah basah, berpasir, dan berkerikil kecil.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Image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6263" y="2781300"/>
            <a:ext cx="8490857" cy="312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7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0728" y="596281"/>
            <a:ext cx="9049794" cy="6008914"/>
          </a:xfrm>
        </p:spPr>
        <p:txBody>
          <a:bodyPr/>
          <a:lstStyle/>
          <a:p>
            <a:pPr marL="0" lvl="0" indent="0" algn="ctr">
              <a:buNone/>
            </a:pPr>
            <a:r>
              <a:rPr lang="id-ID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Lemparan untuk </a:t>
            </a:r>
            <a:r>
              <a:rPr lang="id-ID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menembak</a:t>
            </a:r>
          </a:p>
          <a:p>
            <a:pPr marL="0" lvl="0" indent="0" algn="ctr">
              <a:buNone/>
            </a:pPr>
            <a:endParaRPr lang="id-ID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Shooting 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 jenis lemparan untuk mengusir bosi lawan dari boka target</a:t>
            </a:r>
            <a:r>
              <a:rPr lang="id-ID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 beberapa cara melakukan </a:t>
            </a:r>
            <a:r>
              <a:rPr lang="id-ID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Shooting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yaitu:</a:t>
            </a:r>
          </a:p>
          <a:p>
            <a:endParaRPr lang="id-ID" dirty="0"/>
          </a:p>
          <a:p>
            <a:pPr lvl="1"/>
            <a:r>
              <a:rPr lang="id-ID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Shot On The </a:t>
            </a:r>
            <a:r>
              <a:rPr lang="id-ID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</a:t>
            </a:r>
            <a:r>
              <a:rPr lang="id-ID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d-ID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Salah satu jenis </a:t>
            </a:r>
            <a:r>
              <a:rPr lang="id-ID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Shooting </a:t>
            </a:r>
            <a:r>
              <a:rPr lang="id-I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 perkenanan nya langsung presentuhan bola besi dengan bola besi tanpa menyentuh tanah terlebih dahulu</a:t>
            </a: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4" name="Image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6067" y="4320472"/>
            <a:ext cx="6455208" cy="211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8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65760"/>
            <a:ext cx="8915400" cy="5545462"/>
          </a:xfrm>
        </p:spPr>
        <p:txBody>
          <a:bodyPr/>
          <a:lstStyle/>
          <a:p>
            <a:pPr lvl="1"/>
            <a:r>
              <a:rPr lang="id-ID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 </a:t>
            </a:r>
            <a:r>
              <a:rPr lang="id-ID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Shot</a:t>
            </a:r>
            <a:endParaRPr lang="id-ID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200000"/>
              </a:lnSpc>
            </a:pPr>
            <a:r>
              <a:rPr lang="id-ID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Salah 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 jenis </a:t>
            </a:r>
            <a:r>
              <a:rPr lang="id-ID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Shooting </a:t>
            </a:r>
            <a:r>
              <a:rPr lang="id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dimana bola yang dilemparkan terlebih dahulu menyentuh tanah dekat dengan bola sasaran sebelum menyentuh atau mengenai bola </a:t>
            </a:r>
            <a:r>
              <a:rPr lang="id-ID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</a:p>
          <a:p>
            <a:pPr marL="457200" lvl="1" indent="0">
              <a:lnSpc>
                <a:spcPct val="200000"/>
              </a:lnSpc>
              <a:buNone/>
            </a:pPr>
            <a:endParaRPr lang="id-ID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9212" y="2907983"/>
            <a:ext cx="8292148" cy="285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0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793" y="156754"/>
            <a:ext cx="10411097" cy="6544491"/>
          </a:xfrm>
        </p:spPr>
        <p:txBody>
          <a:bodyPr>
            <a:normAutofit/>
          </a:bodyPr>
          <a:lstStyle/>
          <a:p>
            <a:pPr marL="0" lvl="2" indent="0" algn="ctr">
              <a:buNone/>
            </a:pPr>
            <a:r>
              <a:rPr lang="id-ID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 bermain atau peraturan cabang olahraga </a:t>
            </a:r>
            <a:r>
              <a:rPr lang="id-ID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petanque</a:t>
            </a:r>
            <a:endParaRPr lang="id-ID" b="1" i="1" dirty="0"/>
          </a:p>
          <a:p>
            <a:pPr marL="0" lvl="2" indent="0">
              <a:buNone/>
            </a:pPr>
            <a:endParaRPr lang="id-ID" b="1" i="1" dirty="0" smtClean="0"/>
          </a:p>
          <a:p>
            <a:pPr lvl="0"/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dapat dimainkan 1 lawan 1, 2 lawan 2, dan 3 lawan 3 Pa/Pi ataumix dan tidak ada batasa usia.</a:t>
            </a:r>
          </a:p>
          <a:p>
            <a:pPr lvl="0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Setiap pemain memegang 3 bosi kecuali pemain 3 lawan 3 setiap pemain hanya memegang 2 bosi.</a:t>
            </a:r>
          </a:p>
          <a:p>
            <a:pPr lvl="0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Permainan diawali dengan “Tos”, pemenang tos dipersilahkan melempar boke (jake) dari dalam lingkaran yang diletakkan disalah satu sisi lapangan dengan jarak lemparan minimal 6 meter maksimal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meter, jika belum memenuhi jarak tersebut atau gagal. lawan yang melakukan lemparan atau memindahkan boke (jake) sesuai keinginan lawan.</a:t>
            </a:r>
          </a:p>
          <a:p>
            <a:pPr lvl="0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Setelah boke (bola kecil) dilempar, selanjutnya pemenang “tos” melempar Boule ( Bola besar) sedekat mungkin ke boke.</a:t>
            </a:r>
          </a:p>
          <a:p>
            <a:pPr lvl="0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Selanjutnya giliran lawan melempar, sebisa mungkin mengarah semakin dekat ke boke atau bisa mengenai bola lawan hingga jauh</a:t>
            </a:r>
          </a:p>
          <a:p>
            <a:pPr lvl="0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 yang paling jauh bosi nya dari boke, itu yang main terus sampai habis atau sampai bosi kita labih dekat dari pada bosi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lawan.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yang didapat berasal dari bola yang kita lempar sedekat mungkin dari bola lawan ke boke.</a:t>
            </a:r>
          </a:p>
          <a:p>
            <a:pPr lvl="0"/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Pemain atau tim yang bisa mencapai skor 11 atau 13 terlebih dahulu adalah pemenangnya.</a:t>
            </a:r>
          </a:p>
          <a:p>
            <a:pPr marL="0" lvl="2" indent="0">
              <a:buNone/>
            </a:pPr>
            <a:endParaRPr lang="id-ID" b="1" i="1" dirty="0" smtClean="0"/>
          </a:p>
          <a:p>
            <a:pPr marL="342900" lvl="2" indent="-342900"/>
            <a:endParaRPr lang="id-ID" sz="12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6442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086" y="130630"/>
            <a:ext cx="11129554" cy="1005840"/>
          </a:xfrm>
        </p:spPr>
        <p:txBody>
          <a:bodyPr/>
          <a:lstStyle/>
          <a:p>
            <a:pPr marL="0" indent="0" algn="ctr">
              <a:buNone/>
            </a:pPr>
            <a:r>
              <a:rPr lang="id-I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id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Latihan Olahraga Petanque </a:t>
            </a:r>
            <a:r>
              <a:rPr lang="id-I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Atlet Eskul SMA negeri 1 Arongan Lambalek</a:t>
            </a:r>
          </a:p>
          <a:p>
            <a:pPr marL="0" indent="0" algn="ctr">
              <a:buNone/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Petanque itu butuh akurasi, fokus, dan feeling. Jadi latihannya dibagi 3: teknik, fisik, mental</a:t>
            </a:r>
            <a:endParaRPr lang="id-ID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id-ID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id-ID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1520" y="1332410"/>
            <a:ext cx="5068388" cy="26648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Senin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Teknik Dasar Lempar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Pemanasan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menit: lari kecil + stretching pergelangan tangan &amp; bahu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Latihan Pointing 3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menit: 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Jarak 6m: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100x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lempar, target lingkaran 50cm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Jarak 7m: 5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0x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lempar, target lingkaran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30cm 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Pendinggan </a:t>
            </a:r>
            <a:r>
              <a:rPr lang="id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vs 1 </a:t>
            </a:r>
            <a:r>
              <a:rPr lang="id-ID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(Single)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5601" y="1332410"/>
            <a:ext cx="5273039" cy="163285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Rabu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Teknik Shooting / Nembak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Pemanasan 15 menit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Latihan Shooting 60 menit:</a:t>
            </a:r>
          </a:p>
          <a:p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Nembak bola dari jarak 6m - 9m: 100x</a:t>
            </a:r>
          </a:p>
          <a:p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Game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30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menit: 1 vs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1520" y="4302033"/>
            <a:ext cx="5068388" cy="22990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Kamis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Fisik &amp; Koordinasi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Kekuatan lengan &amp; core 30 menit: plank, push up, dumbbell 1-2kg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Latihan keseimbangan 20 menit: lempar sambil berdiri 1 kaki</a:t>
            </a:r>
          </a:p>
          <a:p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Agility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menit: cone drill + jalan di garis lurus biar langkah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05600" y="3313610"/>
            <a:ext cx="5273039" cy="19768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id-ID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Sabtu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Mental &amp; Game</a:t>
            </a:r>
          </a:p>
          <a:p>
            <a:pPr>
              <a:lnSpc>
                <a:spcPct val="150000"/>
              </a:lnSpc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id-ID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Match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 menit: main tim doublet/triplet sesuai format lomba</a:t>
            </a:r>
          </a:p>
          <a:p>
            <a:pPr>
              <a:lnSpc>
                <a:spcPct val="150000"/>
              </a:lnSpc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Evaluasi 15 menit: catat kelemahan, diskusi strategi</a:t>
            </a:r>
          </a:p>
          <a:p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9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2391" y="135028"/>
            <a:ext cx="4133571" cy="413612"/>
          </a:xfrm>
        </p:spPr>
        <p:txBody>
          <a:bodyPr>
            <a:normAutofit/>
          </a:bodyPr>
          <a:lstStyle/>
          <a:p>
            <a:r>
              <a:rPr lang="id-ID" sz="2000" b="1" dirty="0" smtClean="0">
                <a:solidFill>
                  <a:schemeClr val="tx1"/>
                </a:solidFill>
              </a:rPr>
              <a:t>Foto Atlet Petanque Aceh Barat</a:t>
            </a:r>
            <a:endParaRPr lang="id-ID" sz="20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3" y="912216"/>
            <a:ext cx="4211517" cy="29712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607" y="912216"/>
            <a:ext cx="2130014" cy="29712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774" y="796064"/>
            <a:ext cx="5016650" cy="54541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26" y="4247088"/>
            <a:ext cx="2025461" cy="20031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18" y="4109421"/>
            <a:ext cx="2717819" cy="258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7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hatsApp Video 2026-09-18 at 12.32.0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00800" y="1177290"/>
            <a:ext cx="5440680" cy="5326380"/>
          </a:xfrm>
          <a:prstGeom prst="rect">
            <a:avLst/>
          </a:prstGeom>
        </p:spPr>
      </p:pic>
      <p:pic>
        <p:nvPicPr>
          <p:cNvPr id="6" name="WhatsApp Video 2026-09-18 at 12.31.59 (1)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" y="1177290"/>
            <a:ext cx="4834890" cy="53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0503" y="365760"/>
            <a:ext cx="9114109" cy="55454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d-ID" dirty="0" smtClean="0"/>
          </a:p>
          <a:p>
            <a:pPr marL="0" indent="0" algn="ctr">
              <a:buNone/>
            </a:pPr>
            <a:r>
              <a:rPr lang="id-ID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Satu Boka Tiga Bosi Kita Tetap Saudara</a:t>
            </a:r>
          </a:p>
          <a:p>
            <a:pPr marL="0" indent="0">
              <a:buNone/>
            </a:pPr>
            <a:endParaRPr lang="id-ID" dirty="0"/>
          </a:p>
          <a:p>
            <a:pPr marL="0" indent="0" algn="ctr">
              <a:buNone/>
            </a:pP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Mens sana in corpore </a:t>
            </a:r>
            <a:r>
              <a:rPr lang="it-IT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sano</a:t>
            </a:r>
            <a:r>
              <a:rPr lang="id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”Jiwa yang sehat dalam tubuh yang sehat.” </a:t>
            </a:r>
            <a:br>
              <a:rPr lang="id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d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d-ID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 smtClean="0"/>
          </a:p>
          <a:p>
            <a:pPr marL="0" indent="0" algn="ctr">
              <a:buNone/>
            </a:pPr>
            <a:r>
              <a:rPr lang="id-ID" sz="6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Sekian dan terimakasih</a:t>
            </a:r>
            <a:endParaRPr lang="id-ID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08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</TotalTime>
  <Words>938</Words>
  <Application>Microsoft Office PowerPoint</Application>
  <PresentationFormat>Widescreen</PresentationFormat>
  <Paragraphs>106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Century Gothic</vt:lpstr>
      <vt:lpstr>Times New Roman</vt:lpstr>
      <vt:lpstr>Wingdings</vt:lpstr>
      <vt:lpstr>Wingdings 3</vt:lpstr>
      <vt:lpstr>Wisp</vt:lpstr>
      <vt:lpstr>OLAHRGA PETANQUE    </vt:lpstr>
      <vt:lpstr>Sejarah Olahraga Petanque</vt:lpstr>
      <vt:lpstr>Sejarah Olahraga Petanque di Indonesia</vt:lpstr>
      <vt:lpstr>Alat dan Perlengkapan Petanque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Foto Atlet Petanque Aceh Barat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 OLAHRAGA PETANQUE Petanque (diucapkan [pe.tɑ̃ːk] dalam bahasa Prancis atau pay/tah~k atau petong) awalnya merupakan permainan tradisional asal negara Prancis yang merupakan pengembangan dari permainan zaman Yunani Kuno sekira abad ke-6 SM, versi modern dari permainan petanque diperkenalkan oleh Jules Boule Lenoir pada tahun 1907 di kota La Ciotat, di Provence, di selatan Prancis.</dc:title>
  <dc:creator>Windows User</dc:creator>
  <cp:lastModifiedBy>Windows User</cp:lastModifiedBy>
  <cp:revision>18</cp:revision>
  <dcterms:created xsi:type="dcterms:W3CDTF">2026-09-17T07:21:47Z</dcterms:created>
  <dcterms:modified xsi:type="dcterms:W3CDTF">2026-09-18T06:35:00Z</dcterms:modified>
</cp:coreProperties>
</file>