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3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657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49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611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6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338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259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79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50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65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9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418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376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48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2740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6080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426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856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67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16764" y="1423565"/>
            <a:ext cx="7766936" cy="1646302"/>
          </a:xfrm>
        </p:spPr>
        <p:txBody>
          <a:bodyPr/>
          <a:lstStyle/>
          <a:p>
            <a:pPr algn="ctr">
              <a:defRPr sz="2800" b="1">
                <a:latin typeface="Aptos Display"/>
              </a:defRPr>
            </a:pPr>
            <a:r>
              <a:rPr dirty="0"/>
              <a:t>SOSIALISASI SIDAKOTA ACEH</a:t>
            </a:r>
            <a:r>
              <a:rPr lang="id-ID" dirty="0"/>
              <a:t> MELALUI MGMP </a:t>
            </a:r>
            <a:r>
              <a:rPr lang="en-ID" dirty="0" smtClean="0"/>
              <a:t>MATEMATIKA SMA</a:t>
            </a:r>
            <a:br>
              <a:rPr lang="en-ID" dirty="0" smtClean="0"/>
            </a:br>
            <a:r>
              <a:rPr lang="en-ID" dirty="0" smtClean="0"/>
              <a:t>KOTA SUUBUUSSALAM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7681" y="3955628"/>
            <a:ext cx="6987645" cy="1388534"/>
          </a:xfrm>
        </p:spPr>
        <p:txBody>
          <a:bodyPr>
            <a:normAutofit fontScale="92500" lnSpcReduction="20000"/>
          </a:bodyPr>
          <a:lstStyle/>
          <a:p>
            <a:pPr algn="ctr">
              <a:defRPr sz="2000">
                <a:latin typeface="Aptos"/>
              </a:defRPr>
            </a:pPr>
            <a:r>
              <a:rPr dirty="0" err="1"/>
              <a:t>Sistem</a:t>
            </a:r>
            <a:r>
              <a:rPr dirty="0"/>
              <a:t> </a:t>
            </a:r>
            <a:r>
              <a:rPr dirty="0" err="1"/>
              <a:t>Informasi</a:t>
            </a:r>
            <a:r>
              <a:rPr dirty="0"/>
              <a:t> Data </a:t>
            </a:r>
            <a:r>
              <a:rPr dirty="0" err="1"/>
              <a:t>Sekolah</a:t>
            </a:r>
            <a:r>
              <a:rPr dirty="0"/>
              <a:t> Kita</a:t>
            </a:r>
          </a:p>
          <a:p>
            <a:pPr algn="ctr">
              <a:defRPr sz="2000">
                <a:latin typeface="Aptos"/>
              </a:defRPr>
            </a:pPr>
            <a:r>
              <a:rPr dirty="0" err="1"/>
              <a:t>Pemanfaatan</a:t>
            </a:r>
            <a:r>
              <a:rPr dirty="0"/>
              <a:t> Data Pendidikan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Perencanaan</a:t>
            </a:r>
            <a:r>
              <a:rPr dirty="0"/>
              <a:t>, </a:t>
            </a:r>
            <a:r>
              <a:rPr dirty="0" err="1"/>
              <a:t>Pemantauan</a:t>
            </a:r>
            <a:r>
              <a:rPr dirty="0"/>
              <a:t>, </a:t>
            </a:r>
            <a:r>
              <a:rPr dirty="0" err="1"/>
              <a:t>Evaluasi</a:t>
            </a:r>
            <a:r>
              <a:rPr dirty="0"/>
              <a:t>, dan </a:t>
            </a:r>
            <a:r>
              <a:rPr dirty="0" err="1"/>
              <a:t>Peningkatan</a:t>
            </a:r>
            <a:r>
              <a:rPr dirty="0"/>
              <a:t> </a:t>
            </a:r>
            <a:r>
              <a:rPr dirty="0" err="1"/>
              <a:t>Mutu</a:t>
            </a:r>
            <a:r>
              <a:rPr dirty="0"/>
              <a:t> Pendidikan</a:t>
            </a:r>
          </a:p>
          <a:p>
            <a:pPr algn="ctr">
              <a:defRPr sz="2000">
                <a:latin typeface="Aptos"/>
              </a:defRPr>
            </a:pPr>
            <a:r>
              <a:rPr dirty="0" err="1"/>
              <a:t>Dinas</a:t>
            </a:r>
            <a:r>
              <a:rPr dirty="0"/>
              <a:t> Pendidikan Aceh • </a:t>
            </a:r>
            <a:r>
              <a:rPr dirty="0" err="1"/>
              <a:t>Tahun</a:t>
            </a:r>
            <a:r>
              <a:rPr dirty="0"/>
              <a:t>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LATAR BELAKANG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Pengelolaan pendidikan membutuhkan data yang akurat, terintegrasi, diperbarui secara berkala, mudah dipantau, dan dapat digunakan sebagai dasar pengambilan keputusan.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SIDAKOTA mendukung pemantauan dan analisis data pendidikan Aceh secara lebih terintegrasi.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DATA → VALIDASI → ANALISIS → KEBIJAKAN → TINDAK LANJUT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APA ITU SIDAKOTA?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SIDAKOTA adalah Sistem Informasi Data Sekolah Kita.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Sistem informasi pendidikan untuk mengintegrasikan, menyajikan, memantau, dan menganalisis berbagai data pendidikan.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Prinsip utama: DATA → VALIDASI → ANALISIS → KEBIJAKAN → TINDAK LANJUT.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TUJUAN SIDAKOTA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Mendukung ketersediaan data pendidikan yang terintegrasi.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Meningkatkan kualitas dan validitas data.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Mempermudah pemantauan kondisi satuan pendidikan.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Mendukung analisis kebutuhan pendidikan.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Menjadi bahan perencanaan, monitoring, evaluasi, dan pengambilan keputusan berbasis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MANFAAT SIDAKOTA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Bagi Pemerintah: gambaran kondisi pendidikan, pemantauan indikator, dan dukungan perencanaan kebijakan.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Bagi Sekolah: melihat profil sekolah, mendukung pemutakhiran data, evaluasi, dan perencanaan.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Bagi Pimpinan: dasar pengambilan keputusan dan penetapan prioritas.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KOMPONEN DATA PENDIDIKAN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satuan 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peserta didik.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guru dan tenaga kependidikan.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sarana dan prasarana.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layanan dan indikator mutu 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rapor 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lulusan dan penelusuran lulusan.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pendukung perencanaan dan evaluasi.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DATA SEKOLAH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Identitas dan karakteristik satuan 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Lokasi dan layanan 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Peserta didik.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Pendidik dan tenaga kependidikan.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Sarana dan prasarana.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sekolah yang baik menjadi dasar bagi perencanaan yang tepat.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VALIDASI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Data tidak akurat dapat menyebabkan kesalahan membaca kondisi sekolah dan perencanaan yang tidak sesuai kebutuhan.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Prinsip validasi: BENAR → LENGKAP → KONSISTEN → TERBARUI → DAPAT DIPERTANGGUNGJAWABKAN.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Validasi dilakukan secara berkala oleh pihak yang berwenang.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DATA SARANA DAN PRASARANA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Membantu mengetahui kondisi layanan pendidikan.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Ruang kelas, laboratorium, perpustakaan, ruang guru, ruang kepala sekolah, sanitasi, dan fasilitas pembelajaran.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Mendukung penentuan kebutuhan pemeliharaan, perbaikan, dan pengembangan fasilitas.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DATA GURU DAN TENAGA KEPENDIDIKAN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Jumlah dan kualifikasi guru.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Distribusi dan kebutuhan guru.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Data tenaga kependidikan.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Kesesuaian kebutuhan dengan kondisi sekolah.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Mendukung ketersediaan pendidik dan tenaga kependidikan sesuai kebutuhan.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RAPOR PENDIDIKAN DAN ANALISIS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Mengidentifikasi kondisi satuan pendidikan.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Mengetahui indikator yang perlu diperhatikan.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Menentukan prioritas perbaikan.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Menyusun program tindak lanjut.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Melakukan evaluasi secara berkala.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DATA LULUSAN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Penelusuran lulusan membantu mengetahui keberlanjutan pendidikan dan aktivitas lulusan.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Informasi dapat mencakup melanjutkan pendidikan, bekerja, status belum terlacak, dan perguruan tinggi tujuan.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Data lulusan dapat menjadi bahan evaluasi layanan pendidikan.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PEMANFAATAN DATA UNTUK SEKOLAH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IDENTIFIKASI — mengetahui kondisi nyata.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REFLEKSI — menganalisis kekuatan dan permasalahan.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PERENCANAAN — menentukan program berdasarkan kebutuhan.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PELAKSANAAN — menjalankan program prioritas.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MONITORING &amp; EVALUASI — memantau hasil dan menentukan perbaikan.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PENGAMBILAN KEPUTUSAN BERBASIS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Kondisi nyata → Data → Analisis → Prioritas → Program → Pelaksanaan → Evaluasi.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Keputusan tidak hanya berdasarkan asumsi, tetapi berdasarkan bukti dan kondisi nyata.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Data harus diterjemahkan menjadi tindakan perbaikan yang terukur.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PERAN SEKOLAH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Kepala Sekolah: mengarahkan pengelolaan data dan monitoring.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Operator: mengelola, memperbarui, dan memeriksa data sesuai kewenangan.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Guru: memberikan data yang benar dan memanfaatkan informasi untuk pembelajaran.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Warga sekolah: mendukung budaya kerja berbasis data.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KEAMANAN DAN ETIKA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Menjaga kerahasiaan informasi pribadi.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Menggunakan hak akses sesuai kewenangan.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Menggunakan data secara tepat dan bertanggung jawab.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Tidak menyebarluaskan data sensitif sembarangan.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Menjaga keamanan akun dan tidak membagikan username/password.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LANGKAH TINDAK LANJUT SEKOLAH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Periksa kelengkapan data.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Pastikan data sesuai kondisi sebenarnya.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Lakukan validasi berkala.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Identifikasi indikator prioritas.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Susun program tindak lanjut.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Laksanakan, monitor, evaluasi, dan perbarui data.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→ ANALISIS → PROGRAM → AKSI → EVALUASI → DATA TERBARU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PENUTUP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Data yang akurat adalah dasar perencanaan yang tepat.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SIDAKOTA perlu dimanfaatkan untuk memahami kondisi, menentukan prioritas, mengambil keputusan, meningkatkan mutu layanan, dan mendorong perbaikan berkelanjutan.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SATU DATA, SATU ARAH, SATU KOMITMEN UNTUK MENINGKATKAN MUTU PENDIDIKAN ACEH.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TERIMA KASIH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4" y="485364"/>
            <a:ext cx="12117491" cy="588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06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29" y="809259"/>
            <a:ext cx="10507541" cy="523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6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650" y="904522"/>
            <a:ext cx="10926700" cy="504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9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3" y="823549"/>
            <a:ext cx="12031754" cy="521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40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913" y="780680"/>
            <a:ext cx="11460174" cy="529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6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47" y="816864"/>
            <a:ext cx="11006346" cy="447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60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408" y="752102"/>
            <a:ext cx="10924032" cy="48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0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59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93</TotalTime>
  <Words>731</Words>
  <Application>Microsoft Office PowerPoint</Application>
  <PresentationFormat>Widescreen</PresentationFormat>
  <Paragraphs>96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Aptos</vt:lpstr>
      <vt:lpstr>Aptos Display</vt:lpstr>
      <vt:lpstr>Arial</vt:lpstr>
      <vt:lpstr>Garamond</vt:lpstr>
      <vt:lpstr>Organic</vt:lpstr>
      <vt:lpstr>SOSIALISASI SIDAKOTA ACEH MELALUI MGMP MATEMATIKA SMA KOTA SUUBUUSSALAM</vt:lpstr>
      <vt:lpstr>LATAR BELAKANG</vt:lpstr>
      <vt:lpstr>APA ITU SIDAKOTA?</vt:lpstr>
      <vt:lpstr>TUJUAN SIDAKOTA</vt:lpstr>
      <vt:lpstr>MANFAAT SIDAKOTA</vt:lpstr>
      <vt:lpstr>KOMPONEN DATA PENDIDIKAN</vt:lpstr>
      <vt:lpstr>DATA SEKOLAH</vt:lpstr>
      <vt:lpstr>VALIDASI DATA</vt:lpstr>
      <vt:lpstr>DATA SARANA DAN PRASARANA</vt:lpstr>
      <vt:lpstr>DATA GURU DAN TENAGA KEPENDIDIKAN</vt:lpstr>
      <vt:lpstr>RAPOR PENDIDIKAN DAN ANALISIS</vt:lpstr>
      <vt:lpstr>DATA LULUSAN</vt:lpstr>
      <vt:lpstr>PEMANFAATAN DATA UNTUK SEKOLAH</vt:lpstr>
      <vt:lpstr>PENGAMBILAN KEPUTUSAN BERBASIS DATA</vt:lpstr>
      <vt:lpstr>PERAN SEKOLAH</vt:lpstr>
      <vt:lpstr>KEAMANAN DAN ETIKA DATA</vt:lpstr>
      <vt:lpstr>LANGKAH TINDAK LANJUT SEKOLAH</vt:lpstr>
      <vt:lpstr>PENUTUP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SOSIALISASI SIDAKOTA ACEH MELALUI MGMP BIOLOGI PIJAY</dc:title>
  <dc:subject/>
  <dc:creator>Lenovo</dc:creator>
  <cp:keywords/>
  <dc:description>generated using python-pptx</dc:description>
  <cp:lastModifiedBy>User</cp:lastModifiedBy>
  <cp:revision>6</cp:revision>
  <dcterms:created xsi:type="dcterms:W3CDTF">2013-01-27T09:14:16Z</dcterms:created>
  <dcterms:modified xsi:type="dcterms:W3CDTF">2026-08-26T04:27:51Z</dcterms:modified>
  <cp:category/>
</cp:coreProperties>
</file>