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2" r:id="rId10"/>
    <p:sldId id="264" r:id="rId11"/>
    <p:sldId id="291" r:id="rId12"/>
    <p:sldId id="265" r:id="rId13"/>
    <p:sldId id="266" r:id="rId14"/>
    <p:sldId id="293" r:id="rId15"/>
    <p:sldId id="267" r:id="rId16"/>
    <p:sldId id="294" r:id="rId17"/>
    <p:sldId id="295" r:id="rId18"/>
    <p:sldId id="296" r:id="rId19"/>
    <p:sldId id="288" r:id="rId20"/>
    <p:sldId id="268" r:id="rId21"/>
    <p:sldId id="289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305" r:id="rId31"/>
    <p:sldId id="306" r:id="rId32"/>
    <p:sldId id="308" r:id="rId33"/>
    <p:sldId id="30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97" r:id="rId45"/>
    <p:sldId id="298" r:id="rId46"/>
    <p:sldId id="299" r:id="rId47"/>
    <p:sldId id="301" r:id="rId48"/>
    <p:sldId id="302" r:id="rId49"/>
    <p:sldId id="303" r:id="rId50"/>
    <p:sldId id="304" r:id="rId51"/>
    <p:sldId id="300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0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3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50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6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1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25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58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73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49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1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60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00815-4B44-4C83-89B2-29BE445E827D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7006AF-2C9F-467C-864B-3DC857654F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51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4858" y="5486400"/>
            <a:ext cx="3733800" cy="1143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 smtClean="0"/>
              <a:t>Yusriansyah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S.Pd.I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000" b="1" dirty="0" smtClean="0"/>
              <a:t>Nip. 198501162010031002</a:t>
            </a:r>
            <a:endParaRPr lang="en-US" sz="20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4858" y="304800"/>
            <a:ext cx="3045542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/>
              <a:t>SMA </a:t>
            </a:r>
            <a:r>
              <a:rPr lang="en-US" sz="2800" b="1" dirty="0" err="1" smtClean="0"/>
              <a:t>Negeri</a:t>
            </a:r>
            <a:r>
              <a:rPr lang="en-US" sz="2800" b="1" dirty="0" smtClean="0"/>
              <a:t> 2 Kula</a:t>
            </a:r>
            <a:br>
              <a:rPr lang="en-US" sz="2800" b="1" dirty="0" smtClean="0"/>
            </a:br>
            <a:r>
              <a:rPr lang="en-US" sz="2000" b="1" dirty="0" err="1" smtClean="0"/>
              <a:t>Nagan</a:t>
            </a:r>
            <a:r>
              <a:rPr lang="en-US" sz="2000" b="1" dirty="0" smtClean="0"/>
              <a:t> Raya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53230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10" y="0"/>
            <a:ext cx="911247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053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09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013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2" y="46992"/>
            <a:ext cx="9128748" cy="681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7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" y="0"/>
            <a:ext cx="9118587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81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67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8" y="7668"/>
            <a:ext cx="9100162" cy="6850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32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" y="-27355"/>
            <a:ext cx="9155428" cy="688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741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" y="152400"/>
            <a:ext cx="901422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9544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029" y="0"/>
            <a:ext cx="917220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33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6" y="0"/>
            <a:ext cx="9156933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423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008"/>
            <a:ext cx="9144000" cy="6810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67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0" y="3799"/>
            <a:ext cx="9093630" cy="685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67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5" y="0"/>
            <a:ext cx="907223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203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040" y="0"/>
            <a:ext cx="918621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11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56" y="0"/>
            <a:ext cx="9161655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3413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89154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551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55" y="0"/>
            <a:ext cx="9153155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921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5430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2057400" y="4343400"/>
            <a:ext cx="1371600" cy="4572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02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70" y="-23864"/>
            <a:ext cx="9214870" cy="688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817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898144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342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88" y="17266"/>
            <a:ext cx="9197188" cy="684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25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29" y="24581"/>
            <a:ext cx="8948371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25" y="1971673"/>
            <a:ext cx="4295031" cy="359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028210"/>
            <a:ext cx="2819400" cy="227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403537"/>
            <a:ext cx="2952135" cy="2356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3031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822" y="0"/>
            <a:ext cx="92889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654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8" y="0"/>
            <a:ext cx="922506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976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188" cy="681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24400" y="2209800"/>
            <a:ext cx="20574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Fx</a:t>
            </a:r>
            <a:r>
              <a:rPr lang="en-US" dirty="0" smtClean="0"/>
              <a:t> = F </a:t>
            </a:r>
            <a:r>
              <a:rPr lang="en-US" dirty="0" err="1" smtClean="0"/>
              <a:t>cos</a:t>
            </a:r>
            <a:r>
              <a:rPr lang="en-US" dirty="0" smtClean="0"/>
              <a:t> </a:t>
            </a:r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24400" y="2590800"/>
            <a:ext cx="2057400" cy="381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Fy</a:t>
            </a:r>
            <a:r>
              <a:rPr lang="en-US" dirty="0" smtClean="0"/>
              <a:t> = F sin </a:t>
            </a:r>
            <a:r>
              <a:rPr lang="en-US" b="1" dirty="0" smtClean="0"/>
              <a:t>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57773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" y="0"/>
            <a:ext cx="920229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81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471"/>
            <a:ext cx="9144000" cy="6877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91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70" y="46290"/>
            <a:ext cx="9151470" cy="6811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8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Latihan</a:t>
            </a:r>
            <a:r>
              <a:rPr lang="en-US" dirty="0" smtClean="0"/>
              <a:t>: </a:t>
            </a:r>
            <a:r>
              <a:rPr lang="en-US" dirty="0" err="1" smtClean="0"/>
              <a:t>uji</a:t>
            </a:r>
            <a:r>
              <a:rPr lang="en-US" dirty="0" smtClean="0"/>
              <a:t> </a:t>
            </a:r>
            <a:r>
              <a:rPr lang="en-US" dirty="0" err="1" smtClean="0"/>
              <a:t>Pemahaman</a:t>
            </a:r>
            <a:r>
              <a:rPr lang="en-US" dirty="0" smtClean="0"/>
              <a:t> hal.9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915400" cy="521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756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7086600" cy="284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" y="3352800"/>
            <a:ext cx="3214255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874" y="3428999"/>
            <a:ext cx="3002526" cy="2971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7252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05200"/>
            <a:ext cx="4419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099" y="1925894"/>
            <a:ext cx="4018701" cy="4219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114800" cy="2973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014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2476500"/>
            <a:ext cx="34480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1603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1191" cy="6791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79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" y="-25866"/>
            <a:ext cx="9136626" cy="688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34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069"/>
            <a:ext cx="9121884" cy="6831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611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" y="0"/>
            <a:ext cx="91555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466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2" y="28983"/>
            <a:ext cx="9130008" cy="6829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54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28" y="18414"/>
            <a:ext cx="9192628" cy="683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40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90"/>
            <a:ext cx="9143999" cy="6860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32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66" y="34374"/>
            <a:ext cx="9163766" cy="6823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24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3" y="0"/>
            <a:ext cx="911299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4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Praktikum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Gaya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:</a:t>
            </a:r>
          </a:p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Vektor</a:t>
            </a:r>
            <a:endParaRPr lang="en-US" dirty="0"/>
          </a:p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membuktikan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vector </a:t>
            </a:r>
            <a:r>
              <a:rPr lang="en-US" b="1" dirty="0" err="1"/>
              <a:t>Fx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Fy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vektor</a:t>
            </a:r>
            <a:endParaRPr lang="en-US" dirty="0"/>
          </a:p>
          <a:p>
            <a:pPr lvl="0"/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Resultan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F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Percobaan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51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apersepsi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Buka</a:t>
            </a:r>
            <a:r>
              <a:rPr lang="en-US" dirty="0" smtClean="0"/>
              <a:t> Google Map</a:t>
            </a:r>
          </a:p>
          <a:p>
            <a:endParaRPr lang="en-US" dirty="0"/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google</a:t>
            </a:r>
            <a:r>
              <a:rPr lang="en-US" dirty="0" smtClean="0"/>
              <a:t> map </a:t>
            </a:r>
            <a:r>
              <a:rPr lang="en-US" dirty="0" err="1" smtClean="0"/>
              <a:t>ini</a:t>
            </a:r>
            <a:r>
              <a:rPr lang="en-US" dirty="0" smtClean="0"/>
              <a:t>.?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167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Kerjakan</a:t>
            </a:r>
            <a:r>
              <a:rPr lang="en-US" dirty="0" smtClean="0"/>
              <a:t> LKPD &amp;</a:t>
            </a:r>
          </a:p>
          <a:p>
            <a:r>
              <a:rPr lang="en-US" dirty="0" err="1" smtClean="0"/>
              <a:t>Presentasikan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LKPD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7249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Asesmen</a:t>
            </a:r>
            <a:r>
              <a:rPr lang="en-US" dirty="0" smtClean="0"/>
              <a:t> &amp;</a:t>
            </a:r>
            <a:r>
              <a:rPr lang="en-US" dirty="0" err="1" smtClean="0"/>
              <a:t>Refleksi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Kerjakan</a:t>
            </a:r>
            <a:r>
              <a:rPr lang="en-US" dirty="0" smtClean="0"/>
              <a:t> </a:t>
            </a:r>
            <a:r>
              <a:rPr lang="en-US" dirty="0" err="1" smtClean="0"/>
              <a:t>soal</a:t>
            </a:r>
            <a:r>
              <a:rPr lang="en-US" dirty="0" smtClean="0"/>
              <a:t> Hal 28 no.20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3796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kehidupan</a:t>
            </a:r>
            <a:r>
              <a:rPr lang="en-US" dirty="0" smtClean="0"/>
              <a:t> </a:t>
            </a:r>
            <a:r>
              <a:rPr lang="en-US" dirty="0" err="1" smtClean="0"/>
              <a:t>sehari-hari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Terjun</a:t>
            </a:r>
            <a:r>
              <a:rPr lang="en-US" dirty="0" smtClean="0"/>
              <a:t> </a:t>
            </a:r>
            <a:r>
              <a:rPr lang="en-US" dirty="0" err="1" smtClean="0"/>
              <a:t>Payung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2. </a:t>
            </a:r>
            <a:r>
              <a:rPr lang="en-US" dirty="0" err="1" smtClean="0"/>
              <a:t>Penyebrangan</a:t>
            </a:r>
            <a:r>
              <a:rPr lang="en-US" dirty="0" smtClean="0"/>
              <a:t> </a:t>
            </a:r>
            <a:r>
              <a:rPr lang="en-US" dirty="0" err="1" smtClean="0"/>
              <a:t>Perahu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2600"/>
            <a:ext cx="382428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038600"/>
            <a:ext cx="4446814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0872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 smtClean="0"/>
              <a:t>3. </a:t>
            </a:r>
            <a:r>
              <a:rPr lang="en-US" dirty="0" err="1" smtClean="0"/>
              <a:t>Panahan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4. Landing </a:t>
            </a:r>
            <a:r>
              <a:rPr lang="en-US" dirty="0" err="1" smtClean="0"/>
              <a:t>Pesawat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33400"/>
            <a:ext cx="4448175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925529"/>
            <a:ext cx="483870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72508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5. </a:t>
            </a:r>
            <a:r>
              <a:rPr lang="en-US" dirty="0" err="1" smtClean="0"/>
              <a:t>Layang-layang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6. </a:t>
            </a:r>
            <a:r>
              <a:rPr lang="en-US" dirty="0" err="1" smtClean="0"/>
              <a:t>Navigasi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52973"/>
            <a:ext cx="3962400" cy="253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423" y="4191000"/>
            <a:ext cx="516255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33891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7. </a:t>
            </a:r>
            <a:r>
              <a:rPr lang="en-US" dirty="0" err="1" smtClean="0"/>
              <a:t>Grafis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1143000"/>
            <a:ext cx="4105275" cy="356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60655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penutup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Materi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endParaRPr lang="en-US" dirty="0" smtClean="0"/>
          </a:p>
          <a:p>
            <a:r>
              <a:rPr lang="en-US" dirty="0" smtClean="0"/>
              <a:t>Bab.2: </a:t>
            </a:r>
            <a:r>
              <a:rPr lang="en-US" dirty="0" err="1" smtClean="0"/>
              <a:t>Kinematika</a:t>
            </a:r>
            <a:endParaRPr lang="en-US" dirty="0" smtClean="0"/>
          </a:p>
          <a:p>
            <a:r>
              <a:rPr lang="en-US" dirty="0" err="1"/>
              <a:t>Wasslam</a:t>
            </a:r>
            <a:r>
              <a:rPr lang="en-US"/>
              <a:t>…..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534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126</Words>
  <Application>Microsoft Office PowerPoint</Application>
  <PresentationFormat>On-screen Show (4:3)</PresentationFormat>
  <Paragraphs>42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Latihan: uji Pemahaman hal.9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Praktikum Vektor Gaya</vt:lpstr>
      <vt:lpstr>apersepsi</vt:lpstr>
      <vt:lpstr>Siswa Membentuk Kelompok</vt:lpstr>
      <vt:lpstr>Asesmen &amp;Refleksi Pembelajaran</vt:lpstr>
      <vt:lpstr>Penerapan vektor dalam kehidupan sehari-hari</vt:lpstr>
      <vt:lpstr>PowerPoint Presentation</vt:lpstr>
      <vt:lpstr>PowerPoint Presentation</vt:lpstr>
      <vt:lpstr>PowerPoint Presentation</vt:lpstr>
      <vt:lpstr>penutup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ASUS</cp:lastModifiedBy>
  <cp:revision>35</cp:revision>
  <dcterms:created xsi:type="dcterms:W3CDTF">2024-07-18T09:32:58Z</dcterms:created>
  <dcterms:modified xsi:type="dcterms:W3CDTF">2026-07-27T17:21:54Z</dcterms:modified>
</cp:coreProperties>
</file>