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3D5435-22E0-4FDA-815F-C8DD83016509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6F7F84-2C0E-4E75-93AC-E166E71A7674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skuling.id/tips-mengerjakan-soal-literasi-bahasa-inggri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7637" y="3663708"/>
            <a:ext cx="7766936" cy="1646302"/>
          </a:xfrm>
        </p:spPr>
        <p:txBody>
          <a:bodyPr/>
          <a:lstStyle/>
          <a:p>
            <a:pPr algn="ctr"/>
            <a:r>
              <a:rPr lang="en-ID" sz="6000" b="1" dirty="0"/>
              <a:t>5 Cara </a:t>
            </a:r>
            <a:r>
              <a:rPr lang="en-ID" sz="6000" b="1" dirty="0" err="1"/>
              <a:t>Mengerjakan</a:t>
            </a:r>
            <a:r>
              <a:rPr lang="en-ID" sz="6000" b="1" dirty="0"/>
              <a:t> Soal Bahasa </a:t>
            </a:r>
            <a:r>
              <a:rPr lang="en-ID" sz="6000" b="1" dirty="0" err="1"/>
              <a:t>Inggris</a:t>
            </a:r>
            <a:r>
              <a:rPr lang="en-ID" sz="6000" b="1" dirty="0"/>
              <a:t> </a:t>
            </a:r>
            <a:r>
              <a:rPr lang="en-ID" sz="6000" b="1" dirty="0" err="1"/>
              <a:t>Tanpa</a:t>
            </a:r>
            <a:r>
              <a:rPr lang="en-ID" sz="6000" b="1" dirty="0"/>
              <a:t> </a:t>
            </a:r>
            <a:r>
              <a:rPr lang="en-ID" sz="6000" b="1" dirty="0" err="1"/>
              <a:t>Mengetahui</a:t>
            </a:r>
            <a:r>
              <a:rPr lang="en-ID" sz="6000" b="1" dirty="0"/>
              <a:t> </a:t>
            </a:r>
            <a:r>
              <a:rPr lang="en-ID" sz="6000" b="1" dirty="0" err="1"/>
              <a:t>Artinya</a:t>
            </a:r>
            <a:br>
              <a:rPr lang="en-ID" sz="6000" b="1" dirty="0"/>
            </a:br>
            <a:endParaRPr lang="en-ID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1. </a:t>
            </a:r>
            <a:r>
              <a:rPr lang="en-ID" b="1" dirty="0" err="1"/>
              <a:t>Langsung</a:t>
            </a:r>
            <a:r>
              <a:rPr lang="en-ID" b="1" dirty="0"/>
              <a:t> </a:t>
            </a:r>
            <a:r>
              <a:rPr lang="en-ID" b="1" dirty="0" err="1"/>
              <a:t>fokus</a:t>
            </a:r>
            <a:r>
              <a:rPr lang="en-ID" b="1" dirty="0"/>
              <a:t> pada </a:t>
            </a:r>
            <a:r>
              <a:rPr lang="en-ID" b="1" dirty="0" err="1"/>
              <a:t>Pertanyaan</a:t>
            </a:r>
            <a:br>
              <a:rPr lang="en-ID" b="1" dirty="0"/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58977"/>
            <a:ext cx="8596668" cy="4841823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ID" sz="2400" dirty="0"/>
              <a:t>Tips </a:t>
            </a:r>
            <a:r>
              <a:rPr lang="en-ID" sz="2400" dirty="0" err="1">
                <a:hlinkClick r:id="rId1"/>
              </a:rPr>
              <a:t>mengerjakan</a:t>
            </a:r>
            <a:r>
              <a:rPr lang="en-ID" sz="2400" dirty="0">
                <a:hlinkClick r:id="rId1"/>
              </a:rPr>
              <a:t> </a:t>
            </a:r>
            <a:r>
              <a:rPr lang="en-ID" sz="2400" dirty="0" err="1">
                <a:hlinkClick r:id="rId1"/>
              </a:rPr>
              <a:t>soal</a:t>
            </a:r>
            <a:r>
              <a:rPr lang="en-ID" sz="2400" dirty="0">
                <a:hlinkClick r:id="rId1"/>
              </a:rPr>
              <a:t> </a:t>
            </a:r>
            <a:r>
              <a:rPr lang="en-ID" sz="2400" dirty="0" err="1">
                <a:hlinkClick r:id="rId1"/>
              </a:rPr>
              <a:t>literasi</a:t>
            </a:r>
            <a:r>
              <a:rPr lang="en-ID" sz="2400" dirty="0">
                <a:hlinkClick r:id="rId1"/>
              </a:rPr>
              <a:t> </a:t>
            </a:r>
            <a:r>
              <a:rPr lang="en-ID" sz="2400" dirty="0" err="1">
                <a:hlinkClick r:id="rId1"/>
              </a:rPr>
              <a:t>bahasa</a:t>
            </a:r>
            <a:r>
              <a:rPr lang="en-ID" sz="2400" dirty="0">
                <a:hlinkClick r:id="rId1"/>
              </a:rPr>
              <a:t> </a:t>
            </a:r>
            <a:r>
              <a:rPr lang="en-ID" sz="2400" dirty="0" err="1">
                <a:hlinkClick r:id="rId1"/>
              </a:rPr>
              <a:t>Inggris</a:t>
            </a:r>
            <a:r>
              <a:rPr lang="en-ID" sz="2400" dirty="0"/>
              <a:t> yang </a:t>
            </a:r>
            <a:r>
              <a:rPr lang="en-ID" sz="2400" dirty="0" err="1"/>
              <a:t>pertama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usah</a:t>
            </a:r>
            <a:r>
              <a:rPr lang="en-ID" sz="2400" dirty="0"/>
              <a:t> </a:t>
            </a:r>
            <a:r>
              <a:rPr lang="en-ID" sz="2400" dirty="0" err="1"/>
              <a:t>pusing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bacaan</a:t>
            </a:r>
            <a:r>
              <a:rPr lang="en-ID" sz="2400" dirty="0"/>
              <a:t> yang </a:t>
            </a:r>
            <a:r>
              <a:rPr lang="en-ID" sz="2400" dirty="0" err="1"/>
              <a:t>panjang</a:t>
            </a:r>
            <a:r>
              <a:rPr lang="en-ID" sz="2400" dirty="0"/>
              <a:t> </a:t>
            </a:r>
            <a:r>
              <a:rPr lang="en-ID" sz="2400" dirty="0" err="1"/>
              <a:t>karena</a:t>
            </a:r>
            <a:r>
              <a:rPr lang="en-ID" sz="2400" dirty="0"/>
              <a:t>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hanya</a:t>
            </a:r>
            <a:r>
              <a:rPr lang="en-ID" sz="2400" dirty="0"/>
              <a:t> </a:t>
            </a:r>
            <a:r>
              <a:rPr lang="en-ID" sz="2400" dirty="0" err="1"/>
              <a:t>perlu</a:t>
            </a:r>
            <a:r>
              <a:rPr lang="en-ID" sz="2400" dirty="0"/>
              <a:t> </a:t>
            </a:r>
            <a:r>
              <a:rPr lang="en-ID" sz="2400" dirty="0" err="1"/>
              <a:t>fokus</a:t>
            </a:r>
            <a:r>
              <a:rPr lang="en-ID" sz="2400" dirty="0"/>
              <a:t> pada </a:t>
            </a:r>
            <a:r>
              <a:rPr lang="en-ID" sz="2400" dirty="0" err="1"/>
              <a:t>pertanyaan</a:t>
            </a:r>
            <a:r>
              <a:rPr lang="en-ID" sz="2400" dirty="0"/>
              <a:t> yang </a:t>
            </a:r>
            <a:r>
              <a:rPr lang="en-ID" sz="2400" dirty="0" err="1"/>
              <a:t>diajukan</a:t>
            </a:r>
            <a:endParaRPr lang="en-ID" sz="2400" dirty="0"/>
          </a:p>
          <a:p>
            <a:pPr fontAlgn="base"/>
            <a:r>
              <a:rPr lang="en-ID" sz="2400" dirty="0" err="1"/>
              <a:t>Umumnya</a:t>
            </a:r>
            <a:r>
              <a:rPr lang="en-ID" sz="2400" dirty="0"/>
              <a:t>,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bacaan</a:t>
            </a:r>
            <a:r>
              <a:rPr lang="en-ID" sz="2400" dirty="0"/>
              <a:t> </a:t>
            </a:r>
            <a:r>
              <a:rPr lang="en-ID" sz="2400" dirty="0" err="1"/>
              <a:t>bahasa</a:t>
            </a:r>
            <a:r>
              <a:rPr lang="en-ID" sz="2400" dirty="0"/>
              <a:t> </a:t>
            </a:r>
            <a:r>
              <a:rPr lang="en-ID" sz="2400" dirty="0" err="1"/>
              <a:t>Inggris</a:t>
            </a:r>
            <a:r>
              <a:rPr lang="en-ID" sz="2400" dirty="0"/>
              <a:t> </a:t>
            </a:r>
            <a:r>
              <a:rPr lang="en-ID" sz="2400" dirty="0" err="1"/>
              <a:t>berjenis</a:t>
            </a:r>
            <a:r>
              <a:rPr lang="en-ID" sz="2400" dirty="0"/>
              <a:t>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naratif</a:t>
            </a:r>
            <a:r>
              <a:rPr lang="en-ID" sz="2400" dirty="0"/>
              <a:t>,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prosedur</a:t>
            </a:r>
            <a:r>
              <a:rPr lang="en-ID" sz="2400" dirty="0"/>
              <a:t>, </a:t>
            </a:r>
            <a:r>
              <a:rPr lang="en-ID" sz="2400" i="1" dirty="0"/>
              <a:t>recount text</a:t>
            </a:r>
            <a:r>
              <a:rPr lang="en-ID" sz="2400" dirty="0"/>
              <a:t>,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argumentatif</a:t>
            </a:r>
            <a:r>
              <a:rPr lang="en-ID" sz="2400" dirty="0"/>
              <a:t>, dan </a:t>
            </a:r>
            <a:r>
              <a:rPr lang="en-ID" sz="2400" dirty="0" err="1"/>
              <a:t>masih</a:t>
            </a:r>
            <a:r>
              <a:rPr lang="en-ID" sz="2400" dirty="0"/>
              <a:t> </a:t>
            </a:r>
            <a:r>
              <a:rPr lang="en-ID" sz="2400" dirty="0" err="1"/>
              <a:t>banyak</a:t>
            </a:r>
            <a:r>
              <a:rPr lang="en-ID" sz="2400" dirty="0"/>
              <a:t> </a:t>
            </a:r>
            <a:r>
              <a:rPr lang="en-ID" sz="2400" dirty="0" err="1"/>
              <a:t>lagi</a:t>
            </a:r>
            <a:r>
              <a:rPr lang="en-ID" sz="2400" dirty="0"/>
              <a:t>. Jika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sudah</a:t>
            </a:r>
            <a:r>
              <a:rPr lang="en-ID" sz="2400" dirty="0"/>
              <a:t> familiar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jenis-jenis</a:t>
            </a:r>
            <a:r>
              <a:rPr lang="en-ID" sz="2400" dirty="0"/>
              <a:t>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tersebut</a:t>
            </a:r>
            <a:r>
              <a:rPr lang="en-ID" sz="2400" dirty="0"/>
              <a:t>,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</a:t>
            </a:r>
            <a:r>
              <a:rPr lang="en-ID" sz="2400" dirty="0" err="1"/>
              <a:t>membaca</a:t>
            </a:r>
            <a:r>
              <a:rPr lang="en-ID" sz="2400" dirty="0"/>
              <a:t> </a:t>
            </a:r>
            <a:r>
              <a:rPr lang="en-ID" sz="2400" dirty="0" err="1"/>
              <a:t>pertanyaan</a:t>
            </a:r>
            <a:r>
              <a:rPr lang="en-ID" sz="2400" dirty="0"/>
              <a:t> pada </a:t>
            </a:r>
            <a:r>
              <a:rPr lang="en-ID" sz="2400" dirty="0" err="1"/>
              <a:t>soal</a:t>
            </a:r>
            <a:r>
              <a:rPr lang="en-ID" sz="2400" dirty="0"/>
              <a:t>.</a:t>
            </a:r>
            <a:endParaRPr lang="en-ID" sz="2400" dirty="0"/>
          </a:p>
          <a:p>
            <a:pPr fontAlgn="base"/>
            <a:r>
              <a:rPr lang="en-ID" sz="2400" dirty="0" err="1"/>
              <a:t>Setelah</a:t>
            </a:r>
            <a:r>
              <a:rPr lang="en-ID" sz="2400" dirty="0"/>
              <a:t> </a:t>
            </a:r>
            <a:r>
              <a:rPr lang="en-ID" sz="2400" dirty="0" err="1"/>
              <a:t>itu</a:t>
            </a:r>
            <a:r>
              <a:rPr lang="en-ID" sz="2400" dirty="0"/>
              <a:t>,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baru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lanjut</a:t>
            </a:r>
            <a:r>
              <a:rPr lang="en-ID" sz="2400" dirty="0"/>
              <a:t> </a:t>
            </a:r>
            <a:r>
              <a:rPr lang="en-ID" sz="2400" dirty="0" err="1"/>
              <a:t>membaca</a:t>
            </a:r>
            <a:r>
              <a:rPr lang="en-ID" sz="2400" dirty="0"/>
              <a:t>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bacaan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menjawab</a:t>
            </a:r>
            <a:r>
              <a:rPr lang="en-ID" sz="2400" dirty="0"/>
              <a:t> </a:t>
            </a:r>
            <a:r>
              <a:rPr lang="en-ID" sz="2400" dirty="0" err="1"/>
              <a:t>soal</a:t>
            </a:r>
            <a:r>
              <a:rPr lang="en-ID" sz="2400" dirty="0"/>
              <a:t> yang </a:t>
            </a:r>
            <a:r>
              <a:rPr lang="en-ID" sz="2400" dirty="0" err="1"/>
              <a:t>ditanyakan</a:t>
            </a:r>
            <a:r>
              <a:rPr lang="en-ID" sz="2400" dirty="0"/>
              <a:t>. </a:t>
            </a:r>
            <a:endParaRPr lang="en-ID" sz="2400" dirty="0"/>
          </a:p>
          <a:p>
            <a:pPr marL="0" indent="0">
              <a:buNone/>
            </a:pPr>
            <a:endParaRPr lang="en-ID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2. </a:t>
            </a:r>
            <a:r>
              <a:rPr lang="en-ID" b="1" dirty="0" err="1"/>
              <a:t>Kuasai</a:t>
            </a:r>
            <a:r>
              <a:rPr lang="en-ID" b="1" dirty="0"/>
              <a:t> </a:t>
            </a:r>
            <a:r>
              <a:rPr lang="en-ID" b="1" dirty="0" err="1"/>
              <a:t>Bentuk</a:t>
            </a:r>
            <a:r>
              <a:rPr lang="en-ID" b="1" dirty="0"/>
              <a:t> dan Jenis </a:t>
            </a:r>
            <a:r>
              <a:rPr lang="en-ID" b="1" dirty="0" err="1"/>
              <a:t>Pertanyaan</a:t>
            </a:r>
            <a:br>
              <a:rPr lang="en-ID" b="1" dirty="0"/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184223"/>
            <a:ext cx="8596668" cy="5336498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en-ID" sz="2800" dirty="0" err="1"/>
              <a:t>Bentuk</a:t>
            </a:r>
            <a:r>
              <a:rPr lang="en-ID" sz="2800" dirty="0"/>
              <a:t> dan </a:t>
            </a:r>
            <a:r>
              <a:rPr lang="en-ID" sz="2800" dirty="0" err="1"/>
              <a:t>jenis</a:t>
            </a:r>
            <a:r>
              <a:rPr lang="en-ID" sz="2800" dirty="0"/>
              <a:t> </a:t>
            </a:r>
            <a:r>
              <a:rPr lang="en-ID" sz="2800" dirty="0" err="1"/>
              <a:t>pertanyaan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 </a:t>
            </a:r>
            <a:r>
              <a:rPr lang="en-ID" sz="2800" dirty="0" err="1"/>
              <a:t>bahasa</a:t>
            </a:r>
            <a:r>
              <a:rPr lang="en-ID" sz="2800" dirty="0"/>
              <a:t> </a:t>
            </a:r>
            <a:r>
              <a:rPr lang="en-ID" sz="2800" dirty="0" err="1"/>
              <a:t>Inggris</a:t>
            </a:r>
            <a:r>
              <a:rPr lang="en-ID" sz="2800" dirty="0"/>
              <a:t> </a:t>
            </a:r>
            <a:r>
              <a:rPr lang="en-ID" sz="2800" dirty="0" err="1"/>
              <a:t>kebanyakan</a:t>
            </a:r>
            <a:r>
              <a:rPr lang="en-ID" sz="2800" dirty="0"/>
              <a:t> </a:t>
            </a:r>
            <a:r>
              <a:rPr lang="en-ID" sz="2800" dirty="0" err="1"/>
              <a:t>hampir</a:t>
            </a:r>
            <a:r>
              <a:rPr lang="en-ID" sz="2800" dirty="0"/>
              <a:t> </a:t>
            </a:r>
            <a:r>
              <a:rPr lang="en-ID" sz="2800" dirty="0" err="1"/>
              <a:t>sama</a:t>
            </a:r>
            <a:r>
              <a:rPr lang="en-ID" sz="2800" dirty="0"/>
              <a:t> dan </a:t>
            </a:r>
            <a:r>
              <a:rPr lang="en-ID" sz="2800" dirty="0" err="1"/>
              <a:t>berulang</a:t>
            </a:r>
            <a:r>
              <a:rPr lang="en-ID" sz="2800" dirty="0"/>
              <a:t> pada </a:t>
            </a:r>
            <a:r>
              <a:rPr lang="en-ID" sz="2800" dirty="0" err="1"/>
              <a:t>setiap</a:t>
            </a:r>
            <a:r>
              <a:rPr lang="en-ID" sz="2800" dirty="0"/>
              <a:t> </a:t>
            </a:r>
            <a:r>
              <a:rPr lang="en-ID" sz="2800" dirty="0" err="1"/>
              <a:t>jenis</a:t>
            </a:r>
            <a:r>
              <a:rPr lang="en-ID" sz="2800" dirty="0"/>
              <a:t> </a:t>
            </a:r>
            <a:r>
              <a:rPr lang="en-ID" sz="2800" dirty="0" err="1"/>
              <a:t>ujian</a:t>
            </a:r>
            <a:r>
              <a:rPr lang="en-ID" sz="2800" dirty="0"/>
              <a:t>. </a:t>
            </a:r>
            <a:r>
              <a:rPr lang="en-ID" sz="2800" dirty="0" err="1"/>
              <a:t>Pertanyaan</a:t>
            </a:r>
            <a:r>
              <a:rPr lang="en-ID" sz="2800" dirty="0"/>
              <a:t> yang </a:t>
            </a:r>
            <a:r>
              <a:rPr lang="en-ID" sz="2800" dirty="0" err="1"/>
              <a:t>sering</a:t>
            </a:r>
            <a:r>
              <a:rPr lang="en-ID" sz="2800" dirty="0"/>
              <a:t> </a:t>
            </a:r>
            <a:r>
              <a:rPr lang="en-ID" sz="2800" dirty="0" err="1"/>
              <a:t>diajukan</a:t>
            </a:r>
            <a:r>
              <a:rPr lang="en-ID" sz="2800" dirty="0"/>
              <a:t> </a:t>
            </a:r>
            <a:r>
              <a:rPr lang="en-ID" sz="2800" dirty="0" err="1"/>
              <a:t>adalah</a:t>
            </a:r>
            <a:r>
              <a:rPr lang="en-ID" sz="2800" dirty="0"/>
              <a:t> </a:t>
            </a:r>
            <a:r>
              <a:rPr lang="en-ID" sz="2800" dirty="0" err="1"/>
              <a:t>tentang</a:t>
            </a:r>
            <a:r>
              <a:rPr lang="en-ID" sz="2800" dirty="0"/>
              <a:t> </a:t>
            </a:r>
            <a:r>
              <a:rPr lang="en-ID" sz="2800" dirty="0" err="1"/>
              <a:t>antonim</a:t>
            </a:r>
            <a:r>
              <a:rPr lang="en-ID" sz="2800" dirty="0"/>
              <a:t>, </a:t>
            </a:r>
            <a:r>
              <a:rPr lang="en-ID" sz="2800" dirty="0" err="1"/>
              <a:t>sinonim</a:t>
            </a:r>
            <a:r>
              <a:rPr lang="en-ID" sz="2800" dirty="0"/>
              <a:t>, ide </a:t>
            </a:r>
            <a:r>
              <a:rPr lang="en-ID" sz="2800" dirty="0" err="1"/>
              <a:t>pokok</a:t>
            </a:r>
            <a:r>
              <a:rPr lang="en-ID" sz="2800" dirty="0"/>
              <a:t>, </a:t>
            </a:r>
            <a:r>
              <a:rPr lang="en-ID" sz="2800" dirty="0" err="1"/>
              <a:t>kalimat</a:t>
            </a:r>
            <a:r>
              <a:rPr lang="en-ID" sz="2800" dirty="0"/>
              <a:t> </a:t>
            </a:r>
            <a:r>
              <a:rPr lang="en-ID" sz="2800" dirty="0" err="1"/>
              <a:t>rujukan</a:t>
            </a:r>
            <a:r>
              <a:rPr lang="en-ID" sz="2800" dirty="0"/>
              <a:t>, dan </a:t>
            </a:r>
            <a:r>
              <a:rPr lang="en-ID" sz="2800" dirty="0" err="1"/>
              <a:t>masih</a:t>
            </a:r>
            <a:r>
              <a:rPr lang="en-ID" sz="2800" dirty="0"/>
              <a:t> </a:t>
            </a:r>
            <a:r>
              <a:rPr lang="en-ID" sz="2800" dirty="0" err="1"/>
              <a:t>banyak</a:t>
            </a:r>
            <a:r>
              <a:rPr lang="en-ID" sz="2800" dirty="0"/>
              <a:t> </a:t>
            </a:r>
            <a:r>
              <a:rPr lang="en-ID" sz="2800" dirty="0" err="1"/>
              <a:t>lagi</a:t>
            </a:r>
            <a:r>
              <a:rPr lang="en-ID" sz="2800" dirty="0"/>
              <a:t>. </a:t>
            </a:r>
            <a:endParaRPr lang="en-ID" sz="2800" dirty="0"/>
          </a:p>
          <a:p>
            <a:pPr fontAlgn="base"/>
            <a:r>
              <a:rPr lang="en-ID" sz="2800" dirty="0"/>
              <a:t>Pola </a:t>
            </a:r>
            <a:r>
              <a:rPr lang="en-ID" sz="2800" dirty="0" err="1"/>
              <a:t>kalimat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 pun </a:t>
            </a:r>
            <a:r>
              <a:rPr lang="en-ID" sz="2800" dirty="0" err="1"/>
              <a:t>hampir</a:t>
            </a:r>
            <a:r>
              <a:rPr lang="en-ID" sz="2800" dirty="0"/>
              <a:t> </a:t>
            </a:r>
            <a:r>
              <a:rPr lang="en-ID" sz="2800" dirty="0" err="1"/>
              <a:t>sama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variasi</a:t>
            </a:r>
            <a:r>
              <a:rPr lang="en-ID" sz="2800" dirty="0"/>
              <a:t> </a:t>
            </a:r>
            <a:r>
              <a:rPr lang="en-ID" sz="2800" dirty="0" err="1"/>
              <a:t>kosakata</a:t>
            </a:r>
            <a:r>
              <a:rPr lang="en-ID" sz="2800" dirty="0"/>
              <a:t> yang </a:t>
            </a:r>
            <a:r>
              <a:rPr lang="en-ID" sz="2800" dirty="0" err="1"/>
              <a:t>berbeda</a:t>
            </a:r>
            <a:r>
              <a:rPr lang="en-ID" sz="2800" dirty="0"/>
              <a:t>. Jika </a:t>
            </a:r>
            <a:r>
              <a:rPr lang="en-ID" sz="2800" dirty="0" err="1"/>
              <a:t>kamu</a:t>
            </a:r>
            <a:r>
              <a:rPr lang="en-ID" sz="2800" dirty="0"/>
              <a:t> </a:t>
            </a:r>
            <a:r>
              <a:rPr lang="en-ID" sz="2800" dirty="0" err="1"/>
              <a:t>terbiasa</a:t>
            </a:r>
            <a:r>
              <a:rPr lang="en-ID" sz="2800" dirty="0"/>
              <a:t> </a:t>
            </a:r>
            <a:r>
              <a:rPr lang="en-ID" sz="2800" dirty="0" err="1"/>
              <a:t>mengerjakan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 </a:t>
            </a:r>
            <a:r>
              <a:rPr lang="en-ID" sz="2800" dirty="0" err="1"/>
              <a:t>bahasa</a:t>
            </a:r>
            <a:r>
              <a:rPr lang="en-ID" sz="2800" dirty="0"/>
              <a:t> </a:t>
            </a:r>
            <a:r>
              <a:rPr lang="en-ID" sz="2800" dirty="0" err="1"/>
              <a:t>Inggris</a:t>
            </a:r>
            <a:r>
              <a:rPr lang="en-ID" sz="2800" dirty="0"/>
              <a:t>, </a:t>
            </a:r>
            <a:r>
              <a:rPr lang="en-ID" sz="2800" dirty="0" err="1"/>
              <a:t>pastinya</a:t>
            </a:r>
            <a:r>
              <a:rPr lang="en-ID" sz="2800" dirty="0"/>
              <a:t> </a:t>
            </a:r>
            <a:r>
              <a:rPr lang="en-ID" sz="2800" dirty="0" err="1"/>
              <a:t>kamu</a:t>
            </a:r>
            <a:r>
              <a:rPr lang="en-ID" sz="2800" dirty="0"/>
              <a:t> </a:t>
            </a:r>
            <a:r>
              <a:rPr lang="en-ID" sz="2800" dirty="0" err="1"/>
              <a:t>akan</a:t>
            </a:r>
            <a:r>
              <a:rPr lang="en-ID" sz="2800" dirty="0"/>
              <a:t> </a:t>
            </a:r>
            <a:r>
              <a:rPr lang="en-ID" sz="2800" dirty="0" err="1"/>
              <a:t>terbiasa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susunan</a:t>
            </a:r>
            <a:r>
              <a:rPr lang="en-ID" sz="2800" dirty="0"/>
              <a:t> </a:t>
            </a:r>
            <a:r>
              <a:rPr lang="en-ID" sz="2800" dirty="0" err="1"/>
              <a:t>pertanyaan</a:t>
            </a:r>
            <a:r>
              <a:rPr lang="en-ID" sz="2800" dirty="0"/>
              <a:t> yang </a:t>
            </a:r>
            <a:r>
              <a:rPr lang="en-ID" sz="2800" dirty="0" err="1"/>
              <a:t>sering</a:t>
            </a:r>
            <a:r>
              <a:rPr lang="en-ID" sz="2800" dirty="0"/>
              <a:t> </a:t>
            </a:r>
            <a:r>
              <a:rPr lang="en-ID" sz="2800" dirty="0" err="1"/>
              <a:t>diajukan</a:t>
            </a:r>
            <a:endParaRPr lang="en-ID" sz="2800" dirty="0"/>
          </a:p>
          <a:p>
            <a:pPr fontAlgn="base"/>
            <a:r>
              <a:rPr lang="en-ID" sz="2800" dirty="0"/>
              <a:t>Ja</a:t>
            </a:r>
            <a:r>
              <a:rPr lang="en-US" altLang="en-ID" sz="2800" dirty="0"/>
              <a:t>di </a:t>
            </a:r>
            <a:r>
              <a:rPr lang="en-ID" sz="2800" dirty="0" err="1"/>
              <a:t>kamu</a:t>
            </a:r>
            <a:r>
              <a:rPr lang="en-ID" sz="2800" dirty="0"/>
              <a:t> </a:t>
            </a:r>
            <a:r>
              <a:rPr lang="en-ID" sz="2800" dirty="0" err="1"/>
              <a:t>tidak</a:t>
            </a:r>
            <a:r>
              <a:rPr lang="en-ID" sz="2800" dirty="0"/>
              <a:t> </a:t>
            </a:r>
            <a:r>
              <a:rPr lang="en-ID" sz="2800" dirty="0" err="1"/>
              <a:t>perlu</a:t>
            </a:r>
            <a:r>
              <a:rPr lang="en-ID" sz="2800" dirty="0"/>
              <a:t> </a:t>
            </a:r>
            <a:r>
              <a:rPr lang="en-ID" sz="2800" dirty="0" err="1"/>
              <a:t>memahami</a:t>
            </a:r>
            <a:r>
              <a:rPr lang="en-ID" sz="2800" dirty="0"/>
              <a:t> </a:t>
            </a:r>
            <a:r>
              <a:rPr lang="en-ID" sz="2800" dirty="0" err="1"/>
              <a:t>konteks</a:t>
            </a:r>
            <a:r>
              <a:rPr lang="en-ID" sz="2800" dirty="0"/>
              <a:t> </a:t>
            </a:r>
            <a:r>
              <a:rPr lang="en-ID" sz="2800" dirty="0" err="1"/>
              <a:t>kalimat</a:t>
            </a:r>
            <a:r>
              <a:rPr lang="en-ID" sz="2800" dirty="0"/>
              <a:t> </a:t>
            </a:r>
            <a:r>
              <a:rPr lang="en-ID" sz="2800" dirty="0" err="1"/>
              <a:t>secara</a:t>
            </a:r>
            <a:r>
              <a:rPr lang="en-ID" sz="2800" dirty="0"/>
              <a:t> </a:t>
            </a:r>
            <a:r>
              <a:rPr lang="en-ID" sz="2800" dirty="0" err="1"/>
              <a:t>keseluruhan</a:t>
            </a:r>
            <a:r>
              <a:rPr lang="en-ID" sz="2800" dirty="0"/>
              <a:t> </a:t>
            </a:r>
            <a:r>
              <a:rPr lang="en-ID" sz="2800" dirty="0" err="1"/>
              <a:t>karena</a:t>
            </a:r>
            <a:r>
              <a:rPr lang="en-ID" sz="2800" dirty="0"/>
              <a:t> </a:t>
            </a:r>
            <a:r>
              <a:rPr lang="en-ID" sz="2800" dirty="0" err="1"/>
              <a:t>sudah</a:t>
            </a:r>
            <a:r>
              <a:rPr lang="en-ID" sz="2800" dirty="0"/>
              <a:t> </a:t>
            </a:r>
            <a:r>
              <a:rPr lang="en-ID" sz="2800" dirty="0" err="1"/>
              <a:t>tahu</a:t>
            </a:r>
            <a:r>
              <a:rPr lang="en-ID" sz="2800" dirty="0"/>
              <a:t> </a:t>
            </a:r>
            <a:r>
              <a:rPr lang="en-ID" sz="2800" dirty="0" err="1"/>
              <a:t>tujuan</a:t>
            </a:r>
            <a:r>
              <a:rPr lang="en-ID" sz="2800" dirty="0"/>
              <a:t> yang </a:t>
            </a:r>
            <a:r>
              <a:rPr lang="en-ID" sz="2800" dirty="0" err="1"/>
              <a:t>harus</a:t>
            </a:r>
            <a:r>
              <a:rPr lang="en-ID" sz="2800" dirty="0"/>
              <a:t> </a:t>
            </a:r>
            <a:r>
              <a:rPr lang="en-ID" sz="2800" dirty="0" err="1"/>
              <a:t>dicari</a:t>
            </a:r>
            <a:r>
              <a:rPr lang="en-ID" sz="2800" dirty="0"/>
              <a:t> </a:t>
            </a:r>
            <a:r>
              <a:rPr lang="en-ID" sz="2800" dirty="0" err="1"/>
              <a:t>untuk</a:t>
            </a:r>
            <a:r>
              <a:rPr lang="en-ID" sz="2800" dirty="0"/>
              <a:t> </a:t>
            </a:r>
            <a:r>
              <a:rPr lang="en-ID" sz="2800" dirty="0" err="1"/>
              <a:t>menjawab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.</a:t>
            </a:r>
            <a:endParaRPr lang="en-ID" sz="2800" dirty="0"/>
          </a:p>
          <a:p>
            <a:pPr marL="0" indent="0">
              <a:buNone/>
            </a:pPr>
            <a:endParaRPr lang="en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3. Cari </a:t>
            </a:r>
            <a:r>
              <a:rPr lang="en-ID" b="1" dirty="0" err="1"/>
              <a:t>Acuan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Kalimat</a:t>
            </a:r>
            <a:r>
              <a:rPr lang="en-ID" b="1" dirty="0"/>
              <a:t> </a:t>
            </a:r>
            <a:r>
              <a:rPr lang="en-ID" b="1" dirty="0" err="1"/>
              <a:t>Bacaan</a:t>
            </a:r>
            <a:br>
              <a:rPr lang="en-ID" b="1" dirty="0"/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3929"/>
            <a:ext cx="8596668" cy="4407434"/>
          </a:xfrm>
        </p:spPr>
        <p:txBody>
          <a:bodyPr>
            <a:normAutofit/>
          </a:bodyPr>
          <a:lstStyle/>
          <a:p>
            <a:pPr fontAlgn="base"/>
            <a:r>
              <a:rPr lang="en-ID" sz="3600" dirty="0"/>
              <a:t>Salah </a:t>
            </a:r>
            <a:r>
              <a:rPr lang="en-ID" sz="3600" dirty="0" err="1"/>
              <a:t>satu</a:t>
            </a:r>
            <a:r>
              <a:rPr lang="en-ID" sz="3600" dirty="0"/>
              <a:t> </a:t>
            </a:r>
            <a:r>
              <a:rPr lang="en-ID" sz="3600" dirty="0" err="1"/>
              <a:t>penghalang</a:t>
            </a:r>
            <a:r>
              <a:rPr lang="en-ID" sz="3600" dirty="0"/>
              <a:t> </a:t>
            </a:r>
            <a:r>
              <a:rPr lang="en-ID" sz="3600" dirty="0" err="1"/>
              <a:t>dari</a:t>
            </a:r>
            <a:r>
              <a:rPr lang="en-ID" sz="3600" dirty="0"/>
              <a:t> </a:t>
            </a:r>
            <a:r>
              <a:rPr lang="en-ID" sz="3600" dirty="0" err="1"/>
              <a:t>pengerjaan</a:t>
            </a:r>
            <a:r>
              <a:rPr lang="en-ID" sz="3600" dirty="0"/>
              <a:t> </a:t>
            </a:r>
            <a:r>
              <a:rPr lang="en-ID" sz="3600" dirty="0" err="1"/>
              <a:t>soal</a:t>
            </a:r>
            <a:r>
              <a:rPr lang="en-ID" sz="3600" dirty="0"/>
              <a:t> </a:t>
            </a:r>
            <a:r>
              <a:rPr lang="en-ID" sz="3600" dirty="0" err="1"/>
              <a:t>bahasa</a:t>
            </a:r>
            <a:r>
              <a:rPr lang="en-ID" sz="3600" dirty="0"/>
              <a:t> </a:t>
            </a:r>
            <a:r>
              <a:rPr lang="en-ID" sz="3600" dirty="0" err="1"/>
              <a:t>Inggris</a:t>
            </a:r>
            <a:r>
              <a:rPr lang="en-ID" sz="3600" dirty="0"/>
              <a:t> </a:t>
            </a:r>
            <a:r>
              <a:rPr lang="en-ID" sz="3600" dirty="0" err="1"/>
              <a:t>adalah</a:t>
            </a:r>
            <a:r>
              <a:rPr lang="en-ID" sz="3600" dirty="0"/>
              <a:t> </a:t>
            </a:r>
            <a:r>
              <a:rPr lang="en-ID" sz="3600" dirty="0" err="1"/>
              <a:t>tidak</a:t>
            </a:r>
            <a:r>
              <a:rPr lang="en-ID" sz="3600" dirty="0"/>
              <a:t> </a:t>
            </a:r>
            <a:r>
              <a:rPr lang="en-ID" sz="3600" dirty="0" err="1"/>
              <a:t>mengerti</a:t>
            </a:r>
            <a:r>
              <a:rPr lang="en-ID" sz="3600" dirty="0"/>
              <a:t> </a:t>
            </a:r>
            <a:r>
              <a:rPr lang="en-ID" sz="3600" dirty="0" err="1"/>
              <a:t>makna</a:t>
            </a:r>
            <a:r>
              <a:rPr lang="en-ID" sz="3600" dirty="0"/>
              <a:t> kata </a:t>
            </a:r>
            <a:r>
              <a:rPr lang="en-ID" sz="3600" dirty="0" err="1"/>
              <a:t>atau</a:t>
            </a:r>
            <a:r>
              <a:rPr lang="en-ID" sz="3600" dirty="0"/>
              <a:t> </a:t>
            </a:r>
            <a:r>
              <a:rPr lang="en-ID" sz="3600" dirty="0" err="1"/>
              <a:t>kalimat</a:t>
            </a:r>
            <a:r>
              <a:rPr lang="en-ID" sz="3600" dirty="0"/>
              <a:t> </a:t>
            </a:r>
            <a:r>
              <a:rPr lang="en-ID" sz="3600" dirty="0" err="1"/>
              <a:t>dalam</a:t>
            </a:r>
            <a:r>
              <a:rPr lang="en-ID" sz="3600" dirty="0"/>
              <a:t> </a:t>
            </a:r>
            <a:r>
              <a:rPr lang="en-ID" sz="3600" dirty="0" err="1"/>
              <a:t>teks</a:t>
            </a:r>
            <a:r>
              <a:rPr lang="en-ID" sz="3600" dirty="0"/>
              <a:t> </a:t>
            </a:r>
            <a:r>
              <a:rPr lang="en-ID" sz="3600" dirty="0" err="1"/>
              <a:t>bacaan</a:t>
            </a:r>
            <a:r>
              <a:rPr lang="en-ID" sz="3600" dirty="0"/>
              <a:t>. </a:t>
            </a:r>
            <a:r>
              <a:rPr lang="en-ID" sz="3600" dirty="0" err="1"/>
              <a:t>Padahal</a:t>
            </a:r>
            <a:r>
              <a:rPr lang="en-ID" sz="3600" dirty="0"/>
              <a:t>, inti </a:t>
            </a:r>
            <a:r>
              <a:rPr lang="en-ID" sz="3600" dirty="0" err="1"/>
              <a:t>dari</a:t>
            </a:r>
            <a:r>
              <a:rPr lang="en-ID" sz="3600" dirty="0"/>
              <a:t> </a:t>
            </a:r>
            <a:r>
              <a:rPr lang="en-ID" sz="3600" dirty="0" err="1"/>
              <a:t>keseluruhan</a:t>
            </a:r>
            <a:r>
              <a:rPr lang="en-ID" sz="3600" dirty="0"/>
              <a:t> </a:t>
            </a:r>
            <a:r>
              <a:rPr lang="en-ID" sz="3600" dirty="0" err="1"/>
              <a:t>teks</a:t>
            </a:r>
            <a:r>
              <a:rPr lang="en-ID" sz="3600" dirty="0"/>
              <a:t> </a:t>
            </a:r>
            <a:r>
              <a:rPr lang="en-ID" sz="3600" dirty="0" err="1"/>
              <a:t>adalah</a:t>
            </a:r>
            <a:r>
              <a:rPr lang="en-ID" sz="3600" dirty="0"/>
              <a:t> </a:t>
            </a:r>
            <a:r>
              <a:rPr lang="en-ID" sz="3600" dirty="0" err="1"/>
              <a:t>bagaimana</a:t>
            </a:r>
            <a:r>
              <a:rPr lang="en-ID" sz="3600" dirty="0"/>
              <a:t> </a:t>
            </a:r>
            <a:r>
              <a:rPr lang="en-ID" sz="3600" dirty="0" err="1"/>
              <a:t>kamu</a:t>
            </a:r>
            <a:r>
              <a:rPr lang="en-ID" sz="3600" dirty="0"/>
              <a:t> </a:t>
            </a:r>
            <a:r>
              <a:rPr lang="en-ID" sz="3600" dirty="0" err="1"/>
              <a:t>memahami</a:t>
            </a:r>
            <a:r>
              <a:rPr lang="en-ID" sz="3600" dirty="0"/>
              <a:t> </a:t>
            </a:r>
            <a:r>
              <a:rPr lang="en-ID" sz="3600" dirty="0" err="1"/>
              <a:t>tujuan</a:t>
            </a:r>
            <a:r>
              <a:rPr lang="en-ID" sz="3600" dirty="0"/>
              <a:t> yang </a:t>
            </a:r>
            <a:r>
              <a:rPr lang="en-ID" sz="3600" dirty="0" err="1"/>
              <a:t>ingin</a:t>
            </a:r>
            <a:r>
              <a:rPr lang="en-ID" sz="3600" dirty="0"/>
              <a:t> </a:t>
            </a:r>
            <a:r>
              <a:rPr lang="en-ID" sz="3600" dirty="0" err="1"/>
              <a:t>disampaikan</a:t>
            </a:r>
            <a:r>
              <a:rPr lang="en-ID" sz="3600" dirty="0"/>
              <a:t> </a:t>
            </a:r>
            <a:r>
              <a:rPr lang="en-ID" sz="3600" dirty="0" err="1"/>
              <a:t>penulis</a:t>
            </a:r>
            <a:r>
              <a:rPr lang="en-ID" sz="3600" dirty="0"/>
              <a:t>.</a:t>
            </a:r>
            <a:endParaRPr lang="en-ID" sz="3600" dirty="0"/>
          </a:p>
          <a:p>
            <a:pPr marL="0" indent="0">
              <a:buNone/>
            </a:pPr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D" b="1" dirty="0"/>
              <a:t>4. </a:t>
            </a:r>
            <a:r>
              <a:rPr lang="en-ID" b="1" dirty="0" err="1"/>
              <a:t>Terapkan</a:t>
            </a:r>
            <a:r>
              <a:rPr lang="en-ID" b="1" dirty="0"/>
              <a:t> Teknik </a:t>
            </a:r>
            <a:r>
              <a:rPr lang="en-ID" b="1" i="1" dirty="0"/>
              <a:t>Skimming </a:t>
            </a:r>
            <a:r>
              <a:rPr lang="en-ID" b="1" dirty="0"/>
              <a:t>dan </a:t>
            </a:r>
            <a:r>
              <a:rPr lang="en-ID" b="1" i="1" dirty="0"/>
              <a:t>Scanning</a:t>
            </a:r>
            <a:br>
              <a:rPr lang="en-ID" b="1" dirty="0"/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99017"/>
            <a:ext cx="8596668" cy="4991724"/>
          </a:xfrm>
        </p:spPr>
        <p:txBody>
          <a:bodyPr>
            <a:normAutofit/>
          </a:bodyPr>
          <a:lstStyle/>
          <a:p>
            <a:pPr fontAlgn="base"/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mempermudah</a:t>
            </a:r>
            <a:r>
              <a:rPr lang="en-ID" sz="2400" dirty="0"/>
              <a:t> </a:t>
            </a:r>
            <a:r>
              <a:rPr lang="en-ID" sz="2400" dirty="0" err="1"/>
              <a:t>mencari</a:t>
            </a:r>
            <a:r>
              <a:rPr lang="en-ID" sz="2400" dirty="0"/>
              <a:t> </a:t>
            </a:r>
            <a:r>
              <a:rPr lang="en-ID" sz="2400" dirty="0" err="1"/>
              <a:t>acuan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kalimat</a:t>
            </a:r>
            <a:r>
              <a:rPr lang="en-ID" sz="2400" dirty="0"/>
              <a:t>,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bisa</a:t>
            </a:r>
            <a:r>
              <a:rPr lang="en-ID" sz="2400" dirty="0"/>
              <a:t> </a:t>
            </a:r>
            <a:r>
              <a:rPr lang="en-ID" sz="2400" dirty="0" err="1"/>
              <a:t>menggunakan</a:t>
            </a:r>
            <a:r>
              <a:rPr lang="en-ID" sz="2400" dirty="0"/>
              <a:t> </a:t>
            </a:r>
            <a:r>
              <a:rPr lang="en-ID" sz="2400" dirty="0" err="1"/>
              <a:t>teknik</a:t>
            </a:r>
            <a:r>
              <a:rPr lang="en-ID" sz="2400" dirty="0"/>
              <a:t> </a:t>
            </a:r>
            <a:r>
              <a:rPr lang="en-ID" sz="2400" i="1" dirty="0"/>
              <a:t>skimming </a:t>
            </a:r>
            <a:r>
              <a:rPr lang="en-ID" sz="2400" dirty="0"/>
              <a:t>dan </a:t>
            </a:r>
            <a:r>
              <a:rPr lang="en-ID" sz="2400" i="1" dirty="0"/>
              <a:t>scanning</a:t>
            </a:r>
            <a:endParaRPr lang="en-ID" sz="2400" dirty="0"/>
          </a:p>
          <a:p>
            <a:pPr fontAlgn="base"/>
            <a:r>
              <a:rPr lang="en-ID" sz="2400" dirty="0"/>
              <a:t>Teknik </a:t>
            </a:r>
            <a:r>
              <a:rPr lang="en-ID" sz="2400" i="1" dirty="0"/>
              <a:t>skimming </a:t>
            </a:r>
            <a:r>
              <a:rPr lang="en-ID" sz="2400" dirty="0" err="1"/>
              <a:t>berarti</a:t>
            </a:r>
            <a:r>
              <a:rPr lang="en-ID" sz="2400" dirty="0"/>
              <a:t>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perlu</a:t>
            </a:r>
            <a:r>
              <a:rPr lang="en-ID" sz="2400" dirty="0"/>
              <a:t> </a:t>
            </a:r>
            <a:r>
              <a:rPr lang="en-ID" sz="2400" dirty="0" err="1"/>
              <a:t>membaca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cepat</a:t>
            </a:r>
            <a:r>
              <a:rPr lang="en-ID" sz="2400" dirty="0"/>
              <a:t> </a:t>
            </a:r>
            <a:r>
              <a:rPr lang="en-ID" sz="2400" dirty="0" err="1"/>
              <a:t>keseluruhan</a:t>
            </a:r>
            <a:r>
              <a:rPr lang="en-ID" sz="2400" dirty="0"/>
              <a:t>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bacaan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melewati</a:t>
            </a:r>
            <a:r>
              <a:rPr lang="en-ID" sz="2400" dirty="0"/>
              <a:t> </a:t>
            </a:r>
            <a:r>
              <a:rPr lang="en-ID" sz="2400" dirty="0" err="1"/>
              <a:t>preposisi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konjungsi</a:t>
            </a:r>
            <a:r>
              <a:rPr lang="en-ID" sz="2400" dirty="0"/>
              <a:t> yang </a:t>
            </a:r>
            <a:r>
              <a:rPr lang="en-ID" sz="2400" dirty="0" err="1"/>
              <a:t>tidak</a:t>
            </a:r>
            <a:r>
              <a:rPr lang="en-ID" sz="2400" dirty="0"/>
              <a:t> </a:t>
            </a:r>
            <a:r>
              <a:rPr lang="en-ID" sz="2400" dirty="0" err="1"/>
              <a:t>penting</a:t>
            </a:r>
            <a:r>
              <a:rPr lang="en-ID" sz="2400" dirty="0"/>
              <a:t>. </a:t>
            </a:r>
            <a:r>
              <a:rPr lang="en-ID" sz="2400" dirty="0" err="1"/>
              <a:t>Dengan</a:t>
            </a:r>
            <a:r>
              <a:rPr lang="en-ID" sz="2400" dirty="0"/>
              <a:t> kata lain, </a:t>
            </a:r>
            <a:r>
              <a:rPr lang="en-ID" sz="2400" dirty="0" err="1"/>
              <a:t>kamu</a:t>
            </a:r>
            <a:r>
              <a:rPr lang="en-ID" sz="2400" dirty="0"/>
              <a:t> </a:t>
            </a:r>
            <a:r>
              <a:rPr lang="en-ID" sz="2400" dirty="0" err="1"/>
              <a:t>hanya</a:t>
            </a:r>
            <a:r>
              <a:rPr lang="en-ID" sz="2400" dirty="0"/>
              <a:t> </a:t>
            </a:r>
            <a:r>
              <a:rPr lang="en-ID" sz="2400" dirty="0" err="1"/>
              <a:t>fokus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kata-kata dan </a:t>
            </a:r>
            <a:r>
              <a:rPr lang="en-ID" sz="2400" dirty="0" err="1"/>
              <a:t>kalimat</a:t>
            </a:r>
            <a:r>
              <a:rPr lang="en-ID" sz="2400" dirty="0"/>
              <a:t> </a:t>
            </a:r>
            <a:r>
              <a:rPr lang="en-ID" sz="2400" dirty="0" err="1"/>
              <a:t>utama</a:t>
            </a:r>
            <a:r>
              <a:rPr lang="en-ID" sz="2400" dirty="0"/>
              <a:t>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teks</a:t>
            </a:r>
            <a:r>
              <a:rPr lang="en-ID" sz="2400" dirty="0"/>
              <a:t> </a:t>
            </a:r>
            <a:r>
              <a:rPr lang="en-ID" sz="2400" dirty="0" err="1"/>
              <a:t>bacaan</a:t>
            </a:r>
            <a:r>
              <a:rPr lang="en-ID" sz="2400" dirty="0"/>
              <a:t>. </a:t>
            </a:r>
            <a:endParaRPr lang="en-ID" sz="2400" dirty="0"/>
          </a:p>
          <a:p>
            <a:pPr fontAlgn="base"/>
            <a:r>
              <a:rPr lang="en-ID" sz="2400" dirty="0" err="1"/>
              <a:t>Sementara</a:t>
            </a:r>
            <a:r>
              <a:rPr lang="en-ID" sz="2400" dirty="0"/>
              <a:t> </a:t>
            </a:r>
            <a:r>
              <a:rPr lang="en-ID" sz="2400" dirty="0" err="1"/>
              <a:t>itu</a:t>
            </a:r>
            <a:r>
              <a:rPr lang="en-ID" sz="2400" dirty="0"/>
              <a:t>, </a:t>
            </a:r>
            <a:r>
              <a:rPr lang="en-ID" sz="2400" dirty="0" err="1"/>
              <a:t>teknik</a:t>
            </a:r>
            <a:r>
              <a:rPr lang="en-ID" sz="2400" dirty="0"/>
              <a:t> </a:t>
            </a:r>
            <a:r>
              <a:rPr lang="en-ID" sz="2400" i="1" dirty="0"/>
              <a:t>scanning 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teknik</a:t>
            </a:r>
            <a:r>
              <a:rPr lang="en-ID" sz="2400" dirty="0"/>
              <a:t> </a:t>
            </a:r>
            <a:r>
              <a:rPr lang="en-ID" sz="2400" dirty="0" err="1"/>
              <a:t>memindai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cepat</a:t>
            </a:r>
            <a:r>
              <a:rPr lang="en-ID" sz="2400" dirty="0"/>
              <a:t> kata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kalimat</a:t>
            </a:r>
            <a:r>
              <a:rPr lang="en-ID" sz="2400" dirty="0"/>
              <a:t> yang </a:t>
            </a:r>
            <a:r>
              <a:rPr lang="en-ID" sz="2400" dirty="0" err="1"/>
              <a:t>dituju</a:t>
            </a:r>
            <a:r>
              <a:rPr lang="en-ID" sz="2400" dirty="0"/>
              <a:t>. </a:t>
            </a:r>
            <a:r>
              <a:rPr lang="en-ID" sz="2400" dirty="0" err="1"/>
              <a:t>Caranya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menggerakan</a:t>
            </a:r>
            <a:r>
              <a:rPr lang="en-ID" sz="2400" dirty="0"/>
              <a:t> </a:t>
            </a:r>
            <a:r>
              <a:rPr lang="en-ID" sz="2400" dirty="0" err="1"/>
              <a:t>mata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awal</a:t>
            </a:r>
            <a:r>
              <a:rPr lang="en-ID" sz="2400" dirty="0"/>
              <a:t> </a:t>
            </a:r>
            <a:r>
              <a:rPr lang="en-ID" sz="2400" dirty="0" err="1"/>
              <a:t>paragraf</a:t>
            </a:r>
            <a:r>
              <a:rPr lang="en-ID" sz="2400" dirty="0"/>
              <a:t> </a:t>
            </a:r>
            <a:r>
              <a:rPr lang="en-ID" sz="2400" dirty="0" err="1"/>
              <a:t>sampai</a:t>
            </a:r>
            <a:r>
              <a:rPr lang="en-ID" sz="2400" dirty="0"/>
              <a:t> </a:t>
            </a:r>
            <a:r>
              <a:rPr lang="en-ID" sz="2400" dirty="0" err="1"/>
              <a:t>akhir</a:t>
            </a:r>
            <a:r>
              <a:rPr lang="en-ID" sz="2400" dirty="0"/>
              <a:t> </a:t>
            </a:r>
            <a:r>
              <a:rPr lang="en-ID" sz="2400" dirty="0" err="1"/>
              <a:t>hingga</a:t>
            </a:r>
            <a:r>
              <a:rPr lang="en-ID" sz="2400" dirty="0"/>
              <a:t> </a:t>
            </a:r>
            <a:r>
              <a:rPr lang="en-ID" sz="2400" dirty="0" err="1"/>
              <a:t>menemukan</a:t>
            </a:r>
            <a:r>
              <a:rPr lang="en-ID" sz="2400" dirty="0"/>
              <a:t> kata yang </a:t>
            </a:r>
            <a:r>
              <a:rPr lang="en-ID" sz="2400" dirty="0" err="1"/>
              <a:t>dituju</a:t>
            </a:r>
            <a:r>
              <a:rPr lang="en-ID" sz="2400" dirty="0"/>
              <a:t>. </a:t>
            </a:r>
            <a:endParaRPr lang="en-ID" sz="2400" dirty="0"/>
          </a:p>
          <a:p>
            <a:pPr marL="0" indent="0">
              <a:buNone/>
            </a:pPr>
            <a:endParaRPr lang="en-ID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5. </a:t>
            </a:r>
            <a:r>
              <a:rPr lang="en-ID" b="1" dirty="0" err="1"/>
              <a:t>Perbanyak</a:t>
            </a:r>
            <a:r>
              <a:rPr lang="en-ID" b="1" dirty="0"/>
              <a:t> Latihan</a:t>
            </a:r>
            <a:br>
              <a:rPr lang="en-ID" b="1" dirty="0"/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54047"/>
            <a:ext cx="9800791" cy="4587316"/>
          </a:xfrm>
        </p:spPr>
        <p:txBody>
          <a:bodyPr>
            <a:normAutofit/>
          </a:bodyPr>
          <a:lstStyle/>
          <a:p>
            <a:pPr fontAlgn="base"/>
            <a:r>
              <a:rPr lang="en-ID" sz="2800" dirty="0"/>
              <a:t>Kamu </a:t>
            </a:r>
            <a:r>
              <a:rPr lang="en-ID" sz="2800" dirty="0" err="1"/>
              <a:t>akan</a:t>
            </a:r>
            <a:r>
              <a:rPr lang="en-ID" sz="2800" dirty="0"/>
              <a:t> </a:t>
            </a:r>
            <a:r>
              <a:rPr lang="en-ID" sz="2800" dirty="0" err="1"/>
              <a:t>terbiasa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jenis-jenis</a:t>
            </a:r>
            <a:r>
              <a:rPr lang="en-ID" sz="2800" dirty="0"/>
              <a:t> </a:t>
            </a:r>
            <a:r>
              <a:rPr lang="en-ID" sz="2800" dirty="0" err="1"/>
              <a:t>pertanyaan</a:t>
            </a:r>
            <a:r>
              <a:rPr lang="en-ID" sz="2800" dirty="0"/>
              <a:t> dan </a:t>
            </a:r>
            <a:r>
              <a:rPr lang="en-ID" sz="2800" dirty="0" err="1"/>
              <a:t>makna</a:t>
            </a:r>
            <a:r>
              <a:rPr lang="en-ID" sz="2800" dirty="0"/>
              <a:t> </a:t>
            </a:r>
            <a:r>
              <a:rPr lang="en-ID" sz="2800" dirty="0" err="1"/>
              <a:t>sebuah</a:t>
            </a:r>
            <a:r>
              <a:rPr lang="en-ID" sz="2800" dirty="0"/>
              <a:t> kata </a:t>
            </a:r>
            <a:r>
              <a:rPr lang="en-ID" sz="2800" dirty="0" err="1"/>
              <a:t>karena</a:t>
            </a:r>
            <a:r>
              <a:rPr lang="en-ID" sz="2800" dirty="0"/>
              <a:t> </a:t>
            </a:r>
            <a:r>
              <a:rPr lang="en-ID" sz="2800" dirty="0" err="1"/>
              <a:t>sering</a:t>
            </a:r>
            <a:r>
              <a:rPr lang="en-ID" sz="2800" dirty="0"/>
              <a:t> </a:t>
            </a:r>
            <a:r>
              <a:rPr lang="en-ID" sz="2800" dirty="0" err="1"/>
              <a:t>mengerjakan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berbagai</a:t>
            </a:r>
            <a:r>
              <a:rPr lang="en-ID" sz="2800" dirty="0"/>
              <a:t> </a:t>
            </a:r>
            <a:r>
              <a:rPr lang="en-ID" sz="2800" dirty="0" err="1"/>
              <a:t>tipe</a:t>
            </a:r>
            <a:r>
              <a:rPr lang="en-ID" sz="2800" dirty="0"/>
              <a:t>.</a:t>
            </a:r>
            <a:endParaRPr lang="en-ID" sz="2800" dirty="0"/>
          </a:p>
          <a:p>
            <a:pPr fontAlgn="base"/>
            <a:r>
              <a:rPr lang="en-ID" sz="2800" dirty="0" err="1"/>
              <a:t>Seringnya</a:t>
            </a:r>
            <a:r>
              <a:rPr lang="en-ID" sz="2800" dirty="0"/>
              <a:t> </a:t>
            </a:r>
            <a:r>
              <a:rPr lang="en-ID" sz="2800" dirty="0" err="1"/>
              <a:t>latihan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 juga </a:t>
            </a:r>
            <a:r>
              <a:rPr lang="en-ID" sz="2800" dirty="0" err="1"/>
              <a:t>akan</a:t>
            </a:r>
            <a:r>
              <a:rPr lang="en-ID" sz="2800" dirty="0"/>
              <a:t> </a:t>
            </a:r>
            <a:r>
              <a:rPr lang="en-ID" sz="2800" dirty="0" err="1"/>
              <a:t>memperkaya</a:t>
            </a:r>
            <a:r>
              <a:rPr lang="en-ID" sz="2800" dirty="0"/>
              <a:t> </a:t>
            </a:r>
            <a:r>
              <a:rPr lang="en-ID" sz="2800" dirty="0" err="1"/>
              <a:t>perbendaharaan</a:t>
            </a:r>
            <a:r>
              <a:rPr lang="en-ID" sz="2800" dirty="0"/>
              <a:t> </a:t>
            </a:r>
            <a:r>
              <a:rPr lang="en-ID" sz="2800" dirty="0" err="1"/>
              <a:t>kosakata</a:t>
            </a:r>
            <a:r>
              <a:rPr lang="en-ID" sz="2800" dirty="0"/>
              <a:t> </a:t>
            </a:r>
            <a:r>
              <a:rPr lang="en-ID" sz="2800" dirty="0" err="1"/>
              <a:t>kamu</a:t>
            </a:r>
            <a:r>
              <a:rPr lang="en-ID" sz="2800" dirty="0"/>
              <a:t> </a:t>
            </a:r>
            <a:r>
              <a:rPr lang="en-ID" sz="2800" dirty="0" err="1"/>
              <a:t>menjadi</a:t>
            </a:r>
            <a:r>
              <a:rPr lang="en-ID" sz="2800" dirty="0"/>
              <a:t> </a:t>
            </a:r>
            <a:r>
              <a:rPr lang="en-ID" sz="2800" dirty="0" err="1"/>
              <a:t>lebih</a:t>
            </a:r>
            <a:r>
              <a:rPr lang="en-ID" sz="2800" dirty="0"/>
              <a:t> </a:t>
            </a:r>
            <a:r>
              <a:rPr lang="en-ID" sz="2800" dirty="0" err="1"/>
              <a:t>banyak</a:t>
            </a:r>
            <a:r>
              <a:rPr lang="en-ID" sz="2800" dirty="0"/>
              <a:t>. </a:t>
            </a:r>
            <a:r>
              <a:rPr lang="en-ID" sz="2800" dirty="0" err="1"/>
              <a:t>Dengan</a:t>
            </a:r>
            <a:r>
              <a:rPr lang="en-ID" sz="2800" dirty="0"/>
              <a:t> </a:t>
            </a:r>
            <a:r>
              <a:rPr lang="en-ID" sz="2800" dirty="0" err="1"/>
              <a:t>begitu</a:t>
            </a:r>
            <a:r>
              <a:rPr lang="en-ID" sz="2800" dirty="0"/>
              <a:t>, </a:t>
            </a:r>
            <a:r>
              <a:rPr lang="en-ID" sz="2800" dirty="0" err="1"/>
              <a:t>kamu</a:t>
            </a:r>
            <a:r>
              <a:rPr lang="en-ID" sz="2800" dirty="0"/>
              <a:t> </a:t>
            </a:r>
            <a:r>
              <a:rPr lang="en-ID" sz="2800" dirty="0" err="1"/>
              <a:t>tidak</a:t>
            </a:r>
            <a:r>
              <a:rPr lang="en-ID" sz="2800" dirty="0"/>
              <a:t> </a:t>
            </a:r>
            <a:r>
              <a:rPr lang="en-ID" sz="2800" dirty="0" err="1"/>
              <a:t>akan</a:t>
            </a:r>
            <a:r>
              <a:rPr lang="en-ID" sz="2800" dirty="0"/>
              <a:t> </a:t>
            </a:r>
            <a:r>
              <a:rPr lang="en-ID" sz="2800" dirty="0" err="1"/>
              <a:t>bingung</a:t>
            </a:r>
            <a:r>
              <a:rPr lang="en-ID" sz="2800" dirty="0"/>
              <a:t> </a:t>
            </a:r>
            <a:r>
              <a:rPr lang="en-ID" sz="2800" dirty="0" err="1"/>
              <a:t>ketika</a:t>
            </a:r>
            <a:r>
              <a:rPr lang="en-ID" sz="2800" dirty="0"/>
              <a:t> </a:t>
            </a:r>
            <a:r>
              <a:rPr lang="en-ID" sz="2800" dirty="0" err="1"/>
              <a:t>menemukan</a:t>
            </a:r>
            <a:r>
              <a:rPr lang="en-ID" sz="2800" dirty="0"/>
              <a:t> </a:t>
            </a:r>
            <a:r>
              <a:rPr lang="en-ID" sz="2800" dirty="0" err="1"/>
              <a:t>soal</a:t>
            </a:r>
            <a:r>
              <a:rPr lang="en-ID" sz="2800" dirty="0"/>
              <a:t> </a:t>
            </a:r>
            <a:r>
              <a:rPr lang="en-ID" sz="2800" dirty="0" err="1"/>
              <a:t>serupa</a:t>
            </a:r>
            <a:r>
              <a:rPr lang="en-ID" sz="2800" dirty="0"/>
              <a:t>. </a:t>
            </a:r>
            <a:endParaRPr lang="en-ID" sz="2800" dirty="0"/>
          </a:p>
          <a:p>
            <a:pPr marL="0" indent="0">
              <a:buNone/>
            </a:pPr>
            <a:endParaRPr lang="en-ID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2335</Words>
  <Application>WPS Presentation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6" baseType="lpstr">
      <vt:lpstr>Arial</vt:lpstr>
      <vt:lpstr>SimSun</vt:lpstr>
      <vt:lpstr>Wingdings</vt:lpstr>
      <vt:lpstr>Wingdings 3</vt:lpstr>
      <vt:lpstr>Arial</vt:lpstr>
      <vt:lpstr>Trebuchet MS</vt:lpstr>
      <vt:lpstr>Microsoft YaHei</vt:lpstr>
      <vt:lpstr>Arial Unicode MS</vt:lpstr>
      <vt:lpstr>Calibri</vt:lpstr>
      <vt:lpstr>Facet</vt:lpstr>
      <vt:lpstr>5 Cara Mengerjakan Soal Bahasa Inggris Tanpa Mengetahui Artinya </vt:lpstr>
      <vt:lpstr>1. Langsung fokus pada Pertanyaan </vt:lpstr>
      <vt:lpstr>2. Kuasai Bentuk dan Jenis Pertanyaan </vt:lpstr>
      <vt:lpstr>3. Cari Acuan dalam Kalimat Bacaan </vt:lpstr>
      <vt:lpstr>4. Terapkan Teknik Skimming dan Scanning </vt:lpstr>
      <vt:lpstr>5. Perbanyak Latihan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sri novi</dc:creator>
  <cp:lastModifiedBy>sri novi</cp:lastModifiedBy>
  <cp:revision>2</cp:revision>
  <dcterms:created xsi:type="dcterms:W3CDTF">2025-09-09T08:39:00Z</dcterms:created>
  <dcterms:modified xsi:type="dcterms:W3CDTF">2026-09-21T23:07:14Z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2C334B6978AB468BA100485BB5A1E594_12</vt:lpwstr>
  </property>
  <property fmtid="{D5CDD505-2E9C-101B-9397-08002B2CF9AE}" pid="3" name="KSOProductBuildVer">
    <vt:lpwstr>1033-12.1.0.28485</vt:lpwstr>
  </property>
</Properties>
</file>