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69" r:id="rId3"/>
    <p:sldId id="26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31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5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4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47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76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11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00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55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5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90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9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9300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548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32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66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94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35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9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8175" y="1673827"/>
            <a:ext cx="621516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4000" dirty="0" smtClean="0"/>
              <a:t>PENGGAMBARAN </a:t>
            </a:r>
            <a:r>
              <a:rPr sz="4000" dirty="0"/>
              <a:t>DATA X, Y DAN </a:t>
            </a:r>
            <a:r>
              <a:rPr sz="4000" dirty="0" smtClean="0"/>
              <a:t>Z</a:t>
            </a:r>
            <a:endParaRPr lang="en-US" sz="4000" dirty="0" smtClean="0"/>
          </a:p>
          <a:p>
            <a:pPr algn="ctr">
              <a:defRPr sz="2800" b="1"/>
            </a:pPr>
            <a:endParaRPr lang="en-US" dirty="0" smtClean="0"/>
          </a:p>
          <a:p>
            <a:pPr algn="ctr">
              <a:defRPr sz="2800" b="1"/>
            </a:pP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kertas</a:t>
            </a:r>
            <a:r>
              <a:rPr lang="en-US" dirty="0"/>
              <a:t> </a:t>
            </a:r>
            <a:r>
              <a:rPr lang="en-US" dirty="0" err="1"/>
              <a:t>milimeter</a:t>
            </a:r>
            <a:r>
              <a:rPr lang="en-US" dirty="0"/>
              <a:t> (</a:t>
            </a:r>
            <a:r>
              <a:rPr lang="en-US" dirty="0" err="1"/>
              <a:t>milimeter</a:t>
            </a:r>
            <a:r>
              <a:rPr lang="en-US" dirty="0"/>
              <a:t> block)</a:t>
            </a:r>
          </a:p>
          <a:p>
            <a:pPr algn="ctr">
              <a:defRPr sz="2800" b="1"/>
            </a:pPr>
            <a:endParaRPr dirty="0"/>
          </a:p>
        </p:txBody>
      </p:sp>
      <p:sp>
        <p:nvSpPr>
          <p:cNvPr id="4" name="Oval 3"/>
          <p:cNvSpPr/>
          <p:nvPr/>
        </p:nvSpPr>
        <p:spPr>
          <a:xfrm>
            <a:off x="1828799" y="736270"/>
            <a:ext cx="8051471" cy="427511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3173" y="1270066"/>
            <a:ext cx="6215163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lang="en-US" dirty="0" smtClean="0"/>
              <a:t>DISUSUN OLEH</a:t>
            </a:r>
          </a:p>
          <a:p>
            <a:pPr algn="ctr">
              <a:defRPr sz="2800" b="1"/>
            </a:pPr>
            <a:endParaRPr lang="en-US" dirty="0" smtClean="0"/>
          </a:p>
          <a:p>
            <a:pPr algn="ctr">
              <a:defRPr sz="2800" b="1"/>
            </a:pPr>
            <a:endParaRPr lang="en-US" dirty="0"/>
          </a:p>
          <a:p>
            <a:pPr algn="ctr">
              <a:defRPr sz="2800" b="1"/>
            </a:pPr>
            <a:endParaRPr lang="en-US" dirty="0" smtClean="0"/>
          </a:p>
          <a:p>
            <a:pPr algn="ctr">
              <a:defRPr sz="2800" b="1"/>
            </a:pPr>
            <a:endParaRPr lang="en-US" dirty="0"/>
          </a:p>
          <a:p>
            <a:pPr algn="ctr">
              <a:defRPr sz="2800" b="1"/>
            </a:pPr>
            <a:endParaRPr lang="en-US" dirty="0" smtClean="0"/>
          </a:p>
          <a:p>
            <a:pPr algn="ctr">
              <a:defRPr sz="2800" b="1"/>
            </a:pPr>
            <a:endParaRPr lang="en-US" dirty="0"/>
          </a:p>
          <a:p>
            <a:pPr algn="ctr">
              <a:defRPr sz="2800" b="1"/>
            </a:pPr>
            <a:endParaRPr lang="en-US" sz="4800" dirty="0" smtClean="0"/>
          </a:p>
          <a:p>
            <a:pPr algn="ctr">
              <a:defRPr sz="2800" b="1"/>
            </a:pPr>
            <a:r>
              <a:rPr lang="en-US" sz="4800" dirty="0" smtClean="0"/>
              <a:t>AHMAD ZARKASYI</a:t>
            </a:r>
            <a:endParaRPr sz="4800" dirty="0"/>
          </a:p>
        </p:txBody>
      </p:sp>
      <p:sp>
        <p:nvSpPr>
          <p:cNvPr id="3" name="Oval 2"/>
          <p:cNvSpPr/>
          <p:nvPr/>
        </p:nvSpPr>
        <p:spPr>
          <a:xfrm>
            <a:off x="4766149" y="2018805"/>
            <a:ext cx="2038412" cy="2660072"/>
          </a:xfrm>
          <a:prstGeom prst="ellipse">
            <a:avLst/>
          </a:prstGeom>
          <a:blipFill rotWithShape="0">
            <a:blip r:embed="rId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Rounded Rectangle 3"/>
          <p:cNvSpPr/>
          <p:nvPr/>
        </p:nvSpPr>
        <p:spPr>
          <a:xfrm>
            <a:off x="2550035" y="926275"/>
            <a:ext cx="6448301" cy="537952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5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8145" y="1202545"/>
            <a:ext cx="1094905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Geospasial</a:t>
            </a:r>
            <a:endParaRPr lang="en-US" dirty="0"/>
          </a:p>
          <a:p>
            <a:pPr>
              <a:spcAft>
                <a:spcPts val="1200"/>
              </a:spcAft>
              <a:defRPr sz="2100"/>
            </a:pPr>
            <a:r>
              <a:rPr lang="en-US" dirty="0" err="1"/>
              <a:t>Tujuan</a:t>
            </a:r>
            <a:r>
              <a:rPr lang="en-US" dirty="0"/>
              <a:t>: </a:t>
            </a:r>
            <a:r>
              <a:rPr lang="en-US" dirty="0" err="1"/>
              <a:t>memindahkan</a:t>
            </a:r>
            <a:r>
              <a:rPr lang="en-US" dirty="0"/>
              <a:t> data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/plot yang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dibaca</a:t>
            </a:r>
            <a:r>
              <a:rPr lang="en-US" dirty="0"/>
              <a:t>.</a:t>
            </a:r>
          </a:p>
          <a:p>
            <a:pPr>
              <a:spcAft>
                <a:spcPts val="1200"/>
              </a:spcAft>
              <a:defRPr sz="2100"/>
            </a:pPr>
            <a:endParaRPr lang="en-US" dirty="0" smtClean="0"/>
          </a:p>
          <a:p>
            <a:pPr>
              <a:spcAft>
                <a:spcPts val="1200"/>
              </a:spcAft>
              <a:defRPr sz="2100"/>
            </a:pPr>
            <a:r>
              <a:rPr lang="en-US" dirty="0" smtClean="0"/>
              <a:t>Data </a:t>
            </a:r>
            <a:r>
              <a:rPr lang="en-US" dirty="0"/>
              <a:t>X </a:t>
            </a:r>
            <a:r>
              <a:rPr lang="en-US" dirty="0" err="1"/>
              <a:t>dan</a:t>
            </a:r>
            <a:r>
              <a:rPr lang="en-US" dirty="0"/>
              <a:t> Y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menentukan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Z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elevasi</a:t>
            </a:r>
            <a:r>
              <a:rPr lang="en-US" dirty="0"/>
              <a:t>/</a:t>
            </a:r>
            <a:r>
              <a:rPr lang="en-US" dirty="0" err="1"/>
              <a:t>ketinggian</a:t>
            </a:r>
            <a:r>
              <a:rPr lang="en-US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1268" y="1686296"/>
            <a:ext cx="10877797" cy="8075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41268" y="2850077"/>
            <a:ext cx="10877797" cy="9619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705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1. Memahami Data X, Y dan 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/>
            </a:pPr>
            <a:r>
              <a:rPr dirty="0"/>
              <a:t>X (Easting) → </a:t>
            </a:r>
            <a:r>
              <a:rPr dirty="0" err="1"/>
              <a:t>posisi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arah</a:t>
            </a:r>
            <a:r>
              <a:rPr dirty="0"/>
              <a:t> </a:t>
            </a:r>
            <a:r>
              <a:rPr dirty="0" err="1"/>
              <a:t>mendatar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/>
            </a:pPr>
            <a:r>
              <a:rPr dirty="0"/>
              <a:t>Y (Northing) → </a:t>
            </a:r>
            <a:r>
              <a:rPr dirty="0" err="1"/>
              <a:t>posisi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arah</a:t>
            </a:r>
            <a:r>
              <a:rPr dirty="0"/>
              <a:t> </a:t>
            </a:r>
            <a:r>
              <a:rPr dirty="0" err="1"/>
              <a:t>tegak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/>
            </a:pPr>
            <a:r>
              <a:rPr dirty="0"/>
              <a:t>Z (</a:t>
            </a:r>
            <a:r>
              <a:rPr dirty="0" err="1"/>
              <a:t>Elevasi</a:t>
            </a:r>
            <a:r>
              <a:rPr dirty="0"/>
              <a:t>) → </a:t>
            </a:r>
            <a:r>
              <a:rPr dirty="0" err="1"/>
              <a:t>tinggi</a:t>
            </a:r>
            <a:r>
              <a:rPr dirty="0"/>
              <a:t>/</a:t>
            </a:r>
            <a:r>
              <a:rPr dirty="0" err="1"/>
              <a:t>rendah</a:t>
            </a:r>
            <a:r>
              <a:rPr dirty="0"/>
              <a:t> </a:t>
            </a:r>
            <a:r>
              <a:rPr dirty="0" err="1"/>
              <a:t>suatu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terhadap</a:t>
            </a:r>
            <a:r>
              <a:rPr dirty="0"/>
              <a:t> datum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bidang</a:t>
            </a:r>
            <a:r>
              <a:rPr dirty="0"/>
              <a:t> </a:t>
            </a:r>
            <a:r>
              <a:rPr dirty="0" err="1"/>
              <a:t>acuan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Contoh</a:t>
            </a:r>
            <a:r>
              <a:rPr dirty="0"/>
              <a:t>: </a:t>
            </a:r>
            <a:r>
              <a:rPr dirty="0" err="1"/>
              <a:t>Titik</a:t>
            </a:r>
            <a:r>
              <a:rPr dirty="0"/>
              <a:t> P1 = X 125,00 ; Y 250,00 ; Z 12,50 m.</a:t>
            </a:r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menggambar</a:t>
            </a:r>
            <a:r>
              <a:rPr dirty="0"/>
              <a:t> </a:t>
            </a:r>
            <a:r>
              <a:rPr dirty="0" err="1"/>
              <a:t>posisi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di </a:t>
            </a:r>
            <a:r>
              <a:rPr dirty="0" err="1"/>
              <a:t>bidang</a:t>
            </a:r>
            <a:r>
              <a:rPr dirty="0"/>
              <a:t>, </a:t>
            </a:r>
            <a:r>
              <a:rPr dirty="0" err="1"/>
              <a:t>gunakan</a:t>
            </a:r>
            <a:r>
              <a:rPr dirty="0"/>
              <a:t> X </a:t>
            </a:r>
            <a:r>
              <a:rPr dirty="0" err="1"/>
              <a:t>dan</a:t>
            </a:r>
            <a:r>
              <a:rPr dirty="0"/>
              <a:t> Y. </a:t>
            </a:r>
            <a:r>
              <a:rPr dirty="0" err="1"/>
              <a:t>Nilai</a:t>
            </a:r>
            <a:r>
              <a:rPr dirty="0"/>
              <a:t> Z </a:t>
            </a:r>
            <a:r>
              <a:rPr dirty="0" err="1"/>
              <a:t>dicantumkan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keterangan</a:t>
            </a:r>
            <a:r>
              <a:rPr dirty="0"/>
              <a:t> </a:t>
            </a:r>
            <a:r>
              <a:rPr dirty="0" err="1"/>
              <a:t>elevasi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2. Alat dan Bahan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/>
            </a:pPr>
            <a:r>
              <a:rPr dirty="0" err="1"/>
              <a:t>Kertas</a:t>
            </a:r>
            <a:r>
              <a:rPr dirty="0"/>
              <a:t> </a:t>
            </a:r>
            <a:r>
              <a:rPr dirty="0" err="1"/>
              <a:t>milimeter</a:t>
            </a:r>
            <a:r>
              <a:rPr dirty="0"/>
              <a:t> / millimeter block</a:t>
            </a:r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Pensil</a:t>
            </a:r>
            <a:r>
              <a:rPr dirty="0"/>
              <a:t> 2H/HB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penghapus</a:t>
            </a:r>
            <a:endParaRPr dirty="0"/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Penggaris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mistar</a:t>
            </a:r>
            <a:r>
              <a:rPr dirty="0"/>
              <a:t> </a:t>
            </a:r>
            <a:r>
              <a:rPr dirty="0" err="1"/>
              <a:t>skala</a:t>
            </a:r>
            <a:endParaRPr dirty="0"/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Kalkulator</a:t>
            </a:r>
            <a:endParaRPr dirty="0"/>
          </a:p>
          <a:p>
            <a:pPr>
              <a:spcAft>
                <a:spcPts val="1200"/>
              </a:spcAft>
              <a:defRPr sz="1900"/>
            </a:pPr>
            <a:r>
              <a:rPr dirty="0"/>
              <a:t>Data </a:t>
            </a:r>
            <a:r>
              <a:rPr dirty="0" err="1"/>
              <a:t>koordinat</a:t>
            </a:r>
            <a:r>
              <a:rPr dirty="0"/>
              <a:t> X, Y </a:t>
            </a:r>
            <a:r>
              <a:rPr dirty="0" err="1"/>
              <a:t>dan</a:t>
            </a:r>
            <a:r>
              <a:rPr dirty="0"/>
              <a:t> Z </a:t>
            </a:r>
            <a:r>
              <a:rPr dirty="0" err="1"/>
              <a:t>hasil</a:t>
            </a:r>
            <a:r>
              <a:rPr dirty="0"/>
              <a:t> </a:t>
            </a:r>
            <a:r>
              <a:rPr dirty="0" err="1"/>
              <a:t>pengukuran</a:t>
            </a:r>
            <a:endParaRPr dirty="0"/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Opsional</a:t>
            </a:r>
            <a:r>
              <a:rPr dirty="0"/>
              <a:t>: </a:t>
            </a:r>
            <a:r>
              <a:rPr dirty="0" err="1"/>
              <a:t>pensil</a:t>
            </a:r>
            <a:r>
              <a:rPr dirty="0"/>
              <a:t> </a:t>
            </a:r>
            <a:r>
              <a:rPr dirty="0" err="1"/>
              <a:t>warna</a:t>
            </a:r>
            <a:r>
              <a:rPr dirty="0"/>
              <a:t>/</a:t>
            </a:r>
            <a:r>
              <a:rPr dirty="0" err="1"/>
              <a:t>spidol</a:t>
            </a:r>
            <a:r>
              <a:rPr dirty="0"/>
              <a:t> tipis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membedakan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garis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dirty="0"/>
              <a:t>3. Menentukan </a:t>
            </a:r>
            <a:r>
              <a:rPr dirty="0" err="1"/>
              <a:t>Skala</a:t>
            </a:r>
            <a:r>
              <a:rPr dirty="0"/>
              <a:t> </a:t>
            </a:r>
            <a:r>
              <a:rPr dirty="0" err="1"/>
              <a:t>Gambar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dirty="0" err="1"/>
              <a:t>Tentukan</a:t>
            </a:r>
            <a:r>
              <a:rPr dirty="0"/>
              <a:t> </a:t>
            </a:r>
            <a:r>
              <a:rPr dirty="0" err="1"/>
              <a:t>terlebih</a:t>
            </a:r>
            <a:r>
              <a:rPr dirty="0"/>
              <a:t> </a:t>
            </a:r>
            <a:r>
              <a:rPr dirty="0" err="1"/>
              <a:t>dahulu</a:t>
            </a:r>
            <a:r>
              <a:rPr dirty="0"/>
              <a:t> </a:t>
            </a:r>
            <a:r>
              <a:rPr dirty="0" err="1"/>
              <a:t>rentang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X </a:t>
            </a:r>
            <a:r>
              <a:rPr dirty="0" err="1"/>
              <a:t>dan</a:t>
            </a:r>
            <a:r>
              <a:rPr dirty="0"/>
              <a:t> Y </a:t>
            </a:r>
            <a:r>
              <a:rPr dirty="0" err="1"/>
              <a:t>dari</a:t>
            </a:r>
            <a:r>
              <a:rPr dirty="0"/>
              <a:t> data.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Pilih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 agar </a:t>
            </a:r>
            <a:r>
              <a:rPr dirty="0" err="1"/>
              <a:t>seluruh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muat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kertas</a:t>
            </a:r>
            <a:r>
              <a:rPr dirty="0"/>
              <a:t> </a:t>
            </a:r>
            <a:r>
              <a:rPr dirty="0" err="1"/>
              <a:t>milimeter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Contoh</a:t>
            </a:r>
            <a:r>
              <a:rPr dirty="0"/>
              <a:t>: </a:t>
            </a:r>
            <a:r>
              <a:rPr dirty="0" err="1"/>
              <a:t>skala</a:t>
            </a:r>
            <a:r>
              <a:rPr dirty="0"/>
              <a:t> 1 : 1.000 </a:t>
            </a:r>
            <a:r>
              <a:rPr dirty="0" err="1"/>
              <a:t>berarti</a:t>
            </a:r>
            <a:r>
              <a:rPr dirty="0"/>
              <a:t> 1 cm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gambar</a:t>
            </a:r>
            <a:r>
              <a:rPr dirty="0"/>
              <a:t> = 10 m di </a:t>
            </a:r>
            <a:r>
              <a:rPr dirty="0" err="1"/>
              <a:t>lapangan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Contoh</a:t>
            </a:r>
            <a:r>
              <a:rPr dirty="0"/>
              <a:t> lain: </a:t>
            </a:r>
            <a:r>
              <a:rPr dirty="0" err="1"/>
              <a:t>jika</a:t>
            </a:r>
            <a:r>
              <a:rPr dirty="0"/>
              <a:t> </a:t>
            </a:r>
            <a:r>
              <a:rPr dirty="0" err="1"/>
              <a:t>jarak</a:t>
            </a:r>
            <a:r>
              <a:rPr dirty="0"/>
              <a:t> </a:t>
            </a:r>
            <a:r>
              <a:rPr dirty="0" err="1"/>
              <a:t>lapangan</a:t>
            </a:r>
            <a:r>
              <a:rPr dirty="0"/>
              <a:t> 50 m,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 1 : 1.000 </a:t>
            </a:r>
            <a:r>
              <a:rPr dirty="0" err="1"/>
              <a:t>panjang</a:t>
            </a:r>
            <a:r>
              <a:rPr dirty="0"/>
              <a:t> </a:t>
            </a:r>
            <a:r>
              <a:rPr dirty="0" err="1"/>
              <a:t>gambar</a:t>
            </a:r>
            <a:r>
              <a:rPr dirty="0"/>
              <a:t> = 5 cm.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Gunakan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 yang </a:t>
            </a:r>
            <a:r>
              <a:rPr dirty="0" err="1"/>
              <a:t>sama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X </a:t>
            </a:r>
            <a:r>
              <a:rPr dirty="0" err="1"/>
              <a:t>dan</a:t>
            </a:r>
            <a:r>
              <a:rPr dirty="0"/>
              <a:t> Y agar </a:t>
            </a:r>
            <a:r>
              <a:rPr dirty="0" err="1"/>
              <a:t>bentuk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berubah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4. Membuat Sumbu Koordinat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/>
            </a:pPr>
            <a:r>
              <a:rPr dirty="0" err="1"/>
              <a:t>Buat</a:t>
            </a:r>
            <a:r>
              <a:rPr dirty="0"/>
              <a:t> </a:t>
            </a:r>
            <a:r>
              <a:rPr dirty="0" err="1"/>
              <a:t>sumbu</a:t>
            </a:r>
            <a:r>
              <a:rPr dirty="0"/>
              <a:t> X </a:t>
            </a:r>
            <a:r>
              <a:rPr dirty="0" err="1"/>
              <a:t>mendatar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sumbu</a:t>
            </a:r>
            <a:r>
              <a:rPr dirty="0"/>
              <a:t> Y </a:t>
            </a:r>
            <a:r>
              <a:rPr dirty="0" err="1"/>
              <a:t>tegak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Tentukan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awal</a:t>
            </a:r>
            <a:r>
              <a:rPr dirty="0"/>
              <a:t>/</a:t>
            </a:r>
            <a:r>
              <a:rPr dirty="0" err="1"/>
              <a:t>asal</a:t>
            </a:r>
            <a:r>
              <a:rPr dirty="0"/>
              <a:t> (0,0)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koordinat</a:t>
            </a:r>
            <a:r>
              <a:rPr dirty="0"/>
              <a:t> </a:t>
            </a:r>
            <a:r>
              <a:rPr dirty="0" err="1"/>
              <a:t>lokal</a:t>
            </a:r>
            <a:r>
              <a:rPr dirty="0"/>
              <a:t> yang </a:t>
            </a:r>
            <a:r>
              <a:rPr dirty="0" err="1"/>
              <a:t>dipilih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Beri</a:t>
            </a:r>
            <a:r>
              <a:rPr dirty="0"/>
              <a:t> </a:t>
            </a:r>
            <a:r>
              <a:rPr dirty="0" err="1"/>
              <a:t>angka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sumbu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interval yang </a:t>
            </a:r>
            <a:r>
              <a:rPr dirty="0" err="1"/>
              <a:t>teratur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Cantumkan</a:t>
            </a:r>
            <a:r>
              <a:rPr dirty="0"/>
              <a:t> </a:t>
            </a:r>
            <a:r>
              <a:rPr dirty="0" err="1"/>
              <a:t>satuan</a:t>
            </a:r>
            <a:r>
              <a:rPr dirty="0"/>
              <a:t> (</a:t>
            </a:r>
            <a:r>
              <a:rPr dirty="0" err="1"/>
              <a:t>misalnya</a:t>
            </a:r>
            <a:r>
              <a:rPr dirty="0"/>
              <a:t> meter)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 </a:t>
            </a:r>
            <a:r>
              <a:rPr dirty="0" err="1"/>
              <a:t>gambar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900"/>
            </a:pPr>
            <a:r>
              <a:rPr dirty="0" err="1"/>
              <a:t>Sisakan</a:t>
            </a:r>
            <a:r>
              <a:rPr dirty="0"/>
              <a:t> </a:t>
            </a:r>
            <a:r>
              <a:rPr dirty="0" err="1"/>
              <a:t>ruang</a:t>
            </a:r>
            <a:r>
              <a:rPr dirty="0"/>
              <a:t> agar label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Z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ditulis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jelas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5. Mengubah Koordinat Menjadi Jarak pada Kertas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2588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dirty="0" err="1"/>
              <a:t>Jika</a:t>
            </a:r>
            <a:r>
              <a:rPr dirty="0"/>
              <a:t> </a:t>
            </a:r>
            <a:r>
              <a:rPr dirty="0" err="1"/>
              <a:t>menggunakan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 1 : n: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Jarak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gambar</a:t>
            </a:r>
            <a:r>
              <a:rPr dirty="0"/>
              <a:t> = </a:t>
            </a:r>
            <a:r>
              <a:rPr dirty="0" err="1"/>
              <a:t>jarak</a:t>
            </a:r>
            <a:r>
              <a:rPr dirty="0"/>
              <a:t> </a:t>
            </a:r>
            <a:r>
              <a:rPr dirty="0" err="1"/>
              <a:t>sebenarnya</a:t>
            </a:r>
            <a:r>
              <a:rPr dirty="0"/>
              <a:t> ÷ n.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Contoh</a:t>
            </a:r>
            <a:r>
              <a:rPr dirty="0"/>
              <a:t>: ΔX = 30 m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 1 : 1.000 → </a:t>
            </a:r>
            <a:r>
              <a:rPr dirty="0" err="1"/>
              <a:t>jarak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gambar</a:t>
            </a:r>
            <a:r>
              <a:rPr dirty="0"/>
              <a:t> = 30 ÷ 1.000 m = 0,03 m = 3 cm.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Lakukan</a:t>
            </a:r>
            <a:r>
              <a:rPr dirty="0"/>
              <a:t> </a:t>
            </a:r>
            <a:r>
              <a:rPr dirty="0" err="1"/>
              <a:t>perhitungan</a:t>
            </a:r>
            <a:r>
              <a:rPr dirty="0"/>
              <a:t> yang </a:t>
            </a:r>
            <a:r>
              <a:rPr dirty="0" err="1"/>
              <a:t>sama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ΔY.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koordinat</a:t>
            </a:r>
            <a:r>
              <a:rPr dirty="0"/>
              <a:t> </a:t>
            </a:r>
            <a:r>
              <a:rPr dirty="0" err="1"/>
              <a:t>besar</a:t>
            </a:r>
            <a:r>
              <a:rPr dirty="0"/>
              <a:t>, </a:t>
            </a:r>
            <a:r>
              <a:rPr dirty="0" err="1"/>
              <a:t>gunakan</a:t>
            </a:r>
            <a:r>
              <a:rPr dirty="0"/>
              <a:t> </a:t>
            </a:r>
            <a:r>
              <a:rPr dirty="0" err="1"/>
              <a:t>koordinat</a:t>
            </a:r>
            <a:r>
              <a:rPr dirty="0"/>
              <a:t> </a:t>
            </a:r>
            <a:r>
              <a:rPr dirty="0" err="1"/>
              <a:t>lokal</a:t>
            </a:r>
            <a:r>
              <a:rPr dirty="0"/>
              <a:t>: X' = X − X₀ </a:t>
            </a:r>
            <a:r>
              <a:rPr dirty="0" err="1"/>
              <a:t>dan</a:t>
            </a:r>
            <a:r>
              <a:rPr dirty="0"/>
              <a:t> Y' = Y − Y₀ agar </a:t>
            </a:r>
            <a:r>
              <a:rPr dirty="0" err="1"/>
              <a:t>angka</a:t>
            </a:r>
            <a:r>
              <a:rPr dirty="0"/>
              <a:t> </a:t>
            </a:r>
            <a:r>
              <a:rPr dirty="0" err="1"/>
              <a:t>lebih</a:t>
            </a:r>
            <a:r>
              <a:rPr dirty="0"/>
              <a:t> </a:t>
            </a:r>
            <a:r>
              <a:rPr dirty="0" err="1"/>
              <a:t>mudah</a:t>
            </a:r>
            <a:r>
              <a:rPr dirty="0"/>
              <a:t> </a:t>
            </a:r>
            <a:r>
              <a:rPr dirty="0" err="1"/>
              <a:t>diplot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6. Cara Plot Titik X dan 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/>
            </a:pPr>
            <a:r>
              <a:rPr dirty="0"/>
              <a:t>1) </a:t>
            </a:r>
            <a:r>
              <a:rPr dirty="0" err="1"/>
              <a:t>Tentukan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X </a:t>
            </a:r>
            <a:r>
              <a:rPr dirty="0" err="1"/>
              <a:t>titik</a:t>
            </a:r>
            <a:r>
              <a:rPr dirty="0"/>
              <a:t> yang </a:t>
            </a:r>
            <a:r>
              <a:rPr dirty="0" err="1"/>
              <a:t>akan</a:t>
            </a:r>
            <a:r>
              <a:rPr dirty="0"/>
              <a:t> </a:t>
            </a:r>
            <a:r>
              <a:rPr dirty="0" err="1"/>
              <a:t>digambar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2) </a:t>
            </a:r>
            <a:r>
              <a:rPr dirty="0" err="1"/>
              <a:t>Ukur</a:t>
            </a:r>
            <a:r>
              <a:rPr dirty="0"/>
              <a:t> </a:t>
            </a:r>
            <a:r>
              <a:rPr dirty="0" err="1"/>
              <a:t>posisi</a:t>
            </a:r>
            <a:r>
              <a:rPr dirty="0"/>
              <a:t> X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sumbu</a:t>
            </a:r>
            <a:r>
              <a:rPr dirty="0"/>
              <a:t> Y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3) </a:t>
            </a:r>
            <a:r>
              <a:rPr dirty="0" err="1"/>
              <a:t>Tentukan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Y.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4) </a:t>
            </a:r>
            <a:r>
              <a:rPr dirty="0" err="1"/>
              <a:t>Ukur</a:t>
            </a:r>
            <a:r>
              <a:rPr dirty="0"/>
              <a:t> </a:t>
            </a:r>
            <a:r>
              <a:rPr dirty="0" err="1"/>
              <a:t>posisi</a:t>
            </a:r>
            <a:r>
              <a:rPr dirty="0"/>
              <a:t> Y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sumbu</a:t>
            </a:r>
            <a:r>
              <a:rPr dirty="0"/>
              <a:t> X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5) Tarik </a:t>
            </a:r>
            <a:r>
              <a:rPr dirty="0" err="1"/>
              <a:t>garis</a:t>
            </a:r>
            <a:r>
              <a:rPr dirty="0"/>
              <a:t> bantu tipis; </a:t>
            </a:r>
            <a:r>
              <a:rPr dirty="0" err="1"/>
              <a:t>perpotongannya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posisi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6) </a:t>
            </a:r>
            <a:r>
              <a:rPr dirty="0" err="1"/>
              <a:t>Tandai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beri</a:t>
            </a:r>
            <a:r>
              <a:rPr dirty="0"/>
              <a:t> </a:t>
            </a:r>
            <a:r>
              <a:rPr dirty="0" err="1"/>
              <a:t>nama</a:t>
            </a:r>
            <a:r>
              <a:rPr dirty="0"/>
              <a:t>, </a:t>
            </a:r>
            <a:r>
              <a:rPr dirty="0" err="1"/>
              <a:t>misalnya</a:t>
            </a:r>
            <a:r>
              <a:rPr dirty="0"/>
              <a:t> P1, P2, P3.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7) </a:t>
            </a:r>
            <a:r>
              <a:rPr dirty="0" err="1"/>
              <a:t>Tulis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Z di </a:t>
            </a:r>
            <a:r>
              <a:rPr dirty="0" err="1"/>
              <a:t>dekat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7. Contoh Data untuk Latihan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58097"/>
              </p:ext>
            </p:extLst>
          </p:nvPr>
        </p:nvGraphicFramePr>
        <p:xfrm>
          <a:off x="1005840" y="1463040"/>
          <a:ext cx="987552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521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Titik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X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Y 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Z (m)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181534.141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465629.550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1</a:t>
                      </a:r>
                      <a:r>
                        <a:rPr dirty="0" smtClean="0"/>
                        <a:t>5,2</a:t>
                      </a:r>
                      <a:r>
                        <a:rPr lang="en-US" dirty="0" smtClean="0"/>
                        <a:t>7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181569.906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465717.043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12</a:t>
                      </a:r>
                      <a:r>
                        <a:rPr dirty="0" smtClean="0"/>
                        <a:t>,</a:t>
                      </a:r>
                      <a:r>
                        <a:rPr lang="en-US" dirty="0" smtClean="0"/>
                        <a:t>95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/>
                        <a:t>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181706.407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465631.354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13,</a:t>
                      </a:r>
                      <a:r>
                        <a:rPr dirty="0" smtClean="0"/>
                        <a:t>1</a:t>
                      </a:r>
                      <a:r>
                        <a:rPr lang="en-US" dirty="0" smtClean="0"/>
                        <a:t>6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181649.671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465541.964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US" dirty="0" smtClean="0"/>
                        <a:t>1</a:t>
                      </a:r>
                      <a:r>
                        <a:rPr dirty="0" smtClean="0"/>
                        <a:t>5,5</a:t>
                      </a:r>
                      <a:r>
                        <a:rPr lang="en-US" dirty="0" smtClean="0"/>
                        <a:t>4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2960" y="4800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dirty="0" err="1"/>
              <a:t>Misal</a:t>
            </a:r>
            <a:r>
              <a:rPr dirty="0"/>
              <a:t> </a:t>
            </a:r>
            <a:r>
              <a:rPr dirty="0" err="1"/>
              <a:t>digunakan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 1 : 1.000. Data X </a:t>
            </a:r>
            <a:r>
              <a:rPr dirty="0" err="1"/>
              <a:t>dan</a:t>
            </a:r>
            <a:r>
              <a:rPr dirty="0"/>
              <a:t> Y </a:t>
            </a:r>
            <a:r>
              <a:rPr dirty="0" err="1"/>
              <a:t>diplot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kertas</a:t>
            </a:r>
            <a:r>
              <a:rPr dirty="0"/>
              <a:t>; Z </a:t>
            </a:r>
            <a:r>
              <a:rPr dirty="0" err="1"/>
              <a:t>ditulis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elevasi</a:t>
            </a:r>
            <a:r>
              <a:rPr dirty="0"/>
              <a:t> </a:t>
            </a:r>
            <a:r>
              <a:rPr dirty="0" err="1"/>
              <a:t>setiap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8. Menghubungkan Titik dan Menampilkan 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/>
            </a:pPr>
            <a:r>
              <a:t>Setelah semua titik diplot, hubungkan titik sesuai urutan pengukuran atau bentuk objek di lapangan.</a:t>
            </a:r>
          </a:p>
          <a:p>
            <a:pPr>
              <a:spcAft>
                <a:spcPts val="1200"/>
              </a:spcAft>
              <a:defRPr sz="1900"/>
            </a:pPr>
            <a:r>
              <a:t>Jangan menghubungkan titik hanya berdasarkan urutan tabel jika tidak sesuai dengan sketsa/pengukuran.</a:t>
            </a:r>
          </a:p>
          <a:p>
            <a:pPr>
              <a:spcAft>
                <a:spcPts val="1200"/>
              </a:spcAft>
              <a:defRPr sz="1900"/>
            </a:pPr>
            <a:r>
              <a:t>Tulis elevasi Z pada masing-masing titik.</a:t>
            </a:r>
          </a:p>
          <a:p>
            <a:pPr>
              <a:spcAft>
                <a:spcPts val="1200"/>
              </a:spcAft>
              <a:defRPr sz="1900"/>
            </a:pPr>
            <a:r>
              <a:t>Jika diperlukan untuk menggambarkan relief, titik-titik dengan elevasi sama dapat digunakan untuk membuat garis kontur.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9. Pemeriksaan Hasil Gambar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/>
            </a:pPr>
            <a:r>
              <a:t>Periksa kembali skala dan satuan.</a:t>
            </a:r>
          </a:p>
          <a:p>
            <a:pPr>
              <a:spcAft>
                <a:spcPts val="1200"/>
              </a:spcAft>
              <a:defRPr sz="1900"/>
            </a:pPr>
            <a:r>
              <a:t>Pastikan arah sumbu X dan Y benar.</a:t>
            </a:r>
          </a:p>
          <a:p>
            <a:pPr>
              <a:spcAft>
                <a:spcPts val="1200"/>
              </a:spcAft>
              <a:defRPr sz="1900"/>
            </a:pPr>
            <a:r>
              <a:t>Pastikan posisi setiap titik sesuai koordinat.</a:t>
            </a:r>
          </a:p>
          <a:p>
            <a:pPr>
              <a:spcAft>
                <a:spcPts val="1200"/>
              </a:spcAft>
              <a:defRPr sz="1900"/>
            </a:pPr>
            <a:r>
              <a:t>Pastikan nilai Z tidak tertukar antar titik.</a:t>
            </a:r>
          </a:p>
          <a:p>
            <a:pPr>
              <a:spcAft>
                <a:spcPts val="1200"/>
              </a:spcAft>
              <a:defRPr sz="1900"/>
            </a:pPr>
            <a:r>
              <a:t>Cek label titik, ukuran gambar, dan kerapian garis.</a:t>
            </a:r>
          </a:p>
          <a:p>
            <a:pPr>
              <a:spcAft>
                <a:spcPts val="1200"/>
              </a:spcAft>
              <a:defRPr sz="1900"/>
            </a:pPr>
            <a:r>
              <a:t>Simpan data asli agar gambar dapat diperiksa atau digambar ulang.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Rangkuman Langkah Cepat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14300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/>
            </a:pPr>
            <a:r>
              <a:rPr dirty="0"/>
              <a:t>1. </a:t>
            </a:r>
            <a:r>
              <a:rPr dirty="0" err="1"/>
              <a:t>Siapkan</a:t>
            </a:r>
            <a:r>
              <a:rPr dirty="0"/>
              <a:t> data X, Y, Z.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2. </a:t>
            </a:r>
            <a:r>
              <a:rPr dirty="0" err="1"/>
              <a:t>Tentukan</a:t>
            </a:r>
            <a:r>
              <a:rPr dirty="0"/>
              <a:t> </a:t>
            </a:r>
            <a:r>
              <a:rPr dirty="0" err="1"/>
              <a:t>rentang</a:t>
            </a:r>
            <a:r>
              <a:rPr dirty="0"/>
              <a:t> </a:t>
            </a:r>
            <a:r>
              <a:rPr dirty="0" err="1"/>
              <a:t>koordinat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3. </a:t>
            </a:r>
            <a:r>
              <a:rPr dirty="0" err="1"/>
              <a:t>Pilih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4. </a:t>
            </a:r>
            <a:r>
              <a:rPr dirty="0" err="1"/>
              <a:t>Buat</a:t>
            </a:r>
            <a:r>
              <a:rPr dirty="0"/>
              <a:t> </a:t>
            </a:r>
            <a:r>
              <a:rPr dirty="0" err="1"/>
              <a:t>sumbu</a:t>
            </a:r>
            <a:r>
              <a:rPr dirty="0"/>
              <a:t> X </a:t>
            </a:r>
            <a:r>
              <a:rPr dirty="0" err="1"/>
              <a:t>dan</a:t>
            </a:r>
            <a:r>
              <a:rPr dirty="0"/>
              <a:t> Y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kertas</a:t>
            </a:r>
            <a:r>
              <a:rPr dirty="0"/>
              <a:t> </a:t>
            </a:r>
            <a:r>
              <a:rPr dirty="0" err="1"/>
              <a:t>milimeter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5. </a:t>
            </a:r>
            <a:r>
              <a:rPr dirty="0" err="1"/>
              <a:t>Hitung</a:t>
            </a:r>
            <a:r>
              <a:rPr dirty="0"/>
              <a:t> </a:t>
            </a:r>
            <a:r>
              <a:rPr dirty="0" err="1"/>
              <a:t>jarak</a:t>
            </a:r>
            <a:r>
              <a:rPr dirty="0"/>
              <a:t> </a:t>
            </a:r>
            <a:r>
              <a:rPr dirty="0" err="1"/>
              <a:t>gambar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koordinat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6. Plot </a:t>
            </a:r>
            <a:r>
              <a:rPr dirty="0" err="1"/>
              <a:t>semua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berdasarkan</a:t>
            </a:r>
            <a:r>
              <a:rPr dirty="0"/>
              <a:t> X </a:t>
            </a:r>
            <a:r>
              <a:rPr dirty="0" err="1"/>
              <a:t>dan</a:t>
            </a:r>
            <a:r>
              <a:rPr dirty="0"/>
              <a:t> Y.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7. </a:t>
            </a:r>
            <a:r>
              <a:rPr dirty="0" err="1"/>
              <a:t>Tulis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Z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setiap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8. </a:t>
            </a:r>
            <a:r>
              <a:rPr dirty="0" err="1"/>
              <a:t>Hubungkan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objek</a:t>
            </a:r>
            <a:r>
              <a:rPr dirty="0"/>
              <a:t>/</a:t>
            </a:r>
            <a:r>
              <a:rPr dirty="0" err="1"/>
              <a:t>pengukuran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700"/>
            </a:pPr>
            <a:r>
              <a:rPr dirty="0"/>
              <a:t>9. </a:t>
            </a:r>
            <a:r>
              <a:rPr dirty="0" err="1"/>
              <a:t>Periksa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, </a:t>
            </a:r>
            <a:r>
              <a:rPr dirty="0" err="1"/>
              <a:t>arah</a:t>
            </a:r>
            <a:r>
              <a:rPr dirty="0"/>
              <a:t>, label, </a:t>
            </a:r>
            <a:r>
              <a:rPr dirty="0" err="1"/>
              <a:t>dan</a:t>
            </a:r>
            <a:r>
              <a:rPr dirty="0"/>
              <a:t> </a:t>
            </a:r>
            <a:r>
              <a:rPr dirty="0" err="1"/>
              <a:t>ketelitian</a:t>
            </a:r>
            <a:r>
              <a:rPr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Latihan Siswa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515600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dirty="0" err="1"/>
              <a:t>Diketahui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: </a:t>
            </a:r>
            <a:r>
              <a:rPr lang="en-US" dirty="0" smtClean="0"/>
              <a:t>R1</a:t>
            </a:r>
            <a:r>
              <a:rPr dirty="0" smtClean="0"/>
              <a:t> (</a:t>
            </a:r>
            <a:r>
              <a:rPr lang="en-US" dirty="0" smtClean="0"/>
              <a:t>1</a:t>
            </a:r>
            <a:r>
              <a:rPr dirty="0" smtClean="0"/>
              <a:t>10,</a:t>
            </a:r>
            <a:r>
              <a:rPr lang="en-US" dirty="0" smtClean="0"/>
              <a:t>1</a:t>
            </a:r>
            <a:r>
              <a:rPr dirty="0" smtClean="0"/>
              <a:t>20,5,2</a:t>
            </a:r>
            <a:r>
              <a:rPr dirty="0"/>
              <a:t>), </a:t>
            </a:r>
            <a:r>
              <a:rPr lang="en-US" dirty="0" smtClean="0"/>
              <a:t>R2</a:t>
            </a:r>
            <a:r>
              <a:rPr dirty="0" smtClean="0"/>
              <a:t> (</a:t>
            </a:r>
            <a:r>
              <a:rPr lang="en-US" dirty="0" smtClean="0"/>
              <a:t>1</a:t>
            </a:r>
            <a:r>
              <a:rPr dirty="0" smtClean="0"/>
              <a:t>25,</a:t>
            </a:r>
            <a:r>
              <a:rPr lang="en-US" dirty="0" smtClean="0"/>
              <a:t>1</a:t>
            </a:r>
            <a:r>
              <a:rPr dirty="0" smtClean="0"/>
              <a:t>20,5,8</a:t>
            </a:r>
            <a:r>
              <a:rPr dirty="0"/>
              <a:t>), </a:t>
            </a:r>
            <a:r>
              <a:rPr lang="en-US" dirty="0" smtClean="0"/>
              <a:t>R3</a:t>
            </a:r>
            <a:r>
              <a:rPr dirty="0" smtClean="0"/>
              <a:t> (</a:t>
            </a:r>
            <a:r>
              <a:rPr lang="en-US" dirty="0" smtClean="0"/>
              <a:t>1</a:t>
            </a:r>
            <a:r>
              <a:rPr dirty="0" smtClean="0"/>
              <a:t>25,</a:t>
            </a:r>
            <a:r>
              <a:rPr lang="en-US" dirty="0" smtClean="0"/>
              <a:t>1</a:t>
            </a:r>
            <a:r>
              <a:rPr dirty="0" smtClean="0"/>
              <a:t>35,6,1</a:t>
            </a:r>
            <a:r>
              <a:rPr dirty="0"/>
              <a:t>), </a:t>
            </a:r>
            <a:r>
              <a:rPr lang="en-US" dirty="0" smtClean="0"/>
              <a:t>R4</a:t>
            </a:r>
            <a:r>
              <a:rPr dirty="0" smtClean="0"/>
              <a:t> (</a:t>
            </a:r>
            <a:r>
              <a:rPr lang="en-US" dirty="0" smtClean="0"/>
              <a:t>1</a:t>
            </a:r>
            <a:r>
              <a:rPr dirty="0" smtClean="0"/>
              <a:t>10,</a:t>
            </a:r>
            <a:r>
              <a:rPr lang="en-US" dirty="0" smtClean="0"/>
              <a:t>1</a:t>
            </a:r>
            <a:r>
              <a:rPr dirty="0" smtClean="0"/>
              <a:t>35,5,5</a:t>
            </a:r>
            <a:r>
              <a:rPr dirty="0"/>
              <a:t>).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Gunakan</a:t>
            </a:r>
            <a:r>
              <a:rPr dirty="0"/>
              <a:t> </a:t>
            </a:r>
            <a:r>
              <a:rPr dirty="0" err="1"/>
              <a:t>skala</a:t>
            </a:r>
            <a:r>
              <a:rPr dirty="0"/>
              <a:t> 1 : 1.000.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Gambarkan</a:t>
            </a:r>
            <a:r>
              <a:rPr dirty="0"/>
              <a:t> </a:t>
            </a:r>
            <a:r>
              <a:rPr dirty="0" err="1"/>
              <a:t>sumbu</a:t>
            </a:r>
            <a:r>
              <a:rPr dirty="0"/>
              <a:t> </a:t>
            </a:r>
            <a:r>
              <a:rPr dirty="0" err="1"/>
              <a:t>koordinat</a:t>
            </a:r>
            <a:r>
              <a:rPr dirty="0"/>
              <a:t>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kertas</a:t>
            </a:r>
            <a:r>
              <a:rPr dirty="0"/>
              <a:t> </a:t>
            </a:r>
            <a:r>
              <a:rPr dirty="0" err="1"/>
              <a:t>milimeter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dirty="0"/>
              <a:t>Plot </a:t>
            </a:r>
            <a:r>
              <a:rPr dirty="0" err="1"/>
              <a:t>titik</a:t>
            </a:r>
            <a:r>
              <a:rPr dirty="0"/>
              <a:t> </a:t>
            </a:r>
            <a:r>
              <a:rPr lang="en-US" dirty="0" smtClean="0"/>
              <a:t>R1</a:t>
            </a:r>
            <a:r>
              <a:rPr dirty="0" smtClean="0"/>
              <a:t>, </a:t>
            </a:r>
            <a:r>
              <a:rPr lang="en-US" dirty="0" smtClean="0"/>
              <a:t>R2</a:t>
            </a:r>
            <a:r>
              <a:rPr dirty="0" smtClean="0"/>
              <a:t>, </a:t>
            </a:r>
            <a:r>
              <a:rPr lang="en-US" dirty="0" smtClean="0"/>
              <a:t>R3</a:t>
            </a:r>
            <a:r>
              <a:rPr dirty="0" smtClean="0"/>
              <a:t>, </a:t>
            </a:r>
            <a:r>
              <a:rPr dirty="0" err="1"/>
              <a:t>dan</a:t>
            </a:r>
            <a:r>
              <a:rPr dirty="0"/>
              <a:t> </a:t>
            </a:r>
            <a:r>
              <a:rPr lang="en-US" dirty="0" smtClean="0"/>
              <a:t>R4</a:t>
            </a:r>
            <a:r>
              <a:rPr dirty="0" smtClean="0"/>
              <a:t> </a:t>
            </a:r>
            <a:r>
              <a:rPr dirty="0" err="1"/>
              <a:t>berdasarkan</a:t>
            </a:r>
            <a:r>
              <a:rPr dirty="0"/>
              <a:t> X </a:t>
            </a:r>
            <a:r>
              <a:rPr dirty="0" err="1"/>
              <a:t>dan</a:t>
            </a:r>
            <a:r>
              <a:rPr dirty="0"/>
              <a:t> Y.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Tuliskan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Z </a:t>
            </a:r>
            <a:r>
              <a:rPr dirty="0" err="1"/>
              <a:t>pada</a:t>
            </a:r>
            <a:r>
              <a:rPr dirty="0"/>
              <a:t> </a:t>
            </a:r>
            <a:r>
              <a:rPr dirty="0" err="1"/>
              <a:t>setiap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Hubungkan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sesuai</a:t>
            </a:r>
            <a:r>
              <a:rPr dirty="0"/>
              <a:t> </a:t>
            </a:r>
            <a:r>
              <a:rPr dirty="0" err="1"/>
              <a:t>urutan</a:t>
            </a:r>
            <a:r>
              <a:rPr dirty="0"/>
              <a:t> </a:t>
            </a:r>
            <a:r>
              <a:rPr lang="en-US" dirty="0" smtClean="0"/>
              <a:t>R1</a:t>
            </a:r>
            <a:r>
              <a:rPr dirty="0" smtClean="0"/>
              <a:t>–</a:t>
            </a:r>
            <a:r>
              <a:rPr lang="en-US" dirty="0" smtClean="0"/>
              <a:t>R2</a:t>
            </a:r>
            <a:r>
              <a:rPr dirty="0" smtClean="0"/>
              <a:t>–</a:t>
            </a:r>
            <a:r>
              <a:rPr lang="en-US" dirty="0" smtClean="0"/>
              <a:t>R3</a:t>
            </a:r>
            <a:r>
              <a:rPr dirty="0" smtClean="0"/>
              <a:t>–</a:t>
            </a:r>
            <a:r>
              <a:rPr lang="en-US" dirty="0" smtClean="0"/>
              <a:t>R4</a:t>
            </a:r>
            <a:r>
              <a:rPr dirty="0" smtClean="0"/>
              <a:t>–</a:t>
            </a:r>
            <a:r>
              <a:rPr lang="en-US" dirty="0" smtClean="0"/>
              <a:t>R1</a:t>
            </a:r>
            <a:r>
              <a:rPr dirty="0" smtClean="0"/>
              <a:t>.</a:t>
            </a:r>
            <a:endParaRPr dirty="0"/>
          </a:p>
          <a:p>
            <a:pPr>
              <a:spcAft>
                <a:spcPts val="1200"/>
              </a:spcAft>
              <a:defRPr sz="1800"/>
            </a:pPr>
            <a:r>
              <a:rPr dirty="0" err="1"/>
              <a:t>Diskusikan</a:t>
            </a:r>
            <a:r>
              <a:rPr dirty="0"/>
              <a:t>: </a:t>
            </a:r>
            <a:r>
              <a:rPr dirty="0" err="1"/>
              <a:t>titik</a:t>
            </a:r>
            <a:r>
              <a:rPr dirty="0"/>
              <a:t> mana yang </a:t>
            </a:r>
            <a:r>
              <a:rPr dirty="0" err="1"/>
              <a:t>mempunyai</a:t>
            </a:r>
            <a:r>
              <a:rPr dirty="0"/>
              <a:t> </a:t>
            </a:r>
            <a:r>
              <a:rPr dirty="0" err="1"/>
              <a:t>elevasi</a:t>
            </a:r>
            <a:r>
              <a:rPr dirty="0"/>
              <a:t> paling </a:t>
            </a:r>
            <a:r>
              <a:rPr dirty="0" err="1"/>
              <a:t>tinggi</a:t>
            </a:r>
            <a:r>
              <a:rPr dirty="0"/>
              <a:t> </a:t>
            </a:r>
            <a:r>
              <a:rPr dirty="0" err="1"/>
              <a:t>dan</a:t>
            </a:r>
            <a:r>
              <a:rPr dirty="0"/>
              <a:t> paling </a:t>
            </a:r>
            <a:r>
              <a:rPr dirty="0" err="1"/>
              <a:t>rendah</a:t>
            </a:r>
            <a:r>
              <a:rPr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7548" y="1507573"/>
            <a:ext cx="817022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/>
            </a:pPr>
            <a:endParaRPr lang="en-US" dirty="0" smtClean="0"/>
          </a:p>
          <a:p>
            <a:pPr algn="ctr">
              <a:defRPr sz="2800" b="1"/>
            </a:pPr>
            <a:r>
              <a:rPr lang="en-US" sz="4000" dirty="0" smtClean="0"/>
              <a:t>SEKIAN TERIMA KASIH</a:t>
            </a:r>
          </a:p>
          <a:p>
            <a:pPr algn="ctr">
              <a:defRPr sz="2800" b="1"/>
            </a:pPr>
            <a:endParaRPr lang="en-US" dirty="0" smtClean="0"/>
          </a:p>
          <a:p>
            <a:pPr algn="ctr">
              <a:defRPr sz="2800" b="1"/>
            </a:pPr>
            <a:r>
              <a:rPr lang="en-US" dirty="0" smtClean="0"/>
              <a:t>DAN </a:t>
            </a:r>
          </a:p>
          <a:p>
            <a:pPr algn="ctr">
              <a:defRPr sz="2800" b="1"/>
            </a:pPr>
            <a:endParaRPr lang="en-US" dirty="0" smtClean="0"/>
          </a:p>
          <a:p>
            <a:pPr algn="ctr">
              <a:defRPr sz="2800" b="1"/>
            </a:pPr>
            <a:r>
              <a:rPr lang="en-US" sz="4000" dirty="0" smtClean="0"/>
              <a:t>SEMOGA BERMANFAAT</a:t>
            </a:r>
            <a:endParaRPr sz="4000" dirty="0"/>
          </a:p>
        </p:txBody>
      </p:sp>
      <p:sp>
        <p:nvSpPr>
          <p:cNvPr id="3" name="Oval 2"/>
          <p:cNvSpPr/>
          <p:nvPr/>
        </p:nvSpPr>
        <p:spPr>
          <a:xfrm>
            <a:off x="1828799" y="1033154"/>
            <a:ext cx="8051471" cy="427511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8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</TotalTime>
  <Words>833</Words>
  <Application>Microsoft Office PowerPoint</Application>
  <PresentationFormat>Widescreen</PresentationFormat>
  <Paragraphs>113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Hp</cp:lastModifiedBy>
  <cp:revision>13</cp:revision>
  <dcterms:created xsi:type="dcterms:W3CDTF">2013-01-27T09:14:16Z</dcterms:created>
  <dcterms:modified xsi:type="dcterms:W3CDTF">2026-09-23T02:42:28Z</dcterms:modified>
  <cp:category/>
</cp:coreProperties>
</file>