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  <p:sldId id="261" r:id="rId9"/>
    <p:sldId id="262" r:id="rId10"/>
    <p:sldId id="263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909800" y="8763000"/>
            <a:ext cx="1295400" cy="3048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986000" y="8839200"/>
            <a:ext cx="1219200" cy="228600"/>
          </a:xfrm>
          <a:prstGeom prst="roundRect">
            <a:avLst/>
          </a:prstGeom>
          <a:solidFill>
            <a:schemeClr val="bg2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SimSun</vt:lpstr>
      <vt:lpstr>Wingdings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Teuku Rahmat</cp:lastModifiedBy>
  <cp:revision>2</cp:revision>
  <dcterms:created xsi:type="dcterms:W3CDTF">2006-08-16T00:00:00Z</dcterms:created>
  <dcterms:modified xsi:type="dcterms:W3CDTF">2026-10-15T13:09:53Z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28A3D6D3A3E34DDFB54BA28BFC275436_12</vt:lpwstr>
  </property>
</Properties>
</file>