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72" r:id="rId3"/>
    <p:sldId id="271" r:id="rId4"/>
    <p:sldId id="259" r:id="rId5"/>
    <p:sldId id="260" r:id="rId6"/>
    <p:sldId id="261" r:id="rId7"/>
    <p:sldId id="273" r:id="rId8"/>
    <p:sldId id="262" r:id="rId9"/>
    <p:sldId id="263" r:id="rId10"/>
    <p:sldId id="264" r:id="rId11"/>
    <p:sldId id="270" r:id="rId12"/>
    <p:sldId id="274" r:id="rId13"/>
  </p:sldIdLst>
  <p:sldSz cx="18288000" cy="10287000"/>
  <p:notesSz cx="6858000" cy="9144000"/>
  <p:embeddedFontLst>
    <p:embeddedFont>
      <p:font typeface="Marykate" pitchFamily="2" charset="0"/>
      <p:regular r:id="rId14"/>
    </p:embeddedFont>
    <p:embeddedFont>
      <p:font typeface="Open Sans Bold" panose="020B0806030504020204" pitchFamily="34" charset="0"/>
      <p:regular r:id="rId15"/>
      <p:bold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975" autoAdjust="0"/>
    <p:restoredTop sz="94079" autoAdjust="0"/>
  </p:normalViewPr>
  <p:slideViewPr>
    <p:cSldViewPr>
      <p:cViewPr varScale="1">
        <p:scale>
          <a:sx n="65" d="100"/>
          <a:sy n="65" d="100"/>
        </p:scale>
        <p:origin x="272" y="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13759556" y="393078"/>
            <a:ext cx="5260072" cy="3796816"/>
          </a:xfrm>
          <a:custGeom>
            <a:avLst/>
            <a:gdLst/>
            <a:ahLst/>
            <a:cxnLst/>
            <a:rect l="l" t="t" r="r" b="b"/>
            <a:pathLst>
              <a:path w="5260072" h="3796816">
                <a:moveTo>
                  <a:pt x="0" y="0"/>
                </a:moveTo>
                <a:lnTo>
                  <a:pt x="5260072" y="0"/>
                </a:lnTo>
                <a:lnTo>
                  <a:pt x="5260072" y="3796816"/>
                </a:lnTo>
                <a:lnTo>
                  <a:pt x="0" y="379681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 rot="-5400000" flipV="1">
            <a:off x="-1201585" y="5930402"/>
            <a:ext cx="5278004" cy="3704199"/>
          </a:xfrm>
          <a:custGeom>
            <a:avLst/>
            <a:gdLst/>
            <a:ahLst/>
            <a:cxnLst/>
            <a:rect l="l" t="t" r="r" b="b"/>
            <a:pathLst>
              <a:path w="5278004" h="3704199">
                <a:moveTo>
                  <a:pt x="0" y="3704199"/>
                </a:moveTo>
                <a:lnTo>
                  <a:pt x="5278004" y="3704199"/>
                </a:lnTo>
                <a:lnTo>
                  <a:pt x="5278004" y="0"/>
                </a:lnTo>
                <a:lnTo>
                  <a:pt x="0" y="0"/>
                </a:lnTo>
                <a:lnTo>
                  <a:pt x="0" y="3704199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2974445">
            <a:off x="-760125" y="-2098635"/>
            <a:ext cx="3999987" cy="5237299"/>
          </a:xfrm>
          <a:custGeom>
            <a:avLst/>
            <a:gdLst/>
            <a:ahLst/>
            <a:cxnLst/>
            <a:rect l="l" t="t" r="r" b="b"/>
            <a:pathLst>
              <a:path w="3999987" h="5237299">
                <a:moveTo>
                  <a:pt x="0" y="0"/>
                </a:moveTo>
                <a:lnTo>
                  <a:pt x="3999987" y="0"/>
                </a:lnTo>
                <a:lnTo>
                  <a:pt x="3999987" y="5237299"/>
                </a:lnTo>
                <a:lnTo>
                  <a:pt x="0" y="52372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3371506" flipH="1" flipV="1">
            <a:off x="14229137" y="6264552"/>
            <a:ext cx="3999987" cy="5237299"/>
          </a:xfrm>
          <a:custGeom>
            <a:avLst/>
            <a:gdLst/>
            <a:ahLst/>
            <a:cxnLst/>
            <a:rect l="l" t="t" r="r" b="b"/>
            <a:pathLst>
              <a:path w="3999987" h="5237299">
                <a:moveTo>
                  <a:pt x="3999987" y="5237300"/>
                </a:moveTo>
                <a:lnTo>
                  <a:pt x="0" y="5237300"/>
                </a:lnTo>
                <a:lnTo>
                  <a:pt x="0" y="0"/>
                </a:lnTo>
                <a:lnTo>
                  <a:pt x="3999987" y="0"/>
                </a:lnTo>
                <a:lnTo>
                  <a:pt x="3999987" y="523730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637254" y="3468702"/>
            <a:ext cx="1512794" cy="1028700"/>
          </a:xfrm>
          <a:custGeom>
            <a:avLst/>
            <a:gdLst/>
            <a:ahLst/>
            <a:cxnLst/>
            <a:rect l="l" t="t" r="r" b="b"/>
            <a:pathLst>
              <a:path w="1512794" h="1028700">
                <a:moveTo>
                  <a:pt x="0" y="0"/>
                </a:moveTo>
                <a:lnTo>
                  <a:pt x="1512794" y="0"/>
                </a:lnTo>
                <a:lnTo>
                  <a:pt x="1512794" y="1028700"/>
                </a:lnTo>
                <a:lnTo>
                  <a:pt x="0" y="10287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976380" y="2160580"/>
            <a:ext cx="13420332" cy="68480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spcBef>
                <a:spcPct val="0"/>
              </a:spcBef>
            </a:pPr>
            <a:r>
              <a:rPr lang="en-US" sz="6600" b="1" spc="454" dirty="0" err="1">
                <a:solidFill>
                  <a:srgbClr val="475940"/>
                </a:solidFill>
                <a:latin typeface="American Typewriter" panose="02090604020004020304" pitchFamily="18" charset="77"/>
                <a:ea typeface="Marykate"/>
                <a:cs typeface="Marykate"/>
                <a:sym typeface="Marykate"/>
              </a:rPr>
              <a:t>Assalamualaikum</a:t>
            </a:r>
            <a:endParaRPr lang="en-US" sz="6600" b="1" spc="454" dirty="0">
              <a:solidFill>
                <a:srgbClr val="475940"/>
              </a:solidFill>
              <a:latin typeface="American Typewriter" panose="02090604020004020304" pitchFamily="18" charset="77"/>
              <a:ea typeface="Marykate"/>
              <a:cs typeface="Marykate"/>
              <a:sym typeface="Marykate"/>
            </a:endParaRPr>
          </a:p>
          <a:p>
            <a:pPr marL="0" lvl="0" indent="0" algn="ctr">
              <a:spcBef>
                <a:spcPct val="0"/>
              </a:spcBef>
            </a:pPr>
            <a:r>
              <a:rPr lang="en-US" sz="6600" b="1" spc="454" dirty="0">
                <a:solidFill>
                  <a:srgbClr val="475940"/>
                </a:solidFill>
                <a:latin typeface="American Typewriter" panose="02090604020004020304" pitchFamily="18" charset="77"/>
                <a:ea typeface="Marykate"/>
                <a:cs typeface="Marykate"/>
                <a:sym typeface="Marykate"/>
              </a:rPr>
              <a:t>Bapak/Ibu Guru Hebat</a:t>
            </a:r>
          </a:p>
          <a:p>
            <a:pPr marL="0" lvl="0" indent="0" algn="ctr">
              <a:spcBef>
                <a:spcPct val="0"/>
              </a:spcBef>
            </a:pPr>
            <a:endParaRPr lang="en-US" sz="6600" b="1" spc="454" dirty="0">
              <a:solidFill>
                <a:srgbClr val="475940"/>
              </a:solidFill>
              <a:latin typeface="American Typewriter" panose="02090604020004020304" pitchFamily="18" charset="77"/>
              <a:ea typeface="Marykate"/>
              <a:cs typeface="Marykate"/>
              <a:sym typeface="Marykate"/>
            </a:endParaRPr>
          </a:p>
          <a:p>
            <a:pPr marL="0" lvl="0" indent="0" algn="ctr">
              <a:spcBef>
                <a:spcPct val="0"/>
              </a:spcBef>
            </a:pPr>
            <a:r>
              <a:rPr lang="en-US" sz="6600" b="1" spc="454" dirty="0">
                <a:solidFill>
                  <a:srgbClr val="475940"/>
                </a:solidFill>
                <a:latin typeface="American Typewriter" panose="02090604020004020304" pitchFamily="18" charset="77"/>
                <a:ea typeface="Marykate"/>
                <a:cs typeface="Marykate"/>
                <a:sym typeface="Marykate"/>
              </a:rPr>
              <a:t>Guru Ekonomi </a:t>
            </a:r>
            <a:r>
              <a:rPr lang="en-US" sz="6600" b="1" spc="454" dirty="0" err="1">
                <a:solidFill>
                  <a:srgbClr val="475940"/>
                </a:solidFill>
                <a:latin typeface="American Typewriter" panose="02090604020004020304" pitchFamily="18" charset="77"/>
                <a:ea typeface="Marykate"/>
                <a:cs typeface="Marykate"/>
                <a:sym typeface="Marykate"/>
              </a:rPr>
              <a:t>Bireuen</a:t>
            </a:r>
            <a:r>
              <a:rPr lang="en-US" sz="6600" b="1" spc="454" dirty="0">
                <a:solidFill>
                  <a:srgbClr val="475940"/>
                </a:solidFill>
                <a:latin typeface="American Typewriter" panose="02090604020004020304" pitchFamily="18" charset="77"/>
                <a:ea typeface="Marykate"/>
                <a:cs typeface="Marykate"/>
                <a:sym typeface="Marykate"/>
              </a:rPr>
              <a:t> yang Berjaya dan Bahagia </a:t>
            </a:r>
          </a:p>
          <a:p>
            <a:pPr lvl="0" algn="ctr">
              <a:spcBef>
                <a:spcPct val="0"/>
              </a:spcBef>
            </a:pPr>
            <a:r>
              <a:rPr lang="en-US" sz="11500" b="1" spc="454" dirty="0">
                <a:solidFill>
                  <a:srgbClr val="475940"/>
                </a:solidFill>
                <a:latin typeface="American Typewriter" panose="02090604020004020304" pitchFamily="18" charset="77"/>
                <a:ea typeface="Marykate"/>
                <a:cs typeface="Marykate"/>
                <a:sym typeface="Marykate"/>
              </a:rPr>
              <a:t>🥰🤩</a:t>
            </a:r>
          </a:p>
        </p:txBody>
      </p:sp>
      <p:sp>
        <p:nvSpPr>
          <p:cNvPr id="9" name="Freeform 9"/>
          <p:cNvSpPr/>
          <p:nvPr/>
        </p:nvSpPr>
        <p:spPr>
          <a:xfrm flipH="1" flipV="1">
            <a:off x="17378324" y="5767762"/>
            <a:ext cx="1512794" cy="1028700"/>
          </a:xfrm>
          <a:custGeom>
            <a:avLst/>
            <a:gdLst/>
            <a:ahLst/>
            <a:cxnLst/>
            <a:rect l="l" t="t" r="r" b="b"/>
            <a:pathLst>
              <a:path w="1512794" h="1028700">
                <a:moveTo>
                  <a:pt x="1512794" y="1028700"/>
                </a:moveTo>
                <a:lnTo>
                  <a:pt x="0" y="1028700"/>
                </a:lnTo>
                <a:lnTo>
                  <a:pt x="0" y="0"/>
                </a:lnTo>
                <a:lnTo>
                  <a:pt x="1512794" y="0"/>
                </a:lnTo>
                <a:lnTo>
                  <a:pt x="1512794" y="102870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1077851" flipH="1" flipV="1">
            <a:off x="6683561" y="-1236978"/>
            <a:ext cx="3638170" cy="2473956"/>
          </a:xfrm>
          <a:custGeom>
            <a:avLst/>
            <a:gdLst/>
            <a:ahLst/>
            <a:cxnLst/>
            <a:rect l="l" t="t" r="r" b="b"/>
            <a:pathLst>
              <a:path w="3638170" h="2473956">
                <a:moveTo>
                  <a:pt x="3638170" y="2473956"/>
                </a:moveTo>
                <a:lnTo>
                  <a:pt x="0" y="2473956"/>
                </a:lnTo>
                <a:lnTo>
                  <a:pt x="0" y="0"/>
                </a:lnTo>
                <a:lnTo>
                  <a:pt x="3638170" y="0"/>
                </a:lnTo>
                <a:lnTo>
                  <a:pt x="3638170" y="2473956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1077851" flipH="1" flipV="1">
            <a:off x="7324915" y="9050022"/>
            <a:ext cx="3638170" cy="2473956"/>
          </a:xfrm>
          <a:custGeom>
            <a:avLst/>
            <a:gdLst/>
            <a:ahLst/>
            <a:cxnLst/>
            <a:rect l="l" t="t" r="r" b="b"/>
            <a:pathLst>
              <a:path w="3638170" h="2473956">
                <a:moveTo>
                  <a:pt x="3638170" y="2473956"/>
                </a:moveTo>
                <a:lnTo>
                  <a:pt x="0" y="2473956"/>
                </a:lnTo>
                <a:lnTo>
                  <a:pt x="0" y="0"/>
                </a:lnTo>
                <a:lnTo>
                  <a:pt x="3638170" y="0"/>
                </a:lnTo>
                <a:lnTo>
                  <a:pt x="3638170" y="2473956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4DF4C1-1D45-8DE3-6BCD-7B073B8E02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B3B5F8E-4C00-F936-9D84-910D1A3DFB87}"/>
              </a:ext>
            </a:extLst>
          </p:cNvPr>
          <p:cNvSpPr/>
          <p:nvPr/>
        </p:nvSpPr>
        <p:spPr>
          <a:xfrm rot="-5400000">
            <a:off x="13759556" y="393078"/>
            <a:ext cx="5260072" cy="3796816"/>
          </a:xfrm>
          <a:custGeom>
            <a:avLst/>
            <a:gdLst/>
            <a:ahLst/>
            <a:cxnLst/>
            <a:rect l="l" t="t" r="r" b="b"/>
            <a:pathLst>
              <a:path w="5260072" h="3796816">
                <a:moveTo>
                  <a:pt x="0" y="0"/>
                </a:moveTo>
                <a:lnTo>
                  <a:pt x="5260072" y="0"/>
                </a:lnTo>
                <a:lnTo>
                  <a:pt x="5260072" y="3796816"/>
                </a:lnTo>
                <a:lnTo>
                  <a:pt x="0" y="379681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69C7D151-E74B-8E5E-4023-3A1F0B0D5915}"/>
              </a:ext>
            </a:extLst>
          </p:cNvPr>
          <p:cNvSpPr/>
          <p:nvPr/>
        </p:nvSpPr>
        <p:spPr>
          <a:xfrm rot="-5400000" flipV="1">
            <a:off x="-1201585" y="5930402"/>
            <a:ext cx="5278004" cy="3704199"/>
          </a:xfrm>
          <a:custGeom>
            <a:avLst/>
            <a:gdLst/>
            <a:ahLst/>
            <a:cxnLst/>
            <a:rect l="l" t="t" r="r" b="b"/>
            <a:pathLst>
              <a:path w="5278004" h="3704199">
                <a:moveTo>
                  <a:pt x="0" y="3704199"/>
                </a:moveTo>
                <a:lnTo>
                  <a:pt x="5278004" y="3704199"/>
                </a:lnTo>
                <a:lnTo>
                  <a:pt x="5278004" y="0"/>
                </a:lnTo>
                <a:lnTo>
                  <a:pt x="0" y="0"/>
                </a:lnTo>
                <a:lnTo>
                  <a:pt x="0" y="3704199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7A3F1AAA-DD2A-E014-73D4-FE6D039DE57C}"/>
              </a:ext>
            </a:extLst>
          </p:cNvPr>
          <p:cNvSpPr/>
          <p:nvPr/>
        </p:nvSpPr>
        <p:spPr>
          <a:xfrm rot="2974445">
            <a:off x="-760125" y="-2098635"/>
            <a:ext cx="3999987" cy="5237299"/>
          </a:xfrm>
          <a:custGeom>
            <a:avLst/>
            <a:gdLst/>
            <a:ahLst/>
            <a:cxnLst/>
            <a:rect l="l" t="t" r="r" b="b"/>
            <a:pathLst>
              <a:path w="3999987" h="5237299">
                <a:moveTo>
                  <a:pt x="0" y="0"/>
                </a:moveTo>
                <a:lnTo>
                  <a:pt x="3999987" y="0"/>
                </a:lnTo>
                <a:lnTo>
                  <a:pt x="3999987" y="5237299"/>
                </a:lnTo>
                <a:lnTo>
                  <a:pt x="0" y="52372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0D80CA02-6531-9AAB-5ECD-62F41422A75A}"/>
              </a:ext>
            </a:extLst>
          </p:cNvPr>
          <p:cNvSpPr/>
          <p:nvPr/>
        </p:nvSpPr>
        <p:spPr>
          <a:xfrm rot="3371506" flipH="1" flipV="1">
            <a:off x="14229137" y="6264552"/>
            <a:ext cx="3999987" cy="5237299"/>
          </a:xfrm>
          <a:custGeom>
            <a:avLst/>
            <a:gdLst/>
            <a:ahLst/>
            <a:cxnLst/>
            <a:rect l="l" t="t" r="r" b="b"/>
            <a:pathLst>
              <a:path w="3999987" h="5237299">
                <a:moveTo>
                  <a:pt x="3999987" y="5237300"/>
                </a:moveTo>
                <a:lnTo>
                  <a:pt x="0" y="5237300"/>
                </a:lnTo>
                <a:lnTo>
                  <a:pt x="0" y="0"/>
                </a:lnTo>
                <a:lnTo>
                  <a:pt x="3999987" y="0"/>
                </a:lnTo>
                <a:lnTo>
                  <a:pt x="3999987" y="523730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476AF9C8-8257-D0F3-C60D-0EFFA239D48C}"/>
              </a:ext>
            </a:extLst>
          </p:cNvPr>
          <p:cNvSpPr/>
          <p:nvPr/>
        </p:nvSpPr>
        <p:spPr>
          <a:xfrm>
            <a:off x="-637254" y="3468702"/>
            <a:ext cx="1512794" cy="1028700"/>
          </a:xfrm>
          <a:custGeom>
            <a:avLst/>
            <a:gdLst/>
            <a:ahLst/>
            <a:cxnLst/>
            <a:rect l="l" t="t" r="r" b="b"/>
            <a:pathLst>
              <a:path w="1512794" h="1028700">
                <a:moveTo>
                  <a:pt x="0" y="0"/>
                </a:moveTo>
                <a:lnTo>
                  <a:pt x="1512794" y="0"/>
                </a:lnTo>
                <a:lnTo>
                  <a:pt x="1512794" y="1028700"/>
                </a:lnTo>
                <a:lnTo>
                  <a:pt x="0" y="10287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9906D23F-56D1-A062-5E77-93C7EA060395}"/>
              </a:ext>
            </a:extLst>
          </p:cNvPr>
          <p:cNvSpPr txBox="1"/>
          <p:nvPr/>
        </p:nvSpPr>
        <p:spPr>
          <a:xfrm>
            <a:off x="875540" y="995143"/>
            <a:ext cx="13633416" cy="17959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5903"/>
              </a:lnSpc>
              <a:spcBef>
                <a:spcPct val="0"/>
              </a:spcBef>
            </a:pPr>
            <a:r>
              <a:rPr lang="en-US" sz="7200" b="1" spc="454" dirty="0" err="1">
                <a:solidFill>
                  <a:srgbClr val="475940"/>
                </a:solidFill>
                <a:latin typeface="American Typewriter" panose="02090604020004020304" pitchFamily="18" charset="77"/>
                <a:ea typeface="Marykate"/>
                <a:cs typeface="Marykate"/>
                <a:sym typeface="Marykate"/>
              </a:rPr>
              <a:t>Diseminasi</a:t>
            </a:r>
            <a:r>
              <a:rPr lang="en-US" sz="7200" b="1" spc="454" dirty="0">
                <a:solidFill>
                  <a:srgbClr val="475940"/>
                </a:solidFill>
                <a:latin typeface="American Typewriter" panose="02090604020004020304" pitchFamily="18" charset="77"/>
                <a:ea typeface="Marykate"/>
                <a:cs typeface="Marykate"/>
                <a:sym typeface="Marykate"/>
              </a:rPr>
              <a:t> </a:t>
            </a:r>
            <a:r>
              <a:rPr lang="en-US" sz="7200" b="1" spc="454" dirty="0" err="1">
                <a:solidFill>
                  <a:srgbClr val="475940"/>
                </a:solidFill>
                <a:latin typeface="American Typewriter" panose="02090604020004020304" pitchFamily="18" charset="77"/>
                <a:ea typeface="Marykate"/>
                <a:cs typeface="Marykate"/>
                <a:sym typeface="Marykate"/>
              </a:rPr>
              <a:t>Praktik</a:t>
            </a:r>
            <a:r>
              <a:rPr lang="en-US" sz="7200" b="1" spc="454" dirty="0">
                <a:solidFill>
                  <a:srgbClr val="475940"/>
                </a:solidFill>
                <a:latin typeface="American Typewriter" panose="02090604020004020304" pitchFamily="18" charset="77"/>
                <a:ea typeface="Marykate"/>
                <a:cs typeface="Marykate"/>
                <a:sym typeface="Marykate"/>
              </a:rPr>
              <a:t> Baik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119CCA96-EBD6-7F2E-01D4-0854C837FE0C}"/>
              </a:ext>
            </a:extLst>
          </p:cNvPr>
          <p:cNvSpPr/>
          <p:nvPr/>
        </p:nvSpPr>
        <p:spPr>
          <a:xfrm flipH="1" flipV="1">
            <a:off x="17378324" y="5767762"/>
            <a:ext cx="1512794" cy="1028700"/>
          </a:xfrm>
          <a:custGeom>
            <a:avLst/>
            <a:gdLst/>
            <a:ahLst/>
            <a:cxnLst/>
            <a:rect l="l" t="t" r="r" b="b"/>
            <a:pathLst>
              <a:path w="1512794" h="1028700">
                <a:moveTo>
                  <a:pt x="1512794" y="1028700"/>
                </a:moveTo>
                <a:lnTo>
                  <a:pt x="0" y="1028700"/>
                </a:lnTo>
                <a:lnTo>
                  <a:pt x="0" y="0"/>
                </a:lnTo>
                <a:lnTo>
                  <a:pt x="1512794" y="0"/>
                </a:lnTo>
                <a:lnTo>
                  <a:pt x="1512794" y="102870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9101CF67-7502-8F43-7468-53ADEFAB98DD}"/>
              </a:ext>
            </a:extLst>
          </p:cNvPr>
          <p:cNvSpPr/>
          <p:nvPr/>
        </p:nvSpPr>
        <p:spPr>
          <a:xfrm rot="-1077851" flipH="1" flipV="1">
            <a:off x="6683561" y="-1236978"/>
            <a:ext cx="3638170" cy="2473956"/>
          </a:xfrm>
          <a:custGeom>
            <a:avLst/>
            <a:gdLst/>
            <a:ahLst/>
            <a:cxnLst/>
            <a:rect l="l" t="t" r="r" b="b"/>
            <a:pathLst>
              <a:path w="3638170" h="2473956">
                <a:moveTo>
                  <a:pt x="3638170" y="2473956"/>
                </a:moveTo>
                <a:lnTo>
                  <a:pt x="0" y="2473956"/>
                </a:lnTo>
                <a:lnTo>
                  <a:pt x="0" y="0"/>
                </a:lnTo>
                <a:lnTo>
                  <a:pt x="3638170" y="0"/>
                </a:lnTo>
                <a:lnTo>
                  <a:pt x="3638170" y="2473956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9E17C0A1-AEDE-547B-18CC-4C7ADCCC6AC2}"/>
              </a:ext>
            </a:extLst>
          </p:cNvPr>
          <p:cNvSpPr/>
          <p:nvPr/>
        </p:nvSpPr>
        <p:spPr>
          <a:xfrm rot="-1077851" flipH="1" flipV="1">
            <a:off x="7324915" y="9050022"/>
            <a:ext cx="3638170" cy="2473956"/>
          </a:xfrm>
          <a:custGeom>
            <a:avLst/>
            <a:gdLst/>
            <a:ahLst/>
            <a:cxnLst/>
            <a:rect l="l" t="t" r="r" b="b"/>
            <a:pathLst>
              <a:path w="3638170" h="2473956">
                <a:moveTo>
                  <a:pt x="3638170" y="2473956"/>
                </a:moveTo>
                <a:lnTo>
                  <a:pt x="0" y="2473956"/>
                </a:lnTo>
                <a:lnTo>
                  <a:pt x="0" y="0"/>
                </a:lnTo>
                <a:lnTo>
                  <a:pt x="3638170" y="0"/>
                </a:lnTo>
                <a:lnTo>
                  <a:pt x="3638170" y="2473956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7A9B13AB-148C-CE79-B5FD-7E554BD47821}"/>
              </a:ext>
            </a:extLst>
          </p:cNvPr>
          <p:cNvSpPr txBox="1"/>
          <p:nvPr/>
        </p:nvSpPr>
        <p:spPr>
          <a:xfrm>
            <a:off x="1437417" y="3381637"/>
            <a:ext cx="13843551" cy="4431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spcBef>
                <a:spcPct val="0"/>
              </a:spcBef>
            </a:pPr>
            <a:r>
              <a:rPr lang="en-US" sz="7200" b="1" spc="623" dirty="0" err="1">
                <a:solidFill>
                  <a:srgbClr val="475940"/>
                </a:solidFill>
                <a:latin typeface="American Typewriter" panose="02090604020004020304" pitchFamily="18" charset="77"/>
                <a:ea typeface="Marykate"/>
                <a:cs typeface="Marykate"/>
                <a:sym typeface="Marykate"/>
              </a:rPr>
              <a:t>Detektif</a:t>
            </a:r>
            <a:r>
              <a:rPr lang="en-US" sz="7200" b="1" spc="623" dirty="0">
                <a:solidFill>
                  <a:srgbClr val="475940"/>
                </a:solidFill>
                <a:latin typeface="American Typewriter" panose="02090604020004020304" pitchFamily="18" charset="77"/>
                <a:ea typeface="Marykate"/>
                <a:cs typeface="Marykate"/>
                <a:sym typeface="Marykate"/>
              </a:rPr>
              <a:t> Struk dan </a:t>
            </a:r>
            <a:r>
              <a:rPr lang="en-US" sz="7200" b="1" spc="623" dirty="0" err="1">
                <a:solidFill>
                  <a:srgbClr val="475940"/>
                </a:solidFill>
                <a:latin typeface="American Typewriter" panose="02090604020004020304" pitchFamily="18" charset="77"/>
                <a:ea typeface="Marykate"/>
                <a:cs typeface="Marykate"/>
                <a:sym typeface="Marykate"/>
              </a:rPr>
              <a:t>Sampah</a:t>
            </a:r>
            <a:r>
              <a:rPr lang="en-US" sz="7200" b="1" spc="623" dirty="0">
                <a:solidFill>
                  <a:srgbClr val="475940"/>
                </a:solidFill>
                <a:latin typeface="American Typewriter" panose="02090604020004020304" pitchFamily="18" charset="77"/>
                <a:ea typeface="Marykate"/>
                <a:cs typeface="Marykate"/>
                <a:sym typeface="Marykate"/>
              </a:rPr>
              <a:t> </a:t>
            </a:r>
            <a:r>
              <a:rPr lang="en-US" sz="7200" b="1" spc="623" dirty="0" err="1">
                <a:solidFill>
                  <a:srgbClr val="475940"/>
                </a:solidFill>
                <a:latin typeface="American Typewriter" panose="02090604020004020304" pitchFamily="18" charset="77"/>
                <a:ea typeface="Marykate"/>
                <a:cs typeface="Marykate"/>
                <a:sym typeface="Marykate"/>
              </a:rPr>
              <a:t>Jajanan</a:t>
            </a:r>
            <a:r>
              <a:rPr lang="en-US" sz="7200" b="1" spc="623" dirty="0">
                <a:solidFill>
                  <a:srgbClr val="475940"/>
                </a:solidFill>
                <a:latin typeface="American Typewriter" panose="02090604020004020304" pitchFamily="18" charset="77"/>
                <a:ea typeface="Marykate"/>
                <a:cs typeface="Marykate"/>
                <a:sym typeface="Marykate"/>
              </a:rPr>
              <a:t>: Cara Jitu </a:t>
            </a:r>
            <a:r>
              <a:rPr lang="en-US" sz="7200" b="1" spc="623" dirty="0" err="1">
                <a:solidFill>
                  <a:srgbClr val="475940"/>
                </a:solidFill>
                <a:latin typeface="American Typewriter" panose="02090604020004020304" pitchFamily="18" charset="77"/>
                <a:ea typeface="Marykate"/>
                <a:cs typeface="Marykate"/>
                <a:sym typeface="Marykate"/>
              </a:rPr>
              <a:t>Paham</a:t>
            </a:r>
            <a:r>
              <a:rPr lang="en-US" sz="7200" b="1" spc="623" dirty="0">
                <a:solidFill>
                  <a:srgbClr val="475940"/>
                </a:solidFill>
                <a:latin typeface="American Typewriter" panose="02090604020004020304" pitchFamily="18" charset="77"/>
                <a:ea typeface="Marykate"/>
                <a:cs typeface="Marykate"/>
                <a:sym typeface="Marykate"/>
              </a:rPr>
              <a:t> Alur Circular Flow Diagram</a:t>
            </a:r>
          </a:p>
        </p:txBody>
      </p:sp>
    </p:spTree>
    <p:extLst>
      <p:ext uri="{BB962C8B-B14F-4D97-AF65-F5344CB8AC3E}">
        <p14:creationId xmlns:p14="http://schemas.microsoft.com/office/powerpoint/2010/main" val="18071017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B807EC-9C78-E6AF-7082-C1F8DAA5A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2581AB2-F8DC-AB91-078D-AD8F83CA5E07}"/>
              </a:ext>
            </a:extLst>
          </p:cNvPr>
          <p:cNvSpPr/>
          <p:nvPr/>
        </p:nvSpPr>
        <p:spPr>
          <a:xfrm rot="-5400000">
            <a:off x="13911240" y="393078"/>
            <a:ext cx="5260072" cy="3796816"/>
          </a:xfrm>
          <a:custGeom>
            <a:avLst/>
            <a:gdLst/>
            <a:ahLst/>
            <a:cxnLst/>
            <a:rect l="l" t="t" r="r" b="b"/>
            <a:pathLst>
              <a:path w="5260072" h="3796816">
                <a:moveTo>
                  <a:pt x="0" y="0"/>
                </a:moveTo>
                <a:lnTo>
                  <a:pt x="5260072" y="0"/>
                </a:lnTo>
                <a:lnTo>
                  <a:pt x="5260072" y="3796816"/>
                </a:lnTo>
                <a:lnTo>
                  <a:pt x="0" y="379681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2AEA66F7-75C5-E0B2-9530-F71AB160B65F}"/>
              </a:ext>
            </a:extLst>
          </p:cNvPr>
          <p:cNvSpPr/>
          <p:nvPr/>
        </p:nvSpPr>
        <p:spPr>
          <a:xfrm rot="-5400000" flipV="1">
            <a:off x="-1201585" y="5930402"/>
            <a:ext cx="5278004" cy="3704199"/>
          </a:xfrm>
          <a:custGeom>
            <a:avLst/>
            <a:gdLst/>
            <a:ahLst/>
            <a:cxnLst/>
            <a:rect l="l" t="t" r="r" b="b"/>
            <a:pathLst>
              <a:path w="5278004" h="3704199">
                <a:moveTo>
                  <a:pt x="0" y="3704199"/>
                </a:moveTo>
                <a:lnTo>
                  <a:pt x="5278004" y="3704199"/>
                </a:lnTo>
                <a:lnTo>
                  <a:pt x="5278004" y="0"/>
                </a:lnTo>
                <a:lnTo>
                  <a:pt x="0" y="0"/>
                </a:lnTo>
                <a:lnTo>
                  <a:pt x="0" y="3704199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52BE58D9-6615-895E-E3BF-FCBDC177ADC7}"/>
              </a:ext>
            </a:extLst>
          </p:cNvPr>
          <p:cNvSpPr/>
          <p:nvPr/>
        </p:nvSpPr>
        <p:spPr>
          <a:xfrm rot="2974445">
            <a:off x="-760125" y="-2098635"/>
            <a:ext cx="3999987" cy="5237299"/>
          </a:xfrm>
          <a:custGeom>
            <a:avLst/>
            <a:gdLst/>
            <a:ahLst/>
            <a:cxnLst/>
            <a:rect l="l" t="t" r="r" b="b"/>
            <a:pathLst>
              <a:path w="3999987" h="5237299">
                <a:moveTo>
                  <a:pt x="0" y="0"/>
                </a:moveTo>
                <a:lnTo>
                  <a:pt x="3999987" y="0"/>
                </a:lnTo>
                <a:lnTo>
                  <a:pt x="3999987" y="5237299"/>
                </a:lnTo>
                <a:lnTo>
                  <a:pt x="0" y="52372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A1548E6C-195D-FE2B-7895-903AB6341C1D}"/>
              </a:ext>
            </a:extLst>
          </p:cNvPr>
          <p:cNvSpPr/>
          <p:nvPr/>
        </p:nvSpPr>
        <p:spPr>
          <a:xfrm rot="2974445" flipH="1" flipV="1">
            <a:off x="15259306" y="7133603"/>
            <a:ext cx="3999987" cy="5237299"/>
          </a:xfrm>
          <a:custGeom>
            <a:avLst/>
            <a:gdLst/>
            <a:ahLst/>
            <a:cxnLst/>
            <a:rect l="l" t="t" r="r" b="b"/>
            <a:pathLst>
              <a:path w="3999987" h="5237299">
                <a:moveTo>
                  <a:pt x="3999988" y="5237300"/>
                </a:moveTo>
                <a:lnTo>
                  <a:pt x="0" y="5237300"/>
                </a:lnTo>
                <a:lnTo>
                  <a:pt x="0" y="0"/>
                </a:lnTo>
                <a:lnTo>
                  <a:pt x="3999988" y="0"/>
                </a:lnTo>
                <a:lnTo>
                  <a:pt x="3999988" y="523730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20EF9786-7E67-3238-C60A-D1C3C6C0DFE5}"/>
              </a:ext>
            </a:extLst>
          </p:cNvPr>
          <p:cNvSpPr/>
          <p:nvPr/>
        </p:nvSpPr>
        <p:spPr>
          <a:xfrm>
            <a:off x="-637254" y="3468702"/>
            <a:ext cx="1512794" cy="1028700"/>
          </a:xfrm>
          <a:custGeom>
            <a:avLst/>
            <a:gdLst/>
            <a:ahLst/>
            <a:cxnLst/>
            <a:rect l="l" t="t" r="r" b="b"/>
            <a:pathLst>
              <a:path w="1512794" h="1028700">
                <a:moveTo>
                  <a:pt x="0" y="0"/>
                </a:moveTo>
                <a:lnTo>
                  <a:pt x="1512794" y="0"/>
                </a:lnTo>
                <a:lnTo>
                  <a:pt x="1512794" y="1028700"/>
                </a:lnTo>
                <a:lnTo>
                  <a:pt x="0" y="10287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50AFD700-643B-D0B1-240F-67C2909C2130}"/>
              </a:ext>
            </a:extLst>
          </p:cNvPr>
          <p:cNvSpPr/>
          <p:nvPr/>
        </p:nvSpPr>
        <p:spPr>
          <a:xfrm flipH="1" flipV="1">
            <a:off x="17378324" y="5767762"/>
            <a:ext cx="1512794" cy="1028700"/>
          </a:xfrm>
          <a:custGeom>
            <a:avLst/>
            <a:gdLst/>
            <a:ahLst/>
            <a:cxnLst/>
            <a:rect l="l" t="t" r="r" b="b"/>
            <a:pathLst>
              <a:path w="1512794" h="1028700">
                <a:moveTo>
                  <a:pt x="1512794" y="1028700"/>
                </a:moveTo>
                <a:lnTo>
                  <a:pt x="0" y="1028700"/>
                </a:lnTo>
                <a:lnTo>
                  <a:pt x="0" y="0"/>
                </a:lnTo>
                <a:lnTo>
                  <a:pt x="1512794" y="0"/>
                </a:lnTo>
                <a:lnTo>
                  <a:pt x="1512794" y="102870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28E6F620-BC79-AC8B-D5A6-0F733CAD2EBA}"/>
              </a:ext>
            </a:extLst>
          </p:cNvPr>
          <p:cNvSpPr/>
          <p:nvPr/>
        </p:nvSpPr>
        <p:spPr>
          <a:xfrm rot="-1077851" flipH="1" flipV="1">
            <a:off x="6683561" y="-1236978"/>
            <a:ext cx="3638170" cy="2473956"/>
          </a:xfrm>
          <a:custGeom>
            <a:avLst/>
            <a:gdLst/>
            <a:ahLst/>
            <a:cxnLst/>
            <a:rect l="l" t="t" r="r" b="b"/>
            <a:pathLst>
              <a:path w="3638170" h="2473956">
                <a:moveTo>
                  <a:pt x="3638170" y="2473956"/>
                </a:moveTo>
                <a:lnTo>
                  <a:pt x="0" y="2473956"/>
                </a:lnTo>
                <a:lnTo>
                  <a:pt x="0" y="0"/>
                </a:lnTo>
                <a:lnTo>
                  <a:pt x="3638170" y="0"/>
                </a:lnTo>
                <a:lnTo>
                  <a:pt x="3638170" y="2473956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2313FC21-790C-6B3B-AD7C-BCCE997C3D6F}"/>
              </a:ext>
            </a:extLst>
          </p:cNvPr>
          <p:cNvSpPr/>
          <p:nvPr/>
        </p:nvSpPr>
        <p:spPr>
          <a:xfrm rot="-1077851" flipH="1" flipV="1">
            <a:off x="7324915" y="9050022"/>
            <a:ext cx="3638170" cy="2473956"/>
          </a:xfrm>
          <a:custGeom>
            <a:avLst/>
            <a:gdLst/>
            <a:ahLst/>
            <a:cxnLst/>
            <a:rect l="l" t="t" r="r" b="b"/>
            <a:pathLst>
              <a:path w="3638170" h="2473956">
                <a:moveTo>
                  <a:pt x="3638170" y="2473956"/>
                </a:moveTo>
                <a:lnTo>
                  <a:pt x="0" y="2473956"/>
                </a:lnTo>
                <a:lnTo>
                  <a:pt x="0" y="0"/>
                </a:lnTo>
                <a:lnTo>
                  <a:pt x="3638170" y="0"/>
                </a:lnTo>
                <a:lnTo>
                  <a:pt x="3638170" y="2473956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A1AB5057-6A76-AD70-C298-160BA8CA25C5}"/>
              </a:ext>
            </a:extLst>
          </p:cNvPr>
          <p:cNvSpPr txBox="1"/>
          <p:nvPr/>
        </p:nvSpPr>
        <p:spPr>
          <a:xfrm>
            <a:off x="1828800" y="1696401"/>
            <a:ext cx="13380851" cy="68941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n-ID" sz="8800" dirty="0" err="1"/>
              <a:t>Sebuah</a:t>
            </a:r>
            <a:r>
              <a:rPr lang="en-ID" sz="8800" dirty="0"/>
              <a:t> </a:t>
            </a:r>
            <a:r>
              <a:rPr lang="en-ID" sz="8800" dirty="0" err="1"/>
              <a:t>inovasi</a:t>
            </a:r>
            <a:r>
              <a:rPr lang="en-ID" sz="8800" dirty="0"/>
              <a:t> </a:t>
            </a:r>
            <a:r>
              <a:rPr lang="en-ID" sz="8800" dirty="0" err="1"/>
              <a:t>tanpa</a:t>
            </a:r>
            <a:r>
              <a:rPr lang="en-ID" sz="8800" dirty="0"/>
              <a:t> </a:t>
            </a:r>
            <a:r>
              <a:rPr lang="en-ID" sz="8800" dirty="0" err="1"/>
              <a:t>biaya</a:t>
            </a:r>
            <a:r>
              <a:rPr lang="en-ID" sz="8800" dirty="0"/>
              <a:t> (</a:t>
            </a:r>
            <a:r>
              <a:rPr lang="en-ID" sz="8800" i="1" dirty="0"/>
              <a:t>zero budget</a:t>
            </a:r>
            <a:r>
              <a:rPr lang="en-ID" sz="8800" dirty="0"/>
              <a:t>) dan </a:t>
            </a:r>
            <a:r>
              <a:rPr lang="en-ID" sz="8800" dirty="0" err="1"/>
              <a:t>tanpa</a:t>
            </a:r>
            <a:r>
              <a:rPr lang="en-ID" sz="8800" dirty="0"/>
              <a:t> </a:t>
            </a:r>
            <a:r>
              <a:rPr lang="en-ID" sz="8800" dirty="0" err="1"/>
              <a:t>persiapan</a:t>
            </a:r>
            <a:r>
              <a:rPr lang="en-ID" sz="8800" dirty="0"/>
              <a:t> </a:t>
            </a:r>
            <a:r>
              <a:rPr lang="en-ID" sz="8800" dirty="0" err="1"/>
              <a:t>rumit</a:t>
            </a:r>
            <a:r>
              <a:rPr lang="en-ID" sz="8800" dirty="0"/>
              <a:t> yang </a:t>
            </a:r>
            <a:r>
              <a:rPr lang="en-ID" sz="8800" dirty="0" err="1"/>
              <a:t>bisa</a:t>
            </a:r>
            <a:r>
              <a:rPr lang="en-ID" sz="8800" dirty="0"/>
              <a:t> </a:t>
            </a:r>
            <a:r>
              <a:rPr lang="en-ID" sz="8800" dirty="0" err="1"/>
              <a:t>dieksekusi</a:t>
            </a:r>
            <a:r>
              <a:rPr lang="en-ID" sz="8800" dirty="0"/>
              <a:t> </a:t>
            </a:r>
            <a:r>
              <a:rPr lang="en-ID" sz="8800" dirty="0" err="1"/>
              <a:t>dalam</a:t>
            </a:r>
            <a:r>
              <a:rPr lang="en-ID" sz="8800" dirty="0"/>
              <a:t> </a:t>
            </a:r>
            <a:r>
              <a:rPr lang="en-ID" sz="8800" dirty="0" err="1"/>
              <a:t>satu</a:t>
            </a:r>
            <a:r>
              <a:rPr lang="en-ID" sz="8800" dirty="0"/>
              <a:t> kali </a:t>
            </a:r>
            <a:r>
              <a:rPr lang="en-ID" sz="8800" dirty="0" err="1"/>
              <a:t>pertemuan</a:t>
            </a:r>
            <a:r>
              <a:rPr lang="en-ID" sz="8800" dirty="0"/>
              <a:t> </a:t>
            </a:r>
            <a:r>
              <a:rPr lang="en-ID" sz="8800" dirty="0" err="1"/>
              <a:t>kelas</a:t>
            </a:r>
            <a:r>
              <a:rPr lang="en-ID" sz="8800" dirty="0"/>
              <a:t>.</a:t>
            </a:r>
            <a:r>
              <a:rPr lang="en-ID" sz="9600" dirty="0"/>
              <a:t> </a:t>
            </a:r>
            <a:endParaRPr lang="en-US" sz="11402" spc="45" dirty="0">
              <a:solidFill>
                <a:srgbClr val="475940"/>
              </a:solidFill>
              <a:latin typeface="Marykate"/>
              <a:ea typeface="Marykate"/>
              <a:cs typeface="Marykate"/>
              <a:sym typeface="Marykate"/>
            </a:endParaRPr>
          </a:p>
        </p:txBody>
      </p:sp>
    </p:spTree>
    <p:extLst>
      <p:ext uri="{BB962C8B-B14F-4D97-AF65-F5344CB8AC3E}">
        <p14:creationId xmlns:p14="http://schemas.microsoft.com/office/powerpoint/2010/main" val="175675863"/>
      </p:ext>
    </p:extLst>
  </p:cSld>
  <p:clrMapOvr>
    <a:masterClrMapping/>
  </p:clrMapOvr>
  <p:transition spd="slow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 flipV="1">
            <a:off x="-843750" y="209041"/>
            <a:ext cx="5260072" cy="3796816"/>
          </a:xfrm>
          <a:custGeom>
            <a:avLst/>
            <a:gdLst/>
            <a:ahLst/>
            <a:cxnLst/>
            <a:rect l="l" t="t" r="r" b="b"/>
            <a:pathLst>
              <a:path w="5260072" h="3796816">
                <a:moveTo>
                  <a:pt x="0" y="3796816"/>
                </a:moveTo>
                <a:lnTo>
                  <a:pt x="5260072" y="3796816"/>
                </a:lnTo>
                <a:lnTo>
                  <a:pt x="5260072" y="0"/>
                </a:lnTo>
                <a:lnTo>
                  <a:pt x="0" y="0"/>
                </a:lnTo>
                <a:lnTo>
                  <a:pt x="0" y="3796816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 rot="-5400000">
            <a:off x="13982490" y="6146357"/>
            <a:ext cx="5278004" cy="3704199"/>
          </a:xfrm>
          <a:custGeom>
            <a:avLst/>
            <a:gdLst/>
            <a:ahLst/>
            <a:cxnLst/>
            <a:rect l="l" t="t" r="r" b="b"/>
            <a:pathLst>
              <a:path w="5278004" h="3704199">
                <a:moveTo>
                  <a:pt x="0" y="0"/>
                </a:moveTo>
                <a:lnTo>
                  <a:pt x="5278003" y="0"/>
                </a:lnTo>
                <a:lnTo>
                  <a:pt x="5278003" y="3704199"/>
                </a:lnTo>
                <a:lnTo>
                  <a:pt x="0" y="3704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8260302" flipH="1">
            <a:off x="-811136" y="6639650"/>
            <a:ext cx="3999987" cy="5237299"/>
          </a:xfrm>
          <a:custGeom>
            <a:avLst/>
            <a:gdLst/>
            <a:ahLst/>
            <a:cxnLst/>
            <a:rect l="l" t="t" r="r" b="b"/>
            <a:pathLst>
              <a:path w="3999987" h="5237299">
                <a:moveTo>
                  <a:pt x="3999988" y="0"/>
                </a:moveTo>
                <a:lnTo>
                  <a:pt x="0" y="0"/>
                </a:lnTo>
                <a:lnTo>
                  <a:pt x="0" y="5237300"/>
                </a:lnTo>
                <a:lnTo>
                  <a:pt x="3999988" y="5237300"/>
                </a:lnTo>
                <a:lnTo>
                  <a:pt x="3999988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7886793" flipV="1">
            <a:off x="14974284" y="-1627997"/>
            <a:ext cx="3999987" cy="5237299"/>
          </a:xfrm>
          <a:custGeom>
            <a:avLst/>
            <a:gdLst/>
            <a:ahLst/>
            <a:cxnLst/>
            <a:rect l="l" t="t" r="r" b="b"/>
            <a:pathLst>
              <a:path w="3999987" h="5237299">
                <a:moveTo>
                  <a:pt x="0" y="5237300"/>
                </a:moveTo>
                <a:lnTo>
                  <a:pt x="3999988" y="5237300"/>
                </a:lnTo>
                <a:lnTo>
                  <a:pt x="3999988" y="0"/>
                </a:lnTo>
                <a:lnTo>
                  <a:pt x="0" y="0"/>
                </a:lnTo>
                <a:lnTo>
                  <a:pt x="0" y="523730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586244" y="5359455"/>
            <a:ext cx="1512794" cy="1028700"/>
          </a:xfrm>
          <a:custGeom>
            <a:avLst/>
            <a:gdLst/>
            <a:ahLst/>
            <a:cxnLst/>
            <a:rect l="l" t="t" r="r" b="b"/>
            <a:pathLst>
              <a:path w="1512794" h="1028700">
                <a:moveTo>
                  <a:pt x="0" y="0"/>
                </a:moveTo>
                <a:lnTo>
                  <a:pt x="1512794" y="0"/>
                </a:lnTo>
                <a:lnTo>
                  <a:pt x="1512794" y="1028700"/>
                </a:lnTo>
                <a:lnTo>
                  <a:pt x="0" y="10287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H="1" flipV="1">
            <a:off x="17259300" y="3708785"/>
            <a:ext cx="1512794" cy="1028700"/>
          </a:xfrm>
          <a:custGeom>
            <a:avLst/>
            <a:gdLst/>
            <a:ahLst/>
            <a:cxnLst/>
            <a:rect l="l" t="t" r="r" b="b"/>
            <a:pathLst>
              <a:path w="1512794" h="1028700">
                <a:moveTo>
                  <a:pt x="1512794" y="1028700"/>
                </a:moveTo>
                <a:lnTo>
                  <a:pt x="0" y="1028700"/>
                </a:lnTo>
                <a:lnTo>
                  <a:pt x="0" y="0"/>
                </a:lnTo>
                <a:lnTo>
                  <a:pt x="1512794" y="0"/>
                </a:lnTo>
                <a:lnTo>
                  <a:pt x="1512794" y="102870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1077851" flipH="1" flipV="1">
            <a:off x="6683561" y="-1236978"/>
            <a:ext cx="3638170" cy="2473956"/>
          </a:xfrm>
          <a:custGeom>
            <a:avLst/>
            <a:gdLst/>
            <a:ahLst/>
            <a:cxnLst/>
            <a:rect l="l" t="t" r="r" b="b"/>
            <a:pathLst>
              <a:path w="3638170" h="2473956">
                <a:moveTo>
                  <a:pt x="3638170" y="2473956"/>
                </a:moveTo>
                <a:lnTo>
                  <a:pt x="0" y="2473956"/>
                </a:lnTo>
                <a:lnTo>
                  <a:pt x="0" y="0"/>
                </a:lnTo>
                <a:lnTo>
                  <a:pt x="3638170" y="0"/>
                </a:lnTo>
                <a:lnTo>
                  <a:pt x="3638170" y="2473956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1077851" flipH="1" flipV="1">
            <a:off x="7324915" y="9050022"/>
            <a:ext cx="3638170" cy="2473956"/>
          </a:xfrm>
          <a:custGeom>
            <a:avLst/>
            <a:gdLst/>
            <a:ahLst/>
            <a:cxnLst/>
            <a:rect l="l" t="t" r="r" b="b"/>
            <a:pathLst>
              <a:path w="3638170" h="2473956">
                <a:moveTo>
                  <a:pt x="3638170" y="2473956"/>
                </a:moveTo>
                <a:lnTo>
                  <a:pt x="0" y="2473956"/>
                </a:lnTo>
                <a:lnTo>
                  <a:pt x="0" y="0"/>
                </a:lnTo>
                <a:lnTo>
                  <a:pt x="3638170" y="0"/>
                </a:lnTo>
                <a:lnTo>
                  <a:pt x="3638170" y="2473956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2334471" y="1805317"/>
            <a:ext cx="14060432" cy="7868782"/>
            <a:chOff x="-28670" y="-109894"/>
            <a:chExt cx="3703159" cy="1266959"/>
          </a:xfrm>
        </p:grpSpPr>
        <p:sp>
          <p:nvSpPr>
            <p:cNvPr id="11" name="Freeform 11"/>
            <p:cNvSpPr/>
            <p:nvPr/>
          </p:nvSpPr>
          <p:spPr>
            <a:xfrm>
              <a:off x="-28670" y="-109894"/>
              <a:ext cx="3674489" cy="1157065"/>
            </a:xfrm>
            <a:custGeom>
              <a:avLst/>
              <a:gdLst/>
              <a:ahLst/>
              <a:cxnLst/>
              <a:rect l="l" t="t" r="r" b="b"/>
              <a:pathLst>
                <a:path w="3674489" h="1157065">
                  <a:moveTo>
                    <a:pt x="29410" y="0"/>
                  </a:moveTo>
                  <a:lnTo>
                    <a:pt x="3645079" y="0"/>
                  </a:lnTo>
                  <a:cubicBezTo>
                    <a:pt x="3661322" y="0"/>
                    <a:pt x="3674489" y="13167"/>
                    <a:pt x="3674489" y="29410"/>
                  </a:cubicBezTo>
                  <a:lnTo>
                    <a:pt x="3674489" y="1127654"/>
                  </a:lnTo>
                  <a:cubicBezTo>
                    <a:pt x="3674489" y="1143897"/>
                    <a:pt x="3661322" y="1157065"/>
                    <a:pt x="3645079" y="1157065"/>
                  </a:cubicBezTo>
                  <a:lnTo>
                    <a:pt x="29410" y="1157065"/>
                  </a:lnTo>
                  <a:cubicBezTo>
                    <a:pt x="13167" y="1157065"/>
                    <a:pt x="0" y="1143897"/>
                    <a:pt x="0" y="1127654"/>
                  </a:cubicBezTo>
                  <a:lnTo>
                    <a:pt x="0" y="29410"/>
                  </a:lnTo>
                  <a:cubicBezTo>
                    <a:pt x="0" y="13167"/>
                    <a:pt x="13167" y="0"/>
                    <a:pt x="29410" y="0"/>
                  </a:cubicBezTo>
                  <a:close/>
                </a:path>
              </a:pathLst>
            </a:custGeom>
            <a:solidFill>
              <a:srgbClr val="BEC4A5">
                <a:alpha val="44706"/>
              </a:srgbClr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3674489" cy="11951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3719450" y="2876484"/>
            <a:ext cx="10995514" cy="5539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spcBef>
                <a:spcPct val="0"/>
              </a:spcBef>
            </a:pPr>
            <a:r>
              <a:rPr lang="en-US" sz="8800" b="1" spc="37" dirty="0">
                <a:solidFill>
                  <a:srgbClr val="475940"/>
                </a:solidFill>
                <a:latin typeface="American Typewriter" panose="02090604020004020304" pitchFamily="18" charset="77"/>
                <a:ea typeface="Marykate"/>
                <a:cs typeface="Marykate"/>
                <a:sym typeface="Marykate"/>
              </a:rPr>
              <a:t>Apa Itu </a:t>
            </a:r>
            <a:r>
              <a:rPr lang="en-US" sz="8800" b="1" spc="37" dirty="0" err="1">
                <a:solidFill>
                  <a:srgbClr val="475940"/>
                </a:solidFill>
                <a:latin typeface="American Typewriter" panose="02090604020004020304" pitchFamily="18" charset="77"/>
                <a:ea typeface="Marykate"/>
                <a:cs typeface="Marykate"/>
                <a:sym typeface="Marykate"/>
              </a:rPr>
              <a:t>Detektif</a:t>
            </a:r>
            <a:r>
              <a:rPr lang="en-US" sz="8800" b="1" spc="37" dirty="0">
                <a:solidFill>
                  <a:srgbClr val="475940"/>
                </a:solidFill>
                <a:latin typeface="American Typewriter" panose="02090604020004020304" pitchFamily="18" charset="77"/>
                <a:ea typeface="Marykate"/>
                <a:cs typeface="Marykate"/>
                <a:sym typeface="Marykate"/>
              </a:rPr>
              <a:t> Struk </a:t>
            </a:r>
            <a:r>
              <a:rPr lang="en-US" sz="8800" b="1" spc="37" dirty="0" err="1">
                <a:solidFill>
                  <a:srgbClr val="475940"/>
                </a:solidFill>
                <a:latin typeface="American Typewriter" panose="02090604020004020304" pitchFamily="18" charset="77"/>
                <a:ea typeface="Marykate"/>
                <a:cs typeface="Marykate"/>
                <a:sym typeface="Marykate"/>
              </a:rPr>
              <a:t>Belanja</a:t>
            </a:r>
            <a:r>
              <a:rPr lang="en-US" sz="8800" b="1" spc="37" dirty="0">
                <a:solidFill>
                  <a:srgbClr val="475940"/>
                </a:solidFill>
                <a:latin typeface="American Typewriter" panose="02090604020004020304" pitchFamily="18" charset="77"/>
                <a:ea typeface="Marykate"/>
                <a:cs typeface="Marykate"/>
                <a:sym typeface="Marykate"/>
              </a:rPr>
              <a:t> dan </a:t>
            </a:r>
            <a:r>
              <a:rPr lang="en-US" sz="8800" b="1" spc="37" dirty="0" err="1">
                <a:solidFill>
                  <a:srgbClr val="475940"/>
                </a:solidFill>
                <a:latin typeface="American Typewriter" panose="02090604020004020304" pitchFamily="18" charset="77"/>
                <a:ea typeface="Marykate"/>
                <a:cs typeface="Marykate"/>
                <a:sym typeface="Marykate"/>
              </a:rPr>
              <a:t>Sampah</a:t>
            </a:r>
            <a:r>
              <a:rPr lang="en-US" sz="8800" b="1" spc="37" dirty="0">
                <a:solidFill>
                  <a:srgbClr val="475940"/>
                </a:solidFill>
                <a:latin typeface="American Typewriter" panose="02090604020004020304" pitchFamily="18" charset="77"/>
                <a:ea typeface="Marykate"/>
                <a:cs typeface="Marykate"/>
                <a:sym typeface="Marykate"/>
              </a:rPr>
              <a:t> </a:t>
            </a:r>
            <a:r>
              <a:rPr lang="en-US" sz="8800" b="1" spc="37" dirty="0" err="1">
                <a:solidFill>
                  <a:srgbClr val="475940"/>
                </a:solidFill>
                <a:latin typeface="American Typewriter" panose="02090604020004020304" pitchFamily="18" charset="77"/>
                <a:ea typeface="Marykate"/>
                <a:cs typeface="Marykate"/>
                <a:sym typeface="Marykate"/>
              </a:rPr>
              <a:t>Jajanan</a:t>
            </a:r>
            <a:r>
              <a:rPr lang="en-US" sz="8800" b="1" spc="37" dirty="0">
                <a:solidFill>
                  <a:srgbClr val="475940"/>
                </a:solidFill>
                <a:latin typeface="American Typewriter" panose="02090604020004020304" pitchFamily="18" charset="77"/>
                <a:ea typeface="Marykate"/>
                <a:cs typeface="Marykate"/>
                <a:sym typeface="Marykate"/>
              </a:rPr>
              <a:t>?</a:t>
            </a:r>
          </a:p>
          <a:p>
            <a:pPr marL="0" lvl="0" indent="0" algn="ctr">
              <a:spcBef>
                <a:spcPct val="0"/>
              </a:spcBef>
            </a:pPr>
            <a:r>
              <a:rPr lang="en-US" sz="9600" b="1" spc="37" dirty="0">
                <a:solidFill>
                  <a:srgbClr val="475940"/>
                </a:solidFill>
                <a:latin typeface="American Typewriter" panose="02090604020004020304" pitchFamily="18" charset="77"/>
                <a:ea typeface="Marykate"/>
                <a:cs typeface="Marykate"/>
                <a:sym typeface="Marykate"/>
              </a:rPr>
              <a:t>🤔</a:t>
            </a:r>
          </a:p>
        </p:txBody>
      </p:sp>
    </p:spTree>
  </p:cSld>
  <p:clrMapOvr>
    <a:masterClrMapping/>
  </p:clrMapOvr>
  <p:transition spd="slow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 rot="-5400000">
            <a:off x="13911240" y="393078"/>
            <a:ext cx="5260072" cy="3796816"/>
          </a:xfrm>
          <a:custGeom>
            <a:avLst/>
            <a:gdLst/>
            <a:ahLst/>
            <a:cxnLst/>
            <a:rect l="l" t="t" r="r" b="b"/>
            <a:pathLst>
              <a:path w="5260072" h="3796816">
                <a:moveTo>
                  <a:pt x="0" y="0"/>
                </a:moveTo>
                <a:lnTo>
                  <a:pt x="5260072" y="0"/>
                </a:lnTo>
                <a:lnTo>
                  <a:pt x="5260072" y="3796816"/>
                </a:lnTo>
                <a:lnTo>
                  <a:pt x="0" y="379681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2" name="Freeform 12"/>
          <p:cNvSpPr/>
          <p:nvPr/>
        </p:nvSpPr>
        <p:spPr>
          <a:xfrm rot="-5400000" flipV="1">
            <a:off x="-1201585" y="5930402"/>
            <a:ext cx="5278004" cy="3704199"/>
          </a:xfrm>
          <a:custGeom>
            <a:avLst/>
            <a:gdLst/>
            <a:ahLst/>
            <a:cxnLst/>
            <a:rect l="l" t="t" r="r" b="b"/>
            <a:pathLst>
              <a:path w="5278004" h="3704199">
                <a:moveTo>
                  <a:pt x="0" y="3704199"/>
                </a:moveTo>
                <a:lnTo>
                  <a:pt x="5278004" y="3704199"/>
                </a:lnTo>
                <a:lnTo>
                  <a:pt x="5278004" y="0"/>
                </a:lnTo>
                <a:lnTo>
                  <a:pt x="0" y="0"/>
                </a:lnTo>
                <a:lnTo>
                  <a:pt x="0" y="3704199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2974445">
            <a:off x="-760125" y="-2098635"/>
            <a:ext cx="3999987" cy="5237299"/>
          </a:xfrm>
          <a:custGeom>
            <a:avLst/>
            <a:gdLst/>
            <a:ahLst/>
            <a:cxnLst/>
            <a:rect l="l" t="t" r="r" b="b"/>
            <a:pathLst>
              <a:path w="3999987" h="5237299">
                <a:moveTo>
                  <a:pt x="0" y="0"/>
                </a:moveTo>
                <a:lnTo>
                  <a:pt x="3999987" y="0"/>
                </a:lnTo>
                <a:lnTo>
                  <a:pt x="3999987" y="5237299"/>
                </a:lnTo>
                <a:lnTo>
                  <a:pt x="0" y="52372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2974445" flipH="1" flipV="1">
            <a:off x="15259306" y="7133603"/>
            <a:ext cx="3999987" cy="5237299"/>
          </a:xfrm>
          <a:custGeom>
            <a:avLst/>
            <a:gdLst/>
            <a:ahLst/>
            <a:cxnLst/>
            <a:rect l="l" t="t" r="r" b="b"/>
            <a:pathLst>
              <a:path w="3999987" h="5237299">
                <a:moveTo>
                  <a:pt x="3999988" y="5237300"/>
                </a:moveTo>
                <a:lnTo>
                  <a:pt x="0" y="5237300"/>
                </a:lnTo>
                <a:lnTo>
                  <a:pt x="0" y="0"/>
                </a:lnTo>
                <a:lnTo>
                  <a:pt x="3999988" y="0"/>
                </a:lnTo>
                <a:lnTo>
                  <a:pt x="3999988" y="523730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-637254" y="3468702"/>
            <a:ext cx="1512794" cy="1028700"/>
          </a:xfrm>
          <a:custGeom>
            <a:avLst/>
            <a:gdLst/>
            <a:ahLst/>
            <a:cxnLst/>
            <a:rect l="l" t="t" r="r" b="b"/>
            <a:pathLst>
              <a:path w="1512794" h="1028700">
                <a:moveTo>
                  <a:pt x="0" y="0"/>
                </a:moveTo>
                <a:lnTo>
                  <a:pt x="1512794" y="0"/>
                </a:lnTo>
                <a:lnTo>
                  <a:pt x="1512794" y="1028700"/>
                </a:lnTo>
                <a:lnTo>
                  <a:pt x="0" y="10287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 flipH="1" flipV="1">
            <a:off x="17378324" y="5767762"/>
            <a:ext cx="1512794" cy="1028700"/>
          </a:xfrm>
          <a:custGeom>
            <a:avLst/>
            <a:gdLst/>
            <a:ahLst/>
            <a:cxnLst/>
            <a:rect l="l" t="t" r="r" b="b"/>
            <a:pathLst>
              <a:path w="1512794" h="1028700">
                <a:moveTo>
                  <a:pt x="1512794" y="1028700"/>
                </a:moveTo>
                <a:lnTo>
                  <a:pt x="0" y="1028700"/>
                </a:lnTo>
                <a:lnTo>
                  <a:pt x="0" y="0"/>
                </a:lnTo>
                <a:lnTo>
                  <a:pt x="1512794" y="0"/>
                </a:lnTo>
                <a:lnTo>
                  <a:pt x="1512794" y="102870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 rot="21309092" flipH="1" flipV="1">
            <a:off x="6693630" y="-1918770"/>
            <a:ext cx="3638170" cy="2473956"/>
          </a:xfrm>
          <a:custGeom>
            <a:avLst/>
            <a:gdLst/>
            <a:ahLst/>
            <a:cxnLst/>
            <a:rect l="l" t="t" r="r" b="b"/>
            <a:pathLst>
              <a:path w="3638170" h="2473956">
                <a:moveTo>
                  <a:pt x="3638170" y="2473956"/>
                </a:moveTo>
                <a:lnTo>
                  <a:pt x="0" y="2473956"/>
                </a:lnTo>
                <a:lnTo>
                  <a:pt x="0" y="0"/>
                </a:lnTo>
                <a:lnTo>
                  <a:pt x="3638170" y="0"/>
                </a:lnTo>
                <a:lnTo>
                  <a:pt x="3638170" y="2473956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21" name="Group 21"/>
          <p:cNvGrpSpPr/>
          <p:nvPr/>
        </p:nvGrpSpPr>
        <p:grpSpPr>
          <a:xfrm>
            <a:off x="668417" y="6040807"/>
            <a:ext cx="414244" cy="414244"/>
            <a:chOff x="0" y="0"/>
            <a:chExt cx="812800" cy="8128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8CA7D"/>
            </a:solidFill>
          </p:spPr>
        </p:sp>
        <p:sp>
          <p:nvSpPr>
            <p:cNvPr id="23" name="TextBox 2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2932240" y="923424"/>
            <a:ext cx="12053254" cy="6093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/>
            <a:r>
              <a:rPr lang="en-ID" sz="6600" b="1" dirty="0" err="1"/>
              <a:t>Inovasi</a:t>
            </a:r>
            <a:r>
              <a:rPr lang="en-ID" sz="6600" b="1" dirty="0"/>
              <a:t> </a:t>
            </a:r>
            <a:r>
              <a:rPr lang="en-ID" sz="6600" b="1" dirty="0" err="1"/>
              <a:t>ini</a:t>
            </a:r>
            <a:r>
              <a:rPr lang="en-ID" sz="6600" b="1" dirty="0"/>
              <a:t> </a:t>
            </a:r>
            <a:r>
              <a:rPr lang="en-ID" sz="6600" b="1" dirty="0" err="1"/>
              <a:t>memanfaatkan</a:t>
            </a:r>
            <a:r>
              <a:rPr lang="en-ID" sz="6600" b="1" dirty="0"/>
              <a:t> </a:t>
            </a:r>
            <a:r>
              <a:rPr lang="en-ID" sz="6600" b="1" dirty="0" err="1"/>
              <a:t>satu</a:t>
            </a:r>
            <a:r>
              <a:rPr lang="en-ID" sz="6600" b="1" dirty="0"/>
              <a:t> </a:t>
            </a:r>
            <a:r>
              <a:rPr lang="en-ID" sz="6600" b="1" dirty="0" err="1"/>
              <a:t>lembar</a:t>
            </a:r>
            <a:r>
              <a:rPr lang="en-ID" sz="6600" b="1" dirty="0"/>
              <a:t> </a:t>
            </a:r>
            <a:r>
              <a:rPr lang="en-ID" sz="6600" b="1" dirty="0" err="1"/>
              <a:t>struk</a:t>
            </a:r>
            <a:r>
              <a:rPr lang="en-ID" sz="6600" b="1" dirty="0"/>
              <a:t> </a:t>
            </a:r>
            <a:r>
              <a:rPr lang="en-ID" sz="6600" b="1" dirty="0" err="1"/>
              <a:t>belanja</a:t>
            </a:r>
            <a:r>
              <a:rPr lang="en-ID" sz="6600" b="1" dirty="0"/>
              <a:t> </a:t>
            </a:r>
            <a:r>
              <a:rPr lang="en-ID" sz="6600" b="1" dirty="0" err="1"/>
              <a:t>atau</a:t>
            </a:r>
            <a:r>
              <a:rPr lang="en-ID" sz="6600" b="1" dirty="0"/>
              <a:t> </a:t>
            </a:r>
            <a:r>
              <a:rPr lang="en-ID" sz="6600" b="1" dirty="0" err="1"/>
              <a:t>satu</a:t>
            </a:r>
            <a:r>
              <a:rPr lang="en-ID" sz="6600" b="1" dirty="0"/>
              <a:t> </a:t>
            </a:r>
            <a:r>
              <a:rPr lang="en-ID" sz="6600" b="1" dirty="0" err="1"/>
              <a:t>bungkus</a:t>
            </a:r>
            <a:r>
              <a:rPr lang="en-ID" sz="6600" b="1" dirty="0"/>
              <a:t> </a:t>
            </a:r>
            <a:r>
              <a:rPr lang="en-ID" sz="6600" b="1" dirty="0" err="1"/>
              <a:t>jajanan</a:t>
            </a:r>
            <a:r>
              <a:rPr lang="en-ID" sz="6600" b="1" dirty="0"/>
              <a:t> yang </a:t>
            </a:r>
            <a:r>
              <a:rPr lang="en-ID" sz="6600" b="1" dirty="0" err="1"/>
              <a:t>dibawa</a:t>
            </a:r>
            <a:r>
              <a:rPr lang="en-ID" sz="6600" b="1" dirty="0"/>
              <a:t> </a:t>
            </a:r>
            <a:r>
              <a:rPr lang="en-ID" sz="6600" b="1" dirty="0" err="1"/>
              <a:t>siswa</a:t>
            </a:r>
            <a:r>
              <a:rPr lang="en-ID" sz="6600" b="1" dirty="0"/>
              <a:t> </a:t>
            </a:r>
            <a:r>
              <a:rPr lang="en-ID" sz="6600" b="1" dirty="0" err="1"/>
              <a:t>dari</a:t>
            </a:r>
            <a:r>
              <a:rPr lang="en-ID" sz="6600" b="1" dirty="0"/>
              <a:t> </a:t>
            </a:r>
            <a:r>
              <a:rPr lang="en-ID" sz="6600" b="1" dirty="0" err="1"/>
              <a:t>saku</a:t>
            </a:r>
            <a:r>
              <a:rPr lang="en-ID" sz="6600" b="1" dirty="0"/>
              <a:t> </a:t>
            </a:r>
            <a:r>
              <a:rPr lang="en-ID" sz="6600" b="1" dirty="0" err="1"/>
              <a:t>mereka</a:t>
            </a:r>
            <a:r>
              <a:rPr lang="en-ID" sz="6600" b="1" dirty="0"/>
              <a:t> </a:t>
            </a:r>
            <a:r>
              <a:rPr lang="en-ID" sz="6600" b="1" dirty="0" err="1"/>
              <a:t>sebagai</a:t>
            </a:r>
            <a:r>
              <a:rPr lang="en-ID" sz="6600" b="1" dirty="0"/>
              <a:t> </a:t>
            </a:r>
            <a:r>
              <a:rPr lang="en-ID" sz="6600" b="1" dirty="0" err="1"/>
              <a:t>objek</a:t>
            </a:r>
            <a:r>
              <a:rPr lang="en-ID" sz="6600" b="1" dirty="0"/>
              <a:t> </a:t>
            </a:r>
            <a:r>
              <a:rPr lang="en-ID" sz="6600" b="1" dirty="0" err="1"/>
              <a:t>pembongkaran</a:t>
            </a:r>
            <a:r>
              <a:rPr lang="en-ID" sz="6600" b="1" dirty="0"/>
              <a:t> </a:t>
            </a:r>
            <a:r>
              <a:rPr lang="en-ID" sz="6600" b="1" dirty="0" err="1"/>
              <a:t>alur</a:t>
            </a:r>
            <a:r>
              <a:rPr lang="en-ID" sz="6600" b="1" dirty="0"/>
              <a:t> </a:t>
            </a:r>
            <a:r>
              <a:rPr lang="en-ID" sz="6600" b="1" dirty="0" err="1"/>
              <a:t>ekonomi</a:t>
            </a:r>
            <a:r>
              <a:rPr lang="en-ID" sz="6600" b="1" dirty="0"/>
              <a:t> </a:t>
            </a:r>
            <a:r>
              <a:rPr lang="en-ID" sz="6600" b="1" dirty="0" err="1"/>
              <a:t>secara</a:t>
            </a:r>
            <a:r>
              <a:rPr lang="en-ID" sz="6600" b="1" dirty="0"/>
              <a:t> </a:t>
            </a:r>
            <a:r>
              <a:rPr lang="en-ID" sz="6600" b="1" dirty="0" err="1"/>
              <a:t>mendalam</a:t>
            </a:r>
            <a:r>
              <a:rPr lang="en-ID" sz="6600" b="1" dirty="0"/>
              <a:t>.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2075008" y="-3519995"/>
            <a:ext cx="13767717" cy="11302496"/>
            <a:chOff x="0" y="-38100"/>
            <a:chExt cx="1543179" cy="792783"/>
          </a:xfrm>
        </p:grpSpPr>
        <p:sp>
          <p:nvSpPr>
            <p:cNvPr id="30" name="Freeform 30"/>
            <p:cNvSpPr/>
            <p:nvPr/>
          </p:nvSpPr>
          <p:spPr>
            <a:xfrm>
              <a:off x="0" y="238043"/>
              <a:ext cx="1543179" cy="516640"/>
            </a:xfrm>
            <a:custGeom>
              <a:avLst/>
              <a:gdLst/>
              <a:ahLst/>
              <a:cxnLst/>
              <a:rect l="l" t="t" r="r" b="b"/>
              <a:pathLst>
                <a:path w="1543179" h="516640">
                  <a:moveTo>
                    <a:pt x="70030" y="0"/>
                  </a:moveTo>
                  <a:lnTo>
                    <a:pt x="1473149" y="0"/>
                  </a:lnTo>
                  <a:cubicBezTo>
                    <a:pt x="1511826" y="0"/>
                    <a:pt x="1543179" y="31353"/>
                    <a:pt x="1543179" y="70030"/>
                  </a:cubicBezTo>
                  <a:lnTo>
                    <a:pt x="1543179" y="446610"/>
                  </a:lnTo>
                  <a:cubicBezTo>
                    <a:pt x="1543179" y="465183"/>
                    <a:pt x="1535801" y="482996"/>
                    <a:pt x="1522668" y="496129"/>
                  </a:cubicBezTo>
                  <a:cubicBezTo>
                    <a:pt x="1509535" y="509262"/>
                    <a:pt x="1491722" y="516640"/>
                    <a:pt x="1473149" y="516640"/>
                  </a:cubicBezTo>
                  <a:lnTo>
                    <a:pt x="70030" y="516640"/>
                  </a:lnTo>
                  <a:cubicBezTo>
                    <a:pt x="51457" y="516640"/>
                    <a:pt x="33644" y="509262"/>
                    <a:pt x="20511" y="496129"/>
                  </a:cubicBezTo>
                  <a:cubicBezTo>
                    <a:pt x="7378" y="482996"/>
                    <a:pt x="0" y="465183"/>
                    <a:pt x="0" y="446610"/>
                  </a:cubicBezTo>
                  <a:lnTo>
                    <a:pt x="0" y="70030"/>
                  </a:lnTo>
                  <a:cubicBezTo>
                    <a:pt x="0" y="51457"/>
                    <a:pt x="7378" y="33644"/>
                    <a:pt x="20511" y="20511"/>
                  </a:cubicBezTo>
                  <a:cubicBezTo>
                    <a:pt x="33644" y="7378"/>
                    <a:pt x="51457" y="0"/>
                    <a:pt x="70030" y="0"/>
                  </a:cubicBezTo>
                  <a:close/>
                </a:path>
              </a:pathLst>
            </a:custGeom>
            <a:solidFill>
              <a:srgbClr val="BEC4A5">
                <a:alpha val="44706"/>
              </a:srgbClr>
            </a:solidFill>
          </p:spPr>
        </p:sp>
        <p:sp>
          <p:nvSpPr>
            <p:cNvPr id="31" name="TextBox 31"/>
            <p:cNvSpPr txBox="1"/>
            <p:nvPr/>
          </p:nvSpPr>
          <p:spPr>
            <a:xfrm>
              <a:off x="0" y="-38100"/>
              <a:ext cx="1543179" cy="5547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 b="1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5098360" y="1910754"/>
            <a:ext cx="207122" cy="207122"/>
            <a:chOff x="0" y="0"/>
            <a:chExt cx="812800" cy="81280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8CA7D"/>
            </a:solidFill>
          </p:spPr>
        </p:sp>
        <p:sp>
          <p:nvSpPr>
            <p:cNvPr id="35" name="TextBox 3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239868" y="1323477"/>
            <a:ext cx="414244" cy="414244"/>
            <a:chOff x="0" y="0"/>
            <a:chExt cx="812800" cy="81280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8CA7D"/>
            </a:solidFill>
          </p:spPr>
        </p:sp>
        <p:sp>
          <p:nvSpPr>
            <p:cNvPr id="38" name="TextBox 3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5305483" y="1608803"/>
            <a:ext cx="207122" cy="207122"/>
            <a:chOff x="0" y="0"/>
            <a:chExt cx="812800" cy="812800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8CA7D"/>
            </a:solidFill>
          </p:spPr>
        </p:sp>
        <p:sp>
          <p:nvSpPr>
            <p:cNvPr id="41" name="TextBox 4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1654113" y="7286168"/>
            <a:ext cx="171967" cy="171967"/>
            <a:chOff x="0" y="0"/>
            <a:chExt cx="812800" cy="812800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8CA7D"/>
            </a:solidFill>
          </p:spPr>
        </p:sp>
        <p:sp>
          <p:nvSpPr>
            <p:cNvPr id="44" name="TextBox 4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1826080" y="7667168"/>
            <a:ext cx="221933" cy="221933"/>
            <a:chOff x="0" y="0"/>
            <a:chExt cx="812800" cy="812800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8CA7D"/>
            </a:solidFill>
          </p:spPr>
        </p:sp>
        <p:sp>
          <p:nvSpPr>
            <p:cNvPr id="47" name="TextBox 4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</p:spTree>
  </p:cSld>
  <p:clrMapOvr>
    <a:masterClrMapping/>
  </p:clrMapOvr>
  <p:transition spd="slow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168212" y="1180828"/>
            <a:ext cx="14157766" cy="8245196"/>
            <a:chOff x="0" y="0"/>
            <a:chExt cx="3728794" cy="21715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28794" cy="2171574"/>
            </a:xfrm>
            <a:custGeom>
              <a:avLst/>
              <a:gdLst/>
              <a:ahLst/>
              <a:cxnLst/>
              <a:rect l="l" t="t" r="r" b="b"/>
              <a:pathLst>
                <a:path w="3728794" h="2171574">
                  <a:moveTo>
                    <a:pt x="54683" y="0"/>
                  </a:moveTo>
                  <a:lnTo>
                    <a:pt x="3674111" y="0"/>
                  </a:lnTo>
                  <a:cubicBezTo>
                    <a:pt x="3704312" y="0"/>
                    <a:pt x="3728794" y="24483"/>
                    <a:pt x="3728794" y="54683"/>
                  </a:cubicBezTo>
                  <a:lnTo>
                    <a:pt x="3728794" y="2116891"/>
                  </a:lnTo>
                  <a:cubicBezTo>
                    <a:pt x="3728794" y="2147092"/>
                    <a:pt x="3704312" y="2171574"/>
                    <a:pt x="3674111" y="2171574"/>
                  </a:cubicBezTo>
                  <a:lnTo>
                    <a:pt x="54683" y="2171574"/>
                  </a:lnTo>
                  <a:cubicBezTo>
                    <a:pt x="24483" y="2171574"/>
                    <a:pt x="0" y="2147092"/>
                    <a:pt x="0" y="2116891"/>
                  </a:cubicBezTo>
                  <a:lnTo>
                    <a:pt x="0" y="54683"/>
                  </a:lnTo>
                  <a:cubicBezTo>
                    <a:pt x="0" y="24483"/>
                    <a:pt x="24483" y="0"/>
                    <a:pt x="54683" y="0"/>
                  </a:cubicBezTo>
                  <a:close/>
                </a:path>
              </a:pathLst>
            </a:custGeom>
            <a:solidFill>
              <a:srgbClr val="BEC4A5">
                <a:alpha val="31765"/>
              </a:srgbClr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3728794" cy="22096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rot="-5400000" flipV="1">
            <a:off x="-843750" y="209041"/>
            <a:ext cx="5260072" cy="3796816"/>
          </a:xfrm>
          <a:custGeom>
            <a:avLst/>
            <a:gdLst/>
            <a:ahLst/>
            <a:cxnLst/>
            <a:rect l="l" t="t" r="r" b="b"/>
            <a:pathLst>
              <a:path w="5260072" h="3796816">
                <a:moveTo>
                  <a:pt x="0" y="3796816"/>
                </a:moveTo>
                <a:lnTo>
                  <a:pt x="5260072" y="3796816"/>
                </a:lnTo>
                <a:lnTo>
                  <a:pt x="5260072" y="0"/>
                </a:lnTo>
                <a:lnTo>
                  <a:pt x="0" y="0"/>
                </a:lnTo>
                <a:lnTo>
                  <a:pt x="0" y="3796816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6" name="Freeform 6"/>
          <p:cNvSpPr/>
          <p:nvPr/>
        </p:nvSpPr>
        <p:spPr>
          <a:xfrm rot="-5400000">
            <a:off x="13982490" y="6146357"/>
            <a:ext cx="5278004" cy="3704199"/>
          </a:xfrm>
          <a:custGeom>
            <a:avLst/>
            <a:gdLst/>
            <a:ahLst/>
            <a:cxnLst/>
            <a:rect l="l" t="t" r="r" b="b"/>
            <a:pathLst>
              <a:path w="5278004" h="3704199">
                <a:moveTo>
                  <a:pt x="0" y="0"/>
                </a:moveTo>
                <a:lnTo>
                  <a:pt x="5278003" y="0"/>
                </a:lnTo>
                <a:lnTo>
                  <a:pt x="5278003" y="3704199"/>
                </a:lnTo>
                <a:lnTo>
                  <a:pt x="0" y="3704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8260302" flipH="1">
            <a:off x="-811136" y="6639650"/>
            <a:ext cx="3999987" cy="5237299"/>
          </a:xfrm>
          <a:custGeom>
            <a:avLst/>
            <a:gdLst/>
            <a:ahLst/>
            <a:cxnLst/>
            <a:rect l="l" t="t" r="r" b="b"/>
            <a:pathLst>
              <a:path w="3999987" h="5237299">
                <a:moveTo>
                  <a:pt x="3999988" y="0"/>
                </a:moveTo>
                <a:lnTo>
                  <a:pt x="0" y="0"/>
                </a:lnTo>
                <a:lnTo>
                  <a:pt x="0" y="5237300"/>
                </a:lnTo>
                <a:lnTo>
                  <a:pt x="3999988" y="5237300"/>
                </a:lnTo>
                <a:lnTo>
                  <a:pt x="3999988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7886793" flipV="1">
            <a:off x="14974284" y="-1627997"/>
            <a:ext cx="3999987" cy="5237299"/>
          </a:xfrm>
          <a:custGeom>
            <a:avLst/>
            <a:gdLst/>
            <a:ahLst/>
            <a:cxnLst/>
            <a:rect l="l" t="t" r="r" b="b"/>
            <a:pathLst>
              <a:path w="3999987" h="5237299">
                <a:moveTo>
                  <a:pt x="0" y="5237300"/>
                </a:moveTo>
                <a:lnTo>
                  <a:pt x="3999988" y="5237300"/>
                </a:lnTo>
                <a:lnTo>
                  <a:pt x="3999988" y="0"/>
                </a:lnTo>
                <a:lnTo>
                  <a:pt x="0" y="0"/>
                </a:lnTo>
                <a:lnTo>
                  <a:pt x="0" y="523730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-586244" y="5359455"/>
            <a:ext cx="1512794" cy="1028700"/>
          </a:xfrm>
          <a:custGeom>
            <a:avLst/>
            <a:gdLst/>
            <a:ahLst/>
            <a:cxnLst/>
            <a:rect l="l" t="t" r="r" b="b"/>
            <a:pathLst>
              <a:path w="1512794" h="1028700">
                <a:moveTo>
                  <a:pt x="0" y="0"/>
                </a:moveTo>
                <a:lnTo>
                  <a:pt x="1512794" y="0"/>
                </a:lnTo>
                <a:lnTo>
                  <a:pt x="1512794" y="1028700"/>
                </a:lnTo>
                <a:lnTo>
                  <a:pt x="0" y="10287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flipH="1" flipV="1">
            <a:off x="17259300" y="3708785"/>
            <a:ext cx="1512794" cy="1028700"/>
          </a:xfrm>
          <a:custGeom>
            <a:avLst/>
            <a:gdLst/>
            <a:ahLst/>
            <a:cxnLst/>
            <a:rect l="l" t="t" r="r" b="b"/>
            <a:pathLst>
              <a:path w="1512794" h="1028700">
                <a:moveTo>
                  <a:pt x="1512794" y="1028700"/>
                </a:moveTo>
                <a:lnTo>
                  <a:pt x="0" y="1028700"/>
                </a:lnTo>
                <a:lnTo>
                  <a:pt x="0" y="0"/>
                </a:lnTo>
                <a:lnTo>
                  <a:pt x="1512794" y="0"/>
                </a:lnTo>
                <a:lnTo>
                  <a:pt x="1512794" y="102870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1077851" flipH="1" flipV="1">
            <a:off x="6683561" y="-1236978"/>
            <a:ext cx="3638170" cy="2473956"/>
          </a:xfrm>
          <a:custGeom>
            <a:avLst/>
            <a:gdLst/>
            <a:ahLst/>
            <a:cxnLst/>
            <a:rect l="l" t="t" r="r" b="b"/>
            <a:pathLst>
              <a:path w="3638170" h="2473956">
                <a:moveTo>
                  <a:pt x="3638170" y="2473956"/>
                </a:moveTo>
                <a:lnTo>
                  <a:pt x="0" y="2473956"/>
                </a:lnTo>
                <a:lnTo>
                  <a:pt x="0" y="0"/>
                </a:lnTo>
                <a:lnTo>
                  <a:pt x="3638170" y="0"/>
                </a:lnTo>
                <a:lnTo>
                  <a:pt x="3638170" y="2473956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1077851" flipH="1" flipV="1">
            <a:off x="7324915" y="9050022"/>
            <a:ext cx="3638170" cy="2473956"/>
          </a:xfrm>
          <a:custGeom>
            <a:avLst/>
            <a:gdLst/>
            <a:ahLst/>
            <a:cxnLst/>
            <a:rect l="l" t="t" r="r" b="b"/>
            <a:pathLst>
              <a:path w="3638170" h="2473956">
                <a:moveTo>
                  <a:pt x="3638170" y="2473956"/>
                </a:moveTo>
                <a:lnTo>
                  <a:pt x="0" y="2473956"/>
                </a:lnTo>
                <a:lnTo>
                  <a:pt x="0" y="0"/>
                </a:lnTo>
                <a:lnTo>
                  <a:pt x="3638170" y="0"/>
                </a:lnTo>
                <a:lnTo>
                  <a:pt x="3638170" y="2473956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2867567" y="2681287"/>
            <a:ext cx="12759056" cy="4924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n-ID" sz="8000" b="1" dirty="0" err="1"/>
              <a:t>Menjadikan</a:t>
            </a:r>
            <a:r>
              <a:rPr lang="en-ID" sz="8000" b="1" dirty="0"/>
              <a:t> </a:t>
            </a:r>
            <a:r>
              <a:rPr lang="en-ID" sz="8000" b="1" dirty="0" err="1"/>
              <a:t>benda</a:t>
            </a:r>
            <a:r>
              <a:rPr lang="en-ID" sz="8000" b="1" dirty="0"/>
              <a:t> </a:t>
            </a:r>
            <a:r>
              <a:rPr lang="en-ID" sz="8000" b="1" dirty="0" err="1"/>
              <a:t>mati</a:t>
            </a:r>
            <a:r>
              <a:rPr lang="en-ID" sz="8000" b="1" dirty="0"/>
              <a:t> yang </a:t>
            </a:r>
            <a:r>
              <a:rPr lang="en-ID" sz="8000" b="1" dirty="0" err="1"/>
              <a:t>biasa</a:t>
            </a:r>
            <a:r>
              <a:rPr lang="en-ID" sz="8000" b="1" dirty="0"/>
              <a:t> </a:t>
            </a:r>
            <a:r>
              <a:rPr lang="en-ID" sz="8000" b="1" dirty="0" err="1"/>
              <a:t>dibuang</a:t>
            </a:r>
            <a:r>
              <a:rPr lang="en-ID" sz="8000" b="1" dirty="0"/>
              <a:t> </a:t>
            </a:r>
            <a:r>
              <a:rPr lang="en-ID" sz="8000" b="1" dirty="0" err="1"/>
              <a:t>siswa</a:t>
            </a:r>
            <a:r>
              <a:rPr lang="en-ID" sz="8000" b="1" dirty="0"/>
              <a:t> </a:t>
            </a:r>
            <a:r>
              <a:rPr lang="en-ID" sz="8000" b="1" dirty="0" err="1"/>
              <a:t>sebagai</a:t>
            </a:r>
            <a:r>
              <a:rPr lang="en-ID" sz="8000" b="1" dirty="0"/>
              <a:t> </a:t>
            </a:r>
            <a:r>
              <a:rPr lang="en-ID" sz="8000" b="1" dirty="0" err="1"/>
              <a:t>bukti</a:t>
            </a:r>
            <a:r>
              <a:rPr lang="en-ID" sz="8000" b="1" dirty="0"/>
              <a:t> </a:t>
            </a:r>
            <a:r>
              <a:rPr lang="en-ID" sz="8000" b="1" dirty="0" err="1"/>
              <a:t>nyata</a:t>
            </a:r>
            <a:r>
              <a:rPr lang="en-ID" sz="8000" b="1" dirty="0"/>
              <a:t> </a:t>
            </a:r>
            <a:r>
              <a:rPr lang="en-ID" sz="8000" b="1" dirty="0" err="1"/>
              <a:t>keterhubungan</a:t>
            </a:r>
            <a:r>
              <a:rPr lang="en-ID" sz="8000" b="1" dirty="0"/>
              <a:t> </a:t>
            </a:r>
            <a:r>
              <a:rPr lang="en-ID" sz="8000" b="1" dirty="0" err="1"/>
              <a:t>empat</a:t>
            </a:r>
            <a:r>
              <a:rPr lang="en-ID" sz="8000" b="1" dirty="0"/>
              <a:t> </a:t>
            </a:r>
            <a:r>
              <a:rPr lang="en-ID" sz="8000" b="1" dirty="0" err="1"/>
              <a:t>sektor</a:t>
            </a:r>
            <a:r>
              <a:rPr lang="en-ID" sz="8000" b="1" dirty="0"/>
              <a:t> </a:t>
            </a:r>
            <a:r>
              <a:rPr lang="en-ID" sz="8000" b="1" dirty="0" err="1"/>
              <a:t>pelaku</a:t>
            </a:r>
            <a:r>
              <a:rPr lang="en-ID" sz="8000" b="1" dirty="0"/>
              <a:t> </a:t>
            </a:r>
            <a:r>
              <a:rPr lang="en-ID" sz="8000" b="1" dirty="0" err="1"/>
              <a:t>ekonomi</a:t>
            </a:r>
            <a:r>
              <a:rPr lang="en-ID" sz="1600" b="1" dirty="0"/>
              <a:t>.</a:t>
            </a:r>
          </a:p>
        </p:txBody>
      </p:sp>
    </p:spTree>
  </p:cSld>
  <p:clrMapOvr>
    <a:masterClrMapping/>
  </p:clrMapOvr>
  <p:transition spd="slow">
    <p:pu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B0C643-1D46-85A0-99C5-5B9AD365B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87370DC-C588-4C45-8DC6-8D3582FD01DA}"/>
              </a:ext>
            </a:extLst>
          </p:cNvPr>
          <p:cNvSpPr/>
          <p:nvPr/>
        </p:nvSpPr>
        <p:spPr>
          <a:xfrm rot="-5400000" flipV="1">
            <a:off x="-843750" y="209041"/>
            <a:ext cx="5260072" cy="3796816"/>
          </a:xfrm>
          <a:custGeom>
            <a:avLst/>
            <a:gdLst/>
            <a:ahLst/>
            <a:cxnLst/>
            <a:rect l="l" t="t" r="r" b="b"/>
            <a:pathLst>
              <a:path w="5260072" h="3796816">
                <a:moveTo>
                  <a:pt x="0" y="3796816"/>
                </a:moveTo>
                <a:lnTo>
                  <a:pt x="5260072" y="3796816"/>
                </a:lnTo>
                <a:lnTo>
                  <a:pt x="5260072" y="0"/>
                </a:lnTo>
                <a:lnTo>
                  <a:pt x="0" y="0"/>
                </a:lnTo>
                <a:lnTo>
                  <a:pt x="0" y="3796816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781BF718-2040-84C5-EA0C-6FEBF9FB39A5}"/>
              </a:ext>
            </a:extLst>
          </p:cNvPr>
          <p:cNvSpPr/>
          <p:nvPr/>
        </p:nvSpPr>
        <p:spPr>
          <a:xfrm rot="-5400000">
            <a:off x="13982490" y="6146357"/>
            <a:ext cx="5278004" cy="3704199"/>
          </a:xfrm>
          <a:custGeom>
            <a:avLst/>
            <a:gdLst/>
            <a:ahLst/>
            <a:cxnLst/>
            <a:rect l="l" t="t" r="r" b="b"/>
            <a:pathLst>
              <a:path w="5278004" h="3704199">
                <a:moveTo>
                  <a:pt x="0" y="0"/>
                </a:moveTo>
                <a:lnTo>
                  <a:pt x="5278003" y="0"/>
                </a:lnTo>
                <a:lnTo>
                  <a:pt x="5278003" y="3704199"/>
                </a:lnTo>
                <a:lnTo>
                  <a:pt x="0" y="3704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D30BD1BE-14B2-B762-AB79-D0AC69731870}"/>
              </a:ext>
            </a:extLst>
          </p:cNvPr>
          <p:cNvSpPr/>
          <p:nvPr/>
        </p:nvSpPr>
        <p:spPr>
          <a:xfrm rot="8260302" flipH="1">
            <a:off x="-811136" y="6639650"/>
            <a:ext cx="3999987" cy="5237299"/>
          </a:xfrm>
          <a:custGeom>
            <a:avLst/>
            <a:gdLst/>
            <a:ahLst/>
            <a:cxnLst/>
            <a:rect l="l" t="t" r="r" b="b"/>
            <a:pathLst>
              <a:path w="3999987" h="5237299">
                <a:moveTo>
                  <a:pt x="3999988" y="0"/>
                </a:moveTo>
                <a:lnTo>
                  <a:pt x="0" y="0"/>
                </a:lnTo>
                <a:lnTo>
                  <a:pt x="0" y="5237300"/>
                </a:lnTo>
                <a:lnTo>
                  <a:pt x="3999988" y="5237300"/>
                </a:lnTo>
                <a:lnTo>
                  <a:pt x="3999988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3EEB358B-3D83-6545-D497-B484B90F3BFF}"/>
              </a:ext>
            </a:extLst>
          </p:cNvPr>
          <p:cNvSpPr/>
          <p:nvPr/>
        </p:nvSpPr>
        <p:spPr>
          <a:xfrm rot="7886793" flipV="1">
            <a:off x="14974284" y="-1627997"/>
            <a:ext cx="3999987" cy="5237299"/>
          </a:xfrm>
          <a:custGeom>
            <a:avLst/>
            <a:gdLst/>
            <a:ahLst/>
            <a:cxnLst/>
            <a:rect l="l" t="t" r="r" b="b"/>
            <a:pathLst>
              <a:path w="3999987" h="5237299">
                <a:moveTo>
                  <a:pt x="0" y="5237300"/>
                </a:moveTo>
                <a:lnTo>
                  <a:pt x="3999988" y="5237300"/>
                </a:lnTo>
                <a:lnTo>
                  <a:pt x="3999988" y="0"/>
                </a:lnTo>
                <a:lnTo>
                  <a:pt x="0" y="0"/>
                </a:lnTo>
                <a:lnTo>
                  <a:pt x="0" y="523730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A5EBDECE-4DD2-3AAD-790E-DF37090DA06F}"/>
              </a:ext>
            </a:extLst>
          </p:cNvPr>
          <p:cNvSpPr/>
          <p:nvPr/>
        </p:nvSpPr>
        <p:spPr>
          <a:xfrm>
            <a:off x="-586244" y="5359455"/>
            <a:ext cx="1512794" cy="1028700"/>
          </a:xfrm>
          <a:custGeom>
            <a:avLst/>
            <a:gdLst/>
            <a:ahLst/>
            <a:cxnLst/>
            <a:rect l="l" t="t" r="r" b="b"/>
            <a:pathLst>
              <a:path w="1512794" h="1028700">
                <a:moveTo>
                  <a:pt x="0" y="0"/>
                </a:moveTo>
                <a:lnTo>
                  <a:pt x="1512794" y="0"/>
                </a:lnTo>
                <a:lnTo>
                  <a:pt x="1512794" y="1028700"/>
                </a:lnTo>
                <a:lnTo>
                  <a:pt x="0" y="10287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290271CA-D154-FABC-C2A3-91EF1069DECA}"/>
              </a:ext>
            </a:extLst>
          </p:cNvPr>
          <p:cNvSpPr/>
          <p:nvPr/>
        </p:nvSpPr>
        <p:spPr>
          <a:xfrm flipH="1" flipV="1">
            <a:off x="17259300" y="3708785"/>
            <a:ext cx="1512794" cy="1028700"/>
          </a:xfrm>
          <a:custGeom>
            <a:avLst/>
            <a:gdLst/>
            <a:ahLst/>
            <a:cxnLst/>
            <a:rect l="l" t="t" r="r" b="b"/>
            <a:pathLst>
              <a:path w="1512794" h="1028700">
                <a:moveTo>
                  <a:pt x="1512794" y="1028700"/>
                </a:moveTo>
                <a:lnTo>
                  <a:pt x="0" y="1028700"/>
                </a:lnTo>
                <a:lnTo>
                  <a:pt x="0" y="0"/>
                </a:lnTo>
                <a:lnTo>
                  <a:pt x="1512794" y="0"/>
                </a:lnTo>
                <a:lnTo>
                  <a:pt x="1512794" y="102870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72D73AD5-B687-F432-C9DE-536B84737E5B}"/>
              </a:ext>
            </a:extLst>
          </p:cNvPr>
          <p:cNvSpPr/>
          <p:nvPr/>
        </p:nvSpPr>
        <p:spPr>
          <a:xfrm rot="-1077851" flipH="1" flipV="1">
            <a:off x="6683561" y="-1236978"/>
            <a:ext cx="3638170" cy="2473956"/>
          </a:xfrm>
          <a:custGeom>
            <a:avLst/>
            <a:gdLst/>
            <a:ahLst/>
            <a:cxnLst/>
            <a:rect l="l" t="t" r="r" b="b"/>
            <a:pathLst>
              <a:path w="3638170" h="2473956">
                <a:moveTo>
                  <a:pt x="3638170" y="2473956"/>
                </a:moveTo>
                <a:lnTo>
                  <a:pt x="0" y="2473956"/>
                </a:lnTo>
                <a:lnTo>
                  <a:pt x="0" y="0"/>
                </a:lnTo>
                <a:lnTo>
                  <a:pt x="3638170" y="0"/>
                </a:lnTo>
                <a:lnTo>
                  <a:pt x="3638170" y="2473956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5E67368F-99AB-9F31-A357-5DCA08E12DD0}"/>
              </a:ext>
            </a:extLst>
          </p:cNvPr>
          <p:cNvSpPr/>
          <p:nvPr/>
        </p:nvSpPr>
        <p:spPr>
          <a:xfrm rot="-1077851" flipH="1" flipV="1">
            <a:off x="7324915" y="9050022"/>
            <a:ext cx="3638170" cy="2473956"/>
          </a:xfrm>
          <a:custGeom>
            <a:avLst/>
            <a:gdLst/>
            <a:ahLst/>
            <a:cxnLst/>
            <a:rect l="l" t="t" r="r" b="b"/>
            <a:pathLst>
              <a:path w="3638170" h="2473956">
                <a:moveTo>
                  <a:pt x="3638170" y="2473956"/>
                </a:moveTo>
                <a:lnTo>
                  <a:pt x="0" y="2473956"/>
                </a:lnTo>
                <a:lnTo>
                  <a:pt x="0" y="0"/>
                </a:lnTo>
                <a:lnTo>
                  <a:pt x="3638170" y="0"/>
                </a:lnTo>
                <a:lnTo>
                  <a:pt x="3638170" y="2473956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65FEC75B-CACA-F589-5E4F-031D5158F44A}"/>
              </a:ext>
            </a:extLst>
          </p:cNvPr>
          <p:cNvGrpSpPr/>
          <p:nvPr/>
        </p:nvGrpSpPr>
        <p:grpSpPr>
          <a:xfrm>
            <a:off x="2334471" y="1805317"/>
            <a:ext cx="14060432" cy="7868782"/>
            <a:chOff x="-28670" y="-109894"/>
            <a:chExt cx="3703159" cy="1266959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BD1CE066-AA79-7D8C-D406-6A7A3C1E1B91}"/>
                </a:ext>
              </a:extLst>
            </p:cNvPr>
            <p:cNvSpPr/>
            <p:nvPr/>
          </p:nvSpPr>
          <p:spPr>
            <a:xfrm>
              <a:off x="-28670" y="-109894"/>
              <a:ext cx="3674489" cy="1157065"/>
            </a:xfrm>
            <a:custGeom>
              <a:avLst/>
              <a:gdLst/>
              <a:ahLst/>
              <a:cxnLst/>
              <a:rect l="l" t="t" r="r" b="b"/>
              <a:pathLst>
                <a:path w="3674489" h="1157065">
                  <a:moveTo>
                    <a:pt x="29410" y="0"/>
                  </a:moveTo>
                  <a:lnTo>
                    <a:pt x="3645079" y="0"/>
                  </a:lnTo>
                  <a:cubicBezTo>
                    <a:pt x="3661322" y="0"/>
                    <a:pt x="3674489" y="13167"/>
                    <a:pt x="3674489" y="29410"/>
                  </a:cubicBezTo>
                  <a:lnTo>
                    <a:pt x="3674489" y="1127654"/>
                  </a:lnTo>
                  <a:cubicBezTo>
                    <a:pt x="3674489" y="1143897"/>
                    <a:pt x="3661322" y="1157065"/>
                    <a:pt x="3645079" y="1157065"/>
                  </a:cubicBezTo>
                  <a:lnTo>
                    <a:pt x="29410" y="1157065"/>
                  </a:lnTo>
                  <a:cubicBezTo>
                    <a:pt x="13167" y="1157065"/>
                    <a:pt x="0" y="1143897"/>
                    <a:pt x="0" y="1127654"/>
                  </a:cubicBezTo>
                  <a:lnTo>
                    <a:pt x="0" y="29410"/>
                  </a:lnTo>
                  <a:cubicBezTo>
                    <a:pt x="0" y="13167"/>
                    <a:pt x="13167" y="0"/>
                    <a:pt x="29410" y="0"/>
                  </a:cubicBezTo>
                  <a:close/>
                </a:path>
              </a:pathLst>
            </a:custGeom>
            <a:solidFill>
              <a:srgbClr val="BEC4A5">
                <a:alpha val="44706"/>
              </a:srgbClr>
            </a:solidFill>
          </p:spPr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FD4B1879-539B-FCA7-08DD-0FDEB53321FA}"/>
                </a:ext>
              </a:extLst>
            </p:cNvPr>
            <p:cNvSpPr txBox="1"/>
            <p:nvPr/>
          </p:nvSpPr>
          <p:spPr>
            <a:xfrm>
              <a:off x="0" y="-38100"/>
              <a:ext cx="3674489" cy="11951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4" name="TextBox 14">
            <a:extLst>
              <a:ext uri="{FF2B5EF4-FFF2-40B4-BE49-F238E27FC236}">
                <a16:creationId xmlns:a16="http://schemas.microsoft.com/office/drawing/2014/main" id="{E408F277-D4FD-B95C-4DA2-284684E7AE7E}"/>
              </a:ext>
            </a:extLst>
          </p:cNvPr>
          <p:cNvSpPr txBox="1"/>
          <p:nvPr/>
        </p:nvSpPr>
        <p:spPr>
          <a:xfrm>
            <a:off x="3719450" y="2876484"/>
            <a:ext cx="10995514" cy="41857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spcBef>
                <a:spcPct val="0"/>
              </a:spcBef>
            </a:pPr>
            <a:r>
              <a:rPr lang="en-US" sz="8800" b="1" spc="37" dirty="0" err="1">
                <a:solidFill>
                  <a:srgbClr val="475940"/>
                </a:solidFill>
                <a:latin typeface="American Typewriter" panose="02090604020004020304" pitchFamily="18" charset="77"/>
                <a:ea typeface="Marykate"/>
                <a:cs typeface="Marykate"/>
                <a:sym typeface="Marykate"/>
              </a:rPr>
              <a:t>Gimana</a:t>
            </a:r>
            <a:r>
              <a:rPr lang="en-US" sz="8800" b="1" spc="37" dirty="0">
                <a:solidFill>
                  <a:srgbClr val="475940"/>
                </a:solidFill>
                <a:latin typeface="American Typewriter" panose="02090604020004020304" pitchFamily="18" charset="77"/>
                <a:ea typeface="Marykate"/>
                <a:cs typeface="Marykate"/>
                <a:sym typeface="Marykate"/>
              </a:rPr>
              <a:t> Cara </a:t>
            </a:r>
            <a:r>
              <a:rPr lang="en-US" sz="8800" b="1" spc="37" dirty="0" err="1">
                <a:solidFill>
                  <a:srgbClr val="475940"/>
                </a:solidFill>
                <a:latin typeface="American Typewriter" panose="02090604020004020304" pitchFamily="18" charset="77"/>
                <a:ea typeface="Marykate"/>
                <a:cs typeface="Marykate"/>
                <a:sym typeface="Marykate"/>
              </a:rPr>
              <a:t>Belajarnya</a:t>
            </a:r>
            <a:r>
              <a:rPr lang="en-US" sz="8800" b="1" spc="37" dirty="0">
                <a:solidFill>
                  <a:srgbClr val="475940"/>
                </a:solidFill>
                <a:latin typeface="American Typewriter" panose="02090604020004020304" pitchFamily="18" charset="77"/>
                <a:ea typeface="Marykate"/>
                <a:cs typeface="Marykate"/>
                <a:sym typeface="Marykate"/>
              </a:rPr>
              <a:t>?</a:t>
            </a:r>
          </a:p>
          <a:p>
            <a:pPr marL="0" lvl="0" indent="0" algn="ctr">
              <a:spcBef>
                <a:spcPct val="0"/>
              </a:spcBef>
            </a:pPr>
            <a:r>
              <a:rPr lang="en-US" sz="9600" b="1" spc="37" dirty="0">
                <a:solidFill>
                  <a:srgbClr val="475940"/>
                </a:solidFill>
                <a:latin typeface="American Typewriter" panose="02090604020004020304" pitchFamily="18" charset="77"/>
                <a:ea typeface="Marykate"/>
                <a:cs typeface="Marykate"/>
                <a:sym typeface="Marykate"/>
              </a:rPr>
              <a:t>🤔</a:t>
            </a:r>
          </a:p>
        </p:txBody>
      </p:sp>
    </p:spTree>
    <p:extLst>
      <p:ext uri="{BB962C8B-B14F-4D97-AF65-F5344CB8AC3E}">
        <p14:creationId xmlns:p14="http://schemas.microsoft.com/office/powerpoint/2010/main" val="3549900020"/>
      </p:ext>
    </p:extLst>
  </p:cSld>
  <p:clrMapOvr>
    <a:masterClrMapping/>
  </p:clrMapOvr>
  <p:transition spd="slow">
    <p:pu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13911240" y="393078"/>
            <a:ext cx="5260072" cy="3796816"/>
          </a:xfrm>
          <a:custGeom>
            <a:avLst/>
            <a:gdLst/>
            <a:ahLst/>
            <a:cxnLst/>
            <a:rect l="l" t="t" r="r" b="b"/>
            <a:pathLst>
              <a:path w="5260072" h="3796816">
                <a:moveTo>
                  <a:pt x="0" y="0"/>
                </a:moveTo>
                <a:lnTo>
                  <a:pt x="5260072" y="0"/>
                </a:lnTo>
                <a:lnTo>
                  <a:pt x="5260072" y="3796816"/>
                </a:lnTo>
                <a:lnTo>
                  <a:pt x="0" y="379681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 rot="-5400000" flipV="1">
            <a:off x="-1201585" y="5930402"/>
            <a:ext cx="5278004" cy="3704199"/>
          </a:xfrm>
          <a:custGeom>
            <a:avLst/>
            <a:gdLst/>
            <a:ahLst/>
            <a:cxnLst/>
            <a:rect l="l" t="t" r="r" b="b"/>
            <a:pathLst>
              <a:path w="5278004" h="3704199">
                <a:moveTo>
                  <a:pt x="0" y="3704199"/>
                </a:moveTo>
                <a:lnTo>
                  <a:pt x="5278004" y="3704199"/>
                </a:lnTo>
                <a:lnTo>
                  <a:pt x="5278004" y="0"/>
                </a:lnTo>
                <a:lnTo>
                  <a:pt x="0" y="0"/>
                </a:lnTo>
                <a:lnTo>
                  <a:pt x="0" y="3704199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2974445">
            <a:off x="-760125" y="-2098635"/>
            <a:ext cx="3999987" cy="5237299"/>
          </a:xfrm>
          <a:custGeom>
            <a:avLst/>
            <a:gdLst/>
            <a:ahLst/>
            <a:cxnLst/>
            <a:rect l="l" t="t" r="r" b="b"/>
            <a:pathLst>
              <a:path w="3999987" h="5237299">
                <a:moveTo>
                  <a:pt x="0" y="0"/>
                </a:moveTo>
                <a:lnTo>
                  <a:pt x="3999987" y="0"/>
                </a:lnTo>
                <a:lnTo>
                  <a:pt x="3999987" y="5237299"/>
                </a:lnTo>
                <a:lnTo>
                  <a:pt x="0" y="52372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2974445" flipH="1" flipV="1">
            <a:off x="15259306" y="7133603"/>
            <a:ext cx="3999987" cy="5237299"/>
          </a:xfrm>
          <a:custGeom>
            <a:avLst/>
            <a:gdLst/>
            <a:ahLst/>
            <a:cxnLst/>
            <a:rect l="l" t="t" r="r" b="b"/>
            <a:pathLst>
              <a:path w="3999987" h="5237299">
                <a:moveTo>
                  <a:pt x="3999988" y="5237300"/>
                </a:moveTo>
                <a:lnTo>
                  <a:pt x="0" y="5237300"/>
                </a:lnTo>
                <a:lnTo>
                  <a:pt x="0" y="0"/>
                </a:lnTo>
                <a:lnTo>
                  <a:pt x="3999988" y="0"/>
                </a:lnTo>
                <a:lnTo>
                  <a:pt x="3999988" y="523730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637254" y="3468702"/>
            <a:ext cx="1512794" cy="1028700"/>
          </a:xfrm>
          <a:custGeom>
            <a:avLst/>
            <a:gdLst/>
            <a:ahLst/>
            <a:cxnLst/>
            <a:rect l="l" t="t" r="r" b="b"/>
            <a:pathLst>
              <a:path w="1512794" h="1028700">
                <a:moveTo>
                  <a:pt x="0" y="0"/>
                </a:moveTo>
                <a:lnTo>
                  <a:pt x="1512794" y="0"/>
                </a:lnTo>
                <a:lnTo>
                  <a:pt x="1512794" y="1028700"/>
                </a:lnTo>
                <a:lnTo>
                  <a:pt x="0" y="10287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H="1" flipV="1">
            <a:off x="17378324" y="5767762"/>
            <a:ext cx="1512794" cy="1028700"/>
          </a:xfrm>
          <a:custGeom>
            <a:avLst/>
            <a:gdLst/>
            <a:ahLst/>
            <a:cxnLst/>
            <a:rect l="l" t="t" r="r" b="b"/>
            <a:pathLst>
              <a:path w="1512794" h="1028700">
                <a:moveTo>
                  <a:pt x="1512794" y="1028700"/>
                </a:moveTo>
                <a:lnTo>
                  <a:pt x="0" y="1028700"/>
                </a:lnTo>
                <a:lnTo>
                  <a:pt x="0" y="0"/>
                </a:lnTo>
                <a:lnTo>
                  <a:pt x="1512794" y="0"/>
                </a:lnTo>
                <a:lnTo>
                  <a:pt x="1512794" y="102870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1077851" flipH="1" flipV="1">
            <a:off x="6683561" y="-1236978"/>
            <a:ext cx="3638170" cy="2473956"/>
          </a:xfrm>
          <a:custGeom>
            <a:avLst/>
            <a:gdLst/>
            <a:ahLst/>
            <a:cxnLst/>
            <a:rect l="l" t="t" r="r" b="b"/>
            <a:pathLst>
              <a:path w="3638170" h="2473956">
                <a:moveTo>
                  <a:pt x="3638170" y="2473956"/>
                </a:moveTo>
                <a:lnTo>
                  <a:pt x="0" y="2473956"/>
                </a:lnTo>
                <a:lnTo>
                  <a:pt x="0" y="0"/>
                </a:lnTo>
                <a:lnTo>
                  <a:pt x="3638170" y="0"/>
                </a:lnTo>
                <a:lnTo>
                  <a:pt x="3638170" y="2473956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1077851" flipH="1" flipV="1">
            <a:off x="7324915" y="9050022"/>
            <a:ext cx="3638170" cy="2473956"/>
          </a:xfrm>
          <a:custGeom>
            <a:avLst/>
            <a:gdLst/>
            <a:ahLst/>
            <a:cxnLst/>
            <a:rect l="l" t="t" r="r" b="b"/>
            <a:pathLst>
              <a:path w="3638170" h="2473956">
                <a:moveTo>
                  <a:pt x="3638170" y="2473956"/>
                </a:moveTo>
                <a:lnTo>
                  <a:pt x="0" y="2473956"/>
                </a:lnTo>
                <a:lnTo>
                  <a:pt x="0" y="0"/>
                </a:lnTo>
                <a:lnTo>
                  <a:pt x="3638170" y="0"/>
                </a:lnTo>
                <a:lnTo>
                  <a:pt x="3638170" y="2473956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295400" y="1030992"/>
            <a:ext cx="14726412" cy="74481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/>
            <a:r>
              <a:rPr lang="en-ID" sz="4400" b="1" dirty="0" err="1"/>
              <a:t>Kegiatan</a:t>
            </a:r>
            <a:r>
              <a:rPr lang="en-ID" sz="4400" b="1" dirty="0"/>
              <a:t> Awal: </a:t>
            </a:r>
            <a:r>
              <a:rPr lang="en-ID" sz="4400" b="1" dirty="0" err="1"/>
              <a:t>Refleksi</a:t>
            </a:r>
            <a:r>
              <a:rPr lang="en-ID" sz="4400" b="1" dirty="0"/>
              <a:t> </a:t>
            </a:r>
            <a:r>
              <a:rPr lang="en-ID" sz="4400" b="1" dirty="0" err="1"/>
              <a:t>Berkesadaran</a:t>
            </a:r>
            <a:r>
              <a:rPr lang="en-ID" sz="4400" b="1" dirty="0"/>
              <a:t> (</a:t>
            </a:r>
            <a:r>
              <a:rPr lang="en-ID" sz="4400" b="1" i="1" dirty="0"/>
              <a:t>Mindful</a:t>
            </a:r>
            <a:r>
              <a:rPr lang="en-ID" sz="4400" b="1" dirty="0"/>
              <a:t>):</a:t>
            </a:r>
            <a:endParaRPr lang="en-ID" sz="4400" dirty="0"/>
          </a:p>
          <a:p>
            <a:pPr lvl="1" algn="just"/>
            <a:r>
              <a:rPr lang="en-ID" sz="4400" dirty="0"/>
              <a:t>Guru </a:t>
            </a:r>
            <a:r>
              <a:rPr lang="en-ID" sz="4400" dirty="0" err="1"/>
              <a:t>meminta</a:t>
            </a:r>
            <a:r>
              <a:rPr lang="en-ID" sz="4400" dirty="0"/>
              <a:t> </a:t>
            </a:r>
            <a:r>
              <a:rPr lang="en-ID" sz="4400" dirty="0" err="1"/>
              <a:t>setiap</a:t>
            </a:r>
            <a:r>
              <a:rPr lang="en-ID" sz="4400" dirty="0"/>
              <a:t> </a:t>
            </a:r>
            <a:r>
              <a:rPr lang="en-ID" sz="4400" dirty="0" err="1"/>
              <a:t>siswa</a:t>
            </a:r>
            <a:r>
              <a:rPr lang="en-ID" sz="4400" dirty="0"/>
              <a:t> </a:t>
            </a:r>
            <a:r>
              <a:rPr lang="en-ID" sz="4400" dirty="0" err="1"/>
              <a:t>meletakkan</a:t>
            </a:r>
            <a:r>
              <a:rPr lang="en-ID" sz="4400" dirty="0"/>
              <a:t> </a:t>
            </a:r>
            <a:r>
              <a:rPr lang="en-ID" sz="4400" dirty="0" err="1"/>
              <a:t>satu</a:t>
            </a:r>
            <a:r>
              <a:rPr lang="en-ID" sz="4400" dirty="0"/>
              <a:t> </a:t>
            </a:r>
            <a:r>
              <a:rPr lang="en-ID" sz="4400" dirty="0" err="1"/>
              <a:t>bungkus</a:t>
            </a:r>
            <a:r>
              <a:rPr lang="en-ID" sz="4400" dirty="0"/>
              <a:t> </a:t>
            </a:r>
            <a:r>
              <a:rPr lang="en-ID" sz="4400" dirty="0" err="1"/>
              <a:t>makanan</a:t>
            </a:r>
            <a:r>
              <a:rPr lang="en-ID" sz="4400" dirty="0"/>
              <a:t> </a:t>
            </a:r>
            <a:r>
              <a:rPr lang="en-ID" sz="4400" dirty="0" err="1"/>
              <a:t>ringan</a:t>
            </a:r>
            <a:r>
              <a:rPr lang="en-ID" sz="4400" dirty="0"/>
              <a:t> </a:t>
            </a:r>
            <a:r>
              <a:rPr lang="en-ID" sz="4400" dirty="0" err="1"/>
              <a:t>atau</a:t>
            </a:r>
            <a:r>
              <a:rPr lang="en-ID" sz="4400" dirty="0"/>
              <a:t> </a:t>
            </a:r>
            <a:r>
              <a:rPr lang="en-ID" sz="4400" dirty="0" err="1"/>
              <a:t>struk</a:t>
            </a:r>
            <a:r>
              <a:rPr lang="en-ID" sz="4400" dirty="0"/>
              <a:t> </a:t>
            </a:r>
            <a:r>
              <a:rPr lang="en-ID" sz="4400" dirty="0" err="1"/>
              <a:t>belanja</a:t>
            </a:r>
            <a:r>
              <a:rPr lang="en-ID" sz="4400" dirty="0"/>
              <a:t> </a:t>
            </a:r>
            <a:r>
              <a:rPr lang="en-ID" sz="4400" dirty="0" err="1"/>
              <a:t>harian</a:t>
            </a:r>
            <a:r>
              <a:rPr lang="en-ID" sz="4400" dirty="0"/>
              <a:t> di </a:t>
            </a:r>
            <a:r>
              <a:rPr lang="en-ID" sz="4400" dirty="0" err="1"/>
              <a:t>atas</a:t>
            </a:r>
            <a:r>
              <a:rPr lang="en-ID" sz="4400" dirty="0"/>
              <a:t> </a:t>
            </a:r>
            <a:r>
              <a:rPr lang="en-ID" sz="4400" dirty="0" err="1"/>
              <a:t>meja</a:t>
            </a:r>
            <a:r>
              <a:rPr lang="en-ID" sz="4400" dirty="0"/>
              <a:t>.</a:t>
            </a:r>
          </a:p>
          <a:p>
            <a:pPr lvl="1" algn="just"/>
            <a:r>
              <a:rPr lang="en-ID" sz="4400" dirty="0" err="1"/>
              <a:t>Siswa</a:t>
            </a:r>
            <a:r>
              <a:rPr lang="en-ID" sz="4400" dirty="0"/>
              <a:t> </a:t>
            </a:r>
            <a:r>
              <a:rPr lang="en-ID" sz="4400" dirty="0" err="1"/>
              <a:t>diminta</a:t>
            </a:r>
            <a:r>
              <a:rPr lang="en-ID" sz="4400" dirty="0"/>
              <a:t> </a:t>
            </a:r>
            <a:r>
              <a:rPr lang="en-ID" sz="4400" dirty="0" err="1"/>
              <a:t>mengamati</a:t>
            </a:r>
            <a:r>
              <a:rPr lang="en-ID" sz="4400" dirty="0"/>
              <a:t> </a:t>
            </a:r>
            <a:r>
              <a:rPr lang="en-ID" sz="4400" dirty="0" err="1"/>
              <a:t>benda</a:t>
            </a:r>
            <a:r>
              <a:rPr lang="en-ID" sz="4400" dirty="0"/>
              <a:t> </a:t>
            </a:r>
            <a:r>
              <a:rPr lang="en-ID" sz="4400" dirty="0" err="1"/>
              <a:t>tersebut</a:t>
            </a:r>
            <a:r>
              <a:rPr lang="en-ID" sz="4400" dirty="0"/>
              <a:t> </a:t>
            </a:r>
            <a:r>
              <a:rPr lang="en-ID" sz="4400" dirty="0" err="1"/>
              <a:t>dalam</a:t>
            </a:r>
            <a:r>
              <a:rPr lang="en-ID" sz="4400" dirty="0"/>
              <a:t> </a:t>
            </a:r>
            <a:r>
              <a:rPr lang="en-ID" sz="4400" dirty="0" err="1"/>
              <a:t>hening</a:t>
            </a:r>
            <a:r>
              <a:rPr lang="en-ID" sz="4400" dirty="0"/>
              <a:t> </a:t>
            </a:r>
            <a:r>
              <a:rPr lang="en-ID" sz="4400" dirty="0" err="1"/>
              <a:t>selama</a:t>
            </a:r>
            <a:r>
              <a:rPr lang="en-ID" sz="4400" dirty="0"/>
              <a:t> 30 </a:t>
            </a:r>
            <a:r>
              <a:rPr lang="en-ID" sz="4400" dirty="0" err="1"/>
              <a:t>detik</a:t>
            </a:r>
            <a:r>
              <a:rPr lang="en-ID" sz="4400" dirty="0"/>
              <a:t>: </a:t>
            </a:r>
            <a:r>
              <a:rPr lang="en-ID" sz="4400" dirty="0" err="1"/>
              <a:t>memegang</a:t>
            </a:r>
            <a:r>
              <a:rPr lang="en-ID" sz="4400" dirty="0"/>
              <a:t> </a:t>
            </a:r>
            <a:r>
              <a:rPr lang="en-ID" sz="4400" dirty="0" err="1"/>
              <a:t>tekstur</a:t>
            </a:r>
            <a:r>
              <a:rPr lang="en-ID" sz="4400" dirty="0"/>
              <a:t> </a:t>
            </a:r>
            <a:r>
              <a:rPr lang="en-ID" sz="4400" dirty="0" err="1"/>
              <a:t>bungkusnya</a:t>
            </a:r>
            <a:r>
              <a:rPr lang="en-ID" sz="4400" dirty="0"/>
              <a:t>, </a:t>
            </a:r>
            <a:r>
              <a:rPr lang="en-ID" sz="4400" dirty="0" err="1"/>
              <a:t>membaca</a:t>
            </a:r>
            <a:r>
              <a:rPr lang="en-ID" sz="4400" dirty="0"/>
              <a:t> </a:t>
            </a:r>
            <a:r>
              <a:rPr lang="en-ID" sz="4400" dirty="0" err="1"/>
              <a:t>komposisi</a:t>
            </a:r>
            <a:r>
              <a:rPr lang="en-ID" sz="4400" dirty="0"/>
              <a:t> </a:t>
            </a:r>
            <a:r>
              <a:rPr lang="en-ID" sz="4400" dirty="0" err="1"/>
              <a:t>bahan</a:t>
            </a:r>
            <a:r>
              <a:rPr lang="en-ID" sz="4400" dirty="0"/>
              <a:t>, </a:t>
            </a:r>
            <a:r>
              <a:rPr lang="en-ID" sz="4400" dirty="0" err="1"/>
              <a:t>hingga</a:t>
            </a:r>
            <a:r>
              <a:rPr lang="en-ID" sz="4400" dirty="0"/>
              <a:t> </a:t>
            </a:r>
            <a:r>
              <a:rPr lang="en-ID" sz="4400" dirty="0" err="1"/>
              <a:t>melihat</a:t>
            </a:r>
            <a:r>
              <a:rPr lang="en-ID" sz="4400" dirty="0"/>
              <a:t> logo-logo </a:t>
            </a:r>
            <a:r>
              <a:rPr lang="en-ID" sz="4400" dirty="0" err="1"/>
              <a:t>kecil</a:t>
            </a:r>
            <a:r>
              <a:rPr lang="en-ID" sz="4400" dirty="0"/>
              <a:t> di </a:t>
            </a:r>
            <a:r>
              <a:rPr lang="en-ID" sz="4400" dirty="0" err="1"/>
              <a:t>bagian</a:t>
            </a:r>
            <a:r>
              <a:rPr lang="en-ID" sz="4400" dirty="0"/>
              <a:t> </a:t>
            </a:r>
            <a:r>
              <a:rPr lang="en-ID" sz="4400" dirty="0" err="1"/>
              <a:t>belakang</a:t>
            </a:r>
            <a:r>
              <a:rPr lang="en-ID" sz="4400" dirty="0"/>
              <a:t>.</a:t>
            </a:r>
          </a:p>
          <a:p>
            <a:pPr lvl="1" algn="just"/>
            <a:r>
              <a:rPr lang="en-ID" sz="4400" dirty="0"/>
              <a:t>Guru </a:t>
            </a:r>
            <a:r>
              <a:rPr lang="en-ID" sz="4400" dirty="0" err="1"/>
              <a:t>melontarkan</a:t>
            </a:r>
            <a:r>
              <a:rPr lang="en-ID" sz="4400" dirty="0"/>
              <a:t> </a:t>
            </a:r>
            <a:r>
              <a:rPr lang="en-ID" sz="4400" dirty="0" err="1"/>
              <a:t>pertanyaan</a:t>
            </a:r>
            <a:r>
              <a:rPr lang="en-ID" sz="4400" dirty="0"/>
              <a:t> </a:t>
            </a:r>
            <a:r>
              <a:rPr lang="en-ID" sz="4400" dirty="0" err="1"/>
              <a:t>pemantik</a:t>
            </a:r>
            <a:r>
              <a:rPr lang="en-ID" sz="4400" dirty="0"/>
              <a:t>: </a:t>
            </a:r>
            <a:r>
              <a:rPr lang="en-ID" sz="4400" i="1" dirty="0"/>
              <a:t>"</a:t>
            </a:r>
            <a:r>
              <a:rPr lang="en-ID" sz="4400" i="1" dirty="0" err="1"/>
              <a:t>Bungkus</a:t>
            </a:r>
            <a:r>
              <a:rPr lang="en-ID" sz="4400" i="1" dirty="0"/>
              <a:t> </a:t>
            </a:r>
            <a:r>
              <a:rPr lang="en-ID" sz="4400" i="1" dirty="0" err="1"/>
              <a:t>plastik</a:t>
            </a:r>
            <a:r>
              <a:rPr lang="en-ID" sz="4400" i="1" dirty="0"/>
              <a:t> </a:t>
            </a:r>
            <a:r>
              <a:rPr lang="en-ID" sz="4400" i="1" dirty="0" err="1"/>
              <a:t>seharga</a:t>
            </a:r>
            <a:r>
              <a:rPr lang="en-ID" sz="4400" i="1" dirty="0"/>
              <a:t> Rp2.000 </a:t>
            </a:r>
            <a:r>
              <a:rPr lang="en-ID" sz="4400" i="1" dirty="0" err="1"/>
              <a:t>ini</a:t>
            </a:r>
            <a:r>
              <a:rPr lang="en-ID" sz="4400" i="1" dirty="0"/>
              <a:t> </a:t>
            </a:r>
            <a:r>
              <a:rPr lang="en-ID" sz="4400" i="1" dirty="0" err="1"/>
              <a:t>menghubungkan</a:t>
            </a:r>
            <a:r>
              <a:rPr lang="en-ID" sz="4400" i="1" dirty="0"/>
              <a:t> </a:t>
            </a:r>
            <a:r>
              <a:rPr lang="en-ID" sz="4400" i="1" dirty="0" err="1"/>
              <a:t>hidupmu</a:t>
            </a:r>
            <a:r>
              <a:rPr lang="en-ID" sz="4400" i="1" dirty="0"/>
              <a:t> </a:t>
            </a:r>
            <a:r>
              <a:rPr lang="en-ID" sz="4400" i="1" dirty="0" err="1"/>
              <a:t>dengan</a:t>
            </a:r>
            <a:r>
              <a:rPr lang="en-ID" sz="4400" i="1" dirty="0"/>
              <a:t> </a:t>
            </a:r>
            <a:r>
              <a:rPr lang="en-ID" sz="4400" i="1" dirty="0" err="1"/>
              <a:t>petani</a:t>
            </a:r>
            <a:r>
              <a:rPr lang="en-ID" sz="4400" i="1" dirty="0"/>
              <a:t> </a:t>
            </a:r>
            <a:r>
              <a:rPr lang="en-ID" sz="4400" i="1" dirty="0" err="1"/>
              <a:t>gandum</a:t>
            </a:r>
            <a:r>
              <a:rPr lang="en-ID" sz="4400" i="1" dirty="0"/>
              <a:t> di Australia, </a:t>
            </a:r>
            <a:r>
              <a:rPr lang="en-ID" sz="4400" i="1" dirty="0" err="1"/>
              <a:t>pabrik</a:t>
            </a:r>
            <a:r>
              <a:rPr lang="en-ID" sz="4400" i="1" dirty="0"/>
              <a:t> di </a:t>
            </a:r>
            <a:r>
              <a:rPr lang="en-ID" sz="4400" i="1" dirty="0" err="1"/>
              <a:t>Cikarang</a:t>
            </a:r>
            <a:r>
              <a:rPr lang="en-ID" sz="4400" i="1" dirty="0"/>
              <a:t>, </a:t>
            </a:r>
            <a:r>
              <a:rPr lang="en-ID" sz="4400" i="1" dirty="0" err="1"/>
              <a:t>hingga</a:t>
            </a:r>
            <a:r>
              <a:rPr lang="en-ID" sz="4400" i="1" dirty="0"/>
              <a:t> kas negara. </a:t>
            </a:r>
            <a:r>
              <a:rPr lang="en-ID" sz="4400" i="1" dirty="0" err="1"/>
              <a:t>Bagaimana</a:t>
            </a:r>
            <a:r>
              <a:rPr lang="en-ID" sz="4400" i="1" dirty="0"/>
              <a:t> </a:t>
            </a:r>
            <a:r>
              <a:rPr lang="en-ID" sz="4400" i="1" dirty="0" err="1"/>
              <a:t>bisa</a:t>
            </a:r>
            <a:r>
              <a:rPr lang="en-ID" sz="4400" i="1" dirty="0"/>
              <a:t>?"</a:t>
            </a:r>
            <a:endParaRPr lang="en-ID" sz="4400" dirty="0"/>
          </a:p>
        </p:txBody>
      </p:sp>
    </p:spTree>
  </p:cSld>
  <p:clrMapOvr>
    <a:masterClrMapping/>
  </p:clrMapOvr>
  <p:transition spd="slow">
    <p:pu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 flipV="1">
            <a:off x="-906597" y="271888"/>
            <a:ext cx="3608687" cy="2019738"/>
          </a:xfrm>
          <a:custGeom>
            <a:avLst/>
            <a:gdLst/>
            <a:ahLst/>
            <a:cxnLst/>
            <a:rect l="l" t="t" r="r" b="b"/>
            <a:pathLst>
              <a:path w="5260072" h="3796816">
                <a:moveTo>
                  <a:pt x="0" y="3796816"/>
                </a:moveTo>
                <a:lnTo>
                  <a:pt x="5260072" y="3796816"/>
                </a:lnTo>
                <a:lnTo>
                  <a:pt x="5260072" y="0"/>
                </a:lnTo>
                <a:lnTo>
                  <a:pt x="0" y="0"/>
                </a:lnTo>
                <a:lnTo>
                  <a:pt x="0" y="3796816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 rot="-5400000">
            <a:off x="14960745" y="7124612"/>
            <a:ext cx="4249304" cy="2776390"/>
          </a:xfrm>
          <a:custGeom>
            <a:avLst/>
            <a:gdLst/>
            <a:ahLst/>
            <a:cxnLst/>
            <a:rect l="l" t="t" r="r" b="b"/>
            <a:pathLst>
              <a:path w="4763654" h="3343219">
                <a:moveTo>
                  <a:pt x="0" y="0"/>
                </a:moveTo>
                <a:lnTo>
                  <a:pt x="4763653" y="0"/>
                </a:lnTo>
                <a:lnTo>
                  <a:pt x="4763653" y="3343219"/>
                </a:lnTo>
                <a:lnTo>
                  <a:pt x="0" y="334321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8260302" flipH="1">
            <a:off x="-845615" y="7010491"/>
            <a:ext cx="3748629" cy="4908189"/>
          </a:xfrm>
          <a:custGeom>
            <a:avLst/>
            <a:gdLst/>
            <a:ahLst/>
            <a:cxnLst/>
            <a:rect l="l" t="t" r="r" b="b"/>
            <a:pathLst>
              <a:path w="3748629" h="4908189">
                <a:moveTo>
                  <a:pt x="3748630" y="0"/>
                </a:moveTo>
                <a:lnTo>
                  <a:pt x="0" y="0"/>
                </a:lnTo>
                <a:lnTo>
                  <a:pt x="0" y="4908188"/>
                </a:lnTo>
                <a:lnTo>
                  <a:pt x="3748630" y="4908188"/>
                </a:lnTo>
                <a:lnTo>
                  <a:pt x="374863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7886793" flipV="1">
            <a:off x="15389190" y="-1721490"/>
            <a:ext cx="3276430" cy="4722248"/>
          </a:xfrm>
          <a:custGeom>
            <a:avLst/>
            <a:gdLst/>
            <a:ahLst/>
            <a:cxnLst/>
            <a:rect l="l" t="t" r="r" b="b"/>
            <a:pathLst>
              <a:path w="3999987" h="5237299">
                <a:moveTo>
                  <a:pt x="0" y="5237300"/>
                </a:moveTo>
                <a:lnTo>
                  <a:pt x="3999988" y="5237300"/>
                </a:lnTo>
                <a:lnTo>
                  <a:pt x="3999988" y="0"/>
                </a:lnTo>
                <a:lnTo>
                  <a:pt x="0" y="0"/>
                </a:lnTo>
                <a:lnTo>
                  <a:pt x="0" y="523730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586244" y="5359455"/>
            <a:ext cx="1512794" cy="1028700"/>
          </a:xfrm>
          <a:custGeom>
            <a:avLst/>
            <a:gdLst/>
            <a:ahLst/>
            <a:cxnLst/>
            <a:rect l="l" t="t" r="r" b="b"/>
            <a:pathLst>
              <a:path w="1512794" h="1028700">
                <a:moveTo>
                  <a:pt x="0" y="0"/>
                </a:moveTo>
                <a:lnTo>
                  <a:pt x="1512794" y="0"/>
                </a:lnTo>
                <a:lnTo>
                  <a:pt x="1512794" y="1028700"/>
                </a:lnTo>
                <a:lnTo>
                  <a:pt x="0" y="10287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H="1" flipV="1">
            <a:off x="17259300" y="3708785"/>
            <a:ext cx="1512794" cy="1028700"/>
          </a:xfrm>
          <a:custGeom>
            <a:avLst/>
            <a:gdLst/>
            <a:ahLst/>
            <a:cxnLst/>
            <a:rect l="l" t="t" r="r" b="b"/>
            <a:pathLst>
              <a:path w="1512794" h="1028700">
                <a:moveTo>
                  <a:pt x="1512794" y="1028700"/>
                </a:moveTo>
                <a:lnTo>
                  <a:pt x="0" y="1028700"/>
                </a:lnTo>
                <a:lnTo>
                  <a:pt x="0" y="0"/>
                </a:lnTo>
                <a:lnTo>
                  <a:pt x="1512794" y="0"/>
                </a:lnTo>
                <a:lnTo>
                  <a:pt x="1512794" y="102870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1077851" flipH="1" flipV="1">
            <a:off x="7199924" y="-2312902"/>
            <a:ext cx="3638170" cy="2473956"/>
          </a:xfrm>
          <a:custGeom>
            <a:avLst/>
            <a:gdLst/>
            <a:ahLst/>
            <a:cxnLst/>
            <a:rect l="l" t="t" r="r" b="b"/>
            <a:pathLst>
              <a:path w="3638170" h="2473956">
                <a:moveTo>
                  <a:pt x="3638170" y="2473956"/>
                </a:moveTo>
                <a:lnTo>
                  <a:pt x="0" y="2473956"/>
                </a:lnTo>
                <a:lnTo>
                  <a:pt x="0" y="0"/>
                </a:lnTo>
                <a:lnTo>
                  <a:pt x="3638170" y="0"/>
                </a:lnTo>
                <a:lnTo>
                  <a:pt x="3638170" y="2473956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 anchor="ctr"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rot="-1077851" flipH="1" flipV="1">
            <a:off x="7324915" y="9050022"/>
            <a:ext cx="3638170" cy="2473956"/>
          </a:xfrm>
          <a:custGeom>
            <a:avLst/>
            <a:gdLst/>
            <a:ahLst/>
            <a:cxnLst/>
            <a:rect l="l" t="t" r="r" b="b"/>
            <a:pathLst>
              <a:path w="3638170" h="2473956">
                <a:moveTo>
                  <a:pt x="3638170" y="2473956"/>
                </a:moveTo>
                <a:lnTo>
                  <a:pt x="0" y="2473956"/>
                </a:lnTo>
                <a:lnTo>
                  <a:pt x="0" y="0"/>
                </a:lnTo>
                <a:lnTo>
                  <a:pt x="3638170" y="0"/>
                </a:lnTo>
                <a:lnTo>
                  <a:pt x="3638170" y="2473956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1143000" y="0"/>
            <a:ext cx="15189494" cy="100950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/>
            <a:r>
              <a:rPr lang="en-ID" sz="4000" b="1" dirty="0"/>
              <a:t>Inti: Misi </a:t>
            </a:r>
            <a:r>
              <a:rPr lang="en-ID" sz="4000" b="1" dirty="0" err="1"/>
              <a:t>Detektif</a:t>
            </a:r>
            <a:r>
              <a:rPr lang="en-ID" sz="4000" b="1" dirty="0"/>
              <a:t> Alur (</a:t>
            </a:r>
            <a:r>
              <a:rPr lang="en-ID" sz="4000" b="1" i="1" dirty="0"/>
              <a:t>Meaningful &amp; Joyful</a:t>
            </a:r>
            <a:r>
              <a:rPr lang="en-ID" sz="4000" b="1" dirty="0"/>
              <a:t>)</a:t>
            </a:r>
            <a:endParaRPr lang="en-ID" sz="4000" dirty="0"/>
          </a:p>
          <a:p>
            <a:pPr lvl="1" algn="just"/>
            <a:r>
              <a:rPr lang="en-ID" sz="4000" dirty="0" err="1"/>
              <a:t>Siswa</a:t>
            </a:r>
            <a:r>
              <a:rPr lang="en-ID" sz="4000" dirty="0"/>
              <a:t> </a:t>
            </a:r>
            <a:r>
              <a:rPr lang="en-ID" sz="4000" dirty="0" err="1"/>
              <a:t>dibagi</a:t>
            </a:r>
            <a:r>
              <a:rPr lang="en-ID" sz="4000" dirty="0"/>
              <a:t> </a:t>
            </a:r>
            <a:r>
              <a:rPr lang="en-ID" sz="4000" dirty="0" err="1"/>
              <a:t>ke</a:t>
            </a:r>
            <a:r>
              <a:rPr lang="en-ID" sz="4000" dirty="0"/>
              <a:t> </a:t>
            </a:r>
            <a:r>
              <a:rPr lang="en-ID" sz="4000" dirty="0" err="1"/>
              <a:t>dalam</a:t>
            </a:r>
            <a:r>
              <a:rPr lang="en-ID" sz="4000" dirty="0"/>
              <a:t> </a:t>
            </a:r>
            <a:r>
              <a:rPr lang="en-ID" sz="4000" dirty="0" err="1"/>
              <a:t>kelompok</a:t>
            </a:r>
            <a:r>
              <a:rPr lang="en-ID" sz="4000" dirty="0"/>
              <a:t> </a:t>
            </a:r>
            <a:r>
              <a:rPr lang="en-ID" sz="4000" dirty="0" err="1"/>
              <a:t>kecil</a:t>
            </a:r>
            <a:r>
              <a:rPr lang="en-ID" sz="4000" dirty="0"/>
              <a:t> dan </a:t>
            </a:r>
            <a:r>
              <a:rPr lang="en-ID" sz="4000" dirty="0" err="1"/>
              <a:t>berlomba</a:t>
            </a:r>
            <a:r>
              <a:rPr lang="en-ID" sz="4000" dirty="0"/>
              <a:t> </a:t>
            </a:r>
            <a:r>
              <a:rPr lang="en-ID" sz="4000" dirty="0" err="1"/>
              <a:t>melakukan</a:t>
            </a:r>
            <a:r>
              <a:rPr lang="en-ID" sz="4000" dirty="0"/>
              <a:t> "</a:t>
            </a:r>
            <a:r>
              <a:rPr lang="en-ID" sz="4000" dirty="0" err="1"/>
              <a:t>pembongkaran</a:t>
            </a:r>
            <a:r>
              <a:rPr lang="en-ID" sz="4000" dirty="0"/>
              <a:t> </a:t>
            </a:r>
            <a:r>
              <a:rPr lang="en-ID" sz="4000" dirty="0" err="1"/>
              <a:t>terbalik</a:t>
            </a:r>
            <a:r>
              <a:rPr lang="en-ID" sz="4000" dirty="0"/>
              <a:t>" pada </a:t>
            </a:r>
            <a:r>
              <a:rPr lang="en-ID" sz="4000" dirty="0" err="1"/>
              <a:t>produk</a:t>
            </a:r>
            <a:r>
              <a:rPr lang="en-ID" sz="4000" dirty="0"/>
              <a:t>/</a:t>
            </a:r>
            <a:r>
              <a:rPr lang="en-ID" sz="4000" dirty="0" err="1"/>
              <a:t>struk</a:t>
            </a:r>
            <a:r>
              <a:rPr lang="en-ID" sz="4000" dirty="0"/>
              <a:t> </a:t>
            </a:r>
            <a:r>
              <a:rPr lang="en-ID" sz="4000" dirty="0" err="1"/>
              <a:t>tersebut</a:t>
            </a:r>
            <a:r>
              <a:rPr lang="en-ID" sz="4000" dirty="0"/>
              <a:t> di </a:t>
            </a:r>
            <a:r>
              <a:rPr lang="en-ID" sz="4000" dirty="0" err="1"/>
              <a:t>kertas</a:t>
            </a:r>
            <a:r>
              <a:rPr lang="en-ID" sz="4000" dirty="0"/>
              <a:t> </a:t>
            </a:r>
            <a:r>
              <a:rPr lang="en-ID" sz="4000" dirty="0" err="1"/>
              <a:t>koran</a:t>
            </a:r>
            <a:r>
              <a:rPr lang="en-ID" sz="4000" dirty="0"/>
              <a:t> </a:t>
            </a:r>
            <a:r>
              <a:rPr lang="en-ID" sz="4000" dirty="0" err="1"/>
              <a:t>atau</a:t>
            </a:r>
            <a:r>
              <a:rPr lang="en-ID" sz="4000" dirty="0"/>
              <a:t> </a:t>
            </a:r>
            <a:r>
              <a:rPr lang="en-ID" sz="4000" dirty="0" err="1"/>
              <a:t>kertas</a:t>
            </a:r>
            <a:r>
              <a:rPr lang="en-ID" sz="4000" dirty="0"/>
              <a:t> plano </a:t>
            </a:r>
            <a:r>
              <a:rPr lang="en-ID" sz="4000" dirty="0" err="1"/>
              <a:t>bekas</a:t>
            </a:r>
            <a:r>
              <a:rPr lang="en-ID" sz="4000" dirty="0"/>
              <a:t>:</a:t>
            </a:r>
          </a:p>
          <a:p>
            <a:pPr lvl="2" algn="just"/>
            <a:r>
              <a:rPr lang="en-ID" sz="4000" b="1" dirty="0"/>
              <a:t>Jejak RTK:</a:t>
            </a:r>
            <a:r>
              <a:rPr lang="en-ID" sz="4000" dirty="0"/>
              <a:t> </a:t>
            </a:r>
            <a:r>
              <a:rPr lang="en-ID" sz="4000" dirty="0" err="1"/>
              <a:t>Menelusuri</a:t>
            </a:r>
            <a:r>
              <a:rPr lang="en-ID" sz="4000" dirty="0"/>
              <a:t> uang </a:t>
            </a:r>
            <a:r>
              <a:rPr lang="en-ID" sz="4000" dirty="0" err="1"/>
              <a:t>saku</a:t>
            </a:r>
            <a:r>
              <a:rPr lang="en-ID" sz="4000" dirty="0"/>
              <a:t> orang </a:t>
            </a:r>
            <a:r>
              <a:rPr lang="en-ID" sz="4000" dirty="0" err="1"/>
              <a:t>tua</a:t>
            </a:r>
            <a:r>
              <a:rPr lang="en-ID" sz="4000" dirty="0"/>
              <a:t> yang </a:t>
            </a:r>
            <a:r>
              <a:rPr lang="en-ID" sz="4000" dirty="0" err="1"/>
              <a:t>digunakan</a:t>
            </a:r>
            <a:r>
              <a:rPr lang="en-ID" sz="4000" dirty="0"/>
              <a:t> </a:t>
            </a:r>
            <a:r>
              <a:rPr lang="en-ID" sz="4000" dirty="0" err="1"/>
              <a:t>untuk</a:t>
            </a:r>
            <a:r>
              <a:rPr lang="en-ID" sz="4000" dirty="0"/>
              <a:t> </a:t>
            </a:r>
            <a:r>
              <a:rPr lang="en-ID" sz="4000" dirty="0" err="1"/>
              <a:t>membeli</a:t>
            </a:r>
            <a:r>
              <a:rPr lang="en-ID" sz="4000" dirty="0"/>
              <a:t> </a:t>
            </a:r>
            <a:r>
              <a:rPr lang="en-ID" sz="4000" dirty="0" err="1"/>
              <a:t>produk</a:t>
            </a:r>
            <a:r>
              <a:rPr lang="en-ID" sz="4000" dirty="0"/>
              <a:t> </a:t>
            </a:r>
            <a:r>
              <a:rPr lang="en-ID" sz="4000" dirty="0" err="1"/>
              <a:t>tersebut</a:t>
            </a:r>
            <a:r>
              <a:rPr lang="en-ID" sz="4000" dirty="0"/>
              <a:t>.</a:t>
            </a:r>
          </a:p>
          <a:p>
            <a:pPr lvl="2" algn="just"/>
            <a:r>
              <a:rPr lang="en-ID" sz="4000" b="1" dirty="0"/>
              <a:t>Jejak RTP:</a:t>
            </a:r>
            <a:r>
              <a:rPr lang="en-ID" sz="4000" dirty="0"/>
              <a:t> </a:t>
            </a:r>
            <a:r>
              <a:rPr lang="en-ID" sz="4000" dirty="0" err="1"/>
              <a:t>Mengidentifikasi</a:t>
            </a:r>
            <a:r>
              <a:rPr lang="en-ID" sz="4000" dirty="0"/>
              <a:t> PT/</a:t>
            </a:r>
            <a:r>
              <a:rPr lang="en-ID" sz="4000" dirty="0" err="1"/>
              <a:t>pabrik</a:t>
            </a:r>
            <a:r>
              <a:rPr lang="en-ID" sz="4000" dirty="0"/>
              <a:t> </a:t>
            </a:r>
            <a:r>
              <a:rPr lang="en-ID" sz="4000" dirty="0" err="1"/>
              <a:t>pembuat</a:t>
            </a:r>
            <a:r>
              <a:rPr lang="en-ID" sz="4000" dirty="0"/>
              <a:t> </a:t>
            </a:r>
            <a:r>
              <a:rPr lang="en-ID" sz="4000" dirty="0" err="1"/>
              <a:t>produk</a:t>
            </a:r>
            <a:r>
              <a:rPr lang="en-ID" sz="4000" dirty="0"/>
              <a:t> yang </a:t>
            </a:r>
            <a:r>
              <a:rPr lang="en-ID" sz="4000" dirty="0" err="1"/>
              <a:t>tertera</a:t>
            </a:r>
            <a:r>
              <a:rPr lang="en-ID" sz="4000" dirty="0"/>
              <a:t> di </a:t>
            </a:r>
            <a:r>
              <a:rPr lang="en-ID" sz="4000" dirty="0" err="1"/>
              <a:t>kemasan</a:t>
            </a:r>
            <a:r>
              <a:rPr lang="en-ID" sz="4000" dirty="0"/>
              <a:t>.</a:t>
            </a:r>
          </a:p>
          <a:p>
            <a:pPr lvl="2" algn="just"/>
            <a:r>
              <a:rPr lang="en-ID" sz="4000" b="1" dirty="0"/>
              <a:t>Jejak RTN:</a:t>
            </a:r>
            <a:r>
              <a:rPr lang="en-ID" sz="4000" dirty="0"/>
              <a:t> </a:t>
            </a:r>
            <a:r>
              <a:rPr lang="en-ID" sz="4000" dirty="0" err="1"/>
              <a:t>Menemukan</a:t>
            </a:r>
            <a:r>
              <a:rPr lang="en-ID" sz="4000" dirty="0"/>
              <a:t> </a:t>
            </a:r>
            <a:r>
              <a:rPr lang="en-ID" sz="4000" dirty="0" err="1"/>
              <a:t>bukti</a:t>
            </a:r>
            <a:r>
              <a:rPr lang="en-ID" sz="4000" dirty="0"/>
              <a:t> </a:t>
            </a:r>
            <a:r>
              <a:rPr lang="en-ID" sz="4000" dirty="0" err="1"/>
              <a:t>peran</a:t>
            </a:r>
            <a:r>
              <a:rPr lang="en-ID" sz="4000" dirty="0"/>
              <a:t> negara pada </a:t>
            </a:r>
            <a:r>
              <a:rPr lang="en-ID" sz="4000" dirty="0" err="1"/>
              <a:t>bungkus</a:t>
            </a:r>
            <a:r>
              <a:rPr lang="en-ID" sz="4000" dirty="0"/>
              <a:t> </a:t>
            </a:r>
            <a:r>
              <a:rPr lang="en-ID" sz="4000" dirty="0" err="1"/>
              <a:t>tersebut</a:t>
            </a:r>
            <a:r>
              <a:rPr lang="en-ID" sz="4000" dirty="0"/>
              <a:t>, </a:t>
            </a:r>
            <a:r>
              <a:rPr lang="en-ID" sz="4000" dirty="0" err="1"/>
              <a:t>seperti</a:t>
            </a:r>
            <a:r>
              <a:rPr lang="en-ID" sz="4000" dirty="0"/>
              <a:t> logo Halal </a:t>
            </a:r>
            <a:r>
              <a:rPr lang="en-ID" sz="4000" dirty="0" err="1"/>
              <a:t>Kemenag</a:t>
            </a:r>
            <a:r>
              <a:rPr lang="en-ID" sz="4000" dirty="0"/>
              <a:t>, </a:t>
            </a:r>
            <a:r>
              <a:rPr lang="en-ID" sz="4000" dirty="0" err="1"/>
              <a:t>izin</a:t>
            </a:r>
            <a:r>
              <a:rPr lang="en-ID" sz="4000" dirty="0"/>
              <a:t> BPOM, </a:t>
            </a:r>
            <a:r>
              <a:rPr lang="en-ID" sz="4000" dirty="0" err="1"/>
              <a:t>atau</a:t>
            </a:r>
            <a:r>
              <a:rPr lang="en-ID" sz="4000" dirty="0"/>
              <a:t> PPN 11% pada </a:t>
            </a:r>
            <a:r>
              <a:rPr lang="en-ID" sz="4000" dirty="0" err="1"/>
              <a:t>struk</a:t>
            </a:r>
            <a:r>
              <a:rPr lang="en-ID" sz="4000" dirty="0"/>
              <a:t>. </a:t>
            </a:r>
          </a:p>
          <a:p>
            <a:pPr lvl="2" algn="just"/>
            <a:r>
              <a:rPr lang="en-ID" sz="4000" b="1" dirty="0"/>
              <a:t>Jejak MLN:</a:t>
            </a:r>
            <a:r>
              <a:rPr lang="en-ID" sz="4000" dirty="0"/>
              <a:t> </a:t>
            </a:r>
            <a:r>
              <a:rPr lang="en-ID" sz="4000" dirty="0" err="1"/>
              <a:t>Menemukan</a:t>
            </a:r>
            <a:r>
              <a:rPr lang="en-ID" sz="4000" dirty="0"/>
              <a:t> </a:t>
            </a:r>
            <a:r>
              <a:rPr lang="en-ID" sz="4000" dirty="0" err="1"/>
              <a:t>bahan</a:t>
            </a:r>
            <a:r>
              <a:rPr lang="en-ID" sz="4000" dirty="0"/>
              <a:t> </a:t>
            </a:r>
            <a:r>
              <a:rPr lang="en-ID" sz="4000" dirty="0" err="1"/>
              <a:t>baku</a:t>
            </a:r>
            <a:r>
              <a:rPr lang="en-ID" sz="4000" dirty="0"/>
              <a:t> </a:t>
            </a:r>
            <a:r>
              <a:rPr lang="en-ID" sz="4000" dirty="0" err="1"/>
              <a:t>impor</a:t>
            </a:r>
            <a:r>
              <a:rPr lang="en-ID" sz="4000" dirty="0"/>
              <a:t> pada </a:t>
            </a:r>
            <a:r>
              <a:rPr lang="en-ID" sz="4000" dirty="0" err="1"/>
              <a:t>komposisi</a:t>
            </a:r>
            <a:r>
              <a:rPr lang="en-ID" sz="4000" dirty="0"/>
              <a:t> (</a:t>
            </a:r>
            <a:r>
              <a:rPr lang="en-ID" sz="4000" dirty="0" err="1"/>
              <a:t>misalnya</a:t>
            </a:r>
            <a:r>
              <a:rPr lang="en-ID" sz="4000" dirty="0"/>
              <a:t> </a:t>
            </a:r>
            <a:r>
              <a:rPr lang="en-ID" sz="4000" dirty="0" err="1"/>
              <a:t>gandum</a:t>
            </a:r>
            <a:r>
              <a:rPr lang="en-ID" sz="4000" dirty="0"/>
              <a:t>/</a:t>
            </a:r>
            <a:r>
              <a:rPr lang="en-ID" sz="4000" dirty="0" err="1"/>
              <a:t>kedelai</a:t>
            </a:r>
            <a:r>
              <a:rPr lang="en-ID" sz="4000" dirty="0"/>
              <a:t>) </a:t>
            </a:r>
            <a:r>
              <a:rPr lang="en-ID" sz="4000" dirty="0" err="1"/>
              <a:t>atau</a:t>
            </a:r>
            <a:r>
              <a:rPr lang="en-ID" sz="4000" dirty="0"/>
              <a:t> </a:t>
            </a:r>
            <a:r>
              <a:rPr lang="en-ID" sz="4000" dirty="0" err="1"/>
              <a:t>simbol</a:t>
            </a:r>
            <a:r>
              <a:rPr lang="en-ID" sz="4000" dirty="0"/>
              <a:t> </a:t>
            </a:r>
            <a:r>
              <a:rPr lang="en-ID" sz="4000" dirty="0" err="1"/>
              <a:t>distribusi</a:t>
            </a:r>
            <a:r>
              <a:rPr lang="en-ID" sz="4000" dirty="0"/>
              <a:t> </a:t>
            </a:r>
            <a:r>
              <a:rPr lang="en-ID" sz="4000" dirty="0" err="1"/>
              <a:t>ekspor-impor</a:t>
            </a:r>
            <a:r>
              <a:rPr lang="en-ID" sz="4000" dirty="0"/>
              <a:t>.</a:t>
            </a:r>
          </a:p>
          <a:p>
            <a:pPr lvl="1" algn="just"/>
            <a:r>
              <a:rPr lang="en-ID" sz="4000" b="1" dirty="0" err="1"/>
              <a:t>Kelompok</a:t>
            </a:r>
            <a:r>
              <a:rPr lang="en-ID" sz="4000" b="1" dirty="0"/>
              <a:t> </a:t>
            </a:r>
            <a:r>
              <a:rPr lang="en-ID" sz="4000" b="1" dirty="0" err="1"/>
              <a:t>menyambungkan</a:t>
            </a:r>
            <a:r>
              <a:rPr lang="en-ID" sz="4000" b="1" dirty="0"/>
              <a:t> </a:t>
            </a:r>
            <a:r>
              <a:rPr lang="en-ID" sz="4000" b="1" dirty="0" err="1"/>
              <a:t>titik-titik</a:t>
            </a:r>
            <a:r>
              <a:rPr lang="en-ID" sz="4000" b="1" dirty="0"/>
              <a:t> </a:t>
            </a:r>
            <a:r>
              <a:rPr lang="en-ID" sz="4000" b="1" dirty="0" err="1"/>
              <a:t>temuan</a:t>
            </a:r>
            <a:r>
              <a:rPr lang="en-ID" sz="4000" b="1" dirty="0"/>
              <a:t> </a:t>
            </a:r>
            <a:r>
              <a:rPr lang="en-ID" sz="4000" b="1" dirty="0" err="1"/>
              <a:t>tersebut</a:t>
            </a:r>
            <a:r>
              <a:rPr lang="en-ID" sz="4000" b="1" dirty="0"/>
              <a:t> </a:t>
            </a:r>
            <a:r>
              <a:rPr lang="en-ID" sz="4000" b="1" dirty="0" err="1"/>
              <a:t>menjadi</a:t>
            </a:r>
            <a:r>
              <a:rPr lang="en-ID" sz="4000" b="1" dirty="0"/>
              <a:t> </a:t>
            </a:r>
            <a:r>
              <a:rPr lang="en-ID" sz="4000" b="1" dirty="0" err="1"/>
              <a:t>sebuah</a:t>
            </a:r>
            <a:r>
              <a:rPr lang="en-ID" sz="4000" b="1" dirty="0"/>
              <a:t> </a:t>
            </a:r>
            <a:r>
              <a:rPr lang="en-ID" sz="4000" b="1" dirty="0" err="1"/>
              <a:t>peta</a:t>
            </a:r>
            <a:r>
              <a:rPr lang="en-ID" sz="4000" b="1" dirty="0"/>
              <a:t> </a:t>
            </a:r>
            <a:r>
              <a:rPr lang="en-ID" sz="4000" b="1" dirty="0" err="1"/>
              <a:t>jejaring</a:t>
            </a:r>
            <a:r>
              <a:rPr lang="en-ID" sz="4000" b="1" dirty="0"/>
              <a:t> </a:t>
            </a:r>
            <a:r>
              <a:rPr lang="en-ID" sz="4000" b="1" dirty="0" err="1"/>
              <a:t>alur</a:t>
            </a:r>
            <a:r>
              <a:rPr lang="en-ID" sz="4000" b="1" dirty="0"/>
              <a:t> </a:t>
            </a:r>
            <a:r>
              <a:rPr lang="en-ID" sz="4000" b="1" dirty="0" err="1"/>
              <a:t>menggunakan</a:t>
            </a:r>
            <a:r>
              <a:rPr lang="en-ID" sz="4000" b="1" dirty="0"/>
              <a:t> </a:t>
            </a:r>
            <a:r>
              <a:rPr lang="en-ID" sz="4000" b="1" dirty="0" err="1"/>
              <a:t>spidol</a:t>
            </a:r>
            <a:r>
              <a:rPr lang="en-ID" sz="4000" b="1" dirty="0"/>
              <a:t> </a:t>
            </a:r>
            <a:r>
              <a:rPr lang="en-ID" sz="4000" b="1" dirty="0" err="1"/>
              <a:t>warna-warni</a:t>
            </a:r>
            <a:r>
              <a:rPr lang="en-ID" sz="4000" b="1" dirty="0"/>
              <a:t>.</a:t>
            </a:r>
          </a:p>
          <a:p>
            <a:pPr lvl="2"/>
            <a:endParaRPr lang="en-US" sz="9600" b="1" dirty="0">
              <a:solidFill>
                <a:srgbClr val="47594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</p:spTree>
  </p:cSld>
  <p:clrMapOvr>
    <a:masterClrMapping/>
  </p:clrMapOvr>
  <p:transition spd="slow"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13911240" y="393078"/>
            <a:ext cx="5260072" cy="3796816"/>
          </a:xfrm>
          <a:custGeom>
            <a:avLst/>
            <a:gdLst/>
            <a:ahLst/>
            <a:cxnLst/>
            <a:rect l="l" t="t" r="r" b="b"/>
            <a:pathLst>
              <a:path w="5260072" h="3796816">
                <a:moveTo>
                  <a:pt x="0" y="0"/>
                </a:moveTo>
                <a:lnTo>
                  <a:pt x="5260072" y="0"/>
                </a:lnTo>
                <a:lnTo>
                  <a:pt x="5260072" y="3796816"/>
                </a:lnTo>
                <a:lnTo>
                  <a:pt x="0" y="379681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 rot="-5400000" flipV="1">
            <a:off x="-1201585" y="5930402"/>
            <a:ext cx="5278004" cy="3704199"/>
          </a:xfrm>
          <a:custGeom>
            <a:avLst/>
            <a:gdLst/>
            <a:ahLst/>
            <a:cxnLst/>
            <a:rect l="l" t="t" r="r" b="b"/>
            <a:pathLst>
              <a:path w="5278004" h="3704199">
                <a:moveTo>
                  <a:pt x="0" y="3704199"/>
                </a:moveTo>
                <a:lnTo>
                  <a:pt x="5278004" y="3704199"/>
                </a:lnTo>
                <a:lnTo>
                  <a:pt x="5278004" y="0"/>
                </a:lnTo>
                <a:lnTo>
                  <a:pt x="0" y="0"/>
                </a:lnTo>
                <a:lnTo>
                  <a:pt x="0" y="3704199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2974445">
            <a:off x="-760125" y="-2098635"/>
            <a:ext cx="3999987" cy="5237299"/>
          </a:xfrm>
          <a:custGeom>
            <a:avLst/>
            <a:gdLst/>
            <a:ahLst/>
            <a:cxnLst/>
            <a:rect l="l" t="t" r="r" b="b"/>
            <a:pathLst>
              <a:path w="3999987" h="5237299">
                <a:moveTo>
                  <a:pt x="0" y="0"/>
                </a:moveTo>
                <a:lnTo>
                  <a:pt x="3999987" y="0"/>
                </a:lnTo>
                <a:lnTo>
                  <a:pt x="3999987" y="5237299"/>
                </a:lnTo>
                <a:lnTo>
                  <a:pt x="0" y="52372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2974445" flipH="1" flipV="1">
            <a:off x="15259306" y="7133603"/>
            <a:ext cx="3999987" cy="5237299"/>
          </a:xfrm>
          <a:custGeom>
            <a:avLst/>
            <a:gdLst/>
            <a:ahLst/>
            <a:cxnLst/>
            <a:rect l="l" t="t" r="r" b="b"/>
            <a:pathLst>
              <a:path w="3999987" h="5237299">
                <a:moveTo>
                  <a:pt x="3999988" y="5237300"/>
                </a:moveTo>
                <a:lnTo>
                  <a:pt x="0" y="5237300"/>
                </a:lnTo>
                <a:lnTo>
                  <a:pt x="0" y="0"/>
                </a:lnTo>
                <a:lnTo>
                  <a:pt x="3999988" y="0"/>
                </a:lnTo>
                <a:lnTo>
                  <a:pt x="3999988" y="523730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637254" y="3468702"/>
            <a:ext cx="1512794" cy="1028700"/>
          </a:xfrm>
          <a:custGeom>
            <a:avLst/>
            <a:gdLst/>
            <a:ahLst/>
            <a:cxnLst/>
            <a:rect l="l" t="t" r="r" b="b"/>
            <a:pathLst>
              <a:path w="1512794" h="1028700">
                <a:moveTo>
                  <a:pt x="0" y="0"/>
                </a:moveTo>
                <a:lnTo>
                  <a:pt x="1512794" y="0"/>
                </a:lnTo>
                <a:lnTo>
                  <a:pt x="1512794" y="1028700"/>
                </a:lnTo>
                <a:lnTo>
                  <a:pt x="0" y="10287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H="1" flipV="1">
            <a:off x="17378324" y="5767762"/>
            <a:ext cx="1512794" cy="1028700"/>
          </a:xfrm>
          <a:custGeom>
            <a:avLst/>
            <a:gdLst/>
            <a:ahLst/>
            <a:cxnLst/>
            <a:rect l="l" t="t" r="r" b="b"/>
            <a:pathLst>
              <a:path w="1512794" h="1028700">
                <a:moveTo>
                  <a:pt x="1512794" y="1028700"/>
                </a:moveTo>
                <a:lnTo>
                  <a:pt x="0" y="1028700"/>
                </a:lnTo>
                <a:lnTo>
                  <a:pt x="0" y="0"/>
                </a:lnTo>
                <a:lnTo>
                  <a:pt x="1512794" y="0"/>
                </a:lnTo>
                <a:lnTo>
                  <a:pt x="1512794" y="102870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1077851" flipH="1" flipV="1">
            <a:off x="6683561" y="-1236978"/>
            <a:ext cx="3638170" cy="2473956"/>
          </a:xfrm>
          <a:custGeom>
            <a:avLst/>
            <a:gdLst/>
            <a:ahLst/>
            <a:cxnLst/>
            <a:rect l="l" t="t" r="r" b="b"/>
            <a:pathLst>
              <a:path w="3638170" h="2473956">
                <a:moveTo>
                  <a:pt x="3638170" y="2473956"/>
                </a:moveTo>
                <a:lnTo>
                  <a:pt x="0" y="2473956"/>
                </a:lnTo>
                <a:lnTo>
                  <a:pt x="0" y="0"/>
                </a:lnTo>
                <a:lnTo>
                  <a:pt x="3638170" y="0"/>
                </a:lnTo>
                <a:lnTo>
                  <a:pt x="3638170" y="2473956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1077851" flipH="1" flipV="1">
            <a:off x="7324915" y="9050022"/>
            <a:ext cx="3638170" cy="2473956"/>
          </a:xfrm>
          <a:custGeom>
            <a:avLst/>
            <a:gdLst/>
            <a:ahLst/>
            <a:cxnLst/>
            <a:rect l="l" t="t" r="r" b="b"/>
            <a:pathLst>
              <a:path w="3638170" h="2473956">
                <a:moveTo>
                  <a:pt x="3638170" y="2473956"/>
                </a:moveTo>
                <a:lnTo>
                  <a:pt x="0" y="2473956"/>
                </a:lnTo>
                <a:lnTo>
                  <a:pt x="0" y="0"/>
                </a:lnTo>
                <a:lnTo>
                  <a:pt x="3638170" y="0"/>
                </a:lnTo>
                <a:lnTo>
                  <a:pt x="3638170" y="2473956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3504568" y="1954054"/>
            <a:ext cx="11089961" cy="51706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/>
            <a:r>
              <a:rPr lang="en-ID" sz="4800" b="1" dirty="0" err="1"/>
              <a:t>Penutup</a:t>
            </a:r>
            <a:r>
              <a:rPr lang="en-ID" sz="4800" b="1" dirty="0"/>
              <a:t>: </a:t>
            </a:r>
            <a:r>
              <a:rPr lang="en-ID" sz="4800" b="1" dirty="0" err="1"/>
              <a:t>Refleksi</a:t>
            </a:r>
            <a:r>
              <a:rPr lang="en-ID" sz="4800" b="1" dirty="0"/>
              <a:t> </a:t>
            </a:r>
            <a:r>
              <a:rPr lang="en-ID" sz="4800" b="1" dirty="0" err="1"/>
              <a:t>Bermakna</a:t>
            </a:r>
            <a:endParaRPr lang="en-ID" sz="4800" dirty="0"/>
          </a:p>
          <a:p>
            <a:pPr lvl="1" algn="just"/>
            <a:r>
              <a:rPr lang="en-ID" sz="4800" dirty="0" err="1"/>
              <a:t>Siswa</a:t>
            </a:r>
            <a:r>
              <a:rPr lang="en-ID" sz="4800" dirty="0"/>
              <a:t> </a:t>
            </a:r>
            <a:r>
              <a:rPr lang="en-ID" sz="4800" dirty="0" err="1"/>
              <a:t>menyadari</a:t>
            </a:r>
            <a:r>
              <a:rPr lang="en-ID" sz="4800" dirty="0"/>
              <a:t> </a:t>
            </a:r>
            <a:r>
              <a:rPr lang="en-ID" sz="4800" dirty="0" err="1"/>
              <a:t>bahwa</a:t>
            </a:r>
            <a:r>
              <a:rPr lang="en-ID" sz="4800" dirty="0"/>
              <a:t> </a:t>
            </a:r>
            <a:r>
              <a:rPr lang="en-ID" sz="4800" dirty="0" err="1"/>
              <a:t>satu</a:t>
            </a:r>
            <a:r>
              <a:rPr lang="en-ID" sz="4800" dirty="0"/>
              <a:t> </a:t>
            </a:r>
            <a:r>
              <a:rPr lang="en-ID" sz="4800" dirty="0" err="1"/>
              <a:t>tindakan</a:t>
            </a:r>
            <a:r>
              <a:rPr lang="en-ID" sz="4800" dirty="0"/>
              <a:t> </a:t>
            </a:r>
            <a:r>
              <a:rPr lang="en-ID" sz="4800" dirty="0" err="1"/>
              <a:t>konsumsi</a:t>
            </a:r>
            <a:r>
              <a:rPr lang="en-ID" sz="4800" dirty="0"/>
              <a:t> </a:t>
            </a:r>
            <a:r>
              <a:rPr lang="en-ID" sz="4800" dirty="0" err="1"/>
              <a:t>kecil</a:t>
            </a:r>
            <a:r>
              <a:rPr lang="en-ID" sz="4800" dirty="0"/>
              <a:t> </a:t>
            </a:r>
            <a:r>
              <a:rPr lang="en-ID" sz="4800" dirty="0" err="1"/>
              <a:t>berdampak</a:t>
            </a:r>
            <a:r>
              <a:rPr lang="en-ID" sz="4800" dirty="0"/>
              <a:t> pada </a:t>
            </a:r>
            <a:r>
              <a:rPr lang="en-ID" sz="4800" dirty="0" err="1"/>
              <a:t>roda</a:t>
            </a:r>
            <a:r>
              <a:rPr lang="en-ID" sz="4800" dirty="0"/>
              <a:t> </a:t>
            </a:r>
            <a:r>
              <a:rPr lang="en-ID" sz="4800" dirty="0" err="1"/>
              <a:t>perekonomian</a:t>
            </a:r>
            <a:r>
              <a:rPr lang="en-ID" sz="4800" dirty="0"/>
              <a:t> dunia.</a:t>
            </a:r>
          </a:p>
          <a:p>
            <a:pPr lvl="1" algn="just"/>
            <a:r>
              <a:rPr lang="en-ID" sz="4800" dirty="0"/>
              <a:t>Guru </a:t>
            </a:r>
            <a:r>
              <a:rPr lang="en-ID" sz="4800" dirty="0" err="1"/>
              <a:t>menutup</a:t>
            </a:r>
            <a:r>
              <a:rPr lang="en-ID" sz="4800" dirty="0"/>
              <a:t> </a:t>
            </a:r>
            <a:r>
              <a:rPr lang="en-ID" sz="4800" dirty="0" err="1"/>
              <a:t>dengan</a:t>
            </a:r>
            <a:r>
              <a:rPr lang="en-ID" sz="4800" dirty="0"/>
              <a:t> </a:t>
            </a:r>
            <a:r>
              <a:rPr lang="en-ID" sz="4800" dirty="0" err="1"/>
              <a:t>penguatan</a:t>
            </a:r>
            <a:r>
              <a:rPr lang="en-ID" sz="4800" dirty="0"/>
              <a:t> </a:t>
            </a:r>
            <a:r>
              <a:rPr lang="en-ID" sz="4800" dirty="0" err="1"/>
              <a:t>konsep</a:t>
            </a:r>
            <a:r>
              <a:rPr lang="en-ID" sz="4800" dirty="0"/>
              <a:t> diagram </a:t>
            </a:r>
            <a:r>
              <a:rPr lang="en-ID" sz="4800" dirty="0" err="1"/>
              <a:t>alur</a:t>
            </a:r>
            <a:r>
              <a:rPr lang="en-ID" sz="4800" dirty="0"/>
              <a:t> </a:t>
            </a:r>
            <a:r>
              <a:rPr lang="en-ID" sz="4800" dirty="0" err="1"/>
              <a:t>melingkar</a:t>
            </a:r>
            <a:r>
              <a:rPr lang="en-ID" sz="4800" dirty="0"/>
              <a:t> yang </a:t>
            </a:r>
            <a:r>
              <a:rPr lang="en-ID" sz="4800" dirty="0" err="1"/>
              <a:t>kini</a:t>
            </a:r>
            <a:r>
              <a:rPr lang="en-ID" sz="4800" dirty="0"/>
              <a:t> </a:t>
            </a:r>
            <a:r>
              <a:rPr lang="en-ID" sz="4800" dirty="0" err="1"/>
              <a:t>sudah</a:t>
            </a:r>
            <a:r>
              <a:rPr lang="en-ID" sz="4800" dirty="0"/>
              <a:t> </a:t>
            </a:r>
            <a:r>
              <a:rPr lang="en-ID" sz="4800" dirty="0" err="1"/>
              <a:t>dipahami</a:t>
            </a:r>
            <a:r>
              <a:rPr lang="en-ID" sz="4800" dirty="0"/>
              <a:t> </a:t>
            </a:r>
            <a:r>
              <a:rPr lang="en-ID" sz="4800" dirty="0" err="1"/>
              <a:t>siswa</a:t>
            </a:r>
            <a:r>
              <a:rPr lang="en-ID" sz="4800" dirty="0"/>
              <a:t> </a:t>
            </a:r>
            <a:r>
              <a:rPr lang="en-ID" sz="4800" dirty="0" err="1"/>
              <a:t>secara</a:t>
            </a:r>
            <a:r>
              <a:rPr lang="en-ID" sz="4800" dirty="0"/>
              <a:t> </a:t>
            </a:r>
            <a:r>
              <a:rPr lang="en-ID" sz="4800" dirty="0" err="1"/>
              <a:t>utuh</a:t>
            </a:r>
            <a:r>
              <a:rPr lang="en-ID" sz="4800" dirty="0"/>
              <a:t>.</a:t>
            </a:r>
            <a:endParaRPr lang="en-ID" dirty="0"/>
          </a:p>
        </p:txBody>
      </p:sp>
    </p:spTree>
  </p:cSld>
  <p:clrMapOvr>
    <a:masterClrMapping/>
  </p:clrMapOvr>
  <p:transition spd="slow">
    <p:push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 flipV="1">
            <a:off x="-843750" y="209041"/>
            <a:ext cx="5260072" cy="3796816"/>
          </a:xfrm>
          <a:custGeom>
            <a:avLst/>
            <a:gdLst/>
            <a:ahLst/>
            <a:cxnLst/>
            <a:rect l="l" t="t" r="r" b="b"/>
            <a:pathLst>
              <a:path w="5260072" h="3796816">
                <a:moveTo>
                  <a:pt x="0" y="3796816"/>
                </a:moveTo>
                <a:lnTo>
                  <a:pt x="5260072" y="3796816"/>
                </a:lnTo>
                <a:lnTo>
                  <a:pt x="5260072" y="0"/>
                </a:lnTo>
                <a:lnTo>
                  <a:pt x="0" y="0"/>
                </a:lnTo>
                <a:lnTo>
                  <a:pt x="0" y="3796816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 rot="-5400000">
            <a:off x="13982490" y="6146357"/>
            <a:ext cx="5278004" cy="3704199"/>
          </a:xfrm>
          <a:custGeom>
            <a:avLst/>
            <a:gdLst/>
            <a:ahLst/>
            <a:cxnLst/>
            <a:rect l="l" t="t" r="r" b="b"/>
            <a:pathLst>
              <a:path w="5278004" h="3704199">
                <a:moveTo>
                  <a:pt x="0" y="0"/>
                </a:moveTo>
                <a:lnTo>
                  <a:pt x="5278003" y="0"/>
                </a:lnTo>
                <a:lnTo>
                  <a:pt x="5278003" y="3704199"/>
                </a:lnTo>
                <a:lnTo>
                  <a:pt x="0" y="3704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8260302" flipH="1">
            <a:off x="-811136" y="6639650"/>
            <a:ext cx="3999987" cy="5237299"/>
          </a:xfrm>
          <a:custGeom>
            <a:avLst/>
            <a:gdLst/>
            <a:ahLst/>
            <a:cxnLst/>
            <a:rect l="l" t="t" r="r" b="b"/>
            <a:pathLst>
              <a:path w="3999987" h="5237299">
                <a:moveTo>
                  <a:pt x="3999988" y="0"/>
                </a:moveTo>
                <a:lnTo>
                  <a:pt x="0" y="0"/>
                </a:lnTo>
                <a:lnTo>
                  <a:pt x="0" y="5237300"/>
                </a:lnTo>
                <a:lnTo>
                  <a:pt x="3999988" y="5237300"/>
                </a:lnTo>
                <a:lnTo>
                  <a:pt x="3999988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7886793" flipV="1">
            <a:off x="14974284" y="-1627997"/>
            <a:ext cx="3999987" cy="5237299"/>
          </a:xfrm>
          <a:custGeom>
            <a:avLst/>
            <a:gdLst/>
            <a:ahLst/>
            <a:cxnLst/>
            <a:rect l="l" t="t" r="r" b="b"/>
            <a:pathLst>
              <a:path w="3999987" h="5237299">
                <a:moveTo>
                  <a:pt x="0" y="5237300"/>
                </a:moveTo>
                <a:lnTo>
                  <a:pt x="3999988" y="5237300"/>
                </a:lnTo>
                <a:lnTo>
                  <a:pt x="3999988" y="0"/>
                </a:lnTo>
                <a:lnTo>
                  <a:pt x="0" y="0"/>
                </a:lnTo>
                <a:lnTo>
                  <a:pt x="0" y="523730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586244" y="5359455"/>
            <a:ext cx="1512794" cy="1028700"/>
          </a:xfrm>
          <a:custGeom>
            <a:avLst/>
            <a:gdLst/>
            <a:ahLst/>
            <a:cxnLst/>
            <a:rect l="l" t="t" r="r" b="b"/>
            <a:pathLst>
              <a:path w="1512794" h="1028700">
                <a:moveTo>
                  <a:pt x="0" y="0"/>
                </a:moveTo>
                <a:lnTo>
                  <a:pt x="1512794" y="0"/>
                </a:lnTo>
                <a:lnTo>
                  <a:pt x="1512794" y="1028700"/>
                </a:lnTo>
                <a:lnTo>
                  <a:pt x="0" y="10287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H="1" flipV="1">
            <a:off x="17259300" y="3708785"/>
            <a:ext cx="1512794" cy="1028700"/>
          </a:xfrm>
          <a:custGeom>
            <a:avLst/>
            <a:gdLst/>
            <a:ahLst/>
            <a:cxnLst/>
            <a:rect l="l" t="t" r="r" b="b"/>
            <a:pathLst>
              <a:path w="1512794" h="1028700">
                <a:moveTo>
                  <a:pt x="1512794" y="1028700"/>
                </a:moveTo>
                <a:lnTo>
                  <a:pt x="0" y="1028700"/>
                </a:lnTo>
                <a:lnTo>
                  <a:pt x="0" y="0"/>
                </a:lnTo>
                <a:lnTo>
                  <a:pt x="1512794" y="0"/>
                </a:lnTo>
                <a:lnTo>
                  <a:pt x="1512794" y="102870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1077851" flipH="1" flipV="1">
            <a:off x="6683561" y="-1236978"/>
            <a:ext cx="3638170" cy="2473956"/>
          </a:xfrm>
          <a:custGeom>
            <a:avLst/>
            <a:gdLst/>
            <a:ahLst/>
            <a:cxnLst/>
            <a:rect l="l" t="t" r="r" b="b"/>
            <a:pathLst>
              <a:path w="3638170" h="2473956">
                <a:moveTo>
                  <a:pt x="3638170" y="2473956"/>
                </a:moveTo>
                <a:lnTo>
                  <a:pt x="0" y="2473956"/>
                </a:lnTo>
                <a:lnTo>
                  <a:pt x="0" y="0"/>
                </a:lnTo>
                <a:lnTo>
                  <a:pt x="3638170" y="0"/>
                </a:lnTo>
                <a:lnTo>
                  <a:pt x="3638170" y="2473956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1077851" flipH="1" flipV="1">
            <a:off x="7324915" y="9050022"/>
            <a:ext cx="3638170" cy="2473956"/>
          </a:xfrm>
          <a:custGeom>
            <a:avLst/>
            <a:gdLst/>
            <a:ahLst/>
            <a:cxnLst/>
            <a:rect l="l" t="t" r="r" b="b"/>
            <a:pathLst>
              <a:path w="3638170" h="2473956">
                <a:moveTo>
                  <a:pt x="3638170" y="2473956"/>
                </a:moveTo>
                <a:lnTo>
                  <a:pt x="0" y="2473956"/>
                </a:lnTo>
                <a:lnTo>
                  <a:pt x="0" y="0"/>
                </a:lnTo>
                <a:lnTo>
                  <a:pt x="3638170" y="0"/>
                </a:lnTo>
                <a:lnTo>
                  <a:pt x="3638170" y="2473956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3352800" y="2361832"/>
            <a:ext cx="11148355" cy="3970318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n-US" sz="8000" b="1" spc="67" dirty="0">
                <a:solidFill>
                  <a:srgbClr val="475940"/>
                </a:solidFill>
                <a:latin typeface="American Typewriter" panose="02090604020004020304" pitchFamily="18" charset="77"/>
                <a:ea typeface="Marykate"/>
                <a:cs typeface="Marykate"/>
                <a:sym typeface="Marykate"/>
              </a:rPr>
              <a:t>GAMPANG BUKAN Bapak/Ibu? </a:t>
            </a:r>
          </a:p>
          <a:p>
            <a:pPr lvl="0" algn="ctr">
              <a:spcBef>
                <a:spcPct val="0"/>
              </a:spcBef>
            </a:pPr>
            <a:r>
              <a:rPr lang="en-US" sz="9600" spc="67" dirty="0">
                <a:solidFill>
                  <a:srgbClr val="475940"/>
                </a:solidFill>
                <a:latin typeface="Marykate"/>
                <a:ea typeface="Marykate"/>
                <a:cs typeface="Marykate"/>
                <a:sym typeface="Marykate"/>
              </a:rPr>
              <a:t>🤩</a:t>
            </a:r>
            <a:endParaRPr lang="en-US" sz="11800" u="none" strike="noStrike" spc="67" dirty="0">
              <a:solidFill>
                <a:srgbClr val="475940"/>
              </a:solidFill>
              <a:latin typeface="Marykate"/>
              <a:ea typeface="Marykate"/>
              <a:cs typeface="Marykate"/>
              <a:sym typeface="Marykate"/>
            </a:endParaRPr>
          </a:p>
        </p:txBody>
      </p:sp>
    </p:spTree>
  </p:cSld>
  <p:clrMapOvr>
    <a:masterClrMapping/>
  </p:clrMapOvr>
  <p:transition spd="slow">
    <p:push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457BBF-BF20-7A80-811A-17040098D7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A45E79A-4082-8433-95F3-02784623A3C7}"/>
              </a:ext>
            </a:extLst>
          </p:cNvPr>
          <p:cNvSpPr/>
          <p:nvPr/>
        </p:nvSpPr>
        <p:spPr>
          <a:xfrm rot="-5400000" flipV="1">
            <a:off x="-843750" y="209041"/>
            <a:ext cx="5260072" cy="3796816"/>
          </a:xfrm>
          <a:custGeom>
            <a:avLst/>
            <a:gdLst/>
            <a:ahLst/>
            <a:cxnLst/>
            <a:rect l="l" t="t" r="r" b="b"/>
            <a:pathLst>
              <a:path w="5260072" h="3796816">
                <a:moveTo>
                  <a:pt x="0" y="3796816"/>
                </a:moveTo>
                <a:lnTo>
                  <a:pt x="5260072" y="3796816"/>
                </a:lnTo>
                <a:lnTo>
                  <a:pt x="5260072" y="0"/>
                </a:lnTo>
                <a:lnTo>
                  <a:pt x="0" y="0"/>
                </a:lnTo>
                <a:lnTo>
                  <a:pt x="0" y="3796816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7BCFAFEA-803C-30DA-8497-13BB723AAC66}"/>
              </a:ext>
            </a:extLst>
          </p:cNvPr>
          <p:cNvSpPr/>
          <p:nvPr/>
        </p:nvSpPr>
        <p:spPr>
          <a:xfrm rot="-5400000">
            <a:off x="13982490" y="6146357"/>
            <a:ext cx="5278004" cy="3704199"/>
          </a:xfrm>
          <a:custGeom>
            <a:avLst/>
            <a:gdLst/>
            <a:ahLst/>
            <a:cxnLst/>
            <a:rect l="l" t="t" r="r" b="b"/>
            <a:pathLst>
              <a:path w="5278004" h="3704199">
                <a:moveTo>
                  <a:pt x="0" y="0"/>
                </a:moveTo>
                <a:lnTo>
                  <a:pt x="5278003" y="0"/>
                </a:lnTo>
                <a:lnTo>
                  <a:pt x="5278003" y="3704199"/>
                </a:lnTo>
                <a:lnTo>
                  <a:pt x="0" y="3704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E7DA427B-3BF9-403B-6DF6-CD9BFD6E8942}"/>
              </a:ext>
            </a:extLst>
          </p:cNvPr>
          <p:cNvSpPr/>
          <p:nvPr/>
        </p:nvSpPr>
        <p:spPr>
          <a:xfrm rot="8260302" flipH="1">
            <a:off x="-811136" y="6639650"/>
            <a:ext cx="3999987" cy="5237299"/>
          </a:xfrm>
          <a:custGeom>
            <a:avLst/>
            <a:gdLst/>
            <a:ahLst/>
            <a:cxnLst/>
            <a:rect l="l" t="t" r="r" b="b"/>
            <a:pathLst>
              <a:path w="3999987" h="5237299">
                <a:moveTo>
                  <a:pt x="3999988" y="0"/>
                </a:moveTo>
                <a:lnTo>
                  <a:pt x="0" y="0"/>
                </a:lnTo>
                <a:lnTo>
                  <a:pt x="0" y="5237300"/>
                </a:lnTo>
                <a:lnTo>
                  <a:pt x="3999988" y="5237300"/>
                </a:lnTo>
                <a:lnTo>
                  <a:pt x="3999988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58B4722C-F9FB-156C-DABE-D94155D7DE43}"/>
              </a:ext>
            </a:extLst>
          </p:cNvPr>
          <p:cNvSpPr/>
          <p:nvPr/>
        </p:nvSpPr>
        <p:spPr>
          <a:xfrm rot="7886793" flipV="1">
            <a:off x="14974284" y="-1627997"/>
            <a:ext cx="3999987" cy="5237299"/>
          </a:xfrm>
          <a:custGeom>
            <a:avLst/>
            <a:gdLst/>
            <a:ahLst/>
            <a:cxnLst/>
            <a:rect l="l" t="t" r="r" b="b"/>
            <a:pathLst>
              <a:path w="3999987" h="5237299">
                <a:moveTo>
                  <a:pt x="0" y="5237300"/>
                </a:moveTo>
                <a:lnTo>
                  <a:pt x="3999988" y="5237300"/>
                </a:lnTo>
                <a:lnTo>
                  <a:pt x="3999988" y="0"/>
                </a:lnTo>
                <a:lnTo>
                  <a:pt x="0" y="0"/>
                </a:lnTo>
                <a:lnTo>
                  <a:pt x="0" y="523730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78D0E5DF-F91C-0A9F-9D01-ADF213D21043}"/>
              </a:ext>
            </a:extLst>
          </p:cNvPr>
          <p:cNvSpPr/>
          <p:nvPr/>
        </p:nvSpPr>
        <p:spPr>
          <a:xfrm>
            <a:off x="-586244" y="5359455"/>
            <a:ext cx="1512794" cy="1028700"/>
          </a:xfrm>
          <a:custGeom>
            <a:avLst/>
            <a:gdLst/>
            <a:ahLst/>
            <a:cxnLst/>
            <a:rect l="l" t="t" r="r" b="b"/>
            <a:pathLst>
              <a:path w="1512794" h="1028700">
                <a:moveTo>
                  <a:pt x="0" y="0"/>
                </a:moveTo>
                <a:lnTo>
                  <a:pt x="1512794" y="0"/>
                </a:lnTo>
                <a:lnTo>
                  <a:pt x="1512794" y="1028700"/>
                </a:lnTo>
                <a:lnTo>
                  <a:pt x="0" y="10287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A68783E1-B6C7-1319-8306-CB9FB8EAED22}"/>
              </a:ext>
            </a:extLst>
          </p:cNvPr>
          <p:cNvSpPr/>
          <p:nvPr/>
        </p:nvSpPr>
        <p:spPr>
          <a:xfrm flipH="1" flipV="1">
            <a:off x="17259300" y="3708785"/>
            <a:ext cx="1512794" cy="1028700"/>
          </a:xfrm>
          <a:custGeom>
            <a:avLst/>
            <a:gdLst/>
            <a:ahLst/>
            <a:cxnLst/>
            <a:rect l="l" t="t" r="r" b="b"/>
            <a:pathLst>
              <a:path w="1512794" h="1028700">
                <a:moveTo>
                  <a:pt x="1512794" y="1028700"/>
                </a:moveTo>
                <a:lnTo>
                  <a:pt x="0" y="1028700"/>
                </a:lnTo>
                <a:lnTo>
                  <a:pt x="0" y="0"/>
                </a:lnTo>
                <a:lnTo>
                  <a:pt x="1512794" y="0"/>
                </a:lnTo>
                <a:lnTo>
                  <a:pt x="1512794" y="102870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F40018F2-2A13-1483-9D8D-4DFA26840170}"/>
              </a:ext>
            </a:extLst>
          </p:cNvPr>
          <p:cNvSpPr/>
          <p:nvPr/>
        </p:nvSpPr>
        <p:spPr>
          <a:xfrm rot="-1077851" flipH="1" flipV="1">
            <a:off x="6683561" y="-1236978"/>
            <a:ext cx="3638170" cy="2473956"/>
          </a:xfrm>
          <a:custGeom>
            <a:avLst/>
            <a:gdLst/>
            <a:ahLst/>
            <a:cxnLst/>
            <a:rect l="l" t="t" r="r" b="b"/>
            <a:pathLst>
              <a:path w="3638170" h="2473956">
                <a:moveTo>
                  <a:pt x="3638170" y="2473956"/>
                </a:moveTo>
                <a:lnTo>
                  <a:pt x="0" y="2473956"/>
                </a:lnTo>
                <a:lnTo>
                  <a:pt x="0" y="0"/>
                </a:lnTo>
                <a:lnTo>
                  <a:pt x="3638170" y="0"/>
                </a:lnTo>
                <a:lnTo>
                  <a:pt x="3638170" y="2473956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CB1B848E-7997-B9F0-2FF1-5B50C18A037F}"/>
              </a:ext>
            </a:extLst>
          </p:cNvPr>
          <p:cNvSpPr/>
          <p:nvPr/>
        </p:nvSpPr>
        <p:spPr>
          <a:xfrm rot="-1077851" flipH="1" flipV="1">
            <a:off x="7324915" y="9050022"/>
            <a:ext cx="3638170" cy="2473956"/>
          </a:xfrm>
          <a:custGeom>
            <a:avLst/>
            <a:gdLst/>
            <a:ahLst/>
            <a:cxnLst/>
            <a:rect l="l" t="t" r="r" b="b"/>
            <a:pathLst>
              <a:path w="3638170" h="2473956">
                <a:moveTo>
                  <a:pt x="3638170" y="2473956"/>
                </a:moveTo>
                <a:lnTo>
                  <a:pt x="0" y="2473956"/>
                </a:lnTo>
                <a:lnTo>
                  <a:pt x="0" y="0"/>
                </a:lnTo>
                <a:lnTo>
                  <a:pt x="3638170" y="0"/>
                </a:lnTo>
                <a:lnTo>
                  <a:pt x="3638170" y="2473956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C13CF985-7815-D29F-6746-FB7ACD03ED2D}"/>
              </a:ext>
            </a:extLst>
          </p:cNvPr>
          <p:cNvSpPr txBox="1"/>
          <p:nvPr/>
        </p:nvSpPr>
        <p:spPr>
          <a:xfrm>
            <a:off x="3429000" y="3516856"/>
            <a:ext cx="10081133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spcBef>
                <a:spcPct val="0"/>
              </a:spcBef>
            </a:pPr>
            <a:r>
              <a:rPr lang="en-US" sz="9600" b="1" spc="67" dirty="0">
                <a:solidFill>
                  <a:srgbClr val="475940"/>
                </a:solidFill>
                <a:latin typeface="American Typewriter" panose="02090604020004020304" pitchFamily="18" charset="77"/>
                <a:ea typeface="Marykate"/>
                <a:cs typeface="Marykate"/>
                <a:sym typeface="Marykate"/>
              </a:rPr>
              <a:t>TERIMA</a:t>
            </a:r>
            <a:r>
              <a:rPr lang="en-US" sz="9600" b="1" u="none" strike="noStrike" spc="67" dirty="0">
                <a:solidFill>
                  <a:srgbClr val="475940"/>
                </a:solidFill>
                <a:latin typeface="American Typewriter" panose="02090604020004020304" pitchFamily="18" charset="77"/>
                <a:ea typeface="Marykate"/>
                <a:cs typeface="Marykate"/>
                <a:sym typeface="Marykate"/>
              </a:rPr>
              <a:t>KASIH</a:t>
            </a:r>
            <a:endParaRPr lang="en-US" sz="16990" b="1" u="none" strike="noStrike" spc="67" dirty="0">
              <a:solidFill>
                <a:srgbClr val="475940"/>
              </a:solidFill>
              <a:latin typeface="American Typewriter" panose="02090604020004020304" pitchFamily="18" charset="77"/>
              <a:ea typeface="Marykate"/>
              <a:cs typeface="Marykate"/>
              <a:sym typeface="Marykate"/>
            </a:endParaRPr>
          </a:p>
        </p:txBody>
      </p:sp>
    </p:spTree>
    <p:extLst>
      <p:ext uri="{BB962C8B-B14F-4D97-AF65-F5344CB8AC3E}">
        <p14:creationId xmlns:p14="http://schemas.microsoft.com/office/powerpoint/2010/main" val="1299573105"/>
      </p:ext>
    </p:extLst>
  </p:cSld>
  <p:clrMapOvr>
    <a:masterClrMapping/>
  </p:clrMapOvr>
  <p:transition spd="slow">
    <p:push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355</Words>
  <Application>Microsoft Macintosh PowerPoint</Application>
  <PresentationFormat>Custom</PresentationFormat>
  <Paragraphs>31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American Typewriter</vt:lpstr>
      <vt:lpstr>Open Sans Bold</vt:lpstr>
      <vt:lpstr>Calibri</vt:lpstr>
      <vt:lpstr>Arial</vt:lpstr>
      <vt:lpstr>Marykate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Hijau Krem Pastel Ilustrasi Estetik Tugas Presentasi</dc:title>
  <cp:lastModifiedBy>Leli Marlina</cp:lastModifiedBy>
  <cp:revision>4</cp:revision>
  <dcterms:created xsi:type="dcterms:W3CDTF">2006-08-16T00:00:00Z</dcterms:created>
  <dcterms:modified xsi:type="dcterms:W3CDTF">2026-09-18T04:12:29Z</dcterms:modified>
  <dc:identifier>DAHR9eBPsPQ</dc:identifier>
</cp:coreProperties>
</file>