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5" r:id="rId8"/>
    <p:sldId id="266" r:id="rId9"/>
    <p:sldId id="262" r:id="rId10"/>
    <p:sldId id="263" r:id="rId11"/>
  </p:sldIdLst>
  <p:sldSz cx="18288000" cy="10287000"/>
  <p:notesSz cx="6858000" cy="9144000"/>
  <p:embeddedFontLst>
    <p:embeddedFont>
      <p:font typeface="Luckiest Guy" charset="0"/>
      <p:regular r:id="rId12"/>
    </p:embeddedFont>
    <p:embeddedFont>
      <p:font typeface="Wingdings 2" pitchFamily="18" charset="2"/>
      <p:regular r:id="rId13"/>
    </p:embeddedFont>
    <p:embeddedFont>
      <p:font typeface="Verdana" pitchFamily="34" charset="0"/>
      <p:regular r:id="rId14"/>
      <p:bold r:id="rId15"/>
      <p:italic r:id="rId16"/>
      <p:boldItalic r:id="rId17"/>
    </p:embeddedFont>
    <p:embeddedFont>
      <p:font typeface="Poppins Bold" charset="0"/>
      <p:regular r:id="rId18"/>
    </p:embeddedFont>
    <p:embeddedFont>
      <p:font typeface="Lucida Sans Unicode" pitchFamily="34" charset="0"/>
      <p:regular r:id="rId19"/>
    </p:embeddedFont>
    <p:embeddedFont>
      <p:font typeface="Wingdings 3" pitchFamily="18" charset="2"/>
      <p:regular r:id="rId20"/>
    </p:embeddedFont>
    <p:embeddedFont>
      <p:font typeface="Poppins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-87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3" y="6996220"/>
            <a:ext cx="18302178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371600" y="2628902"/>
            <a:ext cx="15544800" cy="2744642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86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1371600" y="5417411"/>
            <a:ext cx="15544800" cy="1799556"/>
          </a:xfrm>
        </p:spPr>
        <p:txBody>
          <a:bodyPr lIns="81642" rIns="81642"/>
          <a:lstStyle>
            <a:lvl1pPr marL="0" marR="114299" indent="0" algn="r">
              <a:buNone/>
              <a:defRPr>
                <a:solidFill>
                  <a:schemeClr val="tx2"/>
                </a:solidFill>
              </a:defRPr>
            </a:lvl1pPr>
            <a:lvl2pPr marL="816422" indent="0" algn="ctr">
              <a:buNone/>
            </a:lvl2pPr>
            <a:lvl3pPr marL="1632844" indent="0" algn="ctr">
              <a:buNone/>
            </a:lvl3pPr>
            <a:lvl4pPr marL="2449266" indent="0" algn="ctr">
              <a:buNone/>
            </a:lvl4pPr>
            <a:lvl5pPr marL="3265688" indent="0" algn="ctr">
              <a:buNone/>
            </a:lvl5pPr>
            <a:lvl6pPr marL="4082110" indent="0" algn="ctr">
              <a:buNone/>
            </a:lvl6pPr>
            <a:lvl7pPr marL="4898532" indent="0" algn="ctr">
              <a:buNone/>
            </a:lvl7pPr>
            <a:lvl8pPr marL="5714954" indent="0" algn="ctr">
              <a:buNone/>
            </a:lvl8pPr>
            <a:lvl9pPr marL="6531376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7529" y="7429500"/>
            <a:ext cx="18295530" cy="2868132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752" y="1589568"/>
            <a:ext cx="15544800" cy="27432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86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45426" y="4397568"/>
            <a:ext cx="9144000" cy="2182332"/>
          </a:xfrm>
        </p:spPr>
        <p:txBody>
          <a:bodyPr lIns="163284" rIns="163284" anchor="t"/>
          <a:lstStyle>
            <a:lvl1pPr marL="0" indent="0" algn="l">
              <a:buNone/>
              <a:defRPr sz="4100">
                <a:solidFill>
                  <a:schemeClr val="tx1"/>
                </a:solidFill>
              </a:defRPr>
            </a:lvl1pPr>
            <a:lvl2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7273360" y="4508208"/>
            <a:ext cx="365760" cy="3429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6900528" y="4508208"/>
            <a:ext cx="365760" cy="3429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221993"/>
            <a:ext cx="8077200" cy="678894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221993"/>
            <a:ext cx="8077200" cy="678894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09575"/>
            <a:ext cx="16459200" cy="17145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8115300"/>
            <a:ext cx="8080376" cy="1143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326569" anchor="ctr"/>
          <a:lstStyle>
            <a:lvl1pPr marL="0" indent="0">
              <a:buNone/>
              <a:defRPr sz="4300" b="0">
                <a:solidFill>
                  <a:schemeClr val="bg1"/>
                </a:solidFill>
              </a:defRPr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9290053" y="8115300"/>
            <a:ext cx="8083550" cy="1143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326569" anchor="ctr"/>
          <a:lstStyle>
            <a:lvl1pPr marL="0" indent="0">
              <a:buNone/>
              <a:defRPr sz="4300" b="0">
                <a:solidFill>
                  <a:schemeClr val="bg1"/>
                </a:solidFill>
              </a:defRPr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914400" y="2166442"/>
            <a:ext cx="8080376" cy="5912645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1" y="2166442"/>
            <a:ext cx="8083550" cy="5912645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7315200"/>
            <a:ext cx="14963552" cy="6858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4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839200" y="8032653"/>
            <a:ext cx="7949184" cy="1371600"/>
          </a:xfrm>
        </p:spPr>
        <p:txBody>
          <a:bodyPr/>
          <a:lstStyle>
            <a:lvl1pPr marL="0" indent="0" algn="r">
              <a:buNone/>
              <a:defRPr sz="29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828800" y="411480"/>
            <a:ext cx="14959584" cy="6858000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454064" y="9611916"/>
            <a:ext cx="3840480" cy="54864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2464" y="8165103"/>
            <a:ext cx="14325600" cy="972348"/>
          </a:xfrm>
          <a:noFill/>
        </p:spPr>
        <p:txBody>
          <a:bodyPr lIns="163284" tIns="0" rIns="163284" anchor="t"/>
          <a:lstStyle>
            <a:lvl1pPr marL="0" marR="32657" indent="0" algn="r">
              <a:buNone/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284952"/>
            <a:ext cx="17373600" cy="658368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57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760145" y="9611917"/>
            <a:ext cx="4701362" cy="5476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97683"/>
            <a:ext cx="16150864" cy="844008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54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98546" y="8917404"/>
            <a:ext cx="9881248" cy="138161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284" tIns="81642" rIns="163284" bIns="81642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971435" y="8908517"/>
            <a:ext cx="7380902" cy="1400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284" tIns="81642" rIns="163284" bIns="81642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12084" y="8686880"/>
            <a:ext cx="6804628" cy="1621302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63284" tIns="81642" rIns="163284" bIns="81642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8473" y="8681608"/>
            <a:ext cx="6811018" cy="1626575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7328224" y="7482660"/>
            <a:ext cx="365760" cy="3429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6955392" y="7482660"/>
            <a:ext cx="365760" cy="3429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221994"/>
            <a:ext cx="16459200" cy="6579107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88026" y="411961"/>
            <a:ext cx="3554940" cy="8389142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62"/>
            <a:ext cx="12649200" cy="838914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98546" y="8917404"/>
            <a:ext cx="9881248" cy="138161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284" tIns="81642" rIns="163284" bIns="81642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971435" y="8908517"/>
            <a:ext cx="7380902" cy="1400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284" tIns="81642" rIns="163284" bIns="81642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12084" y="8686880"/>
            <a:ext cx="6804628" cy="1621302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63284" tIns="81642" rIns="163284" bIns="81642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8473" y="8681608"/>
            <a:ext cx="6811018" cy="1626575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vert="horz" lIns="163284" tIns="81642" rIns="163284" bIns="81642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914400" y="2221993"/>
            <a:ext cx="16459200" cy="6788945"/>
          </a:xfrm>
          <a:prstGeom prst="rect">
            <a:avLst/>
          </a:prstGeom>
        </p:spPr>
        <p:txBody>
          <a:bodyPr vert="horz" lIns="163284" tIns="81642" rIns="163284" bIns="81642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3454064" y="9611916"/>
            <a:ext cx="3840480" cy="548640"/>
          </a:xfrm>
          <a:prstGeom prst="rect">
            <a:avLst/>
          </a:prstGeom>
        </p:spPr>
        <p:txBody>
          <a:bodyPr vert="horz" lIns="163284" tIns="81642" rIns="163284" bIns="81642" anchor="b"/>
          <a:lstStyle>
            <a:lvl1pPr algn="l" eaLnBrk="1" latinLnBrk="0" hangingPunct="1">
              <a:defRPr kumimoji="0" sz="18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8760145" y="9611917"/>
            <a:ext cx="4701362" cy="547688"/>
          </a:xfrm>
          <a:prstGeom prst="rect">
            <a:avLst/>
          </a:prstGeom>
        </p:spPr>
        <p:txBody>
          <a:bodyPr vert="horz" lIns="163284" tIns="81642" rIns="163284" bIns="81642" anchor="b"/>
          <a:lstStyle>
            <a:lvl1pPr algn="r" eaLnBrk="1" latinLnBrk="0" hangingPunct="1">
              <a:defRPr kumimoji="0" sz="18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7294544" y="9611917"/>
            <a:ext cx="731520" cy="547688"/>
          </a:xfrm>
          <a:prstGeom prst="rect">
            <a:avLst/>
          </a:prstGeom>
        </p:spPr>
        <p:txBody>
          <a:bodyPr vert="horz" lIns="163284" tIns="81642" rIns="163284" bIns="81642" anchor="b"/>
          <a:lstStyle>
            <a:lvl1pPr algn="r" eaLnBrk="1" latinLnBrk="0" hangingPunct="1">
              <a:defRPr kumimoji="0" sz="18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73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653138" indent="-457196" algn="l" rtl="0" eaLnBrk="1" latinLnBrk="0" hangingPunct="1">
        <a:spcBef>
          <a:spcPts val="714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10334" indent="-408211" algn="l" rtl="0" eaLnBrk="1" latinLnBrk="0" hangingPunct="1">
        <a:spcBef>
          <a:spcPts val="579"/>
        </a:spcBef>
        <a:buClr>
          <a:schemeClr val="accent1"/>
        </a:buClr>
        <a:buFont typeface="Verdana"/>
        <a:buChar char="◦"/>
        <a:defRPr kumimoji="0"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1534873" indent="-408211" algn="l" rtl="0" eaLnBrk="1" latinLnBrk="0" hangingPunct="1">
        <a:spcBef>
          <a:spcPts val="625"/>
        </a:spcBef>
        <a:buClr>
          <a:schemeClr val="accent2"/>
        </a:buClr>
        <a:buSzPct val="100000"/>
        <a:buFont typeface="Wingdings 2"/>
        <a:buChar char=""/>
        <a:defRPr kumimoji="0"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041055" indent="-408211" algn="l" rtl="0" eaLnBrk="1" latinLnBrk="0" hangingPunct="1">
        <a:spcBef>
          <a:spcPts val="625"/>
        </a:spcBef>
        <a:buClr>
          <a:schemeClr val="accent2"/>
        </a:buClr>
        <a:buFont typeface="Wingdings 2"/>
        <a:buChar char="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266" indent="-408211" algn="l" rtl="0" eaLnBrk="1" latinLnBrk="0" hangingPunct="1">
        <a:spcBef>
          <a:spcPts val="625"/>
        </a:spcBef>
        <a:buClr>
          <a:schemeClr val="accent2"/>
        </a:buClr>
        <a:buFont typeface="Wingdings 2"/>
        <a:buChar char="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477" indent="-408211" algn="l" rtl="0" eaLnBrk="1" latinLnBrk="0" hangingPunct="1">
        <a:spcBef>
          <a:spcPts val="625"/>
        </a:spcBef>
        <a:buClr>
          <a:schemeClr val="accent3"/>
        </a:buClr>
        <a:buFont typeface="Wingdings 2"/>
        <a:buChar char="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688" indent="-408211" algn="l" rtl="0" eaLnBrk="1" latinLnBrk="0" hangingPunct="1">
        <a:spcBef>
          <a:spcPts val="625"/>
        </a:spcBef>
        <a:buClr>
          <a:schemeClr val="accent3"/>
        </a:buClr>
        <a:buFont typeface="Wingdings 2"/>
        <a:buChar char="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673899" indent="-408211" algn="l" rtl="0" eaLnBrk="1" latinLnBrk="0" hangingPunct="1">
        <a:spcBef>
          <a:spcPts val="625"/>
        </a:spcBef>
        <a:buClr>
          <a:schemeClr val="accent3"/>
        </a:buClr>
        <a:buFont typeface="Wingdings 2"/>
        <a:buChar char="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2110" indent="-408211" algn="l" rtl="0" eaLnBrk="1" latinLnBrk="0" hangingPunct="1">
        <a:spcBef>
          <a:spcPts val="625"/>
        </a:spcBef>
        <a:buClr>
          <a:schemeClr val="accent3"/>
        </a:buClr>
        <a:buFont typeface="Wingdings 2"/>
        <a:buChar char="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11.svg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image" Target="../media/image8.png"/><Relationship Id="rId12" Type="http://schemas.openxmlformats.org/officeDocument/2006/relationships/image" Target="../media/image2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openxmlformats.org/officeDocument/2006/relationships/image" Target="../media/image4.svg"/><Relationship Id="rId10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23.svg"/><Relationship Id="rId12" Type="http://schemas.openxmlformats.org/officeDocument/2006/relationships/image" Target="../media/image2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36.svg"/><Relationship Id="rId3" Type="http://schemas.openxmlformats.org/officeDocument/2006/relationships/image" Target="../media/image32.svg"/><Relationship Id="rId7" Type="http://schemas.openxmlformats.org/officeDocument/2006/relationships/image" Target="../media/image7.png"/><Relationship Id="rId12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11" Type="http://schemas.openxmlformats.org/officeDocument/2006/relationships/image" Target="../media/image8.png"/><Relationship Id="rId5" Type="http://schemas.openxmlformats.org/officeDocument/2006/relationships/image" Target="../media/image25.png"/><Relationship Id="rId10" Type="http://schemas.openxmlformats.org/officeDocument/2006/relationships/image" Target="../media/image2.sv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11.svg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7AEC1">
                <a:alpha val="100000"/>
              </a:srgbClr>
            </a:gs>
            <a:gs pos="50000">
              <a:srgbClr val="BEE7E8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76478" y="3910118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0" y="0"/>
                </a:moveTo>
                <a:lnTo>
                  <a:pt x="8222546" y="0"/>
                </a:lnTo>
                <a:lnTo>
                  <a:pt x="8222546" y="2466764"/>
                </a:lnTo>
                <a:lnTo>
                  <a:pt x="0" y="2466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560134" y="3910118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8222546" y="0"/>
                </a:moveTo>
                <a:lnTo>
                  <a:pt x="0" y="0"/>
                </a:lnTo>
                <a:lnTo>
                  <a:pt x="0" y="2466764"/>
                </a:lnTo>
                <a:lnTo>
                  <a:pt x="8222546" y="2466764"/>
                </a:lnTo>
                <a:lnTo>
                  <a:pt x="822254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522805" y="4999803"/>
            <a:ext cx="7315200" cy="2560320"/>
          </a:xfrm>
          <a:custGeom>
            <a:avLst/>
            <a:gdLst/>
            <a:ahLst/>
            <a:cxnLst/>
            <a:rect l="l" t="t" r="r" b="b"/>
            <a:pathLst>
              <a:path w="7315200" h="2560320">
                <a:moveTo>
                  <a:pt x="0" y="0"/>
                </a:moveTo>
                <a:lnTo>
                  <a:pt x="7315200" y="0"/>
                </a:lnTo>
                <a:lnTo>
                  <a:pt x="7315200" y="2560320"/>
                </a:lnTo>
                <a:lnTo>
                  <a:pt x="0" y="25603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1560134" y="4999803"/>
            <a:ext cx="7315200" cy="2560320"/>
          </a:xfrm>
          <a:custGeom>
            <a:avLst/>
            <a:gdLst/>
            <a:ahLst/>
            <a:cxnLst/>
            <a:rect l="l" t="t" r="r" b="b"/>
            <a:pathLst>
              <a:path w="7315200" h="2560320">
                <a:moveTo>
                  <a:pt x="7315200" y="0"/>
                </a:moveTo>
                <a:lnTo>
                  <a:pt x="0" y="0"/>
                </a:lnTo>
                <a:lnTo>
                  <a:pt x="0" y="2560320"/>
                </a:lnTo>
                <a:lnTo>
                  <a:pt x="7315200" y="256032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230323" y="6767268"/>
            <a:ext cx="18748646" cy="4032199"/>
            <a:chOff x="0" y="0"/>
            <a:chExt cx="24998195" cy="53762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650035" cy="5376265"/>
            </a:xfrm>
            <a:custGeom>
              <a:avLst/>
              <a:gdLst/>
              <a:ahLst/>
              <a:cxnLst/>
              <a:rect l="l" t="t" r="r" b="b"/>
              <a:pathLst>
                <a:path w="12650035" h="5376265">
                  <a:moveTo>
                    <a:pt x="0" y="0"/>
                  </a:moveTo>
                  <a:lnTo>
                    <a:pt x="12650035" y="0"/>
                  </a:lnTo>
                  <a:lnTo>
                    <a:pt x="12650035" y="5376265"/>
                  </a:lnTo>
                  <a:lnTo>
                    <a:pt x="0" y="5376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flipH="1">
              <a:off x="12348160" y="0"/>
              <a:ext cx="12650035" cy="5376265"/>
            </a:xfrm>
            <a:custGeom>
              <a:avLst/>
              <a:gdLst/>
              <a:ahLst/>
              <a:cxnLst/>
              <a:rect l="l" t="t" r="r" b="b"/>
              <a:pathLst>
                <a:path w="12650035" h="5376265">
                  <a:moveTo>
                    <a:pt x="12650035" y="0"/>
                  </a:moveTo>
                  <a:lnTo>
                    <a:pt x="0" y="0"/>
                  </a:lnTo>
                  <a:lnTo>
                    <a:pt x="0" y="5376265"/>
                  </a:lnTo>
                  <a:lnTo>
                    <a:pt x="12650035" y="5376265"/>
                  </a:lnTo>
                  <a:lnTo>
                    <a:pt x="12650035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3626034" y="8585737"/>
            <a:ext cx="3838090" cy="1278204"/>
            <a:chOff x="0" y="0"/>
            <a:chExt cx="812800" cy="2706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70688"/>
            </a:xfrm>
            <a:custGeom>
              <a:avLst/>
              <a:gdLst/>
              <a:ahLst/>
              <a:cxnLst/>
              <a:rect l="l" t="t" r="r" b="b"/>
              <a:pathLst>
                <a:path w="812800" h="270688">
                  <a:moveTo>
                    <a:pt x="406400" y="0"/>
                  </a:moveTo>
                  <a:cubicBezTo>
                    <a:pt x="181951" y="0"/>
                    <a:pt x="0" y="60596"/>
                    <a:pt x="0" y="135344"/>
                  </a:cubicBezTo>
                  <a:cubicBezTo>
                    <a:pt x="0" y="210092"/>
                    <a:pt x="181951" y="270688"/>
                    <a:pt x="406400" y="270688"/>
                  </a:cubicBezTo>
                  <a:cubicBezTo>
                    <a:pt x="630849" y="270688"/>
                    <a:pt x="812800" y="210092"/>
                    <a:pt x="812800" y="135344"/>
                  </a:cubicBezTo>
                  <a:cubicBezTo>
                    <a:pt x="812800" y="6059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24706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-12723"/>
              <a:ext cx="660400" cy="258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3799590" y="3193863"/>
            <a:ext cx="3377346" cy="6030976"/>
          </a:xfrm>
          <a:custGeom>
            <a:avLst/>
            <a:gdLst/>
            <a:ahLst/>
            <a:cxnLst/>
            <a:rect l="l" t="t" r="r" b="b"/>
            <a:pathLst>
              <a:path w="3377346" h="6030976">
                <a:moveTo>
                  <a:pt x="0" y="0"/>
                </a:moveTo>
                <a:lnTo>
                  <a:pt x="3377347" y="0"/>
                </a:lnTo>
                <a:lnTo>
                  <a:pt x="3377347" y="6030976"/>
                </a:lnTo>
                <a:lnTo>
                  <a:pt x="0" y="60309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28700" y="5143500"/>
            <a:ext cx="2777725" cy="4629541"/>
          </a:xfrm>
          <a:custGeom>
            <a:avLst/>
            <a:gdLst/>
            <a:ahLst/>
            <a:cxnLst/>
            <a:rect l="l" t="t" r="r" b="b"/>
            <a:pathLst>
              <a:path w="2777725" h="4629541">
                <a:moveTo>
                  <a:pt x="0" y="0"/>
                </a:moveTo>
                <a:lnTo>
                  <a:pt x="2777725" y="0"/>
                </a:lnTo>
                <a:lnTo>
                  <a:pt x="2777725" y="4629541"/>
                </a:lnTo>
                <a:lnTo>
                  <a:pt x="0" y="46295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797130" y="8081959"/>
            <a:ext cx="3800709" cy="2717507"/>
          </a:xfrm>
          <a:custGeom>
            <a:avLst/>
            <a:gdLst/>
            <a:ahLst/>
            <a:cxnLst/>
            <a:rect l="l" t="t" r="r" b="b"/>
            <a:pathLst>
              <a:path w="3800709" h="2717507">
                <a:moveTo>
                  <a:pt x="0" y="0"/>
                </a:moveTo>
                <a:lnTo>
                  <a:pt x="3800710" y="0"/>
                </a:lnTo>
                <a:lnTo>
                  <a:pt x="3800710" y="2717507"/>
                </a:lnTo>
                <a:lnTo>
                  <a:pt x="0" y="27175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407050" y="243485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0" y="0"/>
                </a:moveTo>
                <a:lnTo>
                  <a:pt x="8222546" y="0"/>
                </a:lnTo>
                <a:lnTo>
                  <a:pt x="8222546" y="2466764"/>
                </a:lnTo>
                <a:lnTo>
                  <a:pt x="0" y="2466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>
            <a:off x="-4341596" y="243485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8222546" y="0"/>
                </a:moveTo>
                <a:lnTo>
                  <a:pt x="0" y="0"/>
                </a:lnTo>
                <a:lnTo>
                  <a:pt x="0" y="2466764"/>
                </a:lnTo>
                <a:lnTo>
                  <a:pt x="8222546" y="2466764"/>
                </a:lnTo>
                <a:lnTo>
                  <a:pt x="822254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4189024" y="6560369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416885" y="6550844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-230323" y="6560369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616464" y="8111251"/>
            <a:ext cx="3055072" cy="1344232"/>
          </a:xfrm>
          <a:custGeom>
            <a:avLst/>
            <a:gdLst/>
            <a:ahLst/>
            <a:cxnLst/>
            <a:rect l="l" t="t" r="r" b="b"/>
            <a:pathLst>
              <a:path w="3055072" h="1344232">
                <a:moveTo>
                  <a:pt x="0" y="0"/>
                </a:moveTo>
                <a:lnTo>
                  <a:pt x="3055072" y="0"/>
                </a:lnTo>
                <a:lnTo>
                  <a:pt x="3055072" y="1344232"/>
                </a:lnTo>
                <a:lnTo>
                  <a:pt x="0" y="13442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5493514" y="5619338"/>
            <a:ext cx="6890552" cy="984864"/>
            <a:chOff x="0" y="0"/>
            <a:chExt cx="1814796" cy="25938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4796" cy="259388"/>
            </a:xfrm>
            <a:custGeom>
              <a:avLst/>
              <a:gdLst/>
              <a:ahLst/>
              <a:cxnLst/>
              <a:rect l="l" t="t" r="r" b="b"/>
              <a:pathLst>
                <a:path w="1814796" h="259388">
                  <a:moveTo>
                    <a:pt x="112356" y="0"/>
                  </a:moveTo>
                  <a:lnTo>
                    <a:pt x="1702440" y="0"/>
                  </a:lnTo>
                  <a:cubicBezTo>
                    <a:pt x="1764492" y="0"/>
                    <a:pt x="1814796" y="50303"/>
                    <a:pt x="1814796" y="112356"/>
                  </a:cubicBezTo>
                  <a:lnTo>
                    <a:pt x="1814796" y="147032"/>
                  </a:lnTo>
                  <a:cubicBezTo>
                    <a:pt x="1814796" y="176831"/>
                    <a:pt x="1802958" y="205409"/>
                    <a:pt x="1781887" y="226480"/>
                  </a:cubicBezTo>
                  <a:cubicBezTo>
                    <a:pt x="1760817" y="247551"/>
                    <a:pt x="1732239" y="259388"/>
                    <a:pt x="1702440" y="259388"/>
                  </a:cubicBezTo>
                  <a:lnTo>
                    <a:pt x="112356" y="259388"/>
                  </a:lnTo>
                  <a:cubicBezTo>
                    <a:pt x="50303" y="259388"/>
                    <a:pt x="0" y="209085"/>
                    <a:pt x="0" y="147032"/>
                  </a:cubicBezTo>
                  <a:lnTo>
                    <a:pt x="0" y="112356"/>
                  </a:lnTo>
                  <a:cubicBezTo>
                    <a:pt x="0" y="82557"/>
                    <a:pt x="11837" y="53979"/>
                    <a:pt x="32908" y="32908"/>
                  </a:cubicBezTo>
                  <a:cubicBezTo>
                    <a:pt x="53979" y="11837"/>
                    <a:pt x="82557" y="0"/>
                    <a:pt x="112356" y="0"/>
                  </a:cubicBezTo>
                  <a:close/>
                </a:path>
              </a:pathLst>
            </a:custGeom>
            <a:solidFill>
              <a:srgbClr val="C8D1D9"/>
            </a:solidFill>
            <a:ln w="95250" cap="rnd">
              <a:solidFill>
                <a:srgbClr val="BB1A00"/>
              </a:solidFill>
              <a:prstDash val="solid"/>
              <a:round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814796" cy="29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 flipH="1">
            <a:off x="2845097" y="3698826"/>
            <a:ext cx="961328" cy="672930"/>
          </a:xfrm>
          <a:custGeom>
            <a:avLst/>
            <a:gdLst/>
            <a:ahLst/>
            <a:cxnLst/>
            <a:rect l="l" t="t" r="r" b="b"/>
            <a:pathLst>
              <a:path w="961328" h="672930">
                <a:moveTo>
                  <a:pt x="961328" y="0"/>
                </a:moveTo>
                <a:lnTo>
                  <a:pt x="0" y="0"/>
                </a:lnTo>
                <a:lnTo>
                  <a:pt x="0" y="672929"/>
                </a:lnTo>
                <a:lnTo>
                  <a:pt x="961328" y="672929"/>
                </a:lnTo>
                <a:lnTo>
                  <a:pt x="961328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4189024" y="1900737"/>
            <a:ext cx="9915428" cy="4107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spc="132">
                <a:solidFill>
                  <a:srgbClr val="FFFFFF"/>
                </a:solidFill>
                <a:latin typeface="Luckiest Guy"/>
                <a:ea typeface="Luckiest Guy"/>
                <a:cs typeface="Luckiest Guy"/>
                <a:sym typeface="Luckiest Guy"/>
              </a:rPr>
              <a:t>PRAKTIKUM ROKET AIR BERBASIS STEM</a:t>
            </a:r>
          </a:p>
          <a:p>
            <a:pPr algn="ctr">
              <a:lnSpc>
                <a:spcPts val="10919"/>
              </a:lnSpc>
              <a:spcBef>
                <a:spcPct val="0"/>
              </a:spcBef>
            </a:pPr>
            <a:endParaRPr lang="en-US" sz="7799" spc="132">
              <a:solidFill>
                <a:srgbClr val="FFFFFF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957216" y="5741882"/>
            <a:ext cx="6373568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BB1A00"/>
                </a:solidFill>
                <a:latin typeface="Poppins Bold"/>
                <a:ea typeface="Poppins Bold"/>
                <a:cs typeface="Poppins Bold"/>
                <a:sym typeface="Poppins Bold"/>
              </a:rPr>
              <a:t>BY : CATUR YULI WAHYUNI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7AEC1">
                <a:alpha val="100000"/>
              </a:srgbClr>
            </a:gs>
            <a:gs pos="50000">
              <a:srgbClr val="BEE7E8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908403" y="2736063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0" y="0"/>
                </a:moveTo>
                <a:lnTo>
                  <a:pt x="8222546" y="0"/>
                </a:lnTo>
                <a:lnTo>
                  <a:pt x="8222546" y="2466764"/>
                </a:lnTo>
                <a:lnTo>
                  <a:pt x="0" y="2466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30323" y="5519628"/>
            <a:ext cx="5919824" cy="2071938"/>
          </a:xfrm>
          <a:custGeom>
            <a:avLst/>
            <a:gdLst/>
            <a:ahLst/>
            <a:cxnLst/>
            <a:rect l="l" t="t" r="r" b="b"/>
            <a:pathLst>
              <a:path w="5919824" h="2071938">
                <a:moveTo>
                  <a:pt x="0" y="0"/>
                </a:moveTo>
                <a:lnTo>
                  <a:pt x="5919824" y="0"/>
                </a:lnTo>
                <a:lnTo>
                  <a:pt x="5919824" y="2071938"/>
                </a:lnTo>
                <a:lnTo>
                  <a:pt x="0" y="20719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30323" y="7908367"/>
            <a:ext cx="9582699" cy="4072647"/>
          </a:xfrm>
          <a:custGeom>
            <a:avLst/>
            <a:gdLst/>
            <a:ahLst/>
            <a:cxnLst/>
            <a:rect l="l" t="t" r="r" b="b"/>
            <a:pathLst>
              <a:path w="9582699" h="4072647">
                <a:moveTo>
                  <a:pt x="0" y="0"/>
                </a:moveTo>
                <a:lnTo>
                  <a:pt x="9582698" y="0"/>
                </a:lnTo>
                <a:lnTo>
                  <a:pt x="9582698" y="4072647"/>
                </a:lnTo>
                <a:lnTo>
                  <a:pt x="0" y="40726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9123698" y="7908367"/>
            <a:ext cx="9582699" cy="4072647"/>
          </a:xfrm>
          <a:custGeom>
            <a:avLst/>
            <a:gdLst/>
            <a:ahLst/>
            <a:cxnLst/>
            <a:rect l="l" t="t" r="r" b="b"/>
            <a:pathLst>
              <a:path w="9582699" h="4072647">
                <a:moveTo>
                  <a:pt x="9582699" y="0"/>
                </a:moveTo>
                <a:lnTo>
                  <a:pt x="0" y="0"/>
                </a:lnTo>
                <a:lnTo>
                  <a:pt x="0" y="4072647"/>
                </a:lnTo>
                <a:lnTo>
                  <a:pt x="9582699" y="4072647"/>
                </a:lnTo>
                <a:lnTo>
                  <a:pt x="9582699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318088" y="8230903"/>
            <a:ext cx="2630414" cy="876010"/>
            <a:chOff x="0" y="0"/>
            <a:chExt cx="812800" cy="2706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70688"/>
            </a:xfrm>
            <a:custGeom>
              <a:avLst/>
              <a:gdLst/>
              <a:ahLst/>
              <a:cxnLst/>
              <a:rect l="l" t="t" r="r" b="b"/>
              <a:pathLst>
                <a:path w="812800" h="270688">
                  <a:moveTo>
                    <a:pt x="406400" y="0"/>
                  </a:moveTo>
                  <a:cubicBezTo>
                    <a:pt x="181951" y="0"/>
                    <a:pt x="0" y="60596"/>
                    <a:pt x="0" y="135344"/>
                  </a:cubicBezTo>
                  <a:cubicBezTo>
                    <a:pt x="0" y="210092"/>
                    <a:pt x="181951" y="270688"/>
                    <a:pt x="406400" y="270688"/>
                  </a:cubicBezTo>
                  <a:cubicBezTo>
                    <a:pt x="630849" y="270688"/>
                    <a:pt x="812800" y="210092"/>
                    <a:pt x="812800" y="135344"/>
                  </a:cubicBezTo>
                  <a:cubicBezTo>
                    <a:pt x="812800" y="6059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2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723"/>
              <a:ext cx="660400" cy="258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flipH="1">
            <a:off x="-976478" y="279424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8222546" y="0"/>
                </a:moveTo>
                <a:lnTo>
                  <a:pt x="0" y="0"/>
                </a:lnTo>
                <a:lnTo>
                  <a:pt x="0" y="2466764"/>
                </a:lnTo>
                <a:lnTo>
                  <a:pt x="8222546" y="2466764"/>
                </a:lnTo>
                <a:lnTo>
                  <a:pt x="822254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174315" y="36784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0" y="0"/>
                </a:moveTo>
                <a:lnTo>
                  <a:pt x="8222546" y="0"/>
                </a:lnTo>
                <a:lnTo>
                  <a:pt x="8222546" y="2466764"/>
                </a:lnTo>
                <a:lnTo>
                  <a:pt x="0" y="2466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843897" y="9224839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230323" y="6899088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3527365" y="1917444"/>
            <a:ext cx="7078391" cy="2892601"/>
            <a:chOff x="0" y="0"/>
            <a:chExt cx="1864268" cy="7618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4268" cy="761837"/>
            </a:xfrm>
            <a:custGeom>
              <a:avLst/>
              <a:gdLst/>
              <a:ahLst/>
              <a:cxnLst/>
              <a:rect l="l" t="t" r="r" b="b"/>
              <a:pathLst>
                <a:path w="1864268" h="761837">
                  <a:moveTo>
                    <a:pt x="55781" y="0"/>
                  </a:moveTo>
                  <a:lnTo>
                    <a:pt x="1808487" y="0"/>
                  </a:lnTo>
                  <a:cubicBezTo>
                    <a:pt x="1823281" y="0"/>
                    <a:pt x="1837469" y="5877"/>
                    <a:pt x="1847930" y="16338"/>
                  </a:cubicBezTo>
                  <a:cubicBezTo>
                    <a:pt x="1858391" y="26799"/>
                    <a:pt x="1864268" y="40987"/>
                    <a:pt x="1864268" y="55781"/>
                  </a:cubicBezTo>
                  <a:lnTo>
                    <a:pt x="1864268" y="706057"/>
                  </a:lnTo>
                  <a:cubicBezTo>
                    <a:pt x="1864268" y="720851"/>
                    <a:pt x="1858391" y="735039"/>
                    <a:pt x="1847930" y="745500"/>
                  </a:cubicBezTo>
                  <a:cubicBezTo>
                    <a:pt x="1837469" y="755960"/>
                    <a:pt x="1823281" y="761837"/>
                    <a:pt x="1808487" y="761837"/>
                  </a:cubicBezTo>
                  <a:lnTo>
                    <a:pt x="55781" y="761837"/>
                  </a:lnTo>
                  <a:cubicBezTo>
                    <a:pt x="24974" y="761837"/>
                    <a:pt x="0" y="736863"/>
                    <a:pt x="0" y="706057"/>
                  </a:cubicBezTo>
                  <a:lnTo>
                    <a:pt x="0" y="55781"/>
                  </a:lnTo>
                  <a:cubicBezTo>
                    <a:pt x="0" y="40987"/>
                    <a:pt x="5877" y="26799"/>
                    <a:pt x="16338" y="16338"/>
                  </a:cubicBezTo>
                  <a:cubicBezTo>
                    <a:pt x="26799" y="5877"/>
                    <a:pt x="40987" y="0"/>
                    <a:pt x="55781" y="0"/>
                  </a:cubicBezTo>
                  <a:close/>
                </a:path>
              </a:pathLst>
            </a:custGeom>
            <a:solidFill>
              <a:srgbClr val="000000">
                <a:alpha val="29804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864268" cy="799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522617" y="912904"/>
            <a:ext cx="2791527" cy="7648018"/>
          </a:xfrm>
          <a:custGeom>
            <a:avLst/>
            <a:gdLst/>
            <a:ahLst/>
            <a:cxnLst/>
            <a:rect l="l" t="t" r="r" b="b"/>
            <a:pathLst>
              <a:path w="2791527" h="7648018">
                <a:moveTo>
                  <a:pt x="0" y="0"/>
                </a:moveTo>
                <a:lnTo>
                  <a:pt x="2791526" y="0"/>
                </a:lnTo>
                <a:lnTo>
                  <a:pt x="2791526" y="7648018"/>
                </a:lnTo>
                <a:lnTo>
                  <a:pt x="0" y="76480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4340375" y="7280088"/>
            <a:ext cx="4066739" cy="3273725"/>
          </a:xfrm>
          <a:custGeom>
            <a:avLst/>
            <a:gdLst/>
            <a:ahLst/>
            <a:cxnLst/>
            <a:rect l="l" t="t" r="r" b="b"/>
            <a:pathLst>
              <a:path w="4066739" h="3273725">
                <a:moveTo>
                  <a:pt x="0" y="0"/>
                </a:moveTo>
                <a:lnTo>
                  <a:pt x="4066739" y="0"/>
                </a:lnTo>
                <a:lnTo>
                  <a:pt x="4066739" y="3273725"/>
                </a:lnTo>
                <a:lnTo>
                  <a:pt x="0" y="32737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724498" y="9258300"/>
            <a:ext cx="1778469" cy="720280"/>
          </a:xfrm>
          <a:custGeom>
            <a:avLst/>
            <a:gdLst/>
            <a:ahLst/>
            <a:cxnLst/>
            <a:rect l="l" t="t" r="r" b="b"/>
            <a:pathLst>
              <a:path w="1778469" h="720280">
                <a:moveTo>
                  <a:pt x="0" y="0"/>
                </a:moveTo>
                <a:lnTo>
                  <a:pt x="1778469" y="0"/>
                </a:lnTo>
                <a:lnTo>
                  <a:pt x="1778469" y="720280"/>
                </a:lnTo>
                <a:lnTo>
                  <a:pt x="0" y="72028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904635" y="2126663"/>
            <a:ext cx="6323851" cy="2445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3143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Hukum</a:t>
            </a:r>
            <a:r>
              <a:rPr lang="en-US" sz="3143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III Newton</a:t>
            </a:r>
          </a:p>
          <a:p>
            <a:pPr algn="ctr">
              <a:lnSpc>
                <a:spcPts val="3898"/>
              </a:lnSpc>
            </a:pPr>
            <a:endParaRPr lang="en-US" sz="3143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898"/>
              </a:lnSpc>
            </a:pPr>
            <a:r>
              <a:rPr lang="en-US" sz="3143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Gaya </a:t>
            </a:r>
            <a:r>
              <a:rPr lang="en-US" sz="3143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aksi</a:t>
            </a:r>
            <a:r>
              <a:rPr lang="en-US" sz="3143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43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semburan</a:t>
            </a:r>
            <a:r>
              <a:rPr lang="en-US" sz="3143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air </a:t>
            </a:r>
            <a:r>
              <a:rPr lang="en-US" sz="3143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menghasilkan</a:t>
            </a:r>
            <a:r>
              <a:rPr lang="en-US" sz="3143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43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gaya</a:t>
            </a:r>
            <a:r>
              <a:rPr lang="en-US" sz="3143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43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reaksi</a:t>
            </a:r>
            <a:r>
              <a:rPr lang="en-US" sz="3143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43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dorong</a:t>
            </a:r>
            <a:r>
              <a:rPr lang="en-US" sz="3143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43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roket</a:t>
            </a:r>
            <a:r>
              <a:rPr lang="en-US" sz="3143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43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keatas</a:t>
            </a:r>
            <a:endParaRPr lang="en-US" sz="3143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Freeform 20"/>
          <p:cNvSpPr/>
          <p:nvPr/>
        </p:nvSpPr>
        <p:spPr>
          <a:xfrm flipH="1">
            <a:off x="-976478" y="8800280"/>
            <a:ext cx="5157449" cy="1753533"/>
          </a:xfrm>
          <a:custGeom>
            <a:avLst/>
            <a:gdLst/>
            <a:ahLst/>
            <a:cxnLst/>
            <a:rect l="l" t="t" r="r" b="b"/>
            <a:pathLst>
              <a:path w="5157449" h="1753533">
                <a:moveTo>
                  <a:pt x="5157449" y="0"/>
                </a:moveTo>
                <a:lnTo>
                  <a:pt x="0" y="0"/>
                </a:lnTo>
                <a:lnTo>
                  <a:pt x="0" y="1753533"/>
                </a:lnTo>
                <a:lnTo>
                  <a:pt x="5157449" y="1753533"/>
                </a:lnTo>
                <a:lnTo>
                  <a:pt x="5157449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2874185" y="576181"/>
            <a:ext cx="14120322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 spc="101" dirty="0">
                <a:solidFill>
                  <a:schemeClr val="accent6">
                    <a:lumMod val="75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PRINSIP UTAMA FISIKA PADA ROKET AIR</a:t>
            </a:r>
          </a:p>
          <a:p>
            <a:pPr algn="ctr">
              <a:lnSpc>
                <a:spcPts val="8399"/>
              </a:lnSpc>
              <a:spcBef>
                <a:spcPct val="0"/>
              </a:spcBef>
            </a:pPr>
            <a:endParaRPr lang="en-US" sz="5999" spc="101" dirty="0">
              <a:solidFill>
                <a:schemeClr val="accent6">
                  <a:lumMod val="75000"/>
                </a:schemeClr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10715758" y="5338302"/>
            <a:ext cx="7078391" cy="2892601"/>
            <a:chOff x="0" y="0"/>
            <a:chExt cx="1864268" cy="76183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64268" cy="761837"/>
            </a:xfrm>
            <a:custGeom>
              <a:avLst/>
              <a:gdLst/>
              <a:ahLst/>
              <a:cxnLst/>
              <a:rect l="l" t="t" r="r" b="b"/>
              <a:pathLst>
                <a:path w="1864268" h="761837">
                  <a:moveTo>
                    <a:pt x="55781" y="0"/>
                  </a:moveTo>
                  <a:lnTo>
                    <a:pt x="1808487" y="0"/>
                  </a:lnTo>
                  <a:cubicBezTo>
                    <a:pt x="1823281" y="0"/>
                    <a:pt x="1837469" y="5877"/>
                    <a:pt x="1847930" y="16338"/>
                  </a:cubicBezTo>
                  <a:cubicBezTo>
                    <a:pt x="1858391" y="26799"/>
                    <a:pt x="1864268" y="40987"/>
                    <a:pt x="1864268" y="55781"/>
                  </a:cubicBezTo>
                  <a:lnTo>
                    <a:pt x="1864268" y="706057"/>
                  </a:lnTo>
                  <a:cubicBezTo>
                    <a:pt x="1864268" y="720851"/>
                    <a:pt x="1858391" y="735039"/>
                    <a:pt x="1847930" y="745500"/>
                  </a:cubicBezTo>
                  <a:cubicBezTo>
                    <a:pt x="1837469" y="755960"/>
                    <a:pt x="1823281" y="761837"/>
                    <a:pt x="1808487" y="761837"/>
                  </a:cubicBezTo>
                  <a:lnTo>
                    <a:pt x="55781" y="761837"/>
                  </a:lnTo>
                  <a:cubicBezTo>
                    <a:pt x="24974" y="761837"/>
                    <a:pt x="0" y="736863"/>
                    <a:pt x="0" y="706057"/>
                  </a:cubicBezTo>
                  <a:lnTo>
                    <a:pt x="0" y="55781"/>
                  </a:lnTo>
                  <a:cubicBezTo>
                    <a:pt x="0" y="40987"/>
                    <a:pt x="5877" y="26799"/>
                    <a:pt x="16338" y="16338"/>
                  </a:cubicBezTo>
                  <a:cubicBezTo>
                    <a:pt x="26799" y="5877"/>
                    <a:pt x="40987" y="0"/>
                    <a:pt x="55781" y="0"/>
                  </a:cubicBezTo>
                  <a:close/>
                </a:path>
              </a:pathLst>
            </a:custGeom>
            <a:solidFill>
              <a:srgbClr val="000000">
                <a:alpha val="29804"/>
              </a:srgbClr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864268" cy="799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867088" y="1844312"/>
            <a:ext cx="7078391" cy="2892601"/>
            <a:chOff x="0" y="0"/>
            <a:chExt cx="1864268" cy="76183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4268" cy="761837"/>
            </a:xfrm>
            <a:custGeom>
              <a:avLst/>
              <a:gdLst/>
              <a:ahLst/>
              <a:cxnLst/>
              <a:rect l="l" t="t" r="r" b="b"/>
              <a:pathLst>
                <a:path w="1864268" h="761837">
                  <a:moveTo>
                    <a:pt x="55781" y="0"/>
                  </a:moveTo>
                  <a:lnTo>
                    <a:pt x="1808487" y="0"/>
                  </a:lnTo>
                  <a:cubicBezTo>
                    <a:pt x="1823281" y="0"/>
                    <a:pt x="1837469" y="5877"/>
                    <a:pt x="1847930" y="16338"/>
                  </a:cubicBezTo>
                  <a:cubicBezTo>
                    <a:pt x="1858391" y="26799"/>
                    <a:pt x="1864268" y="40987"/>
                    <a:pt x="1864268" y="55781"/>
                  </a:cubicBezTo>
                  <a:lnTo>
                    <a:pt x="1864268" y="706057"/>
                  </a:lnTo>
                  <a:cubicBezTo>
                    <a:pt x="1864268" y="720851"/>
                    <a:pt x="1858391" y="735039"/>
                    <a:pt x="1847930" y="745500"/>
                  </a:cubicBezTo>
                  <a:cubicBezTo>
                    <a:pt x="1837469" y="755960"/>
                    <a:pt x="1823281" y="761837"/>
                    <a:pt x="1808487" y="761837"/>
                  </a:cubicBezTo>
                  <a:lnTo>
                    <a:pt x="55781" y="761837"/>
                  </a:lnTo>
                  <a:cubicBezTo>
                    <a:pt x="24974" y="761837"/>
                    <a:pt x="0" y="736863"/>
                    <a:pt x="0" y="706057"/>
                  </a:cubicBezTo>
                  <a:lnTo>
                    <a:pt x="0" y="55781"/>
                  </a:lnTo>
                  <a:cubicBezTo>
                    <a:pt x="0" y="40987"/>
                    <a:pt x="5877" y="26799"/>
                    <a:pt x="16338" y="16338"/>
                  </a:cubicBezTo>
                  <a:cubicBezTo>
                    <a:pt x="26799" y="5877"/>
                    <a:pt x="40987" y="0"/>
                    <a:pt x="55781" y="0"/>
                  </a:cubicBezTo>
                  <a:close/>
                </a:path>
              </a:pathLst>
            </a:custGeom>
            <a:solidFill>
              <a:srgbClr val="000000">
                <a:alpha val="29804"/>
              </a:srgbClr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864268" cy="799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314143" y="5348012"/>
            <a:ext cx="7078391" cy="2892601"/>
            <a:chOff x="0" y="0"/>
            <a:chExt cx="1864268" cy="76183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64268" cy="761837"/>
            </a:xfrm>
            <a:custGeom>
              <a:avLst/>
              <a:gdLst/>
              <a:ahLst/>
              <a:cxnLst/>
              <a:rect l="l" t="t" r="r" b="b"/>
              <a:pathLst>
                <a:path w="1864268" h="761837">
                  <a:moveTo>
                    <a:pt x="55781" y="0"/>
                  </a:moveTo>
                  <a:lnTo>
                    <a:pt x="1808487" y="0"/>
                  </a:lnTo>
                  <a:cubicBezTo>
                    <a:pt x="1823281" y="0"/>
                    <a:pt x="1837469" y="5877"/>
                    <a:pt x="1847930" y="16338"/>
                  </a:cubicBezTo>
                  <a:cubicBezTo>
                    <a:pt x="1858391" y="26799"/>
                    <a:pt x="1864268" y="40987"/>
                    <a:pt x="1864268" y="55781"/>
                  </a:cubicBezTo>
                  <a:lnTo>
                    <a:pt x="1864268" y="706057"/>
                  </a:lnTo>
                  <a:cubicBezTo>
                    <a:pt x="1864268" y="720851"/>
                    <a:pt x="1858391" y="735039"/>
                    <a:pt x="1847930" y="745500"/>
                  </a:cubicBezTo>
                  <a:cubicBezTo>
                    <a:pt x="1837469" y="755960"/>
                    <a:pt x="1823281" y="761837"/>
                    <a:pt x="1808487" y="761837"/>
                  </a:cubicBezTo>
                  <a:lnTo>
                    <a:pt x="55781" y="761837"/>
                  </a:lnTo>
                  <a:cubicBezTo>
                    <a:pt x="24974" y="761837"/>
                    <a:pt x="0" y="736863"/>
                    <a:pt x="0" y="706057"/>
                  </a:cubicBezTo>
                  <a:lnTo>
                    <a:pt x="0" y="55781"/>
                  </a:lnTo>
                  <a:cubicBezTo>
                    <a:pt x="0" y="40987"/>
                    <a:pt x="5877" y="26799"/>
                    <a:pt x="16338" y="16338"/>
                  </a:cubicBezTo>
                  <a:cubicBezTo>
                    <a:pt x="26799" y="5877"/>
                    <a:pt x="40987" y="0"/>
                    <a:pt x="55781" y="0"/>
                  </a:cubicBezTo>
                  <a:close/>
                </a:path>
              </a:pathLst>
            </a:custGeom>
            <a:solidFill>
              <a:srgbClr val="000000">
                <a:alpha val="29804"/>
              </a:srgbClr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864268" cy="799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983084" y="2042096"/>
            <a:ext cx="6701121" cy="2932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314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Tekanan Udara</a:t>
            </a:r>
          </a:p>
          <a:p>
            <a:pPr algn="ctr">
              <a:lnSpc>
                <a:spcPts val="3898"/>
              </a:lnSpc>
            </a:pPr>
            <a:endParaRPr lang="en-US" sz="3143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898"/>
              </a:lnSpc>
            </a:pPr>
            <a:r>
              <a:rPr lang="en-US" sz="314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Udara terkompresi mendorong fluida keluar nozzle dengan kecepatan tinggi.</a:t>
            </a:r>
          </a:p>
          <a:p>
            <a:pPr algn="ctr">
              <a:lnSpc>
                <a:spcPts val="3898"/>
              </a:lnSpc>
            </a:pPr>
            <a:endParaRPr lang="en-US" sz="3143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3633296" y="5547521"/>
            <a:ext cx="6323851" cy="2441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314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Impuls &amp; Momentum</a:t>
            </a:r>
          </a:p>
          <a:p>
            <a:pPr algn="ctr">
              <a:lnSpc>
                <a:spcPts val="3898"/>
              </a:lnSpc>
            </a:pPr>
            <a:endParaRPr lang="en-US" sz="3143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898"/>
              </a:lnSpc>
            </a:pPr>
            <a:r>
              <a:rPr lang="en-US" sz="314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Laju perubahan massa air menentukan percepatan awal peluncuran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983084" y="5547521"/>
            <a:ext cx="6323851" cy="2441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314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Gerak Parabola</a:t>
            </a:r>
          </a:p>
          <a:p>
            <a:pPr algn="ctr">
              <a:lnSpc>
                <a:spcPts val="3898"/>
              </a:lnSpc>
            </a:pPr>
            <a:endParaRPr lang="en-US" sz="3143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898"/>
              </a:lnSpc>
            </a:pPr>
            <a:r>
              <a:rPr lang="en-US" sz="3143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Kombinasi sudut elevasi dankecepatan awal membentuk lintasan parabola.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7AEC1">
                <a:alpha val="100000"/>
              </a:srgbClr>
            </a:gs>
            <a:gs pos="50000">
              <a:srgbClr val="BEE7E8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5236784" y="2736063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8222546" y="0"/>
                </a:moveTo>
                <a:lnTo>
                  <a:pt x="0" y="0"/>
                </a:lnTo>
                <a:lnTo>
                  <a:pt x="0" y="2466764"/>
                </a:lnTo>
                <a:lnTo>
                  <a:pt x="8222546" y="2466764"/>
                </a:lnTo>
                <a:lnTo>
                  <a:pt x="822254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0323" y="7010737"/>
            <a:ext cx="18748646" cy="4032199"/>
            <a:chOff x="0" y="0"/>
            <a:chExt cx="24998195" cy="537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650035" cy="5376265"/>
            </a:xfrm>
            <a:custGeom>
              <a:avLst/>
              <a:gdLst/>
              <a:ahLst/>
              <a:cxnLst/>
              <a:rect l="l" t="t" r="r" b="b"/>
              <a:pathLst>
                <a:path w="12650035" h="5376265">
                  <a:moveTo>
                    <a:pt x="0" y="0"/>
                  </a:moveTo>
                  <a:lnTo>
                    <a:pt x="12650035" y="0"/>
                  </a:lnTo>
                  <a:lnTo>
                    <a:pt x="12650035" y="5376265"/>
                  </a:lnTo>
                  <a:lnTo>
                    <a:pt x="0" y="5376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12348160" y="0"/>
              <a:ext cx="12650035" cy="5376265"/>
            </a:xfrm>
            <a:custGeom>
              <a:avLst/>
              <a:gdLst/>
              <a:ahLst/>
              <a:cxnLst/>
              <a:rect l="l" t="t" r="r" b="b"/>
              <a:pathLst>
                <a:path w="12650035" h="5376265">
                  <a:moveTo>
                    <a:pt x="12650035" y="0"/>
                  </a:moveTo>
                  <a:lnTo>
                    <a:pt x="0" y="0"/>
                  </a:lnTo>
                  <a:lnTo>
                    <a:pt x="0" y="5376265"/>
                  </a:lnTo>
                  <a:lnTo>
                    <a:pt x="12650035" y="5376265"/>
                  </a:lnTo>
                  <a:lnTo>
                    <a:pt x="12650035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528221">
            <a:off x="14082792" y="8045101"/>
            <a:ext cx="2855758" cy="951057"/>
            <a:chOff x="0" y="0"/>
            <a:chExt cx="812800" cy="2706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70688"/>
            </a:xfrm>
            <a:custGeom>
              <a:avLst/>
              <a:gdLst/>
              <a:ahLst/>
              <a:cxnLst/>
              <a:rect l="l" t="t" r="r" b="b"/>
              <a:pathLst>
                <a:path w="812800" h="270688">
                  <a:moveTo>
                    <a:pt x="406400" y="0"/>
                  </a:moveTo>
                  <a:cubicBezTo>
                    <a:pt x="181951" y="0"/>
                    <a:pt x="0" y="60596"/>
                    <a:pt x="0" y="135344"/>
                  </a:cubicBezTo>
                  <a:cubicBezTo>
                    <a:pt x="0" y="210092"/>
                    <a:pt x="181951" y="270688"/>
                    <a:pt x="406400" y="270688"/>
                  </a:cubicBezTo>
                  <a:cubicBezTo>
                    <a:pt x="630849" y="270688"/>
                    <a:pt x="812800" y="210092"/>
                    <a:pt x="812800" y="135344"/>
                  </a:cubicBezTo>
                  <a:cubicBezTo>
                    <a:pt x="812800" y="6059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2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723"/>
              <a:ext cx="660400" cy="258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4340375" y="0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0" y="0"/>
                </a:moveTo>
                <a:lnTo>
                  <a:pt x="8222546" y="0"/>
                </a:lnTo>
                <a:lnTo>
                  <a:pt x="8222546" y="2466764"/>
                </a:lnTo>
                <a:lnTo>
                  <a:pt x="0" y="2466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-5290596" y="-368276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8222546" y="0"/>
                </a:moveTo>
                <a:lnTo>
                  <a:pt x="0" y="0"/>
                </a:lnTo>
                <a:lnTo>
                  <a:pt x="0" y="2466764"/>
                </a:lnTo>
                <a:lnTo>
                  <a:pt x="8222546" y="2466764"/>
                </a:lnTo>
                <a:lnTo>
                  <a:pt x="822254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189024" y="6803838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416885" y="6794313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230323" y="6803838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3725027" y="1224356"/>
            <a:ext cx="8040422" cy="8877573"/>
            <a:chOff x="0" y="0"/>
            <a:chExt cx="2117642" cy="233812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17642" cy="2338126"/>
            </a:xfrm>
            <a:custGeom>
              <a:avLst/>
              <a:gdLst/>
              <a:ahLst/>
              <a:cxnLst/>
              <a:rect l="l" t="t" r="r" b="b"/>
              <a:pathLst>
                <a:path w="2117642" h="2338126">
                  <a:moveTo>
                    <a:pt x="49107" y="0"/>
                  </a:moveTo>
                  <a:lnTo>
                    <a:pt x="2068535" y="0"/>
                  </a:lnTo>
                  <a:cubicBezTo>
                    <a:pt x="2095656" y="0"/>
                    <a:pt x="2117642" y="21986"/>
                    <a:pt x="2117642" y="49107"/>
                  </a:cubicBezTo>
                  <a:lnTo>
                    <a:pt x="2117642" y="2289020"/>
                  </a:lnTo>
                  <a:cubicBezTo>
                    <a:pt x="2117642" y="2316140"/>
                    <a:pt x="2095656" y="2338126"/>
                    <a:pt x="2068535" y="2338126"/>
                  </a:cubicBezTo>
                  <a:lnTo>
                    <a:pt x="49107" y="2338126"/>
                  </a:lnTo>
                  <a:cubicBezTo>
                    <a:pt x="21986" y="2338126"/>
                    <a:pt x="0" y="2316140"/>
                    <a:pt x="0" y="2289020"/>
                  </a:cubicBezTo>
                  <a:lnTo>
                    <a:pt x="0" y="49107"/>
                  </a:lnTo>
                  <a:cubicBezTo>
                    <a:pt x="0" y="21986"/>
                    <a:pt x="21986" y="0"/>
                    <a:pt x="49107" y="0"/>
                  </a:cubicBezTo>
                  <a:close/>
                </a:path>
              </a:pathLst>
            </a:custGeom>
            <a:solidFill>
              <a:srgbClr val="000000">
                <a:alpha val="29804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117642" cy="237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-1128767">
            <a:off x="14786297" y="1494120"/>
            <a:ext cx="2691519" cy="6485587"/>
          </a:xfrm>
          <a:custGeom>
            <a:avLst/>
            <a:gdLst/>
            <a:ahLst/>
            <a:cxnLst/>
            <a:rect l="l" t="t" r="r" b="b"/>
            <a:pathLst>
              <a:path w="2691519" h="6485587">
                <a:moveTo>
                  <a:pt x="0" y="0"/>
                </a:moveTo>
                <a:lnTo>
                  <a:pt x="2691519" y="0"/>
                </a:lnTo>
                <a:lnTo>
                  <a:pt x="2691519" y="6485586"/>
                </a:lnTo>
                <a:lnTo>
                  <a:pt x="0" y="64855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240991" y="737649"/>
            <a:ext cx="785844" cy="506869"/>
          </a:xfrm>
          <a:custGeom>
            <a:avLst/>
            <a:gdLst/>
            <a:ahLst/>
            <a:cxnLst/>
            <a:rect l="l" t="t" r="r" b="b"/>
            <a:pathLst>
              <a:path w="785844" h="506869">
                <a:moveTo>
                  <a:pt x="0" y="0"/>
                </a:moveTo>
                <a:lnTo>
                  <a:pt x="785844" y="0"/>
                </a:lnTo>
                <a:lnTo>
                  <a:pt x="785844" y="506869"/>
                </a:lnTo>
                <a:lnTo>
                  <a:pt x="0" y="5068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0" y="8840116"/>
            <a:ext cx="2371941" cy="1446884"/>
          </a:xfrm>
          <a:custGeom>
            <a:avLst/>
            <a:gdLst/>
            <a:ahLst/>
            <a:cxnLst/>
            <a:rect l="l" t="t" r="r" b="b"/>
            <a:pathLst>
              <a:path w="2371941" h="1446884">
                <a:moveTo>
                  <a:pt x="0" y="0"/>
                </a:moveTo>
                <a:lnTo>
                  <a:pt x="2371941" y="0"/>
                </a:lnTo>
                <a:lnTo>
                  <a:pt x="2371941" y="1446884"/>
                </a:lnTo>
                <a:lnTo>
                  <a:pt x="0" y="14468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273548" y="9258300"/>
            <a:ext cx="3929649" cy="1316432"/>
          </a:xfrm>
          <a:custGeom>
            <a:avLst/>
            <a:gdLst/>
            <a:ahLst/>
            <a:cxnLst/>
            <a:rect l="l" t="t" r="r" b="b"/>
            <a:pathLst>
              <a:path w="3929649" h="1316432">
                <a:moveTo>
                  <a:pt x="0" y="0"/>
                </a:moveTo>
                <a:lnTo>
                  <a:pt x="3929650" y="0"/>
                </a:lnTo>
                <a:lnTo>
                  <a:pt x="3929650" y="1316432"/>
                </a:lnTo>
                <a:lnTo>
                  <a:pt x="0" y="13164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3984532" y="1247574"/>
            <a:ext cx="7523799" cy="8854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Bahan Roket</a:t>
            </a:r>
          </a:p>
          <a:p>
            <a:pPr algn="l">
              <a:lnSpc>
                <a:spcPts val="3875"/>
              </a:lnSpc>
            </a:pPr>
            <a:endParaRPr lang="en-US" sz="322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 botol plastik </a:t>
            </a: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Karton tebal</a:t>
            </a: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Plastisin / Batu</a:t>
            </a: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Lakban kain</a:t>
            </a:r>
          </a:p>
          <a:p>
            <a:pPr algn="l">
              <a:lnSpc>
                <a:spcPts val="3875"/>
              </a:lnSpc>
            </a:pPr>
            <a:endParaRPr lang="en-US" sz="322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875"/>
              </a:lnSpc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Bahan Peluncur</a:t>
            </a: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Pentil ban bekas </a:t>
            </a: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Lem lilin</a:t>
            </a: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Pompa sepeda </a:t>
            </a:r>
          </a:p>
          <a:p>
            <a:pPr algn="l">
              <a:lnSpc>
                <a:spcPts val="3875"/>
              </a:lnSpc>
            </a:pPr>
            <a:endParaRPr lang="en-US" sz="322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875"/>
              </a:lnSpc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Alat Kerja</a:t>
            </a: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Gunting</a:t>
            </a: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Cutter</a:t>
            </a: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Penggaris</a:t>
            </a:r>
          </a:p>
          <a:p>
            <a:pPr marL="697346" lvl="1" indent="-348673" algn="l">
              <a:lnSpc>
                <a:spcPts val="3875"/>
              </a:lnSpc>
              <a:buFont typeface="Arial"/>
              <a:buChar char="•"/>
            </a:pPr>
            <a:r>
              <a:rPr lang="en-US" sz="32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Lem tembak</a:t>
            </a:r>
          </a:p>
          <a:p>
            <a:pPr algn="l">
              <a:lnSpc>
                <a:spcPts val="3875"/>
              </a:lnSpc>
            </a:pPr>
            <a:endParaRPr lang="en-US" sz="322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451322" y="380919"/>
            <a:ext cx="8398894" cy="827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spc="85" dirty="0">
                <a:solidFill>
                  <a:schemeClr val="accent6">
                    <a:lumMod val="75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ALAT &amp; BAHAN PRAKTIKUM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0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28700"/>
            <a:ext cx="18288000" cy="9258300"/>
          </a:xfrm>
          <a:custGeom>
            <a:avLst/>
            <a:gdLst/>
            <a:ahLst/>
            <a:cxnLst/>
            <a:rect l="l" t="t" r="r" b="b"/>
            <a:pathLst>
              <a:path w="18288000" h="9258300">
                <a:moveTo>
                  <a:pt x="0" y="0"/>
                </a:moveTo>
                <a:lnTo>
                  <a:pt x="18288000" y="0"/>
                </a:lnTo>
                <a:lnTo>
                  <a:pt x="182880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36" t="-11487" r="-173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488207" y="168019"/>
            <a:ext cx="11818810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spc="85" dirty="0">
                <a:solidFill>
                  <a:schemeClr val="accent6">
                    <a:lumMod val="75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ANATOMI &amp; AERODINAMIKA ROKET AIR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endParaRPr lang="en-US" sz="5000" spc="85" dirty="0">
              <a:solidFill>
                <a:srgbClr val="FFFFFF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7AEC1">
                <a:alpha val="100000"/>
              </a:srgbClr>
            </a:gs>
            <a:gs pos="50000">
              <a:srgbClr val="BEE7E8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908403" y="2736063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0" y="0"/>
                </a:moveTo>
                <a:lnTo>
                  <a:pt x="8222546" y="0"/>
                </a:lnTo>
                <a:lnTo>
                  <a:pt x="8222546" y="2466764"/>
                </a:lnTo>
                <a:lnTo>
                  <a:pt x="0" y="24667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799590" y="191299"/>
            <a:ext cx="8482546" cy="2544764"/>
          </a:xfrm>
          <a:custGeom>
            <a:avLst/>
            <a:gdLst/>
            <a:ahLst/>
            <a:cxnLst/>
            <a:rect l="l" t="t" r="r" b="b"/>
            <a:pathLst>
              <a:path w="8482546" h="2544764">
                <a:moveTo>
                  <a:pt x="0" y="0"/>
                </a:moveTo>
                <a:lnTo>
                  <a:pt x="8482547" y="0"/>
                </a:lnTo>
                <a:lnTo>
                  <a:pt x="8482547" y="2544764"/>
                </a:lnTo>
                <a:lnTo>
                  <a:pt x="0" y="25447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3994137" y="191299"/>
            <a:ext cx="8482546" cy="2544764"/>
          </a:xfrm>
          <a:custGeom>
            <a:avLst/>
            <a:gdLst/>
            <a:ahLst/>
            <a:cxnLst/>
            <a:rect l="l" t="t" r="r" b="b"/>
            <a:pathLst>
              <a:path w="8482546" h="2544764">
                <a:moveTo>
                  <a:pt x="8482547" y="0"/>
                </a:moveTo>
                <a:lnTo>
                  <a:pt x="0" y="0"/>
                </a:lnTo>
                <a:lnTo>
                  <a:pt x="0" y="2544764"/>
                </a:lnTo>
                <a:lnTo>
                  <a:pt x="8482547" y="2544764"/>
                </a:lnTo>
                <a:lnTo>
                  <a:pt x="848254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356528" y="8384825"/>
            <a:ext cx="3055072" cy="1344232"/>
          </a:xfrm>
          <a:custGeom>
            <a:avLst/>
            <a:gdLst/>
            <a:ahLst/>
            <a:cxnLst/>
            <a:rect l="l" t="t" r="r" b="b"/>
            <a:pathLst>
              <a:path w="3055072" h="1344232">
                <a:moveTo>
                  <a:pt x="0" y="0"/>
                </a:moveTo>
                <a:lnTo>
                  <a:pt x="3055072" y="0"/>
                </a:lnTo>
                <a:lnTo>
                  <a:pt x="3055072" y="1344232"/>
                </a:lnTo>
                <a:lnTo>
                  <a:pt x="0" y="13442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t="28127" b="33072"/>
          <a:stretch>
            <a:fillRect/>
          </a:stretch>
        </p:blipFill>
        <p:spPr>
          <a:xfrm>
            <a:off x="1943992" y="1028700"/>
            <a:ext cx="13114127" cy="9048219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14401" y="165100"/>
            <a:ext cx="14143720" cy="945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8800" spc="85" dirty="0" smtClean="0">
                <a:solidFill>
                  <a:schemeClr val="accent6">
                    <a:lumMod val="75000"/>
                  </a:schemeClr>
                </a:solidFill>
                <a:latin typeface="Luckiest Guy"/>
                <a:ea typeface="Luckiest Guy"/>
                <a:cs typeface="Luckiest Guy"/>
                <a:sym typeface="Luckiest Guy"/>
              </a:rPr>
              <a:t>LANGKAH PERCOBAAN</a:t>
            </a:r>
            <a:endParaRPr lang="en-US" sz="8800" spc="85" dirty="0">
              <a:solidFill>
                <a:schemeClr val="accent6">
                  <a:lumMod val="75000"/>
                </a:schemeClr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1" y="4207669"/>
            <a:ext cx="5181674" cy="3328988"/>
          </a:xfrm>
          <a:prstGeom prst="roundRect">
            <a:avLst>
              <a:gd name="adj" fmla="val 858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553274" y="4207669"/>
            <a:ext cx="5181674" cy="3328988"/>
          </a:xfrm>
          <a:prstGeom prst="roundRect">
            <a:avLst>
              <a:gd name="adj" fmla="val 858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2192149" y="4207669"/>
            <a:ext cx="5181674" cy="3328988"/>
          </a:xfrm>
          <a:prstGeom prst="roundRect">
            <a:avLst>
              <a:gd name="adj" fmla="val 858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171575"/>
            <a:ext cx="9335889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dirty="0" smtClean="0">
                <a:solidFill>
                  <a:srgbClr val="0F172A"/>
                </a:solidFill>
                <a:latin typeface="Plus Jakarta Sans"/>
              </a:rPr>
              <a:t>Parameter </a:t>
            </a:r>
            <a:r>
              <a:rPr sz="3600" b="1" dirty="0" err="1" smtClean="0">
                <a:solidFill>
                  <a:srgbClr val="0F172A"/>
                </a:solidFill>
                <a:latin typeface="Plus Jakarta Sans"/>
              </a:rPr>
              <a:t>Kunci</a:t>
            </a:r>
            <a:r>
              <a:rPr sz="3600" b="1" dirty="0" smtClean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600" b="1" dirty="0" err="1" smtClean="0">
                <a:solidFill>
                  <a:srgbClr val="0F172A"/>
                </a:solidFill>
                <a:latin typeface="Plus Jakarta Sans"/>
              </a:rPr>
              <a:t>Keberhasilan</a:t>
            </a:r>
            <a:r>
              <a:rPr sz="3600" b="1" dirty="0" smtClean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600" b="1" dirty="0" err="1" smtClean="0">
                <a:solidFill>
                  <a:schemeClr val="accent6">
                    <a:lumMod val="75000"/>
                  </a:schemeClr>
                </a:solidFill>
                <a:latin typeface="Plus Jakarta Sans"/>
              </a:rPr>
              <a:t>Peluncuran</a:t>
            </a:r>
            <a:endParaRPr sz="3600" b="1" dirty="0">
              <a:solidFill>
                <a:schemeClr val="accent6">
                  <a:lumMod val="75000"/>
                </a:schemeClr>
              </a:solidFill>
              <a:latin typeface="Plus Jakarta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64037" y="4793456"/>
            <a:ext cx="1282402" cy="92333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sz="7200" b="1">
                <a:solidFill>
                  <a:srgbClr val="2563EB"/>
                </a:solidFill>
                <a:latin typeface="Plus Jakarta Sans"/>
              </a:rPr>
              <a:t>1/3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395" y="5936456"/>
            <a:ext cx="1523686" cy="3539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300" b="1">
                <a:solidFill>
                  <a:srgbClr val="0F172A"/>
                </a:solidFill>
                <a:latin typeface="Plus Jakarta Sans"/>
              </a:rPr>
              <a:t>Volume Air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176" y="6407943"/>
            <a:ext cx="5584124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700">
                <a:solidFill>
                  <a:srgbClr val="64748B"/>
                </a:solidFill>
                <a:latin typeface="Plus Jakarta Sans"/>
              </a:rPr>
              <a:t>Rasio ideal massa pendorong dan volume udara tekan.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46804" y="4793456"/>
            <a:ext cx="1394613" cy="92333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sz="7200" b="1">
                <a:solidFill>
                  <a:srgbClr val="2563EB"/>
                </a:solidFill>
                <a:latin typeface="Plus Jakarta Sans"/>
              </a:rPr>
              <a:t>45°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9103" y="5936456"/>
            <a:ext cx="1930016" cy="3539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300" b="1">
                <a:solidFill>
                  <a:srgbClr val="0F172A"/>
                </a:solidFill>
                <a:latin typeface="Plus Jakarta Sans"/>
              </a:rPr>
              <a:t>Sudut Elevasi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2049" y="6407943"/>
            <a:ext cx="5584124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700">
                <a:solidFill>
                  <a:srgbClr val="64748B"/>
                </a:solidFill>
                <a:latin typeface="Plus Jakarta Sans"/>
              </a:rPr>
              <a:t>Sudut Optimum untuk jangkauan lintasan horizontal maksimum.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270025" y="4793456"/>
            <a:ext cx="1025922" cy="92333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sz="7200" b="1">
                <a:solidFill>
                  <a:srgbClr val="2563EB"/>
                </a:solidFill>
                <a:latin typeface="Plus Jakarta Sans"/>
              </a:rPr>
              <a:t>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60220" y="5936456"/>
            <a:ext cx="2645531" cy="3539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300" b="1">
                <a:solidFill>
                  <a:srgbClr val="0F172A"/>
                </a:solidFill>
                <a:latin typeface="Plus Jakarta Sans"/>
              </a:rPr>
              <a:t>PSI Tekanan Udara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990924" y="6407943"/>
            <a:ext cx="5584124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700">
                <a:solidFill>
                  <a:srgbClr val="64748B"/>
                </a:solidFill>
                <a:latin typeface="Plus Jakarta Sans"/>
              </a:rPr>
              <a:t>Batas aman tekanan kompresi pompa manual standar.</a:t>
            </a:r>
          </a:p>
        </p:txBody>
      </p:sp>
    </p:spTree>
    <p:extLst>
      <p:ext uri="{BB962C8B-B14F-4D97-AF65-F5344CB8AC3E}">
        <p14:creationId xmlns:p14="http://schemas.microsoft.com/office/powerpoint/2010/main" val="722422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4146947"/>
            <a:ext cx="5257800" cy="3393281"/>
          </a:xfrm>
          <a:prstGeom prst="roundRect">
            <a:avLst>
              <a:gd name="adj" fmla="val 673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515100" y="4146947"/>
            <a:ext cx="5257800" cy="3393281"/>
          </a:xfrm>
          <a:prstGeom prst="roundRect">
            <a:avLst>
              <a:gd name="adj" fmla="val 673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2115800" y="4146947"/>
            <a:ext cx="5257800" cy="3393281"/>
          </a:xfrm>
          <a:prstGeom prst="roundRect">
            <a:avLst>
              <a:gd name="adj" fmla="val 673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385888" y="6768702"/>
            <a:ext cx="2214563" cy="342900"/>
          </a:xfrm>
          <a:prstGeom prst="roundRect">
            <a:avLst>
              <a:gd name="adj" fmla="val 25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986588" y="6768702"/>
            <a:ext cx="2157413" cy="342900"/>
          </a:xfrm>
          <a:prstGeom prst="roundRect">
            <a:avLst>
              <a:gd name="adj" fmla="val 25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2587288" y="6768702"/>
            <a:ext cx="2000250" cy="342900"/>
          </a:xfrm>
          <a:prstGeom prst="roundRect">
            <a:avLst>
              <a:gd name="adj" fmla="val 25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888" y="4675584"/>
            <a:ext cx="300038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588" y="4675584"/>
            <a:ext cx="342900" cy="342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7288" y="4675584"/>
            <a:ext cx="342900" cy="342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14400" y="1171575"/>
            <a:ext cx="9130898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dirty="0" err="1">
                <a:solidFill>
                  <a:srgbClr val="0F172A"/>
                </a:solidFill>
                <a:latin typeface="Plus Jakarta Sans"/>
              </a:rPr>
              <a:t>Pengembangan</a:t>
            </a:r>
            <a:r>
              <a:rPr sz="3600" b="1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600" b="1" dirty="0" err="1">
                <a:solidFill>
                  <a:srgbClr val="0F172A"/>
                </a:solidFill>
                <a:latin typeface="Plus Jakarta Sans"/>
              </a:rPr>
              <a:t>Variabel</a:t>
            </a:r>
            <a:r>
              <a:rPr sz="3600" b="1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600" b="1" dirty="0" err="1">
                <a:solidFill>
                  <a:srgbClr val="0F172A"/>
                </a:solidFill>
                <a:latin typeface="Plus Jakarta Sans"/>
              </a:rPr>
              <a:t>Praktikum</a:t>
            </a:r>
            <a:r>
              <a:rPr sz="3600" b="1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600" b="1" dirty="0" err="1">
                <a:solidFill>
                  <a:srgbClr val="0F172A"/>
                </a:solidFill>
                <a:latin typeface="Plus Jakarta Sans"/>
              </a:rPr>
              <a:t>Siswa</a:t>
            </a:r>
            <a:endParaRPr sz="3600" b="1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85888" y="5047060"/>
            <a:ext cx="1982146" cy="3539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300" b="1">
                <a:solidFill>
                  <a:srgbClr val="0F172A"/>
                </a:solidFill>
                <a:latin typeface="Plus Jakarta Sans"/>
              </a:rPr>
              <a:t>Uji Volume Air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85888" y="5575697"/>
            <a:ext cx="4457700" cy="641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531"/>
              </a:lnSpc>
            </a:pPr>
            <a:r>
              <a:rPr sz="1700">
                <a:solidFill>
                  <a:srgbClr val="475569"/>
                </a:solidFill>
                <a:latin typeface="Plus Jakarta Sans"/>
              </a:rPr>
              <a:t>Siswa membandingkan jarak tempuh dengan variasi volume air (1/4, 1/3, 1/2 botol).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8763" y="6825852"/>
            <a:ext cx="207168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2563EB"/>
                </a:solidFill>
                <a:latin typeface="Plus Jakarta Sans"/>
              </a:rPr>
              <a:t>Massa vs Percepatan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6588" y="5047060"/>
            <a:ext cx="2976777" cy="3539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300" b="1">
                <a:solidFill>
                  <a:srgbClr val="0F172A"/>
                </a:solidFill>
                <a:latin typeface="Plus Jakarta Sans"/>
              </a:rPr>
              <a:t>Uji Sudut Peluncuran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86588" y="5575697"/>
            <a:ext cx="4457700" cy="641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531"/>
              </a:lnSpc>
            </a:pPr>
            <a:r>
              <a:rPr sz="1700">
                <a:solidFill>
                  <a:srgbClr val="475569"/>
                </a:solidFill>
                <a:latin typeface="Plus Jakarta Sans"/>
              </a:rPr>
              <a:t>Pengukuran jarak horizontal roket pada sudut 30°, 45°, dan 60° menggunakan busur.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29463" y="6825852"/>
            <a:ext cx="201453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2563EB"/>
                </a:solidFill>
                <a:latin typeface="Plus Jakarta Sans"/>
              </a:rPr>
              <a:t>Kinematika Parabola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587288" y="5047060"/>
            <a:ext cx="3132524" cy="3539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300" b="1">
                <a:solidFill>
                  <a:srgbClr val="0F172A"/>
                </a:solidFill>
                <a:latin typeface="Plus Jakarta Sans"/>
              </a:rPr>
              <a:t>Uji Aerodinamika Sirip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587288" y="5575697"/>
            <a:ext cx="4457700" cy="641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531"/>
              </a:lnSpc>
            </a:pPr>
            <a:r>
              <a:rPr sz="1700">
                <a:solidFill>
                  <a:srgbClr val="475569"/>
                </a:solidFill>
                <a:latin typeface="Plus Jakarta Sans"/>
              </a:rPr>
              <a:t>Menganalisis efisiensi penerbangan antara bentuk sirip trapesium, segitiga, dan delta.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30163" y="6825852"/>
            <a:ext cx="18573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2563EB"/>
                </a:solidFill>
                <a:latin typeface="Plus Jakarta Sans"/>
              </a:rPr>
              <a:t>Gaya Gesek Udara</a:t>
            </a:r>
          </a:p>
        </p:txBody>
      </p:sp>
    </p:spTree>
    <p:extLst>
      <p:ext uri="{BB962C8B-B14F-4D97-AF65-F5344CB8AC3E}">
        <p14:creationId xmlns:p14="http://schemas.microsoft.com/office/powerpoint/2010/main" val="3667464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4057651"/>
            <a:ext cx="8086725" cy="1643063"/>
          </a:xfrm>
          <a:prstGeom prst="roundRect">
            <a:avLst>
              <a:gd name="adj" fmla="val 1043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286875" y="4057651"/>
            <a:ext cx="8086725" cy="1643063"/>
          </a:xfrm>
          <a:prstGeom prst="roundRect">
            <a:avLst>
              <a:gd name="adj" fmla="val 1043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14400" y="5986463"/>
            <a:ext cx="8086725" cy="1643063"/>
          </a:xfrm>
          <a:prstGeom prst="roundRect">
            <a:avLst>
              <a:gd name="adj" fmla="val 1043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286875" y="5986463"/>
            <a:ext cx="8086725" cy="1643063"/>
          </a:xfrm>
          <a:prstGeom prst="roundRect">
            <a:avLst>
              <a:gd name="adj" fmla="val 1043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271588" y="4414838"/>
            <a:ext cx="571500" cy="571500"/>
          </a:xfrm>
          <a:prstGeom prst="roundRect">
            <a:avLst>
              <a:gd name="adj" fmla="val 2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644063" y="4414838"/>
            <a:ext cx="571500" cy="571500"/>
          </a:xfrm>
          <a:prstGeom prst="roundRect">
            <a:avLst>
              <a:gd name="adj" fmla="val 2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271588" y="6343650"/>
            <a:ext cx="571500" cy="571500"/>
          </a:xfrm>
          <a:prstGeom prst="roundRect">
            <a:avLst>
              <a:gd name="adj" fmla="val 2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644063" y="6343650"/>
            <a:ext cx="571500" cy="571500"/>
          </a:xfrm>
          <a:prstGeom prst="roundRect">
            <a:avLst>
              <a:gd name="adj" fmla="val 2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1171575"/>
            <a:ext cx="7822654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0F172A"/>
                </a:solidFill>
                <a:latin typeface="Plus Jakarta Sans"/>
              </a:rPr>
              <a:t>Integrasi Elemen Pendekatan STEM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7275" y="4562088"/>
            <a:ext cx="1000125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b="1">
                <a:solidFill>
                  <a:srgbClr val="FFFFFF"/>
                </a:solidFill>
                <a:latin typeface="Plus Jakarta Sans"/>
              </a:rPr>
              <a:t>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9750" y="4562088"/>
            <a:ext cx="1000125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b="1">
                <a:solidFill>
                  <a:srgbClr val="FFFFFF"/>
                </a:solidFill>
                <a:latin typeface="Plus Jakarta Sans"/>
              </a:rPr>
              <a:t>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7275" y="6490900"/>
            <a:ext cx="1000125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b="1">
                <a:solidFill>
                  <a:srgbClr val="FFFFFF"/>
                </a:solidFill>
                <a:latin typeface="Plus Jakarta Sans"/>
              </a:rPr>
              <a:t>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29750" y="6490900"/>
            <a:ext cx="1000125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b="1">
                <a:solidFill>
                  <a:srgbClr val="FFFFFF"/>
                </a:solidFill>
                <a:latin typeface="Plus Jakarta Sans"/>
              </a:rPr>
              <a:t>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71688" y="4414838"/>
            <a:ext cx="189474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0F172A"/>
                </a:solidFill>
                <a:latin typeface="Plus Jakarta Sans"/>
              </a:rPr>
              <a:t>Science (Sains)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71688" y="4800600"/>
            <a:ext cx="6715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>
                <a:solidFill>
                  <a:srgbClr val="475569"/>
                </a:solidFill>
                <a:latin typeface="Plus Jakarta Sans"/>
              </a:rPr>
              <a:t>Memahami Hukum III Newton, tekanan fluida, dinamika udara, dan gerak parabola.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44163" y="4414838"/>
            <a:ext cx="285533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0F172A"/>
                </a:solidFill>
                <a:latin typeface="Plus Jakarta Sans"/>
              </a:rPr>
              <a:t>Technology (Teknologi)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44163" y="4800600"/>
            <a:ext cx="6715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>
                <a:solidFill>
                  <a:srgbClr val="475569"/>
                </a:solidFill>
                <a:latin typeface="Plus Jakarta Sans"/>
              </a:rPr>
              <a:t>Penggunaan sensor video tracker / manometer untuk merekam data penerbangan.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71688" y="6343651"/>
            <a:ext cx="290784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0F172A"/>
                </a:solidFill>
                <a:latin typeface="Plus Jakarta Sans"/>
              </a:rPr>
              <a:t>Engineering (Rekayasa)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71688" y="6729413"/>
            <a:ext cx="6715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>
                <a:solidFill>
                  <a:srgbClr val="475569"/>
                </a:solidFill>
                <a:latin typeface="Plus Jakarta Sans"/>
              </a:rPr>
              <a:t>Mendesain nose cone, merancang letak sirip, dan membuat mekanisme peluncur kedap.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44163" y="6343651"/>
            <a:ext cx="318677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0F172A"/>
                </a:solidFill>
                <a:latin typeface="Plus Jakarta Sans"/>
              </a:rPr>
              <a:t>Mathematics (Matematika)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44163" y="6729413"/>
            <a:ext cx="6715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>
                <a:solidFill>
                  <a:srgbClr val="475569"/>
                </a:solidFill>
                <a:latin typeface="Plus Jakarta Sans"/>
              </a:rPr>
              <a:t>Kalkulasi rasio volume, perhitungan rasio massa roket, serta grafik hubungan v vs s.</a:t>
            </a:r>
          </a:p>
        </p:txBody>
      </p:sp>
    </p:spTree>
    <p:extLst>
      <p:ext uri="{BB962C8B-B14F-4D97-AF65-F5344CB8AC3E}">
        <p14:creationId xmlns:p14="http://schemas.microsoft.com/office/powerpoint/2010/main" val="897716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7AEC1">
                <a:alpha val="100000"/>
              </a:srgbClr>
            </a:gs>
            <a:gs pos="50000">
              <a:srgbClr val="BEE7E8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13755" y="4736913"/>
            <a:ext cx="4116759" cy="2425991"/>
          </a:xfrm>
          <a:custGeom>
            <a:avLst/>
            <a:gdLst/>
            <a:ahLst/>
            <a:cxnLst/>
            <a:rect l="l" t="t" r="r" b="b"/>
            <a:pathLst>
              <a:path w="11697035" h="4444873">
                <a:moveTo>
                  <a:pt x="0" y="0"/>
                </a:moveTo>
                <a:lnTo>
                  <a:pt x="11697034" y="0"/>
                </a:lnTo>
                <a:lnTo>
                  <a:pt x="11697034" y="4444873"/>
                </a:lnTo>
                <a:lnTo>
                  <a:pt x="0" y="4444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0323" y="7010737"/>
            <a:ext cx="18748646" cy="4032199"/>
            <a:chOff x="0" y="0"/>
            <a:chExt cx="24998195" cy="537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650035" cy="5376265"/>
            </a:xfrm>
            <a:custGeom>
              <a:avLst/>
              <a:gdLst/>
              <a:ahLst/>
              <a:cxnLst/>
              <a:rect l="l" t="t" r="r" b="b"/>
              <a:pathLst>
                <a:path w="12650035" h="5376265">
                  <a:moveTo>
                    <a:pt x="0" y="0"/>
                  </a:moveTo>
                  <a:lnTo>
                    <a:pt x="12650035" y="0"/>
                  </a:lnTo>
                  <a:lnTo>
                    <a:pt x="12650035" y="5376265"/>
                  </a:lnTo>
                  <a:lnTo>
                    <a:pt x="0" y="5376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12348160" y="0"/>
              <a:ext cx="12650035" cy="5376265"/>
            </a:xfrm>
            <a:custGeom>
              <a:avLst/>
              <a:gdLst/>
              <a:ahLst/>
              <a:cxnLst/>
              <a:rect l="l" t="t" r="r" b="b"/>
              <a:pathLst>
                <a:path w="12650035" h="5376265">
                  <a:moveTo>
                    <a:pt x="12650035" y="0"/>
                  </a:moveTo>
                  <a:lnTo>
                    <a:pt x="0" y="0"/>
                  </a:lnTo>
                  <a:lnTo>
                    <a:pt x="0" y="5376265"/>
                  </a:lnTo>
                  <a:lnTo>
                    <a:pt x="12650035" y="5376265"/>
                  </a:lnTo>
                  <a:lnTo>
                    <a:pt x="12650035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 rot="549825">
            <a:off x="957528" y="6714401"/>
            <a:ext cx="2611633" cy="3529234"/>
          </a:xfrm>
          <a:custGeom>
            <a:avLst/>
            <a:gdLst/>
            <a:ahLst/>
            <a:cxnLst/>
            <a:rect l="l" t="t" r="r" b="b"/>
            <a:pathLst>
              <a:path w="2611633" h="3529234">
                <a:moveTo>
                  <a:pt x="0" y="0"/>
                </a:moveTo>
                <a:lnTo>
                  <a:pt x="2611633" y="0"/>
                </a:lnTo>
                <a:lnTo>
                  <a:pt x="2611633" y="3529234"/>
                </a:lnTo>
                <a:lnTo>
                  <a:pt x="0" y="3529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769957" y="8479018"/>
            <a:ext cx="3800709" cy="2717507"/>
          </a:xfrm>
          <a:custGeom>
            <a:avLst/>
            <a:gdLst/>
            <a:ahLst/>
            <a:cxnLst/>
            <a:rect l="l" t="t" r="r" b="b"/>
            <a:pathLst>
              <a:path w="3800709" h="2717507">
                <a:moveTo>
                  <a:pt x="0" y="0"/>
                </a:moveTo>
                <a:lnTo>
                  <a:pt x="3800710" y="0"/>
                </a:lnTo>
                <a:lnTo>
                  <a:pt x="3800710" y="2717507"/>
                </a:lnTo>
                <a:lnTo>
                  <a:pt x="0" y="27175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407050" y="243485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0" y="0"/>
                </a:moveTo>
                <a:lnTo>
                  <a:pt x="8222546" y="0"/>
                </a:lnTo>
                <a:lnTo>
                  <a:pt x="8222546" y="2466764"/>
                </a:lnTo>
                <a:lnTo>
                  <a:pt x="0" y="24667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-4341596" y="243485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8222546" y="0"/>
                </a:moveTo>
                <a:lnTo>
                  <a:pt x="0" y="0"/>
                </a:lnTo>
                <a:lnTo>
                  <a:pt x="0" y="2466764"/>
                </a:lnTo>
                <a:lnTo>
                  <a:pt x="8222546" y="2466764"/>
                </a:lnTo>
                <a:lnTo>
                  <a:pt x="8222546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189024" y="6803838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416885" y="6794313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230323" y="6803838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3203004" y="3193863"/>
            <a:ext cx="11881993" cy="3086100"/>
            <a:chOff x="0" y="0"/>
            <a:chExt cx="3129414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29414" cy="812800"/>
            </a:xfrm>
            <a:custGeom>
              <a:avLst/>
              <a:gdLst/>
              <a:ahLst/>
              <a:cxnLst/>
              <a:rect l="l" t="t" r="r" b="b"/>
              <a:pathLst>
                <a:path w="3129414" h="812800">
                  <a:moveTo>
                    <a:pt x="33230" y="0"/>
                  </a:moveTo>
                  <a:lnTo>
                    <a:pt x="3096184" y="0"/>
                  </a:lnTo>
                  <a:cubicBezTo>
                    <a:pt x="3104997" y="0"/>
                    <a:pt x="3113449" y="3501"/>
                    <a:pt x="3119681" y="9733"/>
                  </a:cubicBezTo>
                  <a:cubicBezTo>
                    <a:pt x="3125913" y="15965"/>
                    <a:pt x="3129414" y="24417"/>
                    <a:pt x="3129414" y="33230"/>
                  </a:cubicBezTo>
                  <a:lnTo>
                    <a:pt x="3129414" y="779570"/>
                  </a:lnTo>
                  <a:cubicBezTo>
                    <a:pt x="3129414" y="788383"/>
                    <a:pt x="3125913" y="796835"/>
                    <a:pt x="3119681" y="803067"/>
                  </a:cubicBezTo>
                  <a:cubicBezTo>
                    <a:pt x="3113449" y="809299"/>
                    <a:pt x="3104997" y="812800"/>
                    <a:pt x="3096184" y="812800"/>
                  </a:cubicBezTo>
                  <a:lnTo>
                    <a:pt x="33230" y="812800"/>
                  </a:lnTo>
                  <a:cubicBezTo>
                    <a:pt x="24417" y="812800"/>
                    <a:pt x="15965" y="809299"/>
                    <a:pt x="9733" y="803067"/>
                  </a:cubicBezTo>
                  <a:cubicBezTo>
                    <a:pt x="3501" y="796835"/>
                    <a:pt x="0" y="788383"/>
                    <a:pt x="0" y="779570"/>
                  </a:cubicBezTo>
                  <a:lnTo>
                    <a:pt x="0" y="33230"/>
                  </a:lnTo>
                  <a:cubicBezTo>
                    <a:pt x="0" y="24417"/>
                    <a:pt x="3501" y="15965"/>
                    <a:pt x="9733" y="9733"/>
                  </a:cubicBezTo>
                  <a:cubicBezTo>
                    <a:pt x="15965" y="3501"/>
                    <a:pt x="24417" y="0"/>
                    <a:pt x="33230" y="0"/>
                  </a:cubicBezTo>
                  <a:close/>
                </a:path>
              </a:pathLst>
            </a:custGeom>
            <a:solidFill>
              <a:srgbClr val="000000">
                <a:alpha val="29804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129414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flipH="1">
            <a:off x="14407050" y="4955028"/>
            <a:ext cx="3880950" cy="6468250"/>
          </a:xfrm>
          <a:custGeom>
            <a:avLst/>
            <a:gdLst/>
            <a:ahLst/>
            <a:cxnLst/>
            <a:rect l="l" t="t" r="r" b="b"/>
            <a:pathLst>
              <a:path w="3880950" h="6468250">
                <a:moveTo>
                  <a:pt x="3880950" y="0"/>
                </a:moveTo>
                <a:lnTo>
                  <a:pt x="0" y="0"/>
                </a:lnTo>
                <a:lnTo>
                  <a:pt x="0" y="6468249"/>
                </a:lnTo>
                <a:lnTo>
                  <a:pt x="3880950" y="6468249"/>
                </a:lnTo>
                <a:lnTo>
                  <a:pt x="388095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757012" y="3716341"/>
            <a:ext cx="10773977" cy="2003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8"/>
              </a:lnSpc>
            </a:pPr>
            <a:r>
              <a:rPr lang="en-US" sz="3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Roket meluncur karena gaya dorong dari gas hasil pembakaran. Prinsip kerjanya mengikuti Hukum III Newton dan dimanfaatkan untuk penelitian, komunikasi, serta eksplorasi luar angkasa.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80933" y="1812669"/>
            <a:ext cx="4926135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spc="85">
                <a:solidFill>
                  <a:srgbClr val="FFFFFF"/>
                </a:solidFill>
                <a:latin typeface="Luckiest Guy"/>
                <a:ea typeface="Luckiest Guy"/>
                <a:cs typeface="Luckiest Guy"/>
                <a:sym typeface="Luckiest Guy"/>
              </a:rPr>
              <a:t>KESIMPULAN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7AEC1">
                <a:alpha val="100000"/>
              </a:srgbClr>
            </a:gs>
            <a:gs pos="50000">
              <a:srgbClr val="BEE7E8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76478" y="3910118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0" y="0"/>
                </a:moveTo>
                <a:lnTo>
                  <a:pt x="8222546" y="0"/>
                </a:lnTo>
                <a:lnTo>
                  <a:pt x="8222546" y="2466764"/>
                </a:lnTo>
                <a:lnTo>
                  <a:pt x="0" y="2466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560134" y="3910118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8222546" y="0"/>
                </a:moveTo>
                <a:lnTo>
                  <a:pt x="0" y="0"/>
                </a:lnTo>
                <a:lnTo>
                  <a:pt x="0" y="2466764"/>
                </a:lnTo>
                <a:lnTo>
                  <a:pt x="8222546" y="2466764"/>
                </a:lnTo>
                <a:lnTo>
                  <a:pt x="822254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522805" y="4999803"/>
            <a:ext cx="7315200" cy="2560320"/>
          </a:xfrm>
          <a:custGeom>
            <a:avLst/>
            <a:gdLst/>
            <a:ahLst/>
            <a:cxnLst/>
            <a:rect l="l" t="t" r="r" b="b"/>
            <a:pathLst>
              <a:path w="7315200" h="2560320">
                <a:moveTo>
                  <a:pt x="0" y="0"/>
                </a:moveTo>
                <a:lnTo>
                  <a:pt x="7315200" y="0"/>
                </a:lnTo>
                <a:lnTo>
                  <a:pt x="7315200" y="2560320"/>
                </a:lnTo>
                <a:lnTo>
                  <a:pt x="0" y="25603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1560134" y="4999803"/>
            <a:ext cx="7315200" cy="2560320"/>
          </a:xfrm>
          <a:custGeom>
            <a:avLst/>
            <a:gdLst/>
            <a:ahLst/>
            <a:cxnLst/>
            <a:rect l="l" t="t" r="r" b="b"/>
            <a:pathLst>
              <a:path w="7315200" h="2560320">
                <a:moveTo>
                  <a:pt x="7315200" y="0"/>
                </a:moveTo>
                <a:lnTo>
                  <a:pt x="0" y="0"/>
                </a:lnTo>
                <a:lnTo>
                  <a:pt x="0" y="2560320"/>
                </a:lnTo>
                <a:lnTo>
                  <a:pt x="7315200" y="256032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230323" y="6767268"/>
            <a:ext cx="18748646" cy="4032199"/>
            <a:chOff x="0" y="0"/>
            <a:chExt cx="24998195" cy="53762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650035" cy="5376265"/>
            </a:xfrm>
            <a:custGeom>
              <a:avLst/>
              <a:gdLst/>
              <a:ahLst/>
              <a:cxnLst/>
              <a:rect l="l" t="t" r="r" b="b"/>
              <a:pathLst>
                <a:path w="12650035" h="5376265">
                  <a:moveTo>
                    <a:pt x="0" y="0"/>
                  </a:moveTo>
                  <a:lnTo>
                    <a:pt x="12650035" y="0"/>
                  </a:lnTo>
                  <a:lnTo>
                    <a:pt x="12650035" y="5376265"/>
                  </a:lnTo>
                  <a:lnTo>
                    <a:pt x="0" y="5376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flipH="1">
              <a:off x="12348160" y="0"/>
              <a:ext cx="12650035" cy="5376265"/>
            </a:xfrm>
            <a:custGeom>
              <a:avLst/>
              <a:gdLst/>
              <a:ahLst/>
              <a:cxnLst/>
              <a:rect l="l" t="t" r="r" b="b"/>
              <a:pathLst>
                <a:path w="12650035" h="5376265">
                  <a:moveTo>
                    <a:pt x="12650035" y="0"/>
                  </a:moveTo>
                  <a:lnTo>
                    <a:pt x="0" y="0"/>
                  </a:lnTo>
                  <a:lnTo>
                    <a:pt x="0" y="5376265"/>
                  </a:lnTo>
                  <a:lnTo>
                    <a:pt x="12650035" y="5376265"/>
                  </a:lnTo>
                  <a:lnTo>
                    <a:pt x="12650035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3626034" y="8585737"/>
            <a:ext cx="3838090" cy="1278204"/>
            <a:chOff x="0" y="0"/>
            <a:chExt cx="812800" cy="2706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70688"/>
            </a:xfrm>
            <a:custGeom>
              <a:avLst/>
              <a:gdLst/>
              <a:ahLst/>
              <a:cxnLst/>
              <a:rect l="l" t="t" r="r" b="b"/>
              <a:pathLst>
                <a:path w="812800" h="270688">
                  <a:moveTo>
                    <a:pt x="406400" y="0"/>
                  </a:moveTo>
                  <a:cubicBezTo>
                    <a:pt x="181951" y="0"/>
                    <a:pt x="0" y="60596"/>
                    <a:pt x="0" y="135344"/>
                  </a:cubicBezTo>
                  <a:cubicBezTo>
                    <a:pt x="0" y="210092"/>
                    <a:pt x="181951" y="270688"/>
                    <a:pt x="406400" y="270688"/>
                  </a:cubicBezTo>
                  <a:cubicBezTo>
                    <a:pt x="630849" y="270688"/>
                    <a:pt x="812800" y="210092"/>
                    <a:pt x="812800" y="135344"/>
                  </a:cubicBezTo>
                  <a:cubicBezTo>
                    <a:pt x="812800" y="6059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24706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-12723"/>
              <a:ext cx="660400" cy="258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3799590" y="3046786"/>
            <a:ext cx="3459710" cy="6178053"/>
          </a:xfrm>
          <a:custGeom>
            <a:avLst/>
            <a:gdLst/>
            <a:ahLst/>
            <a:cxnLst/>
            <a:rect l="l" t="t" r="r" b="b"/>
            <a:pathLst>
              <a:path w="3459710" h="6178053">
                <a:moveTo>
                  <a:pt x="0" y="0"/>
                </a:moveTo>
                <a:lnTo>
                  <a:pt x="3459710" y="0"/>
                </a:lnTo>
                <a:lnTo>
                  <a:pt x="3459710" y="6178053"/>
                </a:lnTo>
                <a:lnTo>
                  <a:pt x="0" y="61780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28700" y="5143500"/>
            <a:ext cx="2777725" cy="4629541"/>
          </a:xfrm>
          <a:custGeom>
            <a:avLst/>
            <a:gdLst/>
            <a:ahLst/>
            <a:cxnLst/>
            <a:rect l="l" t="t" r="r" b="b"/>
            <a:pathLst>
              <a:path w="2777725" h="4629541">
                <a:moveTo>
                  <a:pt x="0" y="0"/>
                </a:moveTo>
                <a:lnTo>
                  <a:pt x="2777725" y="0"/>
                </a:lnTo>
                <a:lnTo>
                  <a:pt x="2777725" y="4629541"/>
                </a:lnTo>
                <a:lnTo>
                  <a:pt x="0" y="46295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797130" y="8081959"/>
            <a:ext cx="3800709" cy="2717507"/>
          </a:xfrm>
          <a:custGeom>
            <a:avLst/>
            <a:gdLst/>
            <a:ahLst/>
            <a:cxnLst/>
            <a:rect l="l" t="t" r="r" b="b"/>
            <a:pathLst>
              <a:path w="3800709" h="2717507">
                <a:moveTo>
                  <a:pt x="0" y="0"/>
                </a:moveTo>
                <a:lnTo>
                  <a:pt x="3800710" y="0"/>
                </a:lnTo>
                <a:lnTo>
                  <a:pt x="3800710" y="2717507"/>
                </a:lnTo>
                <a:lnTo>
                  <a:pt x="0" y="27175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407050" y="243485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0" y="0"/>
                </a:moveTo>
                <a:lnTo>
                  <a:pt x="8222546" y="0"/>
                </a:lnTo>
                <a:lnTo>
                  <a:pt x="8222546" y="2466764"/>
                </a:lnTo>
                <a:lnTo>
                  <a:pt x="0" y="24667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>
            <a:off x="-4341596" y="243485"/>
            <a:ext cx="8222546" cy="2466764"/>
          </a:xfrm>
          <a:custGeom>
            <a:avLst/>
            <a:gdLst/>
            <a:ahLst/>
            <a:cxnLst/>
            <a:rect l="l" t="t" r="r" b="b"/>
            <a:pathLst>
              <a:path w="8222546" h="2466764">
                <a:moveTo>
                  <a:pt x="8222546" y="0"/>
                </a:moveTo>
                <a:lnTo>
                  <a:pt x="0" y="0"/>
                </a:lnTo>
                <a:lnTo>
                  <a:pt x="0" y="2466764"/>
                </a:lnTo>
                <a:lnTo>
                  <a:pt x="8222546" y="2466764"/>
                </a:lnTo>
                <a:lnTo>
                  <a:pt x="822254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4189024" y="6560369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416885" y="6550844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-230323" y="6560369"/>
            <a:ext cx="923490" cy="1009279"/>
          </a:xfrm>
          <a:custGeom>
            <a:avLst/>
            <a:gdLst/>
            <a:ahLst/>
            <a:cxnLst/>
            <a:rect l="l" t="t" r="r" b="b"/>
            <a:pathLst>
              <a:path w="923490" h="1009279">
                <a:moveTo>
                  <a:pt x="0" y="0"/>
                </a:moveTo>
                <a:lnTo>
                  <a:pt x="923490" y="0"/>
                </a:lnTo>
                <a:lnTo>
                  <a:pt x="923490" y="1009279"/>
                </a:lnTo>
                <a:lnTo>
                  <a:pt x="0" y="1009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616464" y="8111251"/>
            <a:ext cx="3055072" cy="1344232"/>
          </a:xfrm>
          <a:custGeom>
            <a:avLst/>
            <a:gdLst/>
            <a:ahLst/>
            <a:cxnLst/>
            <a:rect l="l" t="t" r="r" b="b"/>
            <a:pathLst>
              <a:path w="3055072" h="1344232">
                <a:moveTo>
                  <a:pt x="0" y="0"/>
                </a:moveTo>
                <a:lnTo>
                  <a:pt x="3055072" y="0"/>
                </a:lnTo>
                <a:lnTo>
                  <a:pt x="3055072" y="1344232"/>
                </a:lnTo>
                <a:lnTo>
                  <a:pt x="0" y="13442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5850902" y="4014939"/>
            <a:ext cx="6586196" cy="984864"/>
            <a:chOff x="0" y="0"/>
            <a:chExt cx="1734636" cy="25938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734636" cy="259388"/>
            </a:xfrm>
            <a:custGeom>
              <a:avLst/>
              <a:gdLst/>
              <a:ahLst/>
              <a:cxnLst/>
              <a:rect l="l" t="t" r="r" b="b"/>
              <a:pathLst>
                <a:path w="1734636" h="259388">
                  <a:moveTo>
                    <a:pt x="117548" y="0"/>
                  </a:moveTo>
                  <a:lnTo>
                    <a:pt x="1617088" y="0"/>
                  </a:lnTo>
                  <a:cubicBezTo>
                    <a:pt x="1682008" y="0"/>
                    <a:pt x="1734636" y="52628"/>
                    <a:pt x="1734636" y="117548"/>
                  </a:cubicBezTo>
                  <a:lnTo>
                    <a:pt x="1734636" y="141840"/>
                  </a:lnTo>
                  <a:cubicBezTo>
                    <a:pt x="1734636" y="173016"/>
                    <a:pt x="1722251" y="202915"/>
                    <a:pt x="1700207" y="224959"/>
                  </a:cubicBezTo>
                  <a:cubicBezTo>
                    <a:pt x="1678163" y="247004"/>
                    <a:pt x="1648264" y="259388"/>
                    <a:pt x="1617088" y="259388"/>
                  </a:cubicBezTo>
                  <a:lnTo>
                    <a:pt x="117548" y="259388"/>
                  </a:lnTo>
                  <a:cubicBezTo>
                    <a:pt x="52628" y="259388"/>
                    <a:pt x="0" y="206760"/>
                    <a:pt x="0" y="141840"/>
                  </a:cubicBezTo>
                  <a:lnTo>
                    <a:pt x="0" y="117548"/>
                  </a:lnTo>
                  <a:cubicBezTo>
                    <a:pt x="0" y="52628"/>
                    <a:pt x="52628" y="0"/>
                    <a:pt x="117548" y="0"/>
                  </a:cubicBezTo>
                  <a:close/>
                </a:path>
              </a:pathLst>
            </a:custGeom>
            <a:solidFill>
              <a:srgbClr val="C8D1D9"/>
            </a:solidFill>
            <a:ln w="95250" cap="rnd">
              <a:solidFill>
                <a:srgbClr val="BB1A00"/>
              </a:solidFill>
              <a:prstDash val="solid"/>
              <a:round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734636" cy="29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 flipH="1">
            <a:off x="3400286" y="3195901"/>
            <a:ext cx="961328" cy="672930"/>
          </a:xfrm>
          <a:custGeom>
            <a:avLst/>
            <a:gdLst/>
            <a:ahLst/>
            <a:cxnLst/>
            <a:rect l="l" t="t" r="r" b="b"/>
            <a:pathLst>
              <a:path w="961328" h="672930">
                <a:moveTo>
                  <a:pt x="961328" y="0"/>
                </a:moveTo>
                <a:lnTo>
                  <a:pt x="0" y="0"/>
                </a:lnTo>
                <a:lnTo>
                  <a:pt x="0" y="672930"/>
                </a:lnTo>
                <a:lnTo>
                  <a:pt x="961328" y="672930"/>
                </a:lnTo>
                <a:lnTo>
                  <a:pt x="961328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5278903" y="2117557"/>
            <a:ext cx="7730195" cy="1344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7799" spc="132">
                <a:solidFill>
                  <a:srgbClr val="FFFFFF"/>
                </a:solidFill>
                <a:latin typeface="Luckiest Guy"/>
                <a:ea typeface="Luckiest Guy"/>
                <a:cs typeface="Luckiest Guy"/>
                <a:sym typeface="Luckiest Guy"/>
              </a:rPr>
              <a:t>TERIMA KASIH!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148980" y="4137484"/>
            <a:ext cx="5990041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BB1A00"/>
                </a:solidFill>
                <a:latin typeface="Poppins Bold"/>
                <a:ea typeface="Poppins Bold"/>
                <a:cs typeface="Poppins Bold"/>
                <a:sym typeface="Poppins Bold"/>
              </a:rPr>
              <a:t>SEMOGA BERMANFAAT!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</TotalTime>
  <Words>323</Words>
  <Application>Microsoft Office PowerPoint</Application>
  <PresentationFormat>Custom</PresentationFormat>
  <Paragraphs>72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Luckiest Guy</vt:lpstr>
      <vt:lpstr>Wingdings 2</vt:lpstr>
      <vt:lpstr>Verdana</vt:lpstr>
      <vt:lpstr>Plus Jakarta Sans</vt:lpstr>
      <vt:lpstr>Poppins Bold</vt:lpstr>
      <vt:lpstr>Lucida Sans Unicode</vt:lpstr>
      <vt:lpstr>Wingdings 3</vt:lpstr>
      <vt:lpstr>Poppins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Roket Air</dc:title>
  <cp:lastModifiedBy>Admin</cp:lastModifiedBy>
  <cp:revision>4</cp:revision>
  <dcterms:created xsi:type="dcterms:W3CDTF">2006-08-16T00:00:00Z</dcterms:created>
  <dcterms:modified xsi:type="dcterms:W3CDTF">2026-09-25T05:27:02Z</dcterms:modified>
  <dc:identifier>DAHWHHy052c</dc:identifier>
</cp:coreProperties>
</file>