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1260" y="3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966960" y="320040"/>
            <a:ext cx="1280160" cy="1280160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44200" y="1005840"/>
            <a:ext cx="640080" cy="640080"/>
          </a:xfrm>
          <a:prstGeom prst="ellipse">
            <a:avLst/>
          </a:prstGeom>
          <a:solidFill>
            <a:srgbClr val="1349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68773" y="5413443"/>
            <a:ext cx="1097280" cy="1097280"/>
          </a:xfrm>
          <a:prstGeom prst="ellipse">
            <a:avLst/>
          </a:prstGeom>
          <a:solidFill>
            <a:srgbClr val="1349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40080"/>
            <a:ext cx="88138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DISEMINASI PENGGUNAAN SIDAKOTA</a:t>
            </a:r>
          </a:p>
          <a:p>
            <a:pPr>
              <a:defRPr sz="2400" b="1">
                <a:solidFill>
                  <a:srgbClr val="00C9DC"/>
                </a:solidFill>
              </a:defRPr>
            </a:pPr>
            <a:r>
              <a:t>Untuk Anggota MGMP PKn SMK Kabupaten Aceh Tamiang</a:t>
            </a:r>
          </a:p>
          <a:p>
            <a:pPr>
              <a:defRPr sz="1600">
                <a:solidFill>
                  <a:srgbClr val="C3D7F5"/>
                </a:solidFill>
              </a:defRPr>
            </a:pPr>
            <a:r>
              <a:t>Sistem digital pengelolaan kegiatan MGMP Aceh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258325" y="4638816"/>
            <a:ext cx="4217395" cy="925406"/>
          </a:xfrm>
          <a:prstGeom prst="roundRect">
            <a:avLst/>
          </a:prstGeom>
          <a:solidFill>
            <a:srgbClr val="0D3069"/>
          </a:solidFill>
          <a:ln>
            <a:solidFill>
              <a:srgbClr val="2A6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85330" y="4762058"/>
            <a:ext cx="2161233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FFFFFF"/>
                </a:solidFill>
              </a:defRPr>
            </a:pPr>
            <a:r>
              <a:rPr lang="en-US" dirty="0" smtClean="0"/>
              <a:t>Oleh:</a:t>
            </a:r>
            <a:endParaRPr dirty="0"/>
          </a:p>
          <a:p>
            <a:pPr>
              <a:defRPr sz="2700" b="1">
                <a:solidFill>
                  <a:srgbClr val="00C9DC"/>
                </a:solidFill>
              </a:defRPr>
            </a:pPr>
            <a:r>
              <a:rPr lang="en-US" dirty="0" smtClean="0"/>
              <a:t>KARYATI, S.Pd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466053" y="5715000"/>
            <a:ext cx="6211893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rPr dirty="0"/>
              <a:t>Kolaboratif • Tertib • Terpantau • Terbukti • Mudah ditindaklanjuti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571" y="2276388"/>
            <a:ext cx="3126470" cy="2960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Tujuan Diseminasi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CD7FF"/>
                </a:solidFill>
                <a:latin typeface="Aptos"/>
              </a:defRPr>
            </a:pPr>
            <a:r>
              <a:t>Menyamakan pemahaman dan memastikan anggota MGMP siap menggunakan SIDAKOTA.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10789920" cy="4480560"/>
          </a:xfrm>
          <a:prstGeom prst="roundRect">
            <a:avLst/>
          </a:prstGeom>
          <a:solidFill>
            <a:srgbClr val="102A5B"/>
          </a:solidFill>
          <a:ln>
            <a:solidFill>
              <a:srgbClr val="2B5A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C9DC"/>
                </a:solidFill>
              </a:defRPr>
            </a:pPr>
            <a:r>
              <a:t>Fokus Diseminasi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1984248"/>
            <a:ext cx="103327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Memahami fungsi SIDAKOTA sebagai sistem terintegrasi pengelolaan MGMP.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Mengetahui alur pendaftaran, keanggotaan, jadwal, absensi, materi, dan pelaporan.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Memastikan setiap anggota MGMP PKn SMK aktif melakukan check-in dan check-out.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Mendorong dokumentasi kegiatan yang tertib, transparan, dan mudah dipantau.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Menjadikan data kegiatan sebagai dasar evaluasi dan tindak lanjut MGMP.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510528"/>
            <a:ext cx="11201400" cy="18288"/>
          </a:xfrm>
          <a:prstGeom prst="rect">
            <a:avLst/>
          </a:prstGeom>
          <a:solidFill>
            <a:srgbClr val="285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6565392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A0BEE6"/>
                </a:solidFill>
              </a:defRPr>
            </a:pPr>
            <a:r>
              <a:t>Diseminasi SIDAKOTA • MGMP Pendidikan Pancasila/PKn SMK Kabupaten Aceh Tamiang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528816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BEE6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Apa Itu SIDAKOTA?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931412" y="1316736"/>
            <a:ext cx="5657088" cy="4535424"/>
          </a:xfrm>
          <a:prstGeom prst="roundRect">
            <a:avLst/>
          </a:prstGeom>
          <a:solidFill>
            <a:srgbClr val="102A5B"/>
          </a:solidFill>
          <a:ln>
            <a:solidFill>
              <a:srgbClr val="2B5A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8612" y="1554480"/>
            <a:ext cx="167584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C9DC"/>
                </a:solidFill>
              </a:defRPr>
            </a:pPr>
            <a:r>
              <a:rPr sz="2000"/>
              <a:t>Tujuan Utama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88612" y="2103120"/>
            <a:ext cx="5022088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SIDAKOTA menyediakan satu sistem untuk pendaftaran, verifikasi, anggota, kegiatan, absensi, pelaporan, dan monitoring MGMP.</a:t>
            </a:r>
          </a:p>
          <a:p>
            <a:pPr>
              <a:spcAft>
                <a:spcPts val="900"/>
              </a:spcAft>
              <a:defRPr sz="16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Tujuan utama: menjadikan seluruh kegiatan MGMP lebih tertib, terpantau, terbukti, dan mudah ditindaklanjuti.</a:t>
            </a:r>
          </a:p>
          <a:p>
            <a:pPr>
              <a:spcAft>
                <a:spcPts val="900"/>
              </a:spcAft>
              <a:defRPr sz="16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Untuk MGMP PKn SMK Aceh Tamiang, platform ini dapat menjadi pusat administrasi dan bukti kegiatan.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201400" cy="18288"/>
          </a:xfrm>
          <a:prstGeom prst="rect">
            <a:avLst/>
          </a:prstGeom>
          <a:solidFill>
            <a:srgbClr val="285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A0BEE6"/>
                </a:solidFill>
              </a:defRPr>
            </a:pPr>
            <a:r>
              <a:t>Diseminasi SIDAKOTA • MGMP Pendidikan Pancasila/PKn SMK Kabupaten Aceh Tamiang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0" y="6528816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BEE6"/>
                </a:solidFill>
              </a:defRPr>
            </a:pPr>
            <a:r>
              <a:t>3</a:t>
            </a:r>
          </a:p>
        </p:txBody>
      </p:sp>
      <p:sp>
        <p:nvSpPr>
          <p:cNvPr id="12" name="Oval 11"/>
          <p:cNvSpPr/>
          <p:nvPr/>
        </p:nvSpPr>
        <p:spPr>
          <a:xfrm>
            <a:off x="502920" y="4963668"/>
            <a:ext cx="1280160" cy="1280160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463040" y="5448300"/>
            <a:ext cx="640080" cy="640080"/>
          </a:xfrm>
          <a:prstGeom prst="ellipse">
            <a:avLst/>
          </a:prstGeom>
          <a:solidFill>
            <a:srgbClr val="1349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705995" y="640047"/>
            <a:ext cx="536493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BCD7FF"/>
                </a:solidFill>
                <a:latin typeface="Aptos"/>
              </a:defRPr>
            </a:pPr>
            <a:r>
              <a:rPr sz="1600" dirty="0"/>
              <a:t>Ruang kolaborasi digital untuk pengelolaan MGMP Aceh.</a:t>
            </a:r>
          </a:p>
        </p:txBody>
      </p:sp>
      <p:pic>
        <p:nvPicPr>
          <p:cNvPr id="8" name="Picture 7" descr="WhatsApp Image 2026-08-09 at 09.17.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120" y="1207201"/>
            <a:ext cx="9168680" cy="515738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02920" y="6510528"/>
            <a:ext cx="11201400" cy="18288"/>
          </a:xfrm>
          <a:prstGeom prst="rect">
            <a:avLst/>
          </a:prstGeom>
          <a:solidFill>
            <a:srgbClr val="285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94360" y="6565392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A0BEE6"/>
                </a:solidFill>
              </a:defRPr>
            </a:pPr>
            <a:r>
              <a:t>Diseminasi SIDAKOTA • MGMP Pendidikan Pancasila/PKn SMK Kabupaten Aceh Tamiang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0" y="6528816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BEE6"/>
                </a:solidFill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89891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Alur Digital Pengelolaan MGMP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CD7FF"/>
                </a:solidFill>
                <a:latin typeface="Aptos"/>
              </a:defRPr>
            </a:pPr>
            <a:r>
              <a:t>Dari pendaftaran hingga monitoring kegiatan.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2514600" cy="1783080"/>
          </a:xfrm>
          <a:prstGeom prst="roundRect">
            <a:avLst/>
          </a:prstGeom>
          <a:solidFill>
            <a:srgbClr val="102F64"/>
          </a:solidFill>
          <a:ln>
            <a:solidFill>
              <a:srgbClr val="28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77240" y="1581912"/>
            <a:ext cx="438912" cy="438912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645920"/>
            <a:ext cx="438912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07194C"/>
                </a:solidFill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581912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Daftar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148840"/>
            <a:ext cx="18521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CDE1FA"/>
                </a:solidFill>
              </a:defRPr>
            </a:pPr>
            <a:r>
              <a:rPr sz="1600"/>
              <a:t>Ketua MGMP mendaftar &amp; upload SK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417320"/>
            <a:ext cx="2514600" cy="1783080"/>
          </a:xfrm>
          <a:prstGeom prst="roundRect">
            <a:avLst/>
          </a:prstGeom>
          <a:solidFill>
            <a:srgbClr val="102F64"/>
          </a:solidFill>
          <a:ln>
            <a:solidFill>
              <a:srgbClr val="28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3611879" y="1581912"/>
            <a:ext cx="438912" cy="438912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11879" y="1645920"/>
            <a:ext cx="438912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07194C"/>
                </a:solidFill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0520" y="1581912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Verifikasi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148840"/>
            <a:ext cx="20525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CDE1FA"/>
                </a:solidFill>
              </a:defRPr>
            </a:pPr>
            <a:r>
              <a:rPr sz="1600"/>
              <a:t>Cabang Dinas memverifikasi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1417320"/>
            <a:ext cx="2514600" cy="1783080"/>
          </a:xfrm>
          <a:prstGeom prst="roundRect">
            <a:avLst/>
          </a:prstGeom>
          <a:solidFill>
            <a:srgbClr val="102F64"/>
          </a:solidFill>
          <a:ln>
            <a:solidFill>
              <a:srgbClr val="28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446520" y="1581912"/>
            <a:ext cx="438912" cy="438912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1645920"/>
            <a:ext cx="438912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07194C"/>
                </a:solidFill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5160" y="1581912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Anggota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1" y="2148840"/>
            <a:ext cx="2148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CDE1FA"/>
                </a:solidFill>
              </a:defRPr>
            </a:pPr>
            <a:r>
              <a:rPr sz="1600" dirty="0"/>
              <a:t>Ketua menambahkan anggota MGMP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0" y="1417320"/>
            <a:ext cx="2514600" cy="1783080"/>
          </a:xfrm>
          <a:prstGeom prst="roundRect">
            <a:avLst/>
          </a:prstGeom>
          <a:solidFill>
            <a:srgbClr val="102F64"/>
          </a:solidFill>
          <a:ln>
            <a:solidFill>
              <a:srgbClr val="28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281160" y="1581912"/>
            <a:ext cx="438912" cy="438912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281160" y="1645920"/>
            <a:ext cx="438912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07194C"/>
                </a:solidFill>
              </a:defRPr>
            </a:pPr>
            <a: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29800" y="1581912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Jadwal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26881" y="2148840"/>
            <a:ext cx="1993392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CDE1FA"/>
                </a:solidFill>
              </a:defRPr>
            </a:pPr>
            <a:r>
              <a:rPr sz="1600"/>
              <a:t>Ketua menyusun jadwal kegiatan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3657600"/>
            <a:ext cx="2514600" cy="1783080"/>
          </a:xfrm>
          <a:prstGeom prst="roundRect">
            <a:avLst/>
          </a:prstGeom>
          <a:solidFill>
            <a:srgbClr val="102F64"/>
          </a:solidFill>
          <a:ln>
            <a:solidFill>
              <a:srgbClr val="28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77240" y="3822191"/>
            <a:ext cx="438912" cy="438912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77240" y="3886200"/>
            <a:ext cx="438912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07194C"/>
                </a:solidFill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25880" y="3822191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Laksanakan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59" y="4389120"/>
            <a:ext cx="20369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CDE1FA"/>
                </a:solidFill>
              </a:defRPr>
            </a:pPr>
            <a:r>
              <a:rPr sz="1600" dirty="0"/>
              <a:t>Kegiatan berjalan sesuai jadwal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474720" y="3657600"/>
            <a:ext cx="2514600" cy="1783080"/>
          </a:xfrm>
          <a:prstGeom prst="roundRect">
            <a:avLst/>
          </a:prstGeom>
          <a:solidFill>
            <a:srgbClr val="102F64"/>
          </a:solidFill>
          <a:ln>
            <a:solidFill>
              <a:srgbClr val="28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3611879" y="3822191"/>
            <a:ext cx="438912" cy="438912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611879" y="3886200"/>
            <a:ext cx="438912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07194C"/>
                </a:solidFill>
              </a:defRPr>
            </a:pPr>
            <a: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60520" y="3822191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Absensi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57600" y="4389119"/>
            <a:ext cx="20525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CDE1FA"/>
                </a:solidFill>
              </a:defRPr>
            </a:pPr>
            <a:r>
              <a:rPr sz="1600"/>
              <a:t>Anggota wajib check-in &amp; check-out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657600"/>
            <a:ext cx="2514600" cy="1783080"/>
          </a:xfrm>
          <a:prstGeom prst="roundRect">
            <a:avLst/>
          </a:prstGeom>
          <a:solidFill>
            <a:srgbClr val="102F64"/>
          </a:solidFill>
          <a:ln>
            <a:solidFill>
              <a:srgbClr val="28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6446520" y="3822191"/>
            <a:ext cx="438912" cy="438912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446520" y="3886200"/>
            <a:ext cx="438912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07194C"/>
                </a:solidFill>
              </a:defRPr>
            </a:pPr>
            <a:r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95160" y="3822191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Bukti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92240" y="4389120"/>
            <a:ext cx="20583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CDE1FA"/>
                </a:solidFill>
              </a:defRPr>
            </a:pPr>
            <a:r>
              <a:rPr sz="1600"/>
              <a:t>Upload materi, laporan &amp; dokumentasi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144000" y="3657600"/>
            <a:ext cx="2514600" cy="1783080"/>
          </a:xfrm>
          <a:prstGeom prst="roundRect">
            <a:avLst/>
          </a:prstGeom>
          <a:solidFill>
            <a:srgbClr val="102F64"/>
          </a:solidFill>
          <a:ln>
            <a:solidFill>
              <a:srgbClr val="28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9281160" y="3822191"/>
            <a:ext cx="438912" cy="438912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281160" y="3886200"/>
            <a:ext cx="438912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07194C"/>
                </a:solidFill>
              </a:defRPr>
            </a:pPr>
            <a:r>
              <a:t>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829800" y="3822191"/>
            <a:ext cx="1645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Pantau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26880" y="4389120"/>
            <a:ext cx="19933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CDE1FA"/>
                </a:solidFill>
              </a:defRPr>
            </a:pPr>
            <a:r>
              <a:rPr sz="1600"/>
              <a:t>Pimpinan melihat data &amp; tindak lanjut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6510528"/>
            <a:ext cx="11201400" cy="18288"/>
          </a:xfrm>
          <a:prstGeom prst="rect">
            <a:avLst/>
          </a:prstGeom>
          <a:solidFill>
            <a:srgbClr val="285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594360" y="6565392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A0BEE6"/>
                </a:solidFill>
              </a:defRPr>
            </a:pPr>
            <a:r>
              <a:t>Diseminasi SIDAKOTA • MGMP Pendidikan Pancasila/PKn SMK Kabupaten Aceh Tamiang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972800" y="6528816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BEE6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Fitur Utama yang Perlu Dimanfaatkan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CD7FF"/>
                </a:solidFill>
                <a:latin typeface="Aptos"/>
              </a:defRPr>
            </a:pPr>
            <a:r>
              <a:t>Gunakan SIDAKOTA sebagai satu pintu pengelolaan kegiatan MGMP.</a:t>
            </a:r>
          </a:p>
        </p:txBody>
      </p:sp>
      <p:sp>
        <p:nvSpPr>
          <p:cNvPr id="5" name="Oval 4"/>
          <p:cNvSpPr/>
          <p:nvPr/>
        </p:nvSpPr>
        <p:spPr>
          <a:xfrm>
            <a:off x="777240" y="1325880"/>
            <a:ext cx="594360" cy="594360"/>
          </a:xfrm>
          <a:prstGeom prst="ellipse">
            <a:avLst/>
          </a:prstGeom>
          <a:solidFill>
            <a:srgbClr val="1349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54480" y="1307592"/>
            <a:ext cx="2834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</a:defRPr>
            </a:pPr>
            <a:r>
              <a:t>Jadwal Kegiatan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6240" y="1307592"/>
            <a:ext cx="68580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C3D7F0"/>
                </a:solidFill>
              </a:defRPr>
            </a:pPr>
            <a:r>
              <a:t>Rencana kegiatan tersusun dan mudah dipantau.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2313432"/>
            <a:ext cx="594360" cy="594360"/>
          </a:xfrm>
          <a:prstGeom prst="ellipse">
            <a:avLst/>
          </a:prstGeom>
          <a:solidFill>
            <a:srgbClr val="1CA8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54480" y="2295144"/>
            <a:ext cx="2834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</a:defRPr>
            </a:pPr>
            <a:r>
              <a:t>Absensi Digital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6240" y="2295144"/>
            <a:ext cx="68580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C3D7F0"/>
                </a:solidFill>
              </a:defRPr>
            </a:pPr>
            <a:r>
              <a:t>Kehadiran tercatat melalui check-in &amp; check-out.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300984"/>
            <a:ext cx="594360" cy="594360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554480" y="3282696"/>
            <a:ext cx="2834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</a:defRPr>
            </a:pPr>
            <a:r>
              <a:t>Materi &amp; Dokumentasi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3282696"/>
            <a:ext cx="68580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C3D7F0"/>
                </a:solidFill>
              </a:defRPr>
            </a:pPr>
            <a:r>
              <a:t>Bukti kegiatan tersimpan secara digital.</a:t>
            </a:r>
          </a:p>
        </p:txBody>
      </p:sp>
      <p:sp>
        <p:nvSpPr>
          <p:cNvPr id="14" name="Oval 13"/>
          <p:cNvSpPr/>
          <p:nvPr/>
        </p:nvSpPr>
        <p:spPr>
          <a:xfrm>
            <a:off x="777240" y="4288536"/>
            <a:ext cx="594360" cy="594360"/>
          </a:xfrm>
          <a:prstGeom prst="ellipse">
            <a:avLst/>
          </a:prstGeom>
          <a:solidFill>
            <a:srgbClr val="F5B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554480" y="4270248"/>
            <a:ext cx="2834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</a:defRPr>
            </a:pPr>
            <a:r>
              <a:t>Laporan &amp; Monitoring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6240" y="4270248"/>
            <a:ext cx="68580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C3D7F0"/>
                </a:solidFill>
              </a:defRPr>
            </a:pPr>
            <a:r>
              <a:t>Kegiatan dapat dievaluasi berdasarkan data.</a:t>
            </a:r>
          </a:p>
        </p:txBody>
      </p:sp>
      <p:sp>
        <p:nvSpPr>
          <p:cNvPr id="17" name="Oval 16"/>
          <p:cNvSpPr/>
          <p:nvPr/>
        </p:nvSpPr>
        <p:spPr>
          <a:xfrm>
            <a:off x="777240" y="5276088"/>
            <a:ext cx="594360" cy="594360"/>
          </a:xfrm>
          <a:prstGeom prst="ellipse">
            <a:avLst/>
          </a:prstGeom>
          <a:solidFill>
            <a:srgbClr val="6C4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554480" y="5257800"/>
            <a:ext cx="2834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</a:defRPr>
            </a:pPr>
            <a:r>
              <a:t>Chat &amp; Kolaborasi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06240" y="5257800"/>
            <a:ext cx="68580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C3D7F0"/>
                </a:solidFill>
              </a:defRPr>
            </a:pPr>
            <a:r>
              <a:t>Komunikasi dan arahan lebih cepat.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0" y="5577840"/>
            <a:ext cx="2834640" cy="594360"/>
          </a:xfrm>
          <a:prstGeom prst="roundRect">
            <a:avLst/>
          </a:prstGeom>
          <a:solidFill>
            <a:srgbClr val="0D3970"/>
          </a:solidFill>
          <a:ln>
            <a:solidFill>
              <a:srgbClr val="00C9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549640" y="5687568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50" b="1">
                <a:solidFill>
                  <a:srgbClr val="00C9DC"/>
                </a:solidFill>
              </a:defRPr>
            </a:pPr>
            <a:r>
              <a:t>Tertib • Terpantau • Terbukti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6510528"/>
            <a:ext cx="11201400" cy="18288"/>
          </a:xfrm>
          <a:prstGeom prst="rect">
            <a:avLst/>
          </a:prstGeom>
          <a:solidFill>
            <a:srgbClr val="285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565392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A0BEE6"/>
                </a:solidFill>
              </a:defRPr>
            </a:pPr>
            <a:r>
              <a:t>Diseminasi SIDAKOTA • MGMP Pendidikan Pancasila/PKn SMK Kabupaten Aceh Tamiang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0" y="6528816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BEE6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Simulasi Alur Anggota MGMP PKn SMK Aceh Tamiang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CD7FF"/>
                </a:solidFill>
                <a:latin typeface="Aptos"/>
              </a:defRPr>
            </a:pPr>
            <a:r>
              <a:t>Contoh praktik yang dapat langsung dilakukan setelah diseminasi.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440680" cy="841248"/>
          </a:xfrm>
          <a:prstGeom prst="roundRect">
            <a:avLst/>
          </a:prstGeom>
          <a:solidFill>
            <a:srgbClr val="0F3065"/>
          </a:solidFill>
          <a:ln>
            <a:solidFill>
              <a:srgbClr val="2D6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31520" y="1463039"/>
            <a:ext cx="502920" cy="502920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572768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07194C"/>
                </a:solidFill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435607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FFFFFF"/>
                </a:solidFill>
              </a:defRPr>
            </a:pPr>
            <a:r>
              <a:t>Buka SIDAKOTA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79" y="1417320"/>
            <a:ext cx="29786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80">
                <a:solidFill>
                  <a:srgbClr val="C8DCF5"/>
                </a:solidFill>
              </a:defRPr>
            </a:pPr>
            <a:r>
              <a:rPr lang="en-US" sz="1400" dirty="0"/>
              <a:t>https://sidakota.com/mgmp_disdik/login.php?error=Akun+masih+menunggu+verifikasi.</a:t>
            </a:r>
            <a:r>
              <a:rPr sz="1400" dirty="0" smtClean="0"/>
              <a:t>.</a:t>
            </a:r>
            <a:endParaRPr sz="1400" dirty="0"/>
          </a:p>
        </p:txBody>
      </p:sp>
      <p:sp>
        <p:nvSpPr>
          <p:cNvPr id="10" name="Rounded Rectangle 9"/>
          <p:cNvSpPr/>
          <p:nvPr/>
        </p:nvSpPr>
        <p:spPr>
          <a:xfrm>
            <a:off x="594360" y="2404872"/>
            <a:ext cx="5440680" cy="841248"/>
          </a:xfrm>
          <a:prstGeom prst="roundRect">
            <a:avLst/>
          </a:prstGeom>
          <a:solidFill>
            <a:srgbClr val="0F3065"/>
          </a:solidFill>
          <a:ln>
            <a:solidFill>
              <a:srgbClr val="2D6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31520" y="2542032"/>
            <a:ext cx="502920" cy="502920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65176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07194C"/>
                </a:solidFill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25146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FFFFFF"/>
                </a:solidFill>
              </a:defRPr>
            </a:pPr>
            <a:r>
              <a:t>Cek Dashboard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6079" y="2496312"/>
            <a:ext cx="2880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C8DCF5"/>
                </a:solidFill>
              </a:defRPr>
            </a:pPr>
            <a:r>
              <a:t>Pastikan profil dan keanggotaan MGMP sudah sesuai.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3483863"/>
            <a:ext cx="5440680" cy="841248"/>
          </a:xfrm>
          <a:prstGeom prst="roundRect">
            <a:avLst/>
          </a:prstGeom>
          <a:solidFill>
            <a:srgbClr val="0F3065"/>
          </a:solidFill>
          <a:ln>
            <a:solidFill>
              <a:srgbClr val="2D6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31520" y="3621023"/>
            <a:ext cx="502920" cy="502920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3730752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07194C"/>
                </a:solidFill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3593591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FFFFFF"/>
                </a:solidFill>
              </a:defRPr>
            </a:pPr>
            <a:r>
              <a:t>Cek Jadwal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26079" y="3575303"/>
            <a:ext cx="2880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C8DCF5"/>
                </a:solidFill>
              </a:defRPr>
            </a:pPr>
            <a:r>
              <a:t>Pilih kegiatan MGMP PKn yang akan diikuti.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4360" y="4562856"/>
            <a:ext cx="5440680" cy="841248"/>
          </a:xfrm>
          <a:prstGeom prst="roundRect">
            <a:avLst/>
          </a:prstGeom>
          <a:solidFill>
            <a:srgbClr val="0F3065"/>
          </a:solidFill>
          <a:ln>
            <a:solidFill>
              <a:srgbClr val="2D6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31520" y="4700016"/>
            <a:ext cx="502920" cy="502920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20" y="4809744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07194C"/>
                </a:solidFill>
              </a:defRPr>
            </a:pPr>
            <a: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4672584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FFFFFF"/>
                </a:solidFill>
              </a:defRPr>
            </a:pPr>
            <a:r>
              <a:t>Check-in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6079" y="4654296"/>
            <a:ext cx="2880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C8DCF5"/>
                </a:solidFill>
              </a:defRPr>
            </a:pPr>
            <a:r>
              <a:t>Lakukan check-in saat kegiatan dimulai.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0" y="1325880"/>
            <a:ext cx="5440680" cy="841248"/>
          </a:xfrm>
          <a:prstGeom prst="roundRect">
            <a:avLst/>
          </a:prstGeom>
          <a:solidFill>
            <a:srgbClr val="0F3065"/>
          </a:solidFill>
          <a:ln>
            <a:solidFill>
              <a:srgbClr val="2D6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537960" y="1463039"/>
            <a:ext cx="502920" cy="502920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37960" y="1572768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07194C"/>
                </a:solidFill>
              </a:defRPr>
            </a:pPr>
            <a: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23760" y="1435607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FFFFFF"/>
                </a:solidFill>
              </a:defRPr>
            </a:pPr>
            <a:r>
              <a:t>Ikuti &amp; Kolaborasi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32520" y="1417320"/>
            <a:ext cx="2880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C8DCF5"/>
                </a:solidFill>
              </a:defRPr>
            </a:pPr>
            <a:r>
              <a:t>Aktif dalam diskusi, berbagi praktik baik, dan mengakses materi.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0" y="2404872"/>
            <a:ext cx="5440680" cy="841248"/>
          </a:xfrm>
          <a:prstGeom prst="roundRect">
            <a:avLst/>
          </a:prstGeom>
          <a:solidFill>
            <a:srgbClr val="0F3065"/>
          </a:solidFill>
          <a:ln>
            <a:solidFill>
              <a:srgbClr val="2D6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537960" y="2542032"/>
            <a:ext cx="502920" cy="502920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537960" y="265176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07194C"/>
                </a:solidFill>
              </a:defRPr>
            </a:pPr>
            <a:r>
              <a:t>06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23760" y="251460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FFFFFF"/>
                </a:solidFill>
              </a:defRPr>
            </a:pPr>
            <a:r>
              <a:t>Check-out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732520" y="2496312"/>
            <a:ext cx="2880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C8DCF5"/>
                </a:solidFill>
              </a:defRPr>
            </a:pPr>
            <a:r>
              <a:t>Lakukan check-out setelah kegiatan selesai.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0" y="3483863"/>
            <a:ext cx="5440680" cy="841248"/>
          </a:xfrm>
          <a:prstGeom prst="roundRect">
            <a:avLst/>
          </a:prstGeom>
          <a:solidFill>
            <a:srgbClr val="0F3065"/>
          </a:solidFill>
          <a:ln>
            <a:solidFill>
              <a:srgbClr val="2D6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6537960" y="3621023"/>
            <a:ext cx="502920" cy="502920"/>
          </a:xfrm>
          <a:prstGeom prst="ellipse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537960" y="3730752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07194C"/>
                </a:solidFill>
              </a:defRPr>
            </a:pPr>
            <a:r>
              <a:t>07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23760" y="3593591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FFFFFF"/>
                </a:solidFill>
              </a:defRPr>
            </a:pPr>
            <a:r>
              <a:t>Cek Riwayat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32520" y="3575303"/>
            <a:ext cx="2880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C8DCF5"/>
                </a:solidFill>
              </a:defRPr>
            </a:pPr>
            <a:r>
              <a:t>Pastikan kehadiran tercatat dengan benar.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02920" y="6510528"/>
            <a:ext cx="11201400" cy="18288"/>
          </a:xfrm>
          <a:prstGeom prst="rect">
            <a:avLst/>
          </a:prstGeom>
          <a:solidFill>
            <a:srgbClr val="285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94360" y="6565392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A0BEE6"/>
                </a:solidFill>
              </a:defRPr>
            </a:pPr>
            <a:r>
              <a:t>Diseminasi SIDAKOTA • MGMP Pendidikan Pancasila/PKn SMK Kabupaten Aceh Tamiang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972800" y="6528816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BEE6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C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Komitmen Bersama MGMP PKn SMK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BCD7FF"/>
                </a:solidFill>
                <a:latin typeface="Aptos"/>
              </a:defRPr>
            </a:pPr>
            <a:r>
              <a:t>Agar SIDAKOTA benar-benar menjadi budaya kerja digital.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40100" y="1447800"/>
            <a:ext cx="7150100" cy="4678680"/>
          </a:xfrm>
          <a:prstGeom prst="roundRect">
            <a:avLst/>
          </a:prstGeom>
          <a:solidFill>
            <a:srgbClr val="102A5B"/>
          </a:solidFill>
          <a:ln>
            <a:solidFill>
              <a:srgbClr val="2B5A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36060" y="1846072"/>
            <a:ext cx="242669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C9DC"/>
                </a:solidFill>
              </a:defRPr>
            </a:pPr>
            <a:r>
              <a:rPr sz="2000"/>
              <a:t>5 Komitmen Anggota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6060" y="2612136"/>
            <a:ext cx="615950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Setiap anggota aktif menggunakan akun SIDAKOTA.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Setiap kegiatan MGMP memiliki jadwal dan absensi digital.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Check-in dan check-out dilakukan secara disiplin.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Materi, dokumentasi, dan laporan diunggah sebagai bukti kegiatan.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Data SIDAKOTA digunakan untuk refleksi, evaluasi, dan tindak lanjut.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510528"/>
            <a:ext cx="11201400" cy="18288"/>
          </a:xfrm>
          <a:prstGeom prst="rect">
            <a:avLst/>
          </a:prstGeom>
          <a:solidFill>
            <a:srgbClr val="285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6565392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A0BEE6"/>
                </a:solidFill>
              </a:defRPr>
            </a:pPr>
            <a:r>
              <a:t>Diseminasi SIDAKOTA • MGMP Pendidikan Pancasila/PKn SMK Kabupaten Aceh Tamiang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528816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A0BEE6"/>
                </a:solidFill>
              </a:defRPr>
            </a:pPr>
            <a:r>
              <a:t>10</a:t>
            </a:r>
          </a:p>
        </p:txBody>
      </p:sp>
      <p:sp>
        <p:nvSpPr>
          <p:cNvPr id="15" name="Oval 14"/>
          <p:cNvSpPr/>
          <p:nvPr/>
        </p:nvSpPr>
        <p:spPr>
          <a:xfrm>
            <a:off x="621792" y="5488432"/>
            <a:ext cx="1038860" cy="1022096"/>
          </a:xfrm>
          <a:prstGeom prst="ellipse">
            <a:avLst/>
          </a:prstGeom>
          <a:solidFill>
            <a:srgbClr val="F5B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213612" y="5172964"/>
            <a:ext cx="594360" cy="594360"/>
          </a:xfrm>
          <a:prstGeom prst="ellipse">
            <a:avLst/>
          </a:prstGeom>
          <a:solidFill>
            <a:srgbClr val="1CA8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530</Words>
  <Application>Microsoft Office PowerPoint</Application>
  <PresentationFormat>Widescreen</PresentationFormat>
  <Paragraphs>104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Diseminasi Penggunaan SIDAKOTA untuk Anggota MGMP PKn SMK Kabupaten Aceh Tamiang</dc:title>
  <dc:subject>Penggunaan link SIDAKOTA dalam pengelolaan MGMP</dc:subject>
  <dc:creator>Diseminasi MGMP PKn SMK Kabupaten Aceh Tamiang</dc:creator>
  <cp:keywords/>
  <dc:description>generated using python-pptx</dc:description>
  <cp:lastModifiedBy>Microsoft account</cp:lastModifiedBy>
  <cp:revision>4</cp:revision>
  <dcterms:created xsi:type="dcterms:W3CDTF">2013-01-27T09:14:16Z</dcterms:created>
  <dcterms:modified xsi:type="dcterms:W3CDTF">2026-08-13T02:28:29Z</dcterms:modified>
  <cp:category/>
</cp:coreProperties>
</file>