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8288000" cy="10287000"/>
  <p:notesSz cx="6858000" cy="9144000"/>
  <p:embeddedFontLst>
    <p:embeddedFont>
      <p:font typeface="Nunito Bold" charset="0"/>
      <p:regular r:id="rId16"/>
    </p:embeddedFont>
    <p:embeddedFont>
      <p:font typeface="Calibri" pitchFamily="34" charset="0"/>
      <p:regular r:id="rId17"/>
      <p:bold r:id="rId18"/>
      <p:italic r:id="rId19"/>
      <p:boldItalic r:id="rId20"/>
    </p:embeddedFont>
    <p:embeddedFont>
      <p:font typeface="Baloo" charset="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49" d="100"/>
          <a:sy n="49" d="100"/>
        </p:scale>
        <p:origin x="-57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12.svg"/><Relationship Id="rId18" Type="http://schemas.openxmlformats.org/officeDocument/2006/relationships/image" Target="../media/image9.png"/><Relationship Id="rId3" Type="http://schemas.openxmlformats.org/officeDocument/2006/relationships/image" Target="../media/image2.svg"/><Relationship Id="rId21" Type="http://schemas.openxmlformats.org/officeDocument/2006/relationships/image" Target="../media/image20.svg"/><Relationship Id="rId7" Type="http://schemas.openxmlformats.org/officeDocument/2006/relationships/image" Target="../media/image6.svg"/><Relationship Id="rId12" Type="http://schemas.openxmlformats.org/officeDocument/2006/relationships/image" Target="../media/image6.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8.png"/><Relationship Id="rId20"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23" Type="http://schemas.openxmlformats.org/officeDocument/2006/relationships/image" Target="../media/image22.svg"/><Relationship Id="rId10" Type="http://schemas.openxmlformats.org/officeDocument/2006/relationships/image" Target="../media/image5.png"/><Relationship Id="rId19" Type="http://schemas.openxmlformats.org/officeDocument/2006/relationships/image" Target="../media/image18.svg"/><Relationship Id="rId4" Type="http://schemas.openxmlformats.org/officeDocument/2006/relationships/image" Target="../media/image2.png"/><Relationship Id="rId9" Type="http://schemas.openxmlformats.org/officeDocument/2006/relationships/image" Target="../media/image8.svg"/><Relationship Id="rId14" Type="http://schemas.openxmlformats.org/officeDocument/2006/relationships/image" Target="../media/image7.png"/><Relationship Id="rId22" Type="http://schemas.openxmlformats.org/officeDocument/2006/relationships/image" Target="../media/image11.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32.svg"/><Relationship Id="rId18" Type="http://schemas.openxmlformats.org/officeDocument/2006/relationships/image" Target="../media/image9.png"/><Relationship Id="rId26" Type="http://schemas.openxmlformats.org/officeDocument/2006/relationships/image" Target="../media/image19.png"/><Relationship Id="rId3" Type="http://schemas.openxmlformats.org/officeDocument/2006/relationships/image" Target="../media/image2.svg"/><Relationship Id="rId21" Type="http://schemas.openxmlformats.org/officeDocument/2006/relationships/image" Target="../media/image20.svg"/><Relationship Id="rId7" Type="http://schemas.openxmlformats.org/officeDocument/2006/relationships/image" Target="../media/image26.svg"/><Relationship Id="rId12" Type="http://schemas.openxmlformats.org/officeDocument/2006/relationships/image" Target="../media/image16.png"/><Relationship Id="rId17" Type="http://schemas.openxmlformats.org/officeDocument/2006/relationships/image" Target="../media/image4.svg"/><Relationship Id="rId25" Type="http://schemas.openxmlformats.org/officeDocument/2006/relationships/image" Target="../media/image36.svg"/><Relationship Id="rId2" Type="http://schemas.openxmlformats.org/officeDocument/2006/relationships/image" Target="../media/image1.png"/><Relationship Id="rId16" Type="http://schemas.openxmlformats.org/officeDocument/2006/relationships/image" Target="../media/image2.png"/><Relationship Id="rId20"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30.svg"/><Relationship Id="rId24" Type="http://schemas.openxmlformats.org/officeDocument/2006/relationships/image" Target="../media/image18.png"/><Relationship Id="rId5" Type="http://schemas.openxmlformats.org/officeDocument/2006/relationships/image" Target="../media/image24.svg"/><Relationship Id="rId15" Type="http://schemas.openxmlformats.org/officeDocument/2006/relationships/image" Target="../media/image8.svg"/><Relationship Id="rId23" Type="http://schemas.openxmlformats.org/officeDocument/2006/relationships/image" Target="../media/image34.svg"/><Relationship Id="rId10" Type="http://schemas.openxmlformats.org/officeDocument/2006/relationships/image" Target="../media/image15.png"/><Relationship Id="rId19" Type="http://schemas.openxmlformats.org/officeDocument/2006/relationships/image" Target="../media/image18.svg"/><Relationship Id="rId4" Type="http://schemas.openxmlformats.org/officeDocument/2006/relationships/image" Target="../media/image12.png"/><Relationship Id="rId9" Type="http://schemas.openxmlformats.org/officeDocument/2006/relationships/image" Target="../media/image28.svg"/><Relationship Id="rId14" Type="http://schemas.openxmlformats.org/officeDocument/2006/relationships/image" Target="../media/image4.png"/><Relationship Id="rId22" Type="http://schemas.openxmlformats.org/officeDocument/2006/relationships/image" Target="../media/image17.png"/><Relationship Id="rId27" Type="http://schemas.openxmlformats.org/officeDocument/2006/relationships/image" Target="../media/image38.sv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16.svg"/><Relationship Id="rId3" Type="http://schemas.openxmlformats.org/officeDocument/2006/relationships/image" Target="../media/image12.svg"/><Relationship Id="rId7" Type="http://schemas.openxmlformats.org/officeDocument/2006/relationships/image" Target="../media/image42.svg"/><Relationship Id="rId12"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44.svg"/><Relationship Id="rId5" Type="http://schemas.openxmlformats.org/officeDocument/2006/relationships/image" Target="../media/image40.svg"/><Relationship Id="rId15" Type="http://schemas.openxmlformats.org/officeDocument/2006/relationships/image" Target="../media/image46.svg"/><Relationship Id="rId10" Type="http://schemas.openxmlformats.org/officeDocument/2006/relationships/image" Target="../media/image22.png"/><Relationship Id="rId4" Type="http://schemas.openxmlformats.org/officeDocument/2006/relationships/image" Target="../media/image20.png"/><Relationship Id="rId9" Type="http://schemas.openxmlformats.org/officeDocument/2006/relationships/image" Target="../media/image34.svg"/><Relationship Id="rId14" Type="http://schemas.openxmlformats.org/officeDocument/2006/relationships/image" Target="../media/image23.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svg"/><Relationship Id="rId7" Type="http://schemas.openxmlformats.org/officeDocument/2006/relationships/image" Target="../media/image50.svg"/><Relationship Id="rId12" Type="http://schemas.openxmlformats.org/officeDocument/2006/relationships/image" Target="../media/image27.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52.svg"/><Relationship Id="rId5" Type="http://schemas.openxmlformats.org/officeDocument/2006/relationships/image" Target="../media/image48.svg"/><Relationship Id="rId10" Type="http://schemas.openxmlformats.org/officeDocument/2006/relationships/image" Target="../media/image26.png"/><Relationship Id="rId4" Type="http://schemas.openxmlformats.org/officeDocument/2006/relationships/image" Target="../media/image24.png"/><Relationship Id="rId9" Type="http://schemas.openxmlformats.org/officeDocument/2006/relationships/image" Target="../media/image34.sv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33.png"/><Relationship Id="rId18" Type="http://schemas.openxmlformats.org/officeDocument/2006/relationships/image" Target="../media/image68.svg"/><Relationship Id="rId3" Type="http://schemas.openxmlformats.org/officeDocument/2006/relationships/image" Target="../media/image55.svg"/><Relationship Id="rId7" Type="http://schemas.openxmlformats.org/officeDocument/2006/relationships/image" Target="../media/image59.svg"/><Relationship Id="rId12" Type="http://schemas.openxmlformats.org/officeDocument/2006/relationships/image" Target="../media/image32.png"/><Relationship Id="rId17" Type="http://schemas.openxmlformats.org/officeDocument/2006/relationships/image" Target="../media/image36.png"/><Relationship Id="rId2" Type="http://schemas.openxmlformats.org/officeDocument/2006/relationships/image" Target="../media/image28.png"/><Relationship Id="rId16"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0.png"/><Relationship Id="rId11" Type="http://schemas.openxmlformats.org/officeDocument/2006/relationships/image" Target="../media/image61.svg"/><Relationship Id="rId5" Type="http://schemas.openxmlformats.org/officeDocument/2006/relationships/image" Target="../media/image57.svg"/><Relationship Id="rId15" Type="http://schemas.openxmlformats.org/officeDocument/2006/relationships/image" Target="../media/image34.png"/><Relationship Id="rId10" Type="http://schemas.openxmlformats.org/officeDocument/2006/relationships/image" Target="../media/image31.png"/><Relationship Id="rId4" Type="http://schemas.openxmlformats.org/officeDocument/2006/relationships/image" Target="../media/image29.png"/><Relationship Id="rId9" Type="http://schemas.openxmlformats.org/officeDocument/2006/relationships/image" Target="../media/image36.svg"/><Relationship Id="rId14" Type="http://schemas.openxmlformats.org/officeDocument/2006/relationships/image" Target="../media/image64.svg"/></Relationships>
</file>

<file path=ppt/slides/_rels/slide6.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78.svg"/><Relationship Id="rId3" Type="http://schemas.openxmlformats.org/officeDocument/2006/relationships/image" Target="../media/image12.svg"/><Relationship Id="rId7" Type="http://schemas.openxmlformats.org/officeDocument/2006/relationships/image" Target="../media/image72.svg"/><Relationship Id="rId12" Type="http://schemas.openxmlformats.org/officeDocument/2006/relationships/image" Target="../media/image41.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38.png"/><Relationship Id="rId11" Type="http://schemas.openxmlformats.org/officeDocument/2006/relationships/image" Target="../media/image76.svg"/><Relationship Id="rId5" Type="http://schemas.openxmlformats.org/officeDocument/2006/relationships/image" Target="../media/image70.svg"/><Relationship Id="rId10" Type="http://schemas.openxmlformats.org/officeDocument/2006/relationships/image" Target="../media/image40.png"/><Relationship Id="rId4" Type="http://schemas.openxmlformats.org/officeDocument/2006/relationships/image" Target="../media/image37.png"/><Relationship Id="rId9" Type="http://schemas.openxmlformats.org/officeDocument/2006/relationships/image" Target="../media/image74.svg"/><Relationship Id="rId14" Type="http://schemas.openxmlformats.org/officeDocument/2006/relationships/image" Target="../media/image42.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52.svg"/><Relationship Id="rId3" Type="http://schemas.openxmlformats.org/officeDocument/2006/relationships/image" Target="../media/image12.svg"/><Relationship Id="rId7" Type="http://schemas.openxmlformats.org/officeDocument/2006/relationships/image" Target="../media/image50.svg"/><Relationship Id="rId12" Type="http://schemas.openxmlformats.org/officeDocument/2006/relationships/image" Target="../media/image26.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34.svg"/><Relationship Id="rId5" Type="http://schemas.openxmlformats.org/officeDocument/2006/relationships/image" Target="../media/image48.svg"/><Relationship Id="rId10" Type="http://schemas.openxmlformats.org/officeDocument/2006/relationships/image" Target="../media/image17.png"/><Relationship Id="rId4" Type="http://schemas.openxmlformats.org/officeDocument/2006/relationships/image" Target="../media/image24.png"/><Relationship Id="rId9" Type="http://schemas.openxmlformats.org/officeDocument/2006/relationships/image" Target="../media/image46.sv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svg"/><Relationship Id="rId7" Type="http://schemas.openxmlformats.org/officeDocument/2006/relationships/image" Target="../media/image50.svg"/><Relationship Id="rId12" Type="http://schemas.openxmlformats.org/officeDocument/2006/relationships/image" Target="../media/image43.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52.svg"/><Relationship Id="rId5" Type="http://schemas.openxmlformats.org/officeDocument/2006/relationships/image" Target="../media/image48.svg"/><Relationship Id="rId10" Type="http://schemas.openxmlformats.org/officeDocument/2006/relationships/image" Target="../media/image26.png"/><Relationship Id="rId4" Type="http://schemas.openxmlformats.org/officeDocument/2006/relationships/image" Target="../media/image24.png"/><Relationship Id="rId9" Type="http://schemas.openxmlformats.org/officeDocument/2006/relationships/image" Target="../media/image34.svg"/></Relationships>
</file>

<file path=ppt/slides/_rels/slide9.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90.svg"/><Relationship Id="rId3" Type="http://schemas.openxmlformats.org/officeDocument/2006/relationships/image" Target="../media/image55.svg"/><Relationship Id="rId7" Type="http://schemas.openxmlformats.org/officeDocument/2006/relationships/image" Target="../media/image84.svg"/><Relationship Id="rId12" Type="http://schemas.openxmlformats.org/officeDocument/2006/relationships/image" Target="../media/image48.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45.png"/><Relationship Id="rId11" Type="http://schemas.openxmlformats.org/officeDocument/2006/relationships/image" Target="../media/image88.svg"/><Relationship Id="rId5" Type="http://schemas.openxmlformats.org/officeDocument/2006/relationships/image" Target="../media/image82.svg"/><Relationship Id="rId10" Type="http://schemas.openxmlformats.org/officeDocument/2006/relationships/image" Target="../media/image47.png"/><Relationship Id="rId4" Type="http://schemas.openxmlformats.org/officeDocument/2006/relationships/image" Target="../media/image44.png"/><Relationship Id="rId9" Type="http://schemas.openxmlformats.org/officeDocument/2006/relationships/image" Target="../media/image86.svg"/></Relationships>
</file>

<file path=ppt/slides/_rels/slide1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55.svg"/><Relationship Id="rId7" Type="http://schemas.openxmlformats.org/officeDocument/2006/relationships/image" Target="../media/image94.sv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92.svg"/><Relationship Id="rId4" Type="http://schemas.openxmlformats.org/officeDocument/2006/relationships/image" Target="../media/image49.png"/></Relationships>
</file>

<file path=ppt/slides/_rels/slide11.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99.svg"/><Relationship Id="rId3" Type="http://schemas.openxmlformats.org/officeDocument/2006/relationships/image" Target="../media/image12.svg"/><Relationship Id="rId7" Type="http://schemas.openxmlformats.org/officeDocument/2006/relationships/image" Target="../media/image72.svg"/><Relationship Id="rId12" Type="http://schemas.openxmlformats.org/officeDocument/2006/relationships/image" Target="../media/image53.png"/><Relationship Id="rId17" Type="http://schemas.openxmlformats.org/officeDocument/2006/relationships/image" Target="../media/image78.svg"/><Relationship Id="rId2" Type="http://schemas.openxmlformats.org/officeDocument/2006/relationships/image" Target="../media/image6.png"/><Relationship Id="rId16"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38.png"/><Relationship Id="rId11" Type="http://schemas.openxmlformats.org/officeDocument/2006/relationships/image" Target="../media/image74.svg"/><Relationship Id="rId5" Type="http://schemas.openxmlformats.org/officeDocument/2006/relationships/image" Target="../media/image70.svg"/><Relationship Id="rId15" Type="http://schemas.openxmlformats.org/officeDocument/2006/relationships/image" Target="../media/image76.svg"/><Relationship Id="rId10" Type="http://schemas.openxmlformats.org/officeDocument/2006/relationships/image" Target="../media/image39.png"/><Relationship Id="rId4" Type="http://schemas.openxmlformats.org/officeDocument/2006/relationships/image" Target="../media/image37.png"/><Relationship Id="rId9" Type="http://schemas.openxmlformats.org/officeDocument/2006/relationships/image" Target="../media/image97.svg"/><Relationship Id="rId14" Type="http://schemas.openxmlformats.org/officeDocument/2006/relationships/image" Target="../media/image40.png"/></Relationships>
</file>

<file path=ppt/slides/_rels/slide12.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78.svg"/><Relationship Id="rId3" Type="http://schemas.openxmlformats.org/officeDocument/2006/relationships/image" Target="../media/image12.svg"/><Relationship Id="rId7" Type="http://schemas.openxmlformats.org/officeDocument/2006/relationships/image" Target="../media/image72.svg"/><Relationship Id="rId12" Type="http://schemas.openxmlformats.org/officeDocument/2006/relationships/image" Target="../media/image41.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38.png"/><Relationship Id="rId11" Type="http://schemas.openxmlformats.org/officeDocument/2006/relationships/image" Target="../media/image76.svg"/><Relationship Id="rId5" Type="http://schemas.openxmlformats.org/officeDocument/2006/relationships/image" Target="../media/image70.svg"/><Relationship Id="rId10" Type="http://schemas.openxmlformats.org/officeDocument/2006/relationships/image" Target="../media/image40.png"/><Relationship Id="rId4" Type="http://schemas.openxmlformats.org/officeDocument/2006/relationships/image" Target="../media/image37.png"/><Relationship Id="rId9" Type="http://schemas.openxmlformats.org/officeDocument/2006/relationships/image" Target="../media/image74.svg"/><Relationship Id="rId14" Type="http://schemas.openxmlformats.org/officeDocument/2006/relationships/image" Target="../media/image54.png"/></Relationships>
</file>

<file path=ppt/slides/_rels/slide1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55.svg"/><Relationship Id="rId7" Type="http://schemas.openxmlformats.org/officeDocument/2006/relationships/image" Target="../media/image92.sv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102.svg"/><Relationship Id="rId4" Type="http://schemas.openxmlformats.org/officeDocument/2006/relationships/image" Target="../media/image55.png"/><Relationship Id="rId9" Type="http://schemas.openxmlformats.org/officeDocument/2006/relationships/image" Target="../media/image94.svg"/></Relationships>
</file>

<file path=ppt/slides/_rels/slide14.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59.svg"/><Relationship Id="rId18" Type="http://schemas.openxmlformats.org/officeDocument/2006/relationships/image" Target="../media/image40.png"/><Relationship Id="rId3" Type="http://schemas.openxmlformats.org/officeDocument/2006/relationships/image" Target="../media/image12.svg"/><Relationship Id="rId21" Type="http://schemas.openxmlformats.org/officeDocument/2006/relationships/image" Target="../media/image110.svg"/><Relationship Id="rId7" Type="http://schemas.openxmlformats.org/officeDocument/2006/relationships/image" Target="../media/image106.svg"/><Relationship Id="rId12" Type="http://schemas.openxmlformats.org/officeDocument/2006/relationships/image" Target="../media/image30.png"/><Relationship Id="rId17" Type="http://schemas.openxmlformats.org/officeDocument/2006/relationships/image" Target="../media/image99.svg"/><Relationship Id="rId2" Type="http://schemas.openxmlformats.org/officeDocument/2006/relationships/image" Target="../media/image6.png"/><Relationship Id="rId16" Type="http://schemas.openxmlformats.org/officeDocument/2006/relationships/image" Target="../media/image53.png"/><Relationship Id="rId20"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image" Target="../media/image57.png"/><Relationship Id="rId11" Type="http://schemas.openxmlformats.org/officeDocument/2006/relationships/image" Target="../media/image34.svg"/><Relationship Id="rId5" Type="http://schemas.openxmlformats.org/officeDocument/2006/relationships/image" Target="../media/image104.svg"/><Relationship Id="rId15" Type="http://schemas.openxmlformats.org/officeDocument/2006/relationships/image" Target="../media/image36.svg"/><Relationship Id="rId23" Type="http://schemas.openxmlformats.org/officeDocument/2006/relationships/image" Target="../media/image112.svg"/><Relationship Id="rId10" Type="http://schemas.openxmlformats.org/officeDocument/2006/relationships/image" Target="../media/image17.png"/><Relationship Id="rId19" Type="http://schemas.openxmlformats.org/officeDocument/2006/relationships/image" Target="../media/image76.svg"/><Relationship Id="rId4" Type="http://schemas.openxmlformats.org/officeDocument/2006/relationships/image" Target="../media/image56.png"/><Relationship Id="rId9" Type="http://schemas.openxmlformats.org/officeDocument/2006/relationships/image" Target="../media/image108.svg"/><Relationship Id="rId14" Type="http://schemas.openxmlformats.org/officeDocument/2006/relationships/image" Target="../media/image18.png"/><Relationship Id="rId22"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46654" y="0"/>
            <a:ext cx="20781307" cy="10403658"/>
            <a:chOff x="0" y="0"/>
            <a:chExt cx="27708410" cy="13871544"/>
          </a:xfrm>
        </p:grpSpPr>
        <p:sp>
          <p:nvSpPr>
            <p:cNvPr id="3" name="Freeform 3"/>
            <p:cNvSpPr/>
            <p:nvPr/>
          </p:nvSpPr>
          <p:spPr>
            <a:xfrm>
              <a:off x="13854205" y="0"/>
              <a:ext cx="13854205" cy="13871544"/>
            </a:xfrm>
            <a:custGeom>
              <a:avLst/>
              <a:gdLst/>
              <a:ahLst/>
              <a:cxnLst/>
              <a:rect l="l" t="t" r="r" b="b"/>
              <a:pathLst>
                <a:path w="13854205" h="13871544">
                  <a:moveTo>
                    <a:pt x="0" y="0"/>
                  </a:moveTo>
                  <a:lnTo>
                    <a:pt x="13854205" y="0"/>
                  </a:lnTo>
                  <a:lnTo>
                    <a:pt x="13854205" y="13871544"/>
                  </a:lnTo>
                  <a:lnTo>
                    <a:pt x="0" y="13871544"/>
                  </a:lnTo>
                  <a:lnTo>
                    <a:pt x="0" y="0"/>
                  </a:lnTo>
                  <a:close/>
                </a:path>
              </a:pathLst>
            </a:custGeom>
            <a:blipFill>
              <a:blip r:embed="rId2">
                <a:alphaModFix amt="50000"/>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0" y="0"/>
              <a:ext cx="13854205" cy="13871544"/>
            </a:xfrm>
            <a:custGeom>
              <a:avLst/>
              <a:gdLst/>
              <a:ahLst/>
              <a:cxnLst/>
              <a:rect l="l" t="t" r="r" b="b"/>
              <a:pathLst>
                <a:path w="13854205" h="13871544">
                  <a:moveTo>
                    <a:pt x="0" y="0"/>
                  </a:moveTo>
                  <a:lnTo>
                    <a:pt x="13854205" y="0"/>
                  </a:lnTo>
                  <a:lnTo>
                    <a:pt x="13854205" y="13871544"/>
                  </a:lnTo>
                  <a:lnTo>
                    <a:pt x="0" y="13871544"/>
                  </a:lnTo>
                  <a:lnTo>
                    <a:pt x="0" y="0"/>
                  </a:lnTo>
                  <a:close/>
                </a:path>
              </a:pathLst>
            </a:custGeom>
            <a:blipFill>
              <a:blip r:embed="rId2">
                <a:alphaModFix amt="50000"/>
                <a:extLst>
                  <a:ext uri="{96DAC541-7B7A-43D3-8B79-37D633B846F1}">
                    <asvg:svgBlip xmlns:asvg="http://schemas.microsoft.com/office/drawing/2016/SVG/main" xmlns="" r:embed="rId3"/>
                  </a:ext>
                </a:extLst>
              </a:blip>
              <a:stretch>
                <a:fillRect/>
              </a:stretch>
            </a:blipFill>
          </p:spPr>
        </p:sp>
      </p:grpSp>
      <p:sp>
        <p:nvSpPr>
          <p:cNvPr id="5" name="Freeform 5"/>
          <p:cNvSpPr/>
          <p:nvPr/>
        </p:nvSpPr>
        <p:spPr>
          <a:xfrm rot="1069863">
            <a:off x="13169692" y="5065020"/>
            <a:ext cx="3980108" cy="5143919"/>
          </a:xfrm>
          <a:custGeom>
            <a:avLst/>
            <a:gdLst/>
            <a:ahLst/>
            <a:cxnLst/>
            <a:rect l="l" t="t" r="r" b="b"/>
            <a:pathLst>
              <a:path w="3980108" h="5143919">
                <a:moveTo>
                  <a:pt x="0" y="0"/>
                </a:moveTo>
                <a:lnTo>
                  <a:pt x="3980107" y="0"/>
                </a:lnTo>
                <a:lnTo>
                  <a:pt x="3980107" y="5143919"/>
                </a:lnTo>
                <a:lnTo>
                  <a:pt x="0" y="5143919"/>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6" name="Freeform 6"/>
          <p:cNvSpPr/>
          <p:nvPr/>
        </p:nvSpPr>
        <p:spPr>
          <a:xfrm>
            <a:off x="3704247" y="1853967"/>
            <a:ext cx="11483995" cy="7062657"/>
          </a:xfrm>
          <a:custGeom>
            <a:avLst/>
            <a:gdLst/>
            <a:ahLst/>
            <a:cxnLst/>
            <a:rect l="l" t="t" r="r" b="b"/>
            <a:pathLst>
              <a:path w="11483995" h="7062657">
                <a:moveTo>
                  <a:pt x="0" y="0"/>
                </a:moveTo>
                <a:lnTo>
                  <a:pt x="11483995" y="0"/>
                </a:lnTo>
                <a:lnTo>
                  <a:pt x="11483995" y="7062657"/>
                </a:lnTo>
                <a:lnTo>
                  <a:pt x="0" y="7062657"/>
                </a:lnTo>
                <a:lnTo>
                  <a:pt x="0" y="0"/>
                </a:lnTo>
                <a:close/>
              </a:path>
            </a:pathLst>
          </a:custGeom>
          <a:blipFill>
            <a:blip r:embed="rId6">
              <a:alphaModFix amt="15000"/>
              <a:extLst>
                <a:ext uri="{96DAC541-7B7A-43D3-8B79-37D633B846F1}">
                  <asvg:svgBlip xmlns:asvg="http://schemas.microsoft.com/office/drawing/2016/SVG/main" xmlns="" r:embed="rId7"/>
                </a:ext>
              </a:extLst>
            </a:blip>
            <a:stretch>
              <a:fillRect/>
            </a:stretch>
          </a:blipFill>
        </p:spPr>
      </p:sp>
      <p:sp>
        <p:nvSpPr>
          <p:cNvPr id="7" name="Freeform 7"/>
          <p:cNvSpPr/>
          <p:nvPr/>
        </p:nvSpPr>
        <p:spPr>
          <a:xfrm rot="880364">
            <a:off x="680159" y="3022366"/>
            <a:ext cx="4040009" cy="3191607"/>
          </a:xfrm>
          <a:custGeom>
            <a:avLst/>
            <a:gdLst/>
            <a:ahLst/>
            <a:cxnLst/>
            <a:rect l="l" t="t" r="r" b="b"/>
            <a:pathLst>
              <a:path w="4040009" h="3191607">
                <a:moveTo>
                  <a:pt x="0" y="0"/>
                </a:moveTo>
                <a:lnTo>
                  <a:pt x="4040009" y="0"/>
                </a:lnTo>
                <a:lnTo>
                  <a:pt x="4040009" y="3191607"/>
                </a:lnTo>
                <a:lnTo>
                  <a:pt x="0" y="3191607"/>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grpSp>
        <p:nvGrpSpPr>
          <p:cNvPr id="8" name="Group 8"/>
          <p:cNvGrpSpPr/>
          <p:nvPr/>
        </p:nvGrpSpPr>
        <p:grpSpPr>
          <a:xfrm>
            <a:off x="3402002" y="1612172"/>
            <a:ext cx="11483995" cy="7062657"/>
            <a:chOff x="0" y="0"/>
            <a:chExt cx="15311993" cy="9416876"/>
          </a:xfrm>
        </p:grpSpPr>
        <p:sp>
          <p:nvSpPr>
            <p:cNvPr id="9" name="Freeform 9"/>
            <p:cNvSpPr/>
            <p:nvPr/>
          </p:nvSpPr>
          <p:spPr>
            <a:xfrm>
              <a:off x="0" y="0"/>
              <a:ext cx="15311993" cy="9416876"/>
            </a:xfrm>
            <a:custGeom>
              <a:avLst/>
              <a:gdLst/>
              <a:ahLst/>
              <a:cxnLst/>
              <a:rect l="l" t="t" r="r" b="b"/>
              <a:pathLst>
                <a:path w="15311993" h="9416876">
                  <a:moveTo>
                    <a:pt x="0" y="0"/>
                  </a:moveTo>
                  <a:lnTo>
                    <a:pt x="15311993" y="0"/>
                  </a:lnTo>
                  <a:lnTo>
                    <a:pt x="15311993" y="9416876"/>
                  </a:lnTo>
                  <a:lnTo>
                    <a:pt x="0" y="9416876"/>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0" name="Freeform 10"/>
            <p:cNvSpPr/>
            <p:nvPr/>
          </p:nvSpPr>
          <p:spPr>
            <a:xfrm>
              <a:off x="480050" y="1781890"/>
              <a:ext cx="7031684" cy="7040485"/>
            </a:xfrm>
            <a:custGeom>
              <a:avLst/>
              <a:gdLst/>
              <a:ahLst/>
              <a:cxnLst/>
              <a:rect l="l" t="t" r="r" b="b"/>
              <a:pathLst>
                <a:path w="7031684" h="7040485">
                  <a:moveTo>
                    <a:pt x="0" y="0"/>
                  </a:moveTo>
                  <a:lnTo>
                    <a:pt x="7031684" y="0"/>
                  </a:lnTo>
                  <a:lnTo>
                    <a:pt x="7031684" y="7040485"/>
                  </a:lnTo>
                  <a:lnTo>
                    <a:pt x="0" y="7040485"/>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1" name="Freeform 11"/>
            <p:cNvSpPr/>
            <p:nvPr/>
          </p:nvSpPr>
          <p:spPr>
            <a:xfrm>
              <a:off x="7473634" y="1781890"/>
              <a:ext cx="7031684" cy="7040485"/>
            </a:xfrm>
            <a:custGeom>
              <a:avLst/>
              <a:gdLst/>
              <a:ahLst/>
              <a:cxnLst/>
              <a:rect l="l" t="t" r="r" b="b"/>
              <a:pathLst>
                <a:path w="7031684" h="7040485">
                  <a:moveTo>
                    <a:pt x="0" y="0"/>
                  </a:moveTo>
                  <a:lnTo>
                    <a:pt x="7031684" y="0"/>
                  </a:lnTo>
                  <a:lnTo>
                    <a:pt x="7031684" y="7040485"/>
                  </a:lnTo>
                  <a:lnTo>
                    <a:pt x="0" y="7040485"/>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2" name="Freeform 12"/>
            <p:cNvSpPr/>
            <p:nvPr/>
          </p:nvSpPr>
          <p:spPr>
            <a:xfrm>
              <a:off x="14467862" y="2054996"/>
              <a:ext cx="364082" cy="6414901"/>
            </a:xfrm>
            <a:custGeom>
              <a:avLst/>
              <a:gdLst/>
              <a:ahLst/>
              <a:cxnLst/>
              <a:rect l="l" t="t" r="r" b="b"/>
              <a:pathLst>
                <a:path w="364082" h="6414901">
                  <a:moveTo>
                    <a:pt x="0" y="0"/>
                  </a:moveTo>
                  <a:lnTo>
                    <a:pt x="364082" y="0"/>
                  </a:lnTo>
                  <a:lnTo>
                    <a:pt x="364082" y="6414901"/>
                  </a:lnTo>
                  <a:lnTo>
                    <a:pt x="0" y="6414901"/>
                  </a:lnTo>
                  <a:lnTo>
                    <a:pt x="0" y="0"/>
                  </a:lnTo>
                  <a:close/>
                </a:path>
              </a:pathLst>
            </a:custGeom>
            <a:blipFill>
              <a:blip r:embed="rId12">
                <a:extLst>
                  <a:ext uri="{96DAC541-7B7A-43D3-8B79-37D633B846F1}">
                    <asvg:svgBlip xmlns:asvg="http://schemas.microsoft.com/office/drawing/2016/SVG/main" xmlns="" r:embed="rId13"/>
                  </a:ext>
                </a:extLst>
              </a:blip>
              <a:stretch>
                <a:fillRect t="-4257" r="-1831345" b="-5494"/>
              </a:stretch>
            </a:blipFill>
          </p:spPr>
        </p:sp>
      </p:grpSp>
      <p:sp>
        <p:nvSpPr>
          <p:cNvPr id="13" name="Freeform 13"/>
          <p:cNvSpPr/>
          <p:nvPr/>
        </p:nvSpPr>
        <p:spPr>
          <a:xfrm rot="-913414">
            <a:off x="13438556" y="1926448"/>
            <a:ext cx="2220065" cy="2377579"/>
          </a:xfrm>
          <a:custGeom>
            <a:avLst/>
            <a:gdLst/>
            <a:ahLst/>
            <a:cxnLst/>
            <a:rect l="l" t="t" r="r" b="b"/>
            <a:pathLst>
              <a:path w="2220065" h="2377579">
                <a:moveTo>
                  <a:pt x="0" y="0"/>
                </a:moveTo>
                <a:lnTo>
                  <a:pt x="2220065" y="0"/>
                </a:lnTo>
                <a:lnTo>
                  <a:pt x="2220065" y="2377579"/>
                </a:lnTo>
                <a:lnTo>
                  <a:pt x="0" y="2377579"/>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4" name="Freeform 14"/>
          <p:cNvSpPr/>
          <p:nvPr/>
        </p:nvSpPr>
        <p:spPr>
          <a:xfrm>
            <a:off x="1904283" y="6887079"/>
            <a:ext cx="3578323" cy="2294599"/>
          </a:xfrm>
          <a:custGeom>
            <a:avLst/>
            <a:gdLst/>
            <a:ahLst/>
            <a:cxnLst/>
            <a:rect l="l" t="t" r="r" b="b"/>
            <a:pathLst>
              <a:path w="3578323" h="2294599">
                <a:moveTo>
                  <a:pt x="0" y="0"/>
                </a:moveTo>
                <a:lnTo>
                  <a:pt x="3578323" y="0"/>
                </a:lnTo>
                <a:lnTo>
                  <a:pt x="3578323" y="2294599"/>
                </a:lnTo>
                <a:lnTo>
                  <a:pt x="0" y="2294599"/>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grpSp>
        <p:nvGrpSpPr>
          <p:cNvPr id="15" name="Group 15"/>
          <p:cNvGrpSpPr/>
          <p:nvPr/>
        </p:nvGrpSpPr>
        <p:grpSpPr>
          <a:xfrm>
            <a:off x="6007692" y="3221650"/>
            <a:ext cx="6470031" cy="1412180"/>
            <a:chOff x="0" y="0"/>
            <a:chExt cx="8626708" cy="1882907"/>
          </a:xfrm>
        </p:grpSpPr>
        <p:grpSp>
          <p:nvGrpSpPr>
            <p:cNvPr id="16" name="Group 16"/>
            <p:cNvGrpSpPr/>
            <p:nvPr/>
          </p:nvGrpSpPr>
          <p:grpSpPr>
            <a:xfrm>
              <a:off x="125148" y="146157"/>
              <a:ext cx="8501560" cy="1736750"/>
              <a:chOff x="0" y="0"/>
              <a:chExt cx="1812153" cy="370197"/>
            </a:xfrm>
          </p:grpSpPr>
          <p:sp>
            <p:nvSpPr>
              <p:cNvPr id="17" name="Freeform 17"/>
              <p:cNvSpPr/>
              <p:nvPr/>
            </p:nvSpPr>
            <p:spPr>
              <a:xfrm>
                <a:off x="0" y="0"/>
                <a:ext cx="1812153" cy="370197"/>
              </a:xfrm>
              <a:custGeom>
                <a:avLst/>
                <a:gdLst/>
                <a:ahLst/>
                <a:cxnLst/>
                <a:rect l="l" t="t" r="r" b="b"/>
                <a:pathLst>
                  <a:path w="1812153" h="370197">
                    <a:moveTo>
                      <a:pt x="128481" y="0"/>
                    </a:moveTo>
                    <a:lnTo>
                      <a:pt x="1683672" y="0"/>
                    </a:lnTo>
                    <a:cubicBezTo>
                      <a:pt x="1717747" y="0"/>
                      <a:pt x="1750427" y="13536"/>
                      <a:pt x="1774522" y="37631"/>
                    </a:cubicBezTo>
                    <a:cubicBezTo>
                      <a:pt x="1798616" y="61726"/>
                      <a:pt x="1812153" y="94405"/>
                      <a:pt x="1812153" y="128481"/>
                    </a:cubicBezTo>
                    <a:lnTo>
                      <a:pt x="1812153" y="241717"/>
                    </a:lnTo>
                    <a:cubicBezTo>
                      <a:pt x="1812153" y="312675"/>
                      <a:pt x="1754630" y="370197"/>
                      <a:pt x="1683672" y="370197"/>
                    </a:cubicBezTo>
                    <a:lnTo>
                      <a:pt x="128481" y="370197"/>
                    </a:lnTo>
                    <a:cubicBezTo>
                      <a:pt x="57523" y="370197"/>
                      <a:pt x="0" y="312675"/>
                      <a:pt x="0" y="241717"/>
                    </a:cubicBezTo>
                    <a:lnTo>
                      <a:pt x="0" y="128481"/>
                    </a:lnTo>
                    <a:cubicBezTo>
                      <a:pt x="0" y="57523"/>
                      <a:pt x="57523" y="0"/>
                      <a:pt x="128481" y="0"/>
                    </a:cubicBezTo>
                    <a:close/>
                  </a:path>
                </a:pathLst>
              </a:custGeom>
              <a:solidFill>
                <a:srgbClr val="162C3B"/>
              </a:solidFill>
              <a:ln w="66675" cap="rnd">
                <a:solidFill>
                  <a:srgbClr val="162C3B"/>
                </a:solidFill>
                <a:prstDash val="solid"/>
                <a:round/>
              </a:ln>
            </p:spPr>
          </p:sp>
          <p:sp>
            <p:nvSpPr>
              <p:cNvPr id="18" name="TextBox 18"/>
              <p:cNvSpPr txBox="1"/>
              <p:nvPr/>
            </p:nvSpPr>
            <p:spPr>
              <a:xfrm>
                <a:off x="0" y="-38100"/>
                <a:ext cx="1812153" cy="408297"/>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a:off x="0" y="0"/>
              <a:ext cx="8501560" cy="1736750"/>
              <a:chOff x="0" y="0"/>
              <a:chExt cx="1812153" cy="370197"/>
            </a:xfrm>
          </p:grpSpPr>
          <p:sp>
            <p:nvSpPr>
              <p:cNvPr id="20" name="Freeform 20"/>
              <p:cNvSpPr/>
              <p:nvPr/>
            </p:nvSpPr>
            <p:spPr>
              <a:xfrm>
                <a:off x="0" y="0"/>
                <a:ext cx="1812153" cy="370197"/>
              </a:xfrm>
              <a:custGeom>
                <a:avLst/>
                <a:gdLst/>
                <a:ahLst/>
                <a:cxnLst/>
                <a:rect l="l" t="t" r="r" b="b"/>
                <a:pathLst>
                  <a:path w="1812153" h="370197">
                    <a:moveTo>
                      <a:pt x="128481" y="0"/>
                    </a:moveTo>
                    <a:lnTo>
                      <a:pt x="1683672" y="0"/>
                    </a:lnTo>
                    <a:cubicBezTo>
                      <a:pt x="1717747" y="0"/>
                      <a:pt x="1750427" y="13536"/>
                      <a:pt x="1774522" y="37631"/>
                    </a:cubicBezTo>
                    <a:cubicBezTo>
                      <a:pt x="1798616" y="61726"/>
                      <a:pt x="1812153" y="94405"/>
                      <a:pt x="1812153" y="128481"/>
                    </a:cubicBezTo>
                    <a:lnTo>
                      <a:pt x="1812153" y="241717"/>
                    </a:lnTo>
                    <a:cubicBezTo>
                      <a:pt x="1812153" y="312675"/>
                      <a:pt x="1754630" y="370197"/>
                      <a:pt x="1683672" y="370197"/>
                    </a:cubicBezTo>
                    <a:lnTo>
                      <a:pt x="128481" y="370197"/>
                    </a:lnTo>
                    <a:cubicBezTo>
                      <a:pt x="57523" y="370197"/>
                      <a:pt x="0" y="312675"/>
                      <a:pt x="0" y="241717"/>
                    </a:cubicBezTo>
                    <a:lnTo>
                      <a:pt x="0" y="128481"/>
                    </a:lnTo>
                    <a:cubicBezTo>
                      <a:pt x="0" y="57523"/>
                      <a:pt x="57523" y="0"/>
                      <a:pt x="128481" y="0"/>
                    </a:cubicBezTo>
                    <a:close/>
                  </a:path>
                </a:pathLst>
              </a:custGeom>
              <a:solidFill>
                <a:srgbClr val="FFAE00"/>
              </a:solidFill>
              <a:ln w="66675" cap="rnd">
                <a:solidFill>
                  <a:srgbClr val="162C3B"/>
                </a:solidFill>
                <a:prstDash val="solid"/>
                <a:round/>
              </a:ln>
            </p:spPr>
          </p:sp>
          <p:sp>
            <p:nvSpPr>
              <p:cNvPr id="21" name="TextBox 21"/>
              <p:cNvSpPr txBox="1"/>
              <p:nvPr/>
            </p:nvSpPr>
            <p:spPr>
              <a:xfrm>
                <a:off x="0" y="-38100"/>
                <a:ext cx="1812153" cy="408297"/>
              </a:xfrm>
              <a:prstGeom prst="rect">
                <a:avLst/>
              </a:prstGeom>
            </p:spPr>
            <p:txBody>
              <a:bodyPr lIns="50800" tIns="50800" rIns="50800" bIns="50800" rtlCol="0" anchor="ctr"/>
              <a:lstStyle/>
              <a:p>
                <a:pPr algn="ctr">
                  <a:lnSpc>
                    <a:spcPts val="2659"/>
                  </a:lnSpc>
                </a:pPr>
                <a:endParaRPr/>
              </a:p>
            </p:txBody>
          </p:sp>
        </p:grpSp>
      </p:grpSp>
      <p:sp>
        <p:nvSpPr>
          <p:cNvPr id="22" name="Freeform 22"/>
          <p:cNvSpPr/>
          <p:nvPr/>
        </p:nvSpPr>
        <p:spPr>
          <a:xfrm rot="1980905">
            <a:off x="2622262" y="2043443"/>
            <a:ext cx="1996070" cy="1110314"/>
          </a:xfrm>
          <a:custGeom>
            <a:avLst/>
            <a:gdLst/>
            <a:ahLst/>
            <a:cxnLst/>
            <a:rect l="l" t="t" r="r" b="b"/>
            <a:pathLst>
              <a:path w="1996070" h="1110314">
                <a:moveTo>
                  <a:pt x="0" y="0"/>
                </a:moveTo>
                <a:lnTo>
                  <a:pt x="1996070" y="0"/>
                </a:lnTo>
                <a:lnTo>
                  <a:pt x="1996070" y="1110314"/>
                </a:lnTo>
                <a:lnTo>
                  <a:pt x="0" y="1110314"/>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a:ln cap="sq">
            <a:noFill/>
            <a:prstDash val="solid"/>
            <a:miter/>
          </a:ln>
        </p:spPr>
      </p:sp>
      <p:sp>
        <p:nvSpPr>
          <p:cNvPr id="23" name="Freeform 23"/>
          <p:cNvSpPr/>
          <p:nvPr/>
        </p:nvSpPr>
        <p:spPr>
          <a:xfrm rot="3684192">
            <a:off x="3773308" y="1134923"/>
            <a:ext cx="1436520" cy="799064"/>
          </a:xfrm>
          <a:custGeom>
            <a:avLst/>
            <a:gdLst/>
            <a:ahLst/>
            <a:cxnLst/>
            <a:rect l="l" t="t" r="r" b="b"/>
            <a:pathLst>
              <a:path w="1436520" h="799064">
                <a:moveTo>
                  <a:pt x="0" y="0"/>
                </a:moveTo>
                <a:lnTo>
                  <a:pt x="1436520" y="0"/>
                </a:lnTo>
                <a:lnTo>
                  <a:pt x="1436520" y="799064"/>
                </a:lnTo>
                <a:lnTo>
                  <a:pt x="0" y="799064"/>
                </a:lnTo>
                <a:lnTo>
                  <a:pt x="0" y="0"/>
                </a:lnTo>
                <a:close/>
              </a:path>
            </a:pathLst>
          </a:custGeom>
          <a:blipFill>
            <a:blip r:embed="rId20">
              <a:extLst>
                <a:ext uri="{96DAC541-7B7A-43D3-8B79-37D633B846F1}">
                  <asvg:svgBlip xmlns:asvg="http://schemas.microsoft.com/office/drawing/2016/SVG/main" xmlns="" r:embed="rId21"/>
                </a:ext>
              </a:extLst>
            </a:blip>
            <a:stretch>
              <a:fillRect/>
            </a:stretch>
          </a:blipFill>
        </p:spPr>
      </p:sp>
      <p:sp>
        <p:nvSpPr>
          <p:cNvPr id="24" name="Freeform 24"/>
          <p:cNvSpPr/>
          <p:nvPr/>
        </p:nvSpPr>
        <p:spPr>
          <a:xfrm>
            <a:off x="13079158" y="6873284"/>
            <a:ext cx="2493091" cy="2607154"/>
          </a:xfrm>
          <a:custGeom>
            <a:avLst/>
            <a:gdLst/>
            <a:ahLst/>
            <a:cxnLst/>
            <a:rect l="l" t="t" r="r" b="b"/>
            <a:pathLst>
              <a:path w="2493091" h="2607154">
                <a:moveTo>
                  <a:pt x="0" y="0"/>
                </a:moveTo>
                <a:lnTo>
                  <a:pt x="2493091" y="0"/>
                </a:lnTo>
                <a:lnTo>
                  <a:pt x="2493091" y="2607154"/>
                </a:lnTo>
                <a:lnTo>
                  <a:pt x="0" y="2607154"/>
                </a:lnTo>
                <a:lnTo>
                  <a:pt x="0" y="0"/>
                </a:lnTo>
                <a:close/>
              </a:path>
            </a:pathLst>
          </a:custGeom>
          <a:blipFill>
            <a:blip r:embed="rId22">
              <a:extLst>
                <a:ext uri="{96DAC541-7B7A-43D3-8B79-37D633B846F1}">
                  <asvg:svgBlip xmlns:asvg="http://schemas.microsoft.com/office/drawing/2016/SVG/main" xmlns="" r:embed="rId23"/>
                </a:ext>
              </a:extLst>
            </a:blip>
            <a:stretch>
              <a:fillRect/>
            </a:stretch>
          </a:blipFill>
        </p:spPr>
      </p:sp>
      <p:sp>
        <p:nvSpPr>
          <p:cNvPr id="25" name="TextBox 25"/>
          <p:cNvSpPr txBox="1"/>
          <p:nvPr/>
        </p:nvSpPr>
        <p:spPr>
          <a:xfrm>
            <a:off x="4242548" y="4858590"/>
            <a:ext cx="10917197" cy="3385542"/>
          </a:xfrm>
          <a:prstGeom prst="rect">
            <a:avLst/>
          </a:prstGeom>
        </p:spPr>
        <p:txBody>
          <a:bodyPr lIns="0" tIns="0" rIns="0" bIns="0" rtlCol="0" anchor="t">
            <a:spAutoFit/>
          </a:bodyPr>
          <a:lstStyle/>
          <a:p>
            <a:pPr algn="ctr">
              <a:lnSpc>
                <a:spcPts val="8800"/>
              </a:lnSpc>
            </a:pPr>
            <a:r>
              <a:rPr lang="en-US" sz="8000" cap="all" dirty="0" err="1" smtClean="0">
                <a:latin typeface="Baloo" charset="0"/>
                <a:cs typeface="Baloo" charset="0"/>
              </a:rPr>
              <a:t>wokshop</a:t>
            </a:r>
            <a:r>
              <a:rPr lang="en-US" sz="8000" cap="all" dirty="0" smtClean="0">
                <a:latin typeface="Baloo" charset="0"/>
                <a:cs typeface="Baloo" charset="0"/>
              </a:rPr>
              <a:t> digital marketing</a:t>
            </a:r>
            <a:endParaRPr lang="en-US" sz="8000" cap="all" dirty="0">
              <a:latin typeface="Baloo" charset="0"/>
              <a:cs typeface="Baloo" charset="0"/>
            </a:endParaRPr>
          </a:p>
          <a:p>
            <a:pPr algn="ctr">
              <a:lnSpc>
                <a:spcPts val="8800"/>
              </a:lnSpc>
            </a:pPr>
            <a:r>
              <a:rPr lang="en-US" sz="8000" spc="-600" dirty="0" smtClean="0">
                <a:solidFill>
                  <a:srgbClr val="FFFFFF"/>
                </a:solidFill>
                <a:latin typeface="Baloo"/>
                <a:ea typeface="Baloo"/>
                <a:cs typeface="Baloo"/>
                <a:sym typeface="Baloo"/>
              </a:rPr>
              <a:t>HOP </a:t>
            </a:r>
            <a:r>
              <a:rPr lang="en-US" sz="8000" spc="-600" dirty="0">
                <a:solidFill>
                  <a:srgbClr val="FFFFFF"/>
                </a:solidFill>
                <a:latin typeface="Baloo"/>
                <a:ea typeface="Baloo"/>
                <a:cs typeface="Baloo"/>
                <a:sym typeface="Baloo"/>
              </a:rPr>
              <a:t>DIGITAL MARKETING</a:t>
            </a:r>
          </a:p>
        </p:txBody>
      </p:sp>
      <p:sp>
        <p:nvSpPr>
          <p:cNvPr id="26" name="TextBox 26"/>
          <p:cNvSpPr txBox="1"/>
          <p:nvPr/>
        </p:nvSpPr>
        <p:spPr>
          <a:xfrm>
            <a:off x="6632589" y="3408310"/>
            <a:ext cx="5220238" cy="1067435"/>
          </a:xfrm>
          <a:prstGeom prst="rect">
            <a:avLst/>
          </a:prstGeom>
        </p:spPr>
        <p:txBody>
          <a:bodyPr lIns="0" tIns="0" rIns="0" bIns="0" rtlCol="0" anchor="t">
            <a:spAutoFit/>
          </a:bodyPr>
          <a:lstStyle/>
          <a:p>
            <a:pPr algn="ctr">
              <a:lnSpc>
                <a:spcPts val="4179"/>
              </a:lnSpc>
            </a:pPr>
            <a:r>
              <a:rPr lang="en-US" sz="3799" spc="-284" dirty="0">
                <a:solidFill>
                  <a:srgbClr val="FFFFFF"/>
                </a:solidFill>
                <a:latin typeface="Baloo"/>
                <a:ea typeface="Baloo"/>
                <a:cs typeface="Baloo"/>
                <a:sym typeface="Baloo"/>
              </a:rPr>
              <a:t>MUTHMAINNAH,SE</a:t>
            </a:r>
          </a:p>
          <a:p>
            <a:pPr algn="ctr">
              <a:lnSpc>
                <a:spcPts val="4179"/>
              </a:lnSpc>
            </a:pPr>
            <a:r>
              <a:rPr lang="en-US" sz="3799" spc="-284" dirty="0">
                <a:solidFill>
                  <a:srgbClr val="FFFFFF"/>
                </a:solidFill>
                <a:latin typeface="Baloo"/>
                <a:ea typeface="Baloo"/>
                <a:cs typeface="Baloo"/>
                <a:sym typeface="Baloo"/>
              </a:rPr>
              <a:t>NIP.  196612262007012002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46654" y="0"/>
            <a:ext cx="20781307" cy="10403658"/>
            <a:chOff x="0" y="0"/>
            <a:chExt cx="27708410" cy="13871544"/>
          </a:xfrm>
        </p:grpSpPr>
        <p:sp>
          <p:nvSpPr>
            <p:cNvPr id="3" name="Freeform 3"/>
            <p:cNvSpPr/>
            <p:nvPr/>
          </p:nvSpPr>
          <p:spPr>
            <a:xfrm>
              <a:off x="13854205" y="0"/>
              <a:ext cx="13854205" cy="13871544"/>
            </a:xfrm>
            <a:custGeom>
              <a:avLst/>
              <a:gdLst/>
              <a:ahLst/>
              <a:cxnLst/>
              <a:rect l="l" t="t" r="r" b="b"/>
              <a:pathLst>
                <a:path w="13854205" h="13871544">
                  <a:moveTo>
                    <a:pt x="0" y="0"/>
                  </a:moveTo>
                  <a:lnTo>
                    <a:pt x="13854205" y="0"/>
                  </a:lnTo>
                  <a:lnTo>
                    <a:pt x="13854205" y="13871544"/>
                  </a:lnTo>
                  <a:lnTo>
                    <a:pt x="0" y="13871544"/>
                  </a:lnTo>
                  <a:lnTo>
                    <a:pt x="0" y="0"/>
                  </a:lnTo>
                  <a:close/>
                </a:path>
              </a:pathLst>
            </a:custGeom>
            <a:blipFill>
              <a:blip r:embed="rId2">
                <a:alphaModFix amt="50000"/>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0" y="0"/>
              <a:ext cx="13854205" cy="13871544"/>
            </a:xfrm>
            <a:custGeom>
              <a:avLst/>
              <a:gdLst/>
              <a:ahLst/>
              <a:cxnLst/>
              <a:rect l="l" t="t" r="r" b="b"/>
              <a:pathLst>
                <a:path w="13854205" h="13871544">
                  <a:moveTo>
                    <a:pt x="0" y="0"/>
                  </a:moveTo>
                  <a:lnTo>
                    <a:pt x="13854205" y="0"/>
                  </a:lnTo>
                  <a:lnTo>
                    <a:pt x="13854205" y="13871544"/>
                  </a:lnTo>
                  <a:lnTo>
                    <a:pt x="0" y="13871544"/>
                  </a:lnTo>
                  <a:lnTo>
                    <a:pt x="0" y="0"/>
                  </a:lnTo>
                  <a:close/>
                </a:path>
              </a:pathLst>
            </a:custGeom>
            <a:blipFill>
              <a:blip r:embed="rId2">
                <a:alphaModFix amt="50000"/>
                <a:extLst>
                  <a:ext uri="{96DAC541-7B7A-43D3-8B79-37D633B846F1}">
                    <asvg:svgBlip xmlns:asvg="http://schemas.microsoft.com/office/drawing/2016/SVG/main" xmlns="" r:embed="rId3"/>
                  </a:ext>
                </a:extLst>
              </a:blip>
              <a:stretch>
                <a:fillRect/>
              </a:stretch>
            </a:blipFill>
          </p:spPr>
        </p:sp>
      </p:grpSp>
      <p:grpSp>
        <p:nvGrpSpPr>
          <p:cNvPr id="5" name="Group 5"/>
          <p:cNvGrpSpPr/>
          <p:nvPr/>
        </p:nvGrpSpPr>
        <p:grpSpPr>
          <a:xfrm>
            <a:off x="3512143" y="3023648"/>
            <a:ext cx="11827903" cy="5989385"/>
            <a:chOff x="0" y="0"/>
            <a:chExt cx="3115168" cy="1577451"/>
          </a:xfrm>
        </p:grpSpPr>
        <p:sp>
          <p:nvSpPr>
            <p:cNvPr id="6" name="Freeform 6"/>
            <p:cNvSpPr/>
            <p:nvPr/>
          </p:nvSpPr>
          <p:spPr>
            <a:xfrm>
              <a:off x="0" y="0"/>
              <a:ext cx="3115168" cy="1577451"/>
            </a:xfrm>
            <a:custGeom>
              <a:avLst/>
              <a:gdLst/>
              <a:ahLst/>
              <a:cxnLst/>
              <a:rect l="l" t="t" r="r" b="b"/>
              <a:pathLst>
                <a:path w="3115168" h="1577451">
                  <a:moveTo>
                    <a:pt x="22909" y="0"/>
                  </a:moveTo>
                  <a:lnTo>
                    <a:pt x="3092259" y="0"/>
                  </a:lnTo>
                  <a:cubicBezTo>
                    <a:pt x="3104911" y="0"/>
                    <a:pt x="3115168" y="10257"/>
                    <a:pt x="3115168" y="22909"/>
                  </a:cubicBezTo>
                  <a:lnTo>
                    <a:pt x="3115168" y="1554542"/>
                  </a:lnTo>
                  <a:cubicBezTo>
                    <a:pt x="3115168" y="1567195"/>
                    <a:pt x="3104911" y="1577451"/>
                    <a:pt x="3092259" y="1577451"/>
                  </a:cubicBezTo>
                  <a:lnTo>
                    <a:pt x="22909" y="1577451"/>
                  </a:lnTo>
                  <a:cubicBezTo>
                    <a:pt x="10257" y="1577451"/>
                    <a:pt x="0" y="1567195"/>
                    <a:pt x="0" y="1554542"/>
                  </a:cubicBezTo>
                  <a:lnTo>
                    <a:pt x="0" y="22909"/>
                  </a:lnTo>
                  <a:cubicBezTo>
                    <a:pt x="0" y="10257"/>
                    <a:pt x="10257" y="0"/>
                    <a:pt x="22909" y="0"/>
                  </a:cubicBezTo>
                  <a:close/>
                </a:path>
              </a:pathLst>
            </a:custGeom>
            <a:solidFill>
              <a:srgbClr val="162C3B">
                <a:alpha val="14902"/>
              </a:srgbClr>
            </a:solidFill>
            <a:ln cap="rnd">
              <a:noFill/>
              <a:prstDash val="solid"/>
              <a:round/>
            </a:ln>
          </p:spPr>
        </p:sp>
        <p:sp>
          <p:nvSpPr>
            <p:cNvPr id="7" name="TextBox 7"/>
            <p:cNvSpPr txBox="1"/>
            <p:nvPr/>
          </p:nvSpPr>
          <p:spPr>
            <a:xfrm>
              <a:off x="0" y="-38100"/>
              <a:ext cx="3115168" cy="1615551"/>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3206215" y="3023648"/>
            <a:ext cx="11827903" cy="6522785"/>
            <a:chOff x="0" y="0"/>
            <a:chExt cx="15770537" cy="8697047"/>
          </a:xfrm>
        </p:grpSpPr>
        <p:grpSp>
          <p:nvGrpSpPr>
            <p:cNvPr id="9" name="Group 9"/>
            <p:cNvGrpSpPr/>
            <p:nvPr/>
          </p:nvGrpSpPr>
          <p:grpSpPr>
            <a:xfrm>
              <a:off x="0" y="0"/>
              <a:ext cx="15770537" cy="8697047"/>
              <a:chOff x="0" y="0"/>
              <a:chExt cx="3115168" cy="1717935"/>
            </a:xfrm>
          </p:grpSpPr>
          <p:sp>
            <p:nvSpPr>
              <p:cNvPr id="10" name="Freeform 10"/>
              <p:cNvSpPr/>
              <p:nvPr/>
            </p:nvSpPr>
            <p:spPr>
              <a:xfrm>
                <a:off x="0" y="0"/>
                <a:ext cx="3115168" cy="1717935"/>
              </a:xfrm>
              <a:custGeom>
                <a:avLst/>
                <a:gdLst/>
                <a:ahLst/>
                <a:cxnLst/>
                <a:rect l="l" t="t" r="r" b="b"/>
                <a:pathLst>
                  <a:path w="3115168" h="1717935">
                    <a:moveTo>
                      <a:pt x="22909" y="0"/>
                    </a:moveTo>
                    <a:lnTo>
                      <a:pt x="3092259" y="0"/>
                    </a:lnTo>
                    <a:cubicBezTo>
                      <a:pt x="3104911" y="0"/>
                      <a:pt x="3115168" y="10257"/>
                      <a:pt x="3115168" y="22909"/>
                    </a:cubicBezTo>
                    <a:lnTo>
                      <a:pt x="3115168" y="1695026"/>
                    </a:lnTo>
                    <a:cubicBezTo>
                      <a:pt x="3115168" y="1707679"/>
                      <a:pt x="3104911" y="1717935"/>
                      <a:pt x="3092259" y="1717935"/>
                    </a:cubicBezTo>
                    <a:lnTo>
                      <a:pt x="22909" y="1717935"/>
                    </a:lnTo>
                    <a:cubicBezTo>
                      <a:pt x="10257" y="1717935"/>
                      <a:pt x="0" y="1707679"/>
                      <a:pt x="0" y="1695026"/>
                    </a:cubicBezTo>
                    <a:lnTo>
                      <a:pt x="0" y="22909"/>
                    </a:lnTo>
                    <a:cubicBezTo>
                      <a:pt x="0" y="10257"/>
                      <a:pt x="10257" y="0"/>
                      <a:pt x="22909" y="0"/>
                    </a:cubicBezTo>
                    <a:close/>
                  </a:path>
                </a:pathLst>
              </a:custGeom>
              <a:solidFill>
                <a:srgbClr val="6EA3C5"/>
              </a:solidFill>
              <a:ln w="95250" cap="rnd">
                <a:solidFill>
                  <a:srgbClr val="162C3B"/>
                </a:solidFill>
                <a:prstDash val="solid"/>
                <a:round/>
              </a:ln>
            </p:spPr>
          </p:sp>
          <p:sp>
            <p:nvSpPr>
              <p:cNvPr id="11" name="TextBox 11"/>
              <p:cNvSpPr txBox="1"/>
              <p:nvPr/>
            </p:nvSpPr>
            <p:spPr>
              <a:xfrm>
                <a:off x="0" y="-38100"/>
                <a:ext cx="3115168" cy="1756035"/>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6855613" y="1730131"/>
              <a:ext cx="902348" cy="1010777"/>
            </a:xfrm>
            <a:custGeom>
              <a:avLst/>
              <a:gdLst/>
              <a:ahLst/>
              <a:cxnLst/>
              <a:rect l="l" t="t" r="r" b="b"/>
              <a:pathLst>
                <a:path w="902348" h="1010777">
                  <a:moveTo>
                    <a:pt x="0" y="0"/>
                  </a:moveTo>
                  <a:lnTo>
                    <a:pt x="902348" y="0"/>
                  </a:lnTo>
                  <a:lnTo>
                    <a:pt x="902348" y="1010777"/>
                  </a:lnTo>
                  <a:lnTo>
                    <a:pt x="0" y="101077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3" name="Freeform 13"/>
            <p:cNvSpPr/>
            <p:nvPr/>
          </p:nvSpPr>
          <p:spPr>
            <a:xfrm>
              <a:off x="6839073" y="3850582"/>
              <a:ext cx="935428" cy="1010777"/>
            </a:xfrm>
            <a:custGeom>
              <a:avLst/>
              <a:gdLst/>
              <a:ahLst/>
              <a:cxnLst/>
              <a:rect l="l" t="t" r="r" b="b"/>
              <a:pathLst>
                <a:path w="935428" h="1010777">
                  <a:moveTo>
                    <a:pt x="0" y="0"/>
                  </a:moveTo>
                  <a:lnTo>
                    <a:pt x="935428" y="0"/>
                  </a:lnTo>
                  <a:lnTo>
                    <a:pt x="935428" y="1010777"/>
                  </a:lnTo>
                  <a:lnTo>
                    <a:pt x="0" y="1010777"/>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sp>
          <p:nvSpPr>
            <p:cNvPr id="14" name="Freeform 14"/>
            <p:cNvSpPr/>
            <p:nvPr/>
          </p:nvSpPr>
          <p:spPr>
            <a:xfrm>
              <a:off x="6829884" y="5971033"/>
              <a:ext cx="953806" cy="1010777"/>
            </a:xfrm>
            <a:custGeom>
              <a:avLst/>
              <a:gdLst/>
              <a:ahLst/>
              <a:cxnLst/>
              <a:rect l="l" t="t" r="r" b="b"/>
              <a:pathLst>
                <a:path w="953806" h="1010777">
                  <a:moveTo>
                    <a:pt x="0" y="0"/>
                  </a:moveTo>
                  <a:lnTo>
                    <a:pt x="953806" y="0"/>
                  </a:lnTo>
                  <a:lnTo>
                    <a:pt x="953806" y="1010776"/>
                  </a:lnTo>
                  <a:lnTo>
                    <a:pt x="0" y="1010776"/>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a:ln cap="sq">
              <a:noFill/>
              <a:prstDash val="solid"/>
              <a:miter/>
            </a:ln>
          </p:spPr>
        </p:sp>
        <p:sp>
          <p:nvSpPr>
            <p:cNvPr id="15" name="Freeform 15"/>
            <p:cNvSpPr/>
            <p:nvPr/>
          </p:nvSpPr>
          <p:spPr>
            <a:xfrm>
              <a:off x="14168239" y="1730131"/>
              <a:ext cx="887646" cy="1010777"/>
            </a:xfrm>
            <a:custGeom>
              <a:avLst/>
              <a:gdLst/>
              <a:ahLst/>
              <a:cxnLst/>
              <a:rect l="l" t="t" r="r" b="b"/>
              <a:pathLst>
                <a:path w="887646" h="1010777">
                  <a:moveTo>
                    <a:pt x="0" y="0"/>
                  </a:moveTo>
                  <a:lnTo>
                    <a:pt x="887646" y="0"/>
                  </a:lnTo>
                  <a:lnTo>
                    <a:pt x="887646" y="1010777"/>
                  </a:lnTo>
                  <a:lnTo>
                    <a:pt x="0" y="1010777"/>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a:ln cap="sq">
              <a:noFill/>
              <a:prstDash val="solid"/>
              <a:miter/>
            </a:ln>
          </p:spPr>
        </p:sp>
        <p:sp>
          <p:nvSpPr>
            <p:cNvPr id="16" name="Freeform 16"/>
            <p:cNvSpPr/>
            <p:nvPr/>
          </p:nvSpPr>
          <p:spPr>
            <a:xfrm>
              <a:off x="14133509" y="3608772"/>
              <a:ext cx="909699" cy="1010777"/>
            </a:xfrm>
            <a:custGeom>
              <a:avLst/>
              <a:gdLst/>
              <a:ahLst/>
              <a:cxnLst/>
              <a:rect l="l" t="t" r="r" b="b"/>
              <a:pathLst>
                <a:path w="909699" h="1010777">
                  <a:moveTo>
                    <a:pt x="0" y="0"/>
                  </a:moveTo>
                  <a:lnTo>
                    <a:pt x="909699" y="0"/>
                  </a:lnTo>
                  <a:lnTo>
                    <a:pt x="909699" y="1010777"/>
                  </a:lnTo>
                  <a:lnTo>
                    <a:pt x="0" y="1010777"/>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a:ln cap="sq">
              <a:noFill/>
              <a:prstDash val="solid"/>
              <a:miter/>
            </a:ln>
          </p:spPr>
        </p:sp>
        <p:sp>
          <p:nvSpPr>
            <p:cNvPr id="17" name="TextBox 17"/>
            <p:cNvSpPr txBox="1"/>
            <p:nvPr/>
          </p:nvSpPr>
          <p:spPr>
            <a:xfrm>
              <a:off x="226694" y="5691516"/>
              <a:ext cx="4053393" cy="1859723"/>
            </a:xfrm>
            <a:prstGeom prst="rect">
              <a:avLst/>
            </a:prstGeom>
          </p:spPr>
          <p:txBody>
            <a:bodyPr lIns="0" tIns="0" rIns="0" bIns="0" rtlCol="0" anchor="t">
              <a:spAutoFit/>
            </a:bodyPr>
            <a:lstStyle/>
            <a:p>
              <a:pPr algn="l">
                <a:lnSpc>
                  <a:spcPts val="3660"/>
                </a:lnSpc>
              </a:pPr>
              <a:r>
                <a:rPr lang="en-US" sz="3050" spc="-91">
                  <a:solidFill>
                    <a:srgbClr val="FFFFFF"/>
                  </a:solidFill>
                  <a:latin typeface="Baloo"/>
                  <a:ea typeface="Baloo"/>
                  <a:cs typeface="Baloo"/>
                  <a:sym typeface="Baloo"/>
                </a:rPr>
                <a:t>Search Engine Optimization (SEO) &amp; Website</a:t>
              </a:r>
            </a:p>
          </p:txBody>
        </p:sp>
        <p:sp>
          <p:nvSpPr>
            <p:cNvPr id="18" name="TextBox 18"/>
            <p:cNvSpPr txBox="1"/>
            <p:nvPr/>
          </p:nvSpPr>
          <p:spPr>
            <a:xfrm>
              <a:off x="449875" y="1278804"/>
              <a:ext cx="3712109" cy="1913431"/>
            </a:xfrm>
            <a:prstGeom prst="rect">
              <a:avLst/>
            </a:prstGeom>
          </p:spPr>
          <p:txBody>
            <a:bodyPr lIns="0" tIns="0" rIns="0" bIns="0" rtlCol="0" anchor="t">
              <a:spAutoFit/>
            </a:bodyPr>
            <a:lstStyle/>
            <a:p>
              <a:pPr algn="l">
                <a:lnSpc>
                  <a:spcPts val="3766"/>
                </a:lnSpc>
              </a:pPr>
              <a:r>
                <a:rPr lang="en-US" sz="3138" spc="-94">
                  <a:solidFill>
                    <a:srgbClr val="FFFFFF"/>
                  </a:solidFill>
                  <a:latin typeface="Baloo"/>
                  <a:ea typeface="Baloo"/>
                  <a:cs typeface="Baloo"/>
                  <a:sym typeface="Baloo"/>
                </a:rPr>
                <a:t>Fundamental Digital Marketing</a:t>
              </a:r>
            </a:p>
          </p:txBody>
        </p:sp>
        <p:sp>
          <p:nvSpPr>
            <p:cNvPr id="19" name="TextBox 19"/>
            <p:cNvSpPr txBox="1"/>
            <p:nvPr/>
          </p:nvSpPr>
          <p:spPr>
            <a:xfrm>
              <a:off x="8396658" y="1825945"/>
              <a:ext cx="5179699" cy="1431925"/>
            </a:xfrm>
            <a:prstGeom prst="rect">
              <a:avLst/>
            </a:prstGeom>
          </p:spPr>
          <p:txBody>
            <a:bodyPr lIns="0" tIns="0" rIns="0" bIns="0" rtlCol="0" anchor="t">
              <a:spAutoFit/>
            </a:bodyPr>
            <a:lstStyle/>
            <a:p>
              <a:pPr algn="l">
                <a:lnSpc>
                  <a:spcPts val="4200"/>
                </a:lnSpc>
              </a:pPr>
              <a:r>
                <a:rPr lang="en-US" sz="3500" spc="-105">
                  <a:solidFill>
                    <a:srgbClr val="FFFFFF"/>
                  </a:solidFill>
                  <a:latin typeface="Baloo"/>
                  <a:ea typeface="Baloo"/>
                  <a:cs typeface="Baloo"/>
                  <a:sym typeface="Baloo"/>
                </a:rPr>
                <a:t>Paid Advertising (Iklan Berbayar)</a:t>
              </a:r>
            </a:p>
          </p:txBody>
        </p:sp>
        <p:sp>
          <p:nvSpPr>
            <p:cNvPr id="20" name="TextBox 20"/>
            <p:cNvSpPr txBox="1"/>
            <p:nvPr/>
          </p:nvSpPr>
          <p:spPr>
            <a:xfrm>
              <a:off x="331772" y="3555421"/>
              <a:ext cx="3948315" cy="1905167"/>
            </a:xfrm>
            <a:prstGeom prst="rect">
              <a:avLst/>
            </a:prstGeom>
          </p:spPr>
          <p:txBody>
            <a:bodyPr lIns="0" tIns="0" rIns="0" bIns="0" rtlCol="0" anchor="t">
              <a:spAutoFit/>
            </a:bodyPr>
            <a:lstStyle/>
            <a:p>
              <a:pPr algn="l">
                <a:lnSpc>
                  <a:spcPts val="3750"/>
                </a:lnSpc>
              </a:pPr>
              <a:r>
                <a:rPr lang="en-US" sz="3125" spc="-93">
                  <a:solidFill>
                    <a:srgbClr val="FFFFFF"/>
                  </a:solidFill>
                  <a:latin typeface="Baloo"/>
                  <a:ea typeface="Baloo"/>
                  <a:cs typeface="Baloo"/>
                  <a:sym typeface="Baloo"/>
                </a:rPr>
                <a:t>Social Media &amp; Content Marketing</a:t>
              </a:r>
            </a:p>
          </p:txBody>
        </p:sp>
        <p:sp>
          <p:nvSpPr>
            <p:cNvPr id="21" name="TextBox 21"/>
            <p:cNvSpPr txBox="1"/>
            <p:nvPr/>
          </p:nvSpPr>
          <p:spPr>
            <a:xfrm>
              <a:off x="8396658" y="3545896"/>
              <a:ext cx="3915475" cy="1431925"/>
            </a:xfrm>
            <a:prstGeom prst="rect">
              <a:avLst/>
            </a:prstGeom>
          </p:spPr>
          <p:txBody>
            <a:bodyPr lIns="0" tIns="0" rIns="0" bIns="0" rtlCol="0" anchor="t">
              <a:spAutoFit/>
            </a:bodyPr>
            <a:lstStyle/>
            <a:p>
              <a:pPr algn="l">
                <a:lnSpc>
                  <a:spcPts val="4200"/>
                </a:lnSpc>
              </a:pPr>
              <a:r>
                <a:rPr lang="en-US" sz="3500" spc="-105">
                  <a:solidFill>
                    <a:srgbClr val="FFFFFF"/>
                  </a:solidFill>
                  <a:latin typeface="Baloo"/>
                  <a:ea typeface="Baloo"/>
                  <a:cs typeface="Baloo"/>
                  <a:sym typeface="Baloo"/>
                </a:rPr>
                <a:t>Web &amp; Data Analytics</a:t>
              </a:r>
            </a:p>
          </p:txBody>
        </p:sp>
        <p:sp>
          <p:nvSpPr>
            <p:cNvPr id="22" name="AutoShape 22"/>
            <p:cNvSpPr/>
            <p:nvPr/>
          </p:nvSpPr>
          <p:spPr>
            <a:xfrm>
              <a:off x="4161984" y="2191070"/>
              <a:ext cx="2299600" cy="0"/>
            </a:xfrm>
            <a:prstGeom prst="line">
              <a:avLst/>
            </a:prstGeom>
            <a:ln w="50800" cap="rnd">
              <a:solidFill>
                <a:srgbClr val="FFFFFF">
                  <a:alpha val="84706"/>
                </a:srgbClr>
              </a:solidFill>
              <a:prstDash val="lgDash"/>
              <a:headEnd type="none" w="sm" len="sm"/>
              <a:tailEnd type="none" w="sm" len="sm"/>
            </a:ln>
          </p:spPr>
        </p:sp>
        <p:sp>
          <p:nvSpPr>
            <p:cNvPr id="23" name="AutoShape 23"/>
            <p:cNvSpPr/>
            <p:nvPr/>
          </p:nvSpPr>
          <p:spPr>
            <a:xfrm flipV="1">
              <a:off x="12955407" y="2260920"/>
              <a:ext cx="1020117" cy="0"/>
            </a:xfrm>
            <a:prstGeom prst="line">
              <a:avLst/>
            </a:prstGeom>
            <a:ln w="50800" cap="rnd">
              <a:solidFill>
                <a:srgbClr val="FFFFFF">
                  <a:alpha val="84706"/>
                </a:srgbClr>
              </a:solidFill>
              <a:prstDash val="lgDash"/>
              <a:headEnd type="none" w="sm" len="sm"/>
              <a:tailEnd type="none" w="sm" len="sm"/>
            </a:ln>
          </p:spPr>
        </p:sp>
        <p:sp>
          <p:nvSpPr>
            <p:cNvPr id="24" name="AutoShape 24"/>
            <p:cNvSpPr/>
            <p:nvPr/>
          </p:nvSpPr>
          <p:spPr>
            <a:xfrm>
              <a:off x="4280087" y="4266621"/>
              <a:ext cx="2299600" cy="0"/>
            </a:xfrm>
            <a:prstGeom prst="line">
              <a:avLst/>
            </a:prstGeom>
            <a:ln w="50800" cap="rnd">
              <a:solidFill>
                <a:srgbClr val="FFFFFF">
                  <a:alpha val="84706"/>
                </a:srgbClr>
              </a:solidFill>
              <a:prstDash val="lgDash"/>
              <a:headEnd type="none" w="sm" len="sm"/>
              <a:tailEnd type="none" w="sm" len="sm"/>
            </a:ln>
          </p:spPr>
        </p:sp>
        <p:sp>
          <p:nvSpPr>
            <p:cNvPr id="25" name="AutoShape 25"/>
            <p:cNvSpPr/>
            <p:nvPr/>
          </p:nvSpPr>
          <p:spPr>
            <a:xfrm>
              <a:off x="11675924" y="4114160"/>
              <a:ext cx="2299600" cy="0"/>
            </a:xfrm>
            <a:prstGeom prst="line">
              <a:avLst/>
            </a:prstGeom>
            <a:ln w="50800" cap="rnd">
              <a:solidFill>
                <a:srgbClr val="FFFFFF">
                  <a:alpha val="84706"/>
                </a:srgbClr>
              </a:solidFill>
              <a:prstDash val="lgDash"/>
              <a:headEnd type="none" w="sm" len="sm"/>
              <a:tailEnd type="none" w="sm" len="sm"/>
            </a:ln>
          </p:spPr>
        </p:sp>
      </p:grpSp>
      <p:grpSp>
        <p:nvGrpSpPr>
          <p:cNvPr id="26" name="Group 26"/>
          <p:cNvGrpSpPr/>
          <p:nvPr/>
        </p:nvGrpSpPr>
        <p:grpSpPr>
          <a:xfrm>
            <a:off x="5416699" y="1697438"/>
            <a:ext cx="7454602" cy="2091651"/>
            <a:chOff x="0" y="0"/>
            <a:chExt cx="2276447" cy="638737"/>
          </a:xfrm>
        </p:grpSpPr>
        <p:sp>
          <p:nvSpPr>
            <p:cNvPr id="27" name="Freeform 27"/>
            <p:cNvSpPr/>
            <p:nvPr/>
          </p:nvSpPr>
          <p:spPr>
            <a:xfrm>
              <a:off x="0" y="0"/>
              <a:ext cx="2276447" cy="638737"/>
            </a:xfrm>
            <a:custGeom>
              <a:avLst/>
              <a:gdLst/>
              <a:ahLst/>
              <a:cxnLst/>
              <a:rect l="l" t="t" r="r" b="b"/>
              <a:pathLst>
                <a:path w="2276447" h="638737">
                  <a:moveTo>
                    <a:pt x="36349" y="0"/>
                  </a:moveTo>
                  <a:lnTo>
                    <a:pt x="2240098" y="0"/>
                  </a:lnTo>
                  <a:cubicBezTo>
                    <a:pt x="2249738" y="0"/>
                    <a:pt x="2258984" y="3830"/>
                    <a:pt x="2265800" y="10646"/>
                  </a:cubicBezTo>
                  <a:cubicBezTo>
                    <a:pt x="2272617" y="17463"/>
                    <a:pt x="2276447" y="26709"/>
                    <a:pt x="2276447" y="36349"/>
                  </a:cubicBezTo>
                  <a:lnTo>
                    <a:pt x="2276447" y="602388"/>
                  </a:lnTo>
                  <a:cubicBezTo>
                    <a:pt x="2276447" y="622463"/>
                    <a:pt x="2260173" y="638737"/>
                    <a:pt x="2240098" y="638737"/>
                  </a:cubicBezTo>
                  <a:lnTo>
                    <a:pt x="36349" y="638737"/>
                  </a:lnTo>
                  <a:cubicBezTo>
                    <a:pt x="16274" y="638737"/>
                    <a:pt x="0" y="622463"/>
                    <a:pt x="0" y="602388"/>
                  </a:cubicBezTo>
                  <a:lnTo>
                    <a:pt x="0" y="36349"/>
                  </a:lnTo>
                  <a:cubicBezTo>
                    <a:pt x="0" y="16274"/>
                    <a:pt x="16274" y="0"/>
                    <a:pt x="36349" y="0"/>
                  </a:cubicBezTo>
                  <a:close/>
                </a:path>
              </a:pathLst>
            </a:custGeom>
            <a:solidFill>
              <a:srgbClr val="FFAE00"/>
            </a:solidFill>
            <a:ln w="76200" cap="rnd">
              <a:solidFill>
                <a:srgbClr val="162C3B"/>
              </a:solidFill>
              <a:prstDash val="solid"/>
              <a:round/>
            </a:ln>
          </p:spPr>
        </p:sp>
        <p:sp>
          <p:nvSpPr>
            <p:cNvPr id="28" name="TextBox 28"/>
            <p:cNvSpPr txBox="1"/>
            <p:nvPr/>
          </p:nvSpPr>
          <p:spPr>
            <a:xfrm>
              <a:off x="0" y="-38100"/>
              <a:ext cx="2276447" cy="676837"/>
            </a:xfrm>
            <a:prstGeom prst="rect">
              <a:avLst/>
            </a:prstGeom>
          </p:spPr>
          <p:txBody>
            <a:bodyPr lIns="50800" tIns="50800" rIns="50800" bIns="50800" rtlCol="0" anchor="ctr"/>
            <a:lstStyle/>
            <a:p>
              <a:pPr algn="ctr">
                <a:lnSpc>
                  <a:spcPts val="2659"/>
                </a:lnSpc>
              </a:pPr>
              <a:endParaRPr/>
            </a:p>
          </p:txBody>
        </p:sp>
      </p:grpSp>
      <p:sp>
        <p:nvSpPr>
          <p:cNvPr id="29" name="Freeform 29"/>
          <p:cNvSpPr/>
          <p:nvPr/>
        </p:nvSpPr>
        <p:spPr>
          <a:xfrm rot="2360637">
            <a:off x="123361" y="7051166"/>
            <a:ext cx="4040009" cy="3191607"/>
          </a:xfrm>
          <a:custGeom>
            <a:avLst/>
            <a:gdLst/>
            <a:ahLst/>
            <a:cxnLst/>
            <a:rect l="l" t="t" r="r" b="b"/>
            <a:pathLst>
              <a:path w="4040009" h="3191607">
                <a:moveTo>
                  <a:pt x="0" y="0"/>
                </a:moveTo>
                <a:lnTo>
                  <a:pt x="4040009" y="0"/>
                </a:lnTo>
                <a:lnTo>
                  <a:pt x="4040009" y="3191607"/>
                </a:lnTo>
                <a:lnTo>
                  <a:pt x="0" y="3191607"/>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30" name="Freeform 30"/>
          <p:cNvSpPr/>
          <p:nvPr/>
        </p:nvSpPr>
        <p:spPr>
          <a:xfrm rot="-3642648">
            <a:off x="14732178" y="-224950"/>
            <a:ext cx="3115551" cy="4026560"/>
          </a:xfrm>
          <a:custGeom>
            <a:avLst/>
            <a:gdLst/>
            <a:ahLst/>
            <a:cxnLst/>
            <a:rect l="l" t="t" r="r" b="b"/>
            <a:pathLst>
              <a:path w="3115551" h="4026560">
                <a:moveTo>
                  <a:pt x="0" y="0"/>
                </a:moveTo>
                <a:lnTo>
                  <a:pt x="3115551" y="0"/>
                </a:lnTo>
                <a:lnTo>
                  <a:pt x="3115551" y="4026560"/>
                </a:lnTo>
                <a:lnTo>
                  <a:pt x="0" y="4026560"/>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31" name="Freeform 31"/>
          <p:cNvSpPr/>
          <p:nvPr/>
        </p:nvSpPr>
        <p:spPr>
          <a:xfrm rot="1289449">
            <a:off x="1777283" y="2821848"/>
            <a:ext cx="1647250" cy="916283"/>
          </a:xfrm>
          <a:custGeom>
            <a:avLst/>
            <a:gdLst/>
            <a:ahLst/>
            <a:cxnLst/>
            <a:rect l="l" t="t" r="r" b="b"/>
            <a:pathLst>
              <a:path w="1647250" h="916283">
                <a:moveTo>
                  <a:pt x="0" y="0"/>
                </a:moveTo>
                <a:lnTo>
                  <a:pt x="1647250" y="0"/>
                </a:lnTo>
                <a:lnTo>
                  <a:pt x="1647250" y="916283"/>
                </a:lnTo>
                <a:lnTo>
                  <a:pt x="0" y="916283"/>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a:ln cap="sq">
            <a:noFill/>
            <a:prstDash val="solid"/>
            <a:miter/>
          </a:ln>
        </p:spPr>
      </p:sp>
      <p:sp>
        <p:nvSpPr>
          <p:cNvPr id="32" name="Freeform 32"/>
          <p:cNvSpPr/>
          <p:nvPr/>
        </p:nvSpPr>
        <p:spPr>
          <a:xfrm rot="2992737">
            <a:off x="3247565" y="2275050"/>
            <a:ext cx="1185483" cy="659425"/>
          </a:xfrm>
          <a:custGeom>
            <a:avLst/>
            <a:gdLst/>
            <a:ahLst/>
            <a:cxnLst/>
            <a:rect l="l" t="t" r="r" b="b"/>
            <a:pathLst>
              <a:path w="1185483" h="659425">
                <a:moveTo>
                  <a:pt x="0" y="0"/>
                </a:moveTo>
                <a:lnTo>
                  <a:pt x="1185483" y="0"/>
                </a:lnTo>
                <a:lnTo>
                  <a:pt x="1185483" y="659425"/>
                </a:lnTo>
                <a:lnTo>
                  <a:pt x="0" y="659425"/>
                </a:lnTo>
                <a:lnTo>
                  <a:pt x="0" y="0"/>
                </a:lnTo>
                <a:close/>
              </a:path>
            </a:pathLst>
          </a:custGeom>
          <a:blipFill>
            <a:blip r:embed="rId20">
              <a:extLst>
                <a:ext uri="{96DAC541-7B7A-43D3-8B79-37D633B846F1}">
                  <asvg:svgBlip xmlns:asvg="http://schemas.microsoft.com/office/drawing/2016/SVG/main" xmlns="" r:embed="rId21"/>
                </a:ext>
              </a:extLst>
            </a:blip>
            <a:stretch>
              <a:fillRect/>
            </a:stretch>
          </a:blipFill>
        </p:spPr>
      </p:sp>
      <p:sp>
        <p:nvSpPr>
          <p:cNvPr id="33" name="Freeform 33"/>
          <p:cNvSpPr/>
          <p:nvPr/>
        </p:nvSpPr>
        <p:spPr>
          <a:xfrm rot="-1805004">
            <a:off x="626500" y="946669"/>
            <a:ext cx="1766828" cy="1303035"/>
          </a:xfrm>
          <a:custGeom>
            <a:avLst/>
            <a:gdLst/>
            <a:ahLst/>
            <a:cxnLst/>
            <a:rect l="l" t="t" r="r" b="b"/>
            <a:pathLst>
              <a:path w="1766828" h="1303035">
                <a:moveTo>
                  <a:pt x="0" y="0"/>
                </a:moveTo>
                <a:lnTo>
                  <a:pt x="1766827" y="0"/>
                </a:lnTo>
                <a:lnTo>
                  <a:pt x="1766827" y="1303035"/>
                </a:lnTo>
                <a:lnTo>
                  <a:pt x="0" y="1303035"/>
                </a:lnTo>
                <a:lnTo>
                  <a:pt x="0" y="0"/>
                </a:lnTo>
                <a:close/>
              </a:path>
            </a:pathLst>
          </a:custGeom>
          <a:blipFill>
            <a:blip r:embed="rId22">
              <a:extLst>
                <a:ext uri="{96DAC541-7B7A-43D3-8B79-37D633B846F1}">
                  <asvg:svgBlip xmlns:asvg="http://schemas.microsoft.com/office/drawing/2016/SVG/main" xmlns="" r:embed="rId23"/>
                </a:ext>
              </a:extLst>
            </a:blip>
            <a:stretch>
              <a:fillRect/>
            </a:stretch>
          </a:blipFill>
        </p:spPr>
      </p:sp>
      <p:sp>
        <p:nvSpPr>
          <p:cNvPr id="34" name="Freeform 34"/>
          <p:cNvSpPr/>
          <p:nvPr/>
        </p:nvSpPr>
        <p:spPr>
          <a:xfrm>
            <a:off x="14153638" y="7789750"/>
            <a:ext cx="3277098" cy="2937099"/>
          </a:xfrm>
          <a:custGeom>
            <a:avLst/>
            <a:gdLst/>
            <a:ahLst/>
            <a:cxnLst/>
            <a:rect l="l" t="t" r="r" b="b"/>
            <a:pathLst>
              <a:path w="3277098" h="2937099">
                <a:moveTo>
                  <a:pt x="0" y="0"/>
                </a:moveTo>
                <a:lnTo>
                  <a:pt x="3277099" y="0"/>
                </a:lnTo>
                <a:lnTo>
                  <a:pt x="3277099" y="2937100"/>
                </a:lnTo>
                <a:lnTo>
                  <a:pt x="0" y="2937100"/>
                </a:lnTo>
                <a:lnTo>
                  <a:pt x="0" y="0"/>
                </a:lnTo>
                <a:close/>
              </a:path>
            </a:pathLst>
          </a:custGeom>
          <a:blipFill>
            <a:blip r:embed="rId24">
              <a:extLst>
                <a:ext uri="{96DAC541-7B7A-43D3-8B79-37D633B846F1}">
                  <asvg:svgBlip xmlns:asvg="http://schemas.microsoft.com/office/drawing/2016/SVG/main" xmlns="" r:embed="rId25"/>
                </a:ext>
              </a:extLst>
            </a:blip>
            <a:stretch>
              <a:fillRect/>
            </a:stretch>
          </a:blipFill>
        </p:spPr>
      </p:sp>
      <p:sp>
        <p:nvSpPr>
          <p:cNvPr id="35" name="Freeform 35"/>
          <p:cNvSpPr/>
          <p:nvPr/>
        </p:nvSpPr>
        <p:spPr>
          <a:xfrm rot="1396562">
            <a:off x="12256778" y="697118"/>
            <a:ext cx="1606154" cy="1802136"/>
          </a:xfrm>
          <a:custGeom>
            <a:avLst/>
            <a:gdLst/>
            <a:ahLst/>
            <a:cxnLst/>
            <a:rect l="l" t="t" r="r" b="b"/>
            <a:pathLst>
              <a:path w="1606154" h="1802136">
                <a:moveTo>
                  <a:pt x="0" y="0"/>
                </a:moveTo>
                <a:lnTo>
                  <a:pt x="1606154" y="0"/>
                </a:lnTo>
                <a:lnTo>
                  <a:pt x="1606154" y="1802137"/>
                </a:lnTo>
                <a:lnTo>
                  <a:pt x="0" y="1802137"/>
                </a:lnTo>
                <a:lnTo>
                  <a:pt x="0" y="0"/>
                </a:lnTo>
                <a:close/>
              </a:path>
            </a:pathLst>
          </a:custGeom>
          <a:blipFill>
            <a:blip r:embed="rId26">
              <a:extLst>
                <a:ext uri="{96DAC541-7B7A-43D3-8B79-37D633B846F1}">
                  <asvg:svgBlip xmlns:asvg="http://schemas.microsoft.com/office/drawing/2016/SVG/main" xmlns="" r:embed="rId27"/>
                </a:ext>
              </a:extLst>
            </a:blip>
            <a:stretch>
              <a:fillRect/>
            </a:stretch>
          </a:blipFill>
        </p:spPr>
      </p:sp>
      <p:sp>
        <p:nvSpPr>
          <p:cNvPr id="36" name="TextBox 36"/>
          <p:cNvSpPr txBox="1"/>
          <p:nvPr/>
        </p:nvSpPr>
        <p:spPr>
          <a:xfrm>
            <a:off x="5655824" y="1865646"/>
            <a:ext cx="6934707" cy="1951569"/>
          </a:xfrm>
          <a:prstGeom prst="rect">
            <a:avLst/>
          </a:prstGeom>
        </p:spPr>
        <p:txBody>
          <a:bodyPr lIns="0" tIns="0" rIns="0" bIns="0" rtlCol="0" anchor="t">
            <a:spAutoFit/>
          </a:bodyPr>
          <a:lstStyle/>
          <a:p>
            <a:pPr algn="ctr">
              <a:lnSpc>
                <a:spcPts val="7621"/>
              </a:lnSpc>
            </a:pPr>
            <a:r>
              <a:rPr lang="en-US" sz="6928" spc="-519">
                <a:solidFill>
                  <a:srgbClr val="FFFFFF"/>
                </a:solidFill>
                <a:latin typeface="Baloo"/>
                <a:ea typeface="Baloo"/>
                <a:cs typeface="Baloo"/>
                <a:sym typeface="Baloo"/>
              </a:rPr>
              <a:t>WOKSHOP DIGITAL MARKETING</a:t>
            </a:r>
          </a:p>
        </p:txBody>
      </p:sp>
      <p:sp>
        <p:nvSpPr>
          <p:cNvPr id="37" name="AutoShape 37"/>
          <p:cNvSpPr/>
          <p:nvPr/>
        </p:nvSpPr>
        <p:spPr>
          <a:xfrm>
            <a:off x="6343200" y="7808800"/>
            <a:ext cx="1724700" cy="0"/>
          </a:xfrm>
          <a:prstGeom prst="line">
            <a:avLst/>
          </a:prstGeom>
          <a:ln w="38100" cap="rnd">
            <a:solidFill>
              <a:srgbClr val="FFFFFF">
                <a:alpha val="84706"/>
              </a:srgbClr>
            </a:solidFill>
            <a:prstDash val="lgDash"/>
            <a:headEnd type="none" w="sm" len="sm"/>
            <a:tailEnd type="none" w="sm" len="sm"/>
          </a:ln>
        </p:spPr>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2211625"/>
            <a:chOff x="0" y="0"/>
            <a:chExt cx="24384000" cy="16282166"/>
          </a:xfrm>
        </p:grpSpPr>
        <p:sp>
          <p:nvSpPr>
            <p:cNvPr id="3" name="Freeform 3"/>
            <p:cNvSpPr/>
            <p:nvPr/>
          </p:nvSpPr>
          <p:spPr>
            <a:xfrm>
              <a:off x="0" y="0"/>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16227725" y="8115683"/>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a:off x="16227725" y="0"/>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6" name="Freeform 6"/>
            <p:cNvSpPr/>
            <p:nvPr/>
          </p:nvSpPr>
          <p:spPr>
            <a:xfrm>
              <a:off x="8112082" y="0"/>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0" y="8115683"/>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8" name="Freeform 8"/>
            <p:cNvSpPr/>
            <p:nvPr/>
          </p:nvSpPr>
          <p:spPr>
            <a:xfrm>
              <a:off x="8112082" y="8115683"/>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sp>
        <p:nvSpPr>
          <p:cNvPr id="9" name="Freeform 9"/>
          <p:cNvSpPr/>
          <p:nvPr/>
        </p:nvSpPr>
        <p:spPr>
          <a:xfrm rot="5101567">
            <a:off x="-407190" y="6480693"/>
            <a:ext cx="4168567" cy="3788185"/>
          </a:xfrm>
          <a:custGeom>
            <a:avLst/>
            <a:gdLst/>
            <a:ahLst/>
            <a:cxnLst/>
            <a:rect l="l" t="t" r="r" b="b"/>
            <a:pathLst>
              <a:path w="4168567" h="3788185">
                <a:moveTo>
                  <a:pt x="0" y="0"/>
                </a:moveTo>
                <a:lnTo>
                  <a:pt x="4168567" y="0"/>
                </a:lnTo>
                <a:lnTo>
                  <a:pt x="4168567" y="3788186"/>
                </a:lnTo>
                <a:lnTo>
                  <a:pt x="0" y="378818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grpSp>
        <p:nvGrpSpPr>
          <p:cNvPr id="10" name="Group 10"/>
          <p:cNvGrpSpPr/>
          <p:nvPr/>
        </p:nvGrpSpPr>
        <p:grpSpPr>
          <a:xfrm>
            <a:off x="2555187" y="2360539"/>
            <a:ext cx="13610994" cy="5989385"/>
            <a:chOff x="0" y="0"/>
            <a:chExt cx="3584789" cy="1577451"/>
          </a:xfrm>
        </p:grpSpPr>
        <p:sp>
          <p:nvSpPr>
            <p:cNvPr id="11" name="Freeform 11"/>
            <p:cNvSpPr/>
            <p:nvPr/>
          </p:nvSpPr>
          <p:spPr>
            <a:xfrm>
              <a:off x="0" y="0"/>
              <a:ext cx="3584789" cy="1577451"/>
            </a:xfrm>
            <a:custGeom>
              <a:avLst/>
              <a:gdLst/>
              <a:ahLst/>
              <a:cxnLst/>
              <a:rect l="l" t="t" r="r" b="b"/>
              <a:pathLst>
                <a:path w="3584789" h="1577451">
                  <a:moveTo>
                    <a:pt x="19908" y="0"/>
                  </a:moveTo>
                  <a:lnTo>
                    <a:pt x="3564880" y="0"/>
                  </a:lnTo>
                  <a:cubicBezTo>
                    <a:pt x="3570160" y="0"/>
                    <a:pt x="3575224" y="2097"/>
                    <a:pt x="3578958" y="5831"/>
                  </a:cubicBezTo>
                  <a:cubicBezTo>
                    <a:pt x="3582691" y="9564"/>
                    <a:pt x="3584789" y="14628"/>
                    <a:pt x="3584789" y="19908"/>
                  </a:cubicBezTo>
                  <a:lnTo>
                    <a:pt x="3584789" y="1557543"/>
                  </a:lnTo>
                  <a:cubicBezTo>
                    <a:pt x="3584789" y="1562823"/>
                    <a:pt x="3582691" y="1567887"/>
                    <a:pt x="3578958" y="1571620"/>
                  </a:cubicBezTo>
                  <a:cubicBezTo>
                    <a:pt x="3575224" y="1575354"/>
                    <a:pt x="3570160" y="1577451"/>
                    <a:pt x="3564880" y="1577451"/>
                  </a:cubicBezTo>
                  <a:lnTo>
                    <a:pt x="19908" y="1577451"/>
                  </a:lnTo>
                  <a:cubicBezTo>
                    <a:pt x="14628" y="1577451"/>
                    <a:pt x="9564" y="1575354"/>
                    <a:pt x="5831" y="1571620"/>
                  </a:cubicBezTo>
                  <a:cubicBezTo>
                    <a:pt x="2097" y="1567887"/>
                    <a:pt x="0" y="1562823"/>
                    <a:pt x="0" y="1557543"/>
                  </a:cubicBezTo>
                  <a:lnTo>
                    <a:pt x="0" y="19908"/>
                  </a:lnTo>
                  <a:cubicBezTo>
                    <a:pt x="0" y="14628"/>
                    <a:pt x="2097" y="9564"/>
                    <a:pt x="5831" y="5831"/>
                  </a:cubicBezTo>
                  <a:cubicBezTo>
                    <a:pt x="9564" y="2097"/>
                    <a:pt x="14628" y="0"/>
                    <a:pt x="19908" y="0"/>
                  </a:cubicBezTo>
                  <a:close/>
                </a:path>
              </a:pathLst>
            </a:custGeom>
            <a:solidFill>
              <a:srgbClr val="162C3B">
                <a:alpha val="14902"/>
              </a:srgbClr>
            </a:solidFill>
            <a:ln cap="rnd">
              <a:noFill/>
              <a:prstDash val="solid"/>
              <a:round/>
            </a:ln>
          </p:spPr>
        </p:sp>
        <p:sp>
          <p:nvSpPr>
            <p:cNvPr id="12" name="TextBox 12"/>
            <p:cNvSpPr txBox="1"/>
            <p:nvPr/>
          </p:nvSpPr>
          <p:spPr>
            <a:xfrm>
              <a:off x="0" y="-38100"/>
              <a:ext cx="3584789" cy="1615551"/>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2323315" y="2148807"/>
            <a:ext cx="13610994" cy="5989385"/>
            <a:chOff x="0" y="0"/>
            <a:chExt cx="3584789" cy="1577451"/>
          </a:xfrm>
        </p:grpSpPr>
        <p:sp>
          <p:nvSpPr>
            <p:cNvPr id="14" name="Freeform 14"/>
            <p:cNvSpPr/>
            <p:nvPr/>
          </p:nvSpPr>
          <p:spPr>
            <a:xfrm>
              <a:off x="0" y="0"/>
              <a:ext cx="3584789" cy="1577451"/>
            </a:xfrm>
            <a:custGeom>
              <a:avLst/>
              <a:gdLst/>
              <a:ahLst/>
              <a:cxnLst/>
              <a:rect l="l" t="t" r="r" b="b"/>
              <a:pathLst>
                <a:path w="3584789" h="1577451">
                  <a:moveTo>
                    <a:pt x="19908" y="0"/>
                  </a:moveTo>
                  <a:lnTo>
                    <a:pt x="3564880" y="0"/>
                  </a:lnTo>
                  <a:cubicBezTo>
                    <a:pt x="3570160" y="0"/>
                    <a:pt x="3575224" y="2097"/>
                    <a:pt x="3578958" y="5831"/>
                  </a:cubicBezTo>
                  <a:cubicBezTo>
                    <a:pt x="3582691" y="9564"/>
                    <a:pt x="3584789" y="14628"/>
                    <a:pt x="3584789" y="19908"/>
                  </a:cubicBezTo>
                  <a:lnTo>
                    <a:pt x="3584789" y="1557543"/>
                  </a:lnTo>
                  <a:cubicBezTo>
                    <a:pt x="3584789" y="1562823"/>
                    <a:pt x="3582691" y="1567887"/>
                    <a:pt x="3578958" y="1571620"/>
                  </a:cubicBezTo>
                  <a:cubicBezTo>
                    <a:pt x="3575224" y="1575354"/>
                    <a:pt x="3570160" y="1577451"/>
                    <a:pt x="3564880" y="1577451"/>
                  </a:cubicBezTo>
                  <a:lnTo>
                    <a:pt x="19908" y="1577451"/>
                  </a:lnTo>
                  <a:cubicBezTo>
                    <a:pt x="14628" y="1577451"/>
                    <a:pt x="9564" y="1575354"/>
                    <a:pt x="5831" y="1571620"/>
                  </a:cubicBezTo>
                  <a:cubicBezTo>
                    <a:pt x="2097" y="1567887"/>
                    <a:pt x="0" y="1562823"/>
                    <a:pt x="0" y="1557543"/>
                  </a:cubicBezTo>
                  <a:lnTo>
                    <a:pt x="0" y="19908"/>
                  </a:lnTo>
                  <a:cubicBezTo>
                    <a:pt x="0" y="14628"/>
                    <a:pt x="2097" y="9564"/>
                    <a:pt x="5831" y="5831"/>
                  </a:cubicBezTo>
                  <a:cubicBezTo>
                    <a:pt x="9564" y="2097"/>
                    <a:pt x="14628" y="0"/>
                    <a:pt x="19908" y="0"/>
                  </a:cubicBezTo>
                  <a:close/>
                </a:path>
              </a:pathLst>
            </a:custGeom>
            <a:solidFill>
              <a:srgbClr val="FFFFFF"/>
            </a:solidFill>
            <a:ln w="95250" cap="rnd">
              <a:solidFill>
                <a:srgbClr val="162C3B"/>
              </a:solidFill>
              <a:prstDash val="solid"/>
              <a:round/>
            </a:ln>
          </p:spPr>
        </p:sp>
        <p:sp>
          <p:nvSpPr>
            <p:cNvPr id="15" name="TextBox 15"/>
            <p:cNvSpPr txBox="1"/>
            <p:nvPr/>
          </p:nvSpPr>
          <p:spPr>
            <a:xfrm>
              <a:off x="0" y="-38100"/>
              <a:ext cx="3584789" cy="1615551"/>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rot="449921">
            <a:off x="7830104" y="1560867"/>
            <a:ext cx="1176152" cy="1176152"/>
            <a:chOff x="0" y="0"/>
            <a:chExt cx="264919" cy="264919"/>
          </a:xfrm>
        </p:grpSpPr>
        <p:sp>
          <p:nvSpPr>
            <p:cNvPr id="17" name="Freeform 17"/>
            <p:cNvSpPr/>
            <p:nvPr/>
          </p:nvSpPr>
          <p:spPr>
            <a:xfrm>
              <a:off x="0" y="0"/>
              <a:ext cx="264919" cy="264919"/>
            </a:xfrm>
            <a:custGeom>
              <a:avLst/>
              <a:gdLst/>
              <a:ahLst/>
              <a:cxnLst/>
              <a:rect l="l" t="t" r="r" b="b"/>
              <a:pathLst>
                <a:path w="264919" h="264919">
                  <a:moveTo>
                    <a:pt x="131648" y="0"/>
                  </a:moveTo>
                  <a:lnTo>
                    <a:pt x="133271" y="0"/>
                  </a:lnTo>
                  <a:cubicBezTo>
                    <a:pt x="168186" y="0"/>
                    <a:pt x="201671" y="13870"/>
                    <a:pt x="226360" y="38559"/>
                  </a:cubicBezTo>
                  <a:cubicBezTo>
                    <a:pt x="251049" y="63248"/>
                    <a:pt x="264919" y="96733"/>
                    <a:pt x="264919" y="131648"/>
                  </a:cubicBezTo>
                  <a:lnTo>
                    <a:pt x="264919" y="133271"/>
                  </a:lnTo>
                  <a:cubicBezTo>
                    <a:pt x="264919" y="168186"/>
                    <a:pt x="251049" y="201671"/>
                    <a:pt x="226360" y="226360"/>
                  </a:cubicBezTo>
                  <a:cubicBezTo>
                    <a:pt x="201671" y="251049"/>
                    <a:pt x="168186" y="264919"/>
                    <a:pt x="133271" y="264919"/>
                  </a:cubicBezTo>
                  <a:lnTo>
                    <a:pt x="131648" y="264919"/>
                  </a:lnTo>
                  <a:cubicBezTo>
                    <a:pt x="96733" y="264919"/>
                    <a:pt x="63248" y="251049"/>
                    <a:pt x="38559" y="226360"/>
                  </a:cubicBezTo>
                  <a:cubicBezTo>
                    <a:pt x="13870" y="201671"/>
                    <a:pt x="0" y="168186"/>
                    <a:pt x="0" y="133271"/>
                  </a:cubicBezTo>
                  <a:lnTo>
                    <a:pt x="0" y="131648"/>
                  </a:lnTo>
                  <a:cubicBezTo>
                    <a:pt x="0" y="96733"/>
                    <a:pt x="13870" y="63248"/>
                    <a:pt x="38559" y="38559"/>
                  </a:cubicBezTo>
                  <a:cubicBezTo>
                    <a:pt x="63248" y="13870"/>
                    <a:pt x="96733" y="0"/>
                    <a:pt x="131648" y="0"/>
                  </a:cubicBezTo>
                  <a:close/>
                </a:path>
              </a:pathLst>
            </a:custGeom>
            <a:solidFill>
              <a:srgbClr val="FFAE00"/>
            </a:solidFill>
            <a:ln w="76200" cap="sq">
              <a:solidFill>
                <a:srgbClr val="162C3B"/>
              </a:solidFill>
              <a:prstDash val="solid"/>
              <a:miter/>
            </a:ln>
          </p:spPr>
        </p:sp>
        <p:sp>
          <p:nvSpPr>
            <p:cNvPr id="18" name="TextBox 18"/>
            <p:cNvSpPr txBox="1"/>
            <p:nvPr/>
          </p:nvSpPr>
          <p:spPr>
            <a:xfrm>
              <a:off x="0" y="-38100"/>
              <a:ext cx="264919" cy="303019"/>
            </a:xfrm>
            <a:prstGeom prst="rect">
              <a:avLst/>
            </a:prstGeom>
          </p:spPr>
          <p:txBody>
            <a:bodyPr lIns="50800" tIns="50800" rIns="50800" bIns="50800" rtlCol="0" anchor="ctr"/>
            <a:lstStyle/>
            <a:p>
              <a:pPr algn="ctr">
                <a:lnSpc>
                  <a:spcPts val="2659"/>
                </a:lnSpc>
              </a:pPr>
              <a:endParaRPr/>
            </a:p>
          </p:txBody>
        </p:sp>
      </p:grpSp>
      <p:sp>
        <p:nvSpPr>
          <p:cNvPr id="19" name="Freeform 19"/>
          <p:cNvSpPr/>
          <p:nvPr/>
        </p:nvSpPr>
        <p:spPr>
          <a:xfrm>
            <a:off x="7476949" y="2418815"/>
            <a:ext cx="7315200" cy="2395728"/>
          </a:xfrm>
          <a:custGeom>
            <a:avLst/>
            <a:gdLst/>
            <a:ahLst/>
            <a:cxnLst/>
            <a:rect l="l" t="t" r="r" b="b"/>
            <a:pathLst>
              <a:path w="7315200" h="2395728">
                <a:moveTo>
                  <a:pt x="0" y="0"/>
                </a:moveTo>
                <a:lnTo>
                  <a:pt x="7315200" y="0"/>
                </a:lnTo>
                <a:lnTo>
                  <a:pt x="7315200" y="2395728"/>
                </a:lnTo>
                <a:lnTo>
                  <a:pt x="0" y="2395728"/>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20" name="Freeform 20"/>
          <p:cNvSpPr/>
          <p:nvPr/>
        </p:nvSpPr>
        <p:spPr>
          <a:xfrm rot="4001565">
            <a:off x="15367884" y="980557"/>
            <a:ext cx="1766828" cy="1303035"/>
          </a:xfrm>
          <a:custGeom>
            <a:avLst/>
            <a:gdLst/>
            <a:ahLst/>
            <a:cxnLst/>
            <a:rect l="l" t="t" r="r" b="b"/>
            <a:pathLst>
              <a:path w="1766828" h="1303035">
                <a:moveTo>
                  <a:pt x="0" y="0"/>
                </a:moveTo>
                <a:lnTo>
                  <a:pt x="1766827" y="0"/>
                </a:lnTo>
                <a:lnTo>
                  <a:pt x="1766827" y="1303036"/>
                </a:lnTo>
                <a:lnTo>
                  <a:pt x="0" y="1303036"/>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21" name="Freeform 21"/>
          <p:cNvSpPr/>
          <p:nvPr/>
        </p:nvSpPr>
        <p:spPr>
          <a:xfrm>
            <a:off x="13719656" y="6500641"/>
            <a:ext cx="3672459" cy="4114800"/>
          </a:xfrm>
          <a:custGeom>
            <a:avLst/>
            <a:gdLst/>
            <a:ahLst/>
            <a:cxnLst/>
            <a:rect l="l" t="t" r="r" b="b"/>
            <a:pathLst>
              <a:path w="3672459" h="4114800">
                <a:moveTo>
                  <a:pt x="0" y="0"/>
                </a:moveTo>
                <a:lnTo>
                  <a:pt x="3672459" y="0"/>
                </a:lnTo>
                <a:lnTo>
                  <a:pt x="3672459" y="4114800"/>
                </a:lnTo>
                <a:lnTo>
                  <a:pt x="0" y="411480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22" name="Freeform 22"/>
          <p:cNvSpPr/>
          <p:nvPr/>
        </p:nvSpPr>
        <p:spPr>
          <a:xfrm rot="-2159786">
            <a:off x="908529" y="1544582"/>
            <a:ext cx="2594982" cy="1664032"/>
          </a:xfrm>
          <a:custGeom>
            <a:avLst/>
            <a:gdLst/>
            <a:ahLst/>
            <a:cxnLst/>
            <a:rect l="l" t="t" r="r" b="b"/>
            <a:pathLst>
              <a:path w="2594982" h="1664032">
                <a:moveTo>
                  <a:pt x="0" y="0"/>
                </a:moveTo>
                <a:lnTo>
                  <a:pt x="2594982" y="0"/>
                </a:lnTo>
                <a:lnTo>
                  <a:pt x="2594982" y="1664032"/>
                </a:lnTo>
                <a:lnTo>
                  <a:pt x="0" y="1664032"/>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23" name="TextBox 23"/>
          <p:cNvSpPr txBox="1"/>
          <p:nvPr/>
        </p:nvSpPr>
        <p:spPr>
          <a:xfrm>
            <a:off x="8326432" y="3456436"/>
            <a:ext cx="5616233" cy="768927"/>
          </a:xfrm>
          <a:prstGeom prst="rect">
            <a:avLst/>
          </a:prstGeom>
        </p:spPr>
        <p:txBody>
          <a:bodyPr lIns="0" tIns="0" rIns="0" bIns="0" rtlCol="0" anchor="t">
            <a:spAutoFit/>
          </a:bodyPr>
          <a:lstStyle/>
          <a:p>
            <a:pPr algn="l">
              <a:lnSpc>
                <a:spcPts val="5998"/>
              </a:lnSpc>
            </a:pPr>
            <a:r>
              <a:rPr lang="en-US" sz="5453" spc="-163">
                <a:solidFill>
                  <a:srgbClr val="162C3B"/>
                </a:solidFill>
                <a:latin typeface="Baloo"/>
                <a:ea typeface="Baloo"/>
                <a:cs typeface="Baloo"/>
                <a:sym typeface="Baloo"/>
              </a:rPr>
              <a:t>Channel Digital</a:t>
            </a:r>
          </a:p>
        </p:txBody>
      </p:sp>
      <p:sp>
        <p:nvSpPr>
          <p:cNvPr id="24" name="TextBox 24"/>
          <p:cNvSpPr txBox="1"/>
          <p:nvPr/>
        </p:nvSpPr>
        <p:spPr>
          <a:xfrm>
            <a:off x="7758387" y="4795493"/>
            <a:ext cx="7797498" cy="2643356"/>
          </a:xfrm>
          <a:prstGeom prst="rect">
            <a:avLst/>
          </a:prstGeom>
        </p:spPr>
        <p:txBody>
          <a:bodyPr lIns="0" tIns="0" rIns="0" bIns="0" rtlCol="0" anchor="t">
            <a:spAutoFit/>
          </a:bodyPr>
          <a:lstStyle/>
          <a:p>
            <a:pPr marL="0" lvl="0" indent="0" algn="l">
              <a:lnSpc>
                <a:spcPts val="3043"/>
              </a:lnSpc>
              <a:spcBef>
                <a:spcPct val="0"/>
              </a:spcBef>
            </a:pPr>
            <a:r>
              <a:rPr lang="en-US" sz="2341" b="1" spc="-35">
                <a:solidFill>
                  <a:srgbClr val="162C3B"/>
                </a:solidFill>
                <a:latin typeface="Nunito Bold"/>
                <a:ea typeface="Nunito Bold"/>
                <a:cs typeface="Nunito Bold"/>
                <a:sym typeface="Nunito Bold"/>
              </a:rPr>
              <a:t>Digital marketing channel adalah media yang digunakan untuk melakukan pemasaran produk secara digital. Secara umum, digital marketing channel sendiri dilakukan untuk menjangkau dan terhubung dengan target pasar yang lebih luas dengan biaya yang lebih efisien dibandingkan dengan pemasaran menggunakan metode tradisional. </a:t>
            </a:r>
          </a:p>
        </p:txBody>
      </p:sp>
      <p:sp>
        <p:nvSpPr>
          <p:cNvPr id="25" name="TextBox 25"/>
          <p:cNvSpPr txBox="1"/>
          <p:nvPr/>
        </p:nvSpPr>
        <p:spPr>
          <a:xfrm>
            <a:off x="8028521" y="1833093"/>
            <a:ext cx="779317" cy="744753"/>
          </a:xfrm>
          <a:prstGeom prst="rect">
            <a:avLst/>
          </a:prstGeom>
        </p:spPr>
        <p:txBody>
          <a:bodyPr lIns="0" tIns="0" rIns="0" bIns="0" rtlCol="0" anchor="t">
            <a:spAutoFit/>
          </a:bodyPr>
          <a:lstStyle/>
          <a:p>
            <a:pPr algn="ctr">
              <a:lnSpc>
                <a:spcPts val="5788"/>
              </a:lnSpc>
            </a:pPr>
            <a:r>
              <a:rPr lang="en-US" sz="5261" spc="-157">
                <a:solidFill>
                  <a:srgbClr val="162C3B"/>
                </a:solidFill>
                <a:latin typeface="Baloo"/>
                <a:ea typeface="Baloo"/>
                <a:cs typeface="Baloo"/>
                <a:sym typeface="Baloo"/>
              </a:rPr>
              <a:t>01</a:t>
            </a:r>
          </a:p>
        </p:txBody>
      </p:sp>
      <p:sp>
        <p:nvSpPr>
          <p:cNvPr id="26" name="TextBox 26"/>
          <p:cNvSpPr txBox="1"/>
          <p:nvPr/>
        </p:nvSpPr>
        <p:spPr>
          <a:xfrm>
            <a:off x="3191605" y="2414698"/>
            <a:ext cx="5616233" cy="1217335"/>
          </a:xfrm>
          <a:prstGeom prst="rect">
            <a:avLst/>
          </a:prstGeom>
        </p:spPr>
        <p:txBody>
          <a:bodyPr lIns="0" tIns="0" rIns="0" bIns="0" rtlCol="0" anchor="t">
            <a:spAutoFit/>
          </a:bodyPr>
          <a:lstStyle/>
          <a:p>
            <a:pPr algn="l">
              <a:lnSpc>
                <a:spcPts val="4788"/>
              </a:lnSpc>
            </a:pPr>
            <a:r>
              <a:rPr lang="en-US" sz="4353" spc="-130">
                <a:solidFill>
                  <a:srgbClr val="162C3B"/>
                </a:solidFill>
                <a:latin typeface="Baloo"/>
                <a:ea typeface="Baloo"/>
                <a:cs typeface="Baloo"/>
                <a:sym typeface="Baloo"/>
              </a:rPr>
              <a:t>Fundamental Digital Marketing</a:t>
            </a:r>
          </a:p>
        </p:txBody>
      </p:sp>
      <p:sp>
        <p:nvSpPr>
          <p:cNvPr id="27" name="Freeform 27"/>
          <p:cNvSpPr/>
          <p:nvPr/>
        </p:nvSpPr>
        <p:spPr>
          <a:xfrm>
            <a:off x="2555187" y="3812325"/>
            <a:ext cx="4716382" cy="3773105"/>
          </a:xfrm>
          <a:custGeom>
            <a:avLst/>
            <a:gdLst/>
            <a:ahLst/>
            <a:cxnLst/>
            <a:rect l="l" t="t" r="r" b="b"/>
            <a:pathLst>
              <a:path w="4716382" h="3773105">
                <a:moveTo>
                  <a:pt x="0" y="0"/>
                </a:moveTo>
                <a:lnTo>
                  <a:pt x="4716382" y="0"/>
                </a:lnTo>
                <a:lnTo>
                  <a:pt x="4716382" y="3773105"/>
                </a:lnTo>
                <a:lnTo>
                  <a:pt x="0" y="3773105"/>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Tree>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2211625"/>
            <a:chOff x="0" y="0"/>
            <a:chExt cx="24384000" cy="16282166"/>
          </a:xfrm>
        </p:grpSpPr>
        <p:sp>
          <p:nvSpPr>
            <p:cNvPr id="3" name="Freeform 3"/>
            <p:cNvSpPr/>
            <p:nvPr/>
          </p:nvSpPr>
          <p:spPr>
            <a:xfrm>
              <a:off x="0" y="0"/>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16227725" y="8115683"/>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a:off x="16227725" y="0"/>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6" name="Freeform 6"/>
            <p:cNvSpPr/>
            <p:nvPr/>
          </p:nvSpPr>
          <p:spPr>
            <a:xfrm>
              <a:off x="8112082" y="0"/>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0" y="8115683"/>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8" name="Freeform 8"/>
            <p:cNvSpPr/>
            <p:nvPr/>
          </p:nvSpPr>
          <p:spPr>
            <a:xfrm>
              <a:off x="8112082" y="8115683"/>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sp>
        <p:nvSpPr>
          <p:cNvPr id="9" name="Freeform 9"/>
          <p:cNvSpPr/>
          <p:nvPr/>
        </p:nvSpPr>
        <p:spPr>
          <a:xfrm rot="-1535247">
            <a:off x="12737117" y="6237706"/>
            <a:ext cx="5216862" cy="4114800"/>
          </a:xfrm>
          <a:custGeom>
            <a:avLst/>
            <a:gdLst/>
            <a:ahLst/>
            <a:cxnLst/>
            <a:rect l="l" t="t" r="r" b="b"/>
            <a:pathLst>
              <a:path w="5216862" h="4114800">
                <a:moveTo>
                  <a:pt x="0" y="0"/>
                </a:moveTo>
                <a:lnTo>
                  <a:pt x="5216862" y="0"/>
                </a:lnTo>
                <a:lnTo>
                  <a:pt x="5216862"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10609366">
            <a:off x="-11903" y="-252057"/>
            <a:ext cx="3914204" cy="4114800"/>
          </a:xfrm>
          <a:custGeom>
            <a:avLst/>
            <a:gdLst/>
            <a:ahLst/>
            <a:cxnLst/>
            <a:rect l="l" t="t" r="r" b="b"/>
            <a:pathLst>
              <a:path w="3914204" h="4114800">
                <a:moveTo>
                  <a:pt x="0" y="0"/>
                </a:moveTo>
                <a:lnTo>
                  <a:pt x="3914204" y="0"/>
                </a:lnTo>
                <a:lnTo>
                  <a:pt x="3914204" y="4114800"/>
                </a:lnTo>
                <a:lnTo>
                  <a:pt x="0" y="411480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grpSp>
        <p:nvGrpSpPr>
          <p:cNvPr id="11" name="Group 11"/>
          <p:cNvGrpSpPr/>
          <p:nvPr/>
        </p:nvGrpSpPr>
        <p:grpSpPr>
          <a:xfrm>
            <a:off x="2555187" y="2360539"/>
            <a:ext cx="13610994" cy="5989385"/>
            <a:chOff x="0" y="0"/>
            <a:chExt cx="3584789" cy="1577451"/>
          </a:xfrm>
        </p:grpSpPr>
        <p:sp>
          <p:nvSpPr>
            <p:cNvPr id="12" name="Freeform 12"/>
            <p:cNvSpPr/>
            <p:nvPr/>
          </p:nvSpPr>
          <p:spPr>
            <a:xfrm>
              <a:off x="0" y="0"/>
              <a:ext cx="3584789" cy="1577451"/>
            </a:xfrm>
            <a:custGeom>
              <a:avLst/>
              <a:gdLst/>
              <a:ahLst/>
              <a:cxnLst/>
              <a:rect l="l" t="t" r="r" b="b"/>
              <a:pathLst>
                <a:path w="3584789" h="1577451">
                  <a:moveTo>
                    <a:pt x="19908" y="0"/>
                  </a:moveTo>
                  <a:lnTo>
                    <a:pt x="3564880" y="0"/>
                  </a:lnTo>
                  <a:cubicBezTo>
                    <a:pt x="3570160" y="0"/>
                    <a:pt x="3575224" y="2097"/>
                    <a:pt x="3578958" y="5831"/>
                  </a:cubicBezTo>
                  <a:cubicBezTo>
                    <a:pt x="3582691" y="9564"/>
                    <a:pt x="3584789" y="14628"/>
                    <a:pt x="3584789" y="19908"/>
                  </a:cubicBezTo>
                  <a:lnTo>
                    <a:pt x="3584789" y="1557543"/>
                  </a:lnTo>
                  <a:cubicBezTo>
                    <a:pt x="3584789" y="1562823"/>
                    <a:pt x="3582691" y="1567887"/>
                    <a:pt x="3578958" y="1571620"/>
                  </a:cubicBezTo>
                  <a:cubicBezTo>
                    <a:pt x="3575224" y="1575354"/>
                    <a:pt x="3570160" y="1577451"/>
                    <a:pt x="3564880" y="1577451"/>
                  </a:cubicBezTo>
                  <a:lnTo>
                    <a:pt x="19908" y="1577451"/>
                  </a:lnTo>
                  <a:cubicBezTo>
                    <a:pt x="14628" y="1577451"/>
                    <a:pt x="9564" y="1575354"/>
                    <a:pt x="5831" y="1571620"/>
                  </a:cubicBezTo>
                  <a:cubicBezTo>
                    <a:pt x="2097" y="1567887"/>
                    <a:pt x="0" y="1562823"/>
                    <a:pt x="0" y="1557543"/>
                  </a:cubicBezTo>
                  <a:lnTo>
                    <a:pt x="0" y="19908"/>
                  </a:lnTo>
                  <a:cubicBezTo>
                    <a:pt x="0" y="14628"/>
                    <a:pt x="2097" y="9564"/>
                    <a:pt x="5831" y="5831"/>
                  </a:cubicBezTo>
                  <a:cubicBezTo>
                    <a:pt x="9564" y="2097"/>
                    <a:pt x="14628" y="0"/>
                    <a:pt x="19908" y="0"/>
                  </a:cubicBezTo>
                  <a:close/>
                </a:path>
              </a:pathLst>
            </a:custGeom>
            <a:solidFill>
              <a:srgbClr val="162C3B">
                <a:alpha val="14902"/>
              </a:srgbClr>
            </a:solidFill>
            <a:ln cap="rnd">
              <a:noFill/>
              <a:prstDash val="solid"/>
              <a:round/>
            </a:ln>
          </p:spPr>
        </p:sp>
        <p:sp>
          <p:nvSpPr>
            <p:cNvPr id="13" name="TextBox 13"/>
            <p:cNvSpPr txBox="1"/>
            <p:nvPr/>
          </p:nvSpPr>
          <p:spPr>
            <a:xfrm>
              <a:off x="0" y="-38100"/>
              <a:ext cx="3584789" cy="1615551"/>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2323315" y="2148807"/>
            <a:ext cx="13610994" cy="5989385"/>
            <a:chOff x="0" y="0"/>
            <a:chExt cx="3584789" cy="1577451"/>
          </a:xfrm>
        </p:grpSpPr>
        <p:sp>
          <p:nvSpPr>
            <p:cNvPr id="15" name="Freeform 15"/>
            <p:cNvSpPr/>
            <p:nvPr/>
          </p:nvSpPr>
          <p:spPr>
            <a:xfrm>
              <a:off x="0" y="0"/>
              <a:ext cx="3584789" cy="1577451"/>
            </a:xfrm>
            <a:custGeom>
              <a:avLst/>
              <a:gdLst/>
              <a:ahLst/>
              <a:cxnLst/>
              <a:rect l="l" t="t" r="r" b="b"/>
              <a:pathLst>
                <a:path w="3584789" h="1577451">
                  <a:moveTo>
                    <a:pt x="19908" y="0"/>
                  </a:moveTo>
                  <a:lnTo>
                    <a:pt x="3564880" y="0"/>
                  </a:lnTo>
                  <a:cubicBezTo>
                    <a:pt x="3570160" y="0"/>
                    <a:pt x="3575224" y="2097"/>
                    <a:pt x="3578958" y="5831"/>
                  </a:cubicBezTo>
                  <a:cubicBezTo>
                    <a:pt x="3582691" y="9564"/>
                    <a:pt x="3584789" y="14628"/>
                    <a:pt x="3584789" y="19908"/>
                  </a:cubicBezTo>
                  <a:lnTo>
                    <a:pt x="3584789" y="1557543"/>
                  </a:lnTo>
                  <a:cubicBezTo>
                    <a:pt x="3584789" y="1562823"/>
                    <a:pt x="3582691" y="1567887"/>
                    <a:pt x="3578958" y="1571620"/>
                  </a:cubicBezTo>
                  <a:cubicBezTo>
                    <a:pt x="3575224" y="1575354"/>
                    <a:pt x="3570160" y="1577451"/>
                    <a:pt x="3564880" y="1577451"/>
                  </a:cubicBezTo>
                  <a:lnTo>
                    <a:pt x="19908" y="1577451"/>
                  </a:lnTo>
                  <a:cubicBezTo>
                    <a:pt x="14628" y="1577451"/>
                    <a:pt x="9564" y="1575354"/>
                    <a:pt x="5831" y="1571620"/>
                  </a:cubicBezTo>
                  <a:cubicBezTo>
                    <a:pt x="2097" y="1567887"/>
                    <a:pt x="0" y="1562823"/>
                    <a:pt x="0" y="1557543"/>
                  </a:cubicBezTo>
                  <a:lnTo>
                    <a:pt x="0" y="19908"/>
                  </a:lnTo>
                  <a:cubicBezTo>
                    <a:pt x="0" y="14628"/>
                    <a:pt x="2097" y="9564"/>
                    <a:pt x="5831" y="5831"/>
                  </a:cubicBezTo>
                  <a:cubicBezTo>
                    <a:pt x="9564" y="2097"/>
                    <a:pt x="14628" y="0"/>
                    <a:pt x="19908" y="0"/>
                  </a:cubicBezTo>
                  <a:close/>
                </a:path>
              </a:pathLst>
            </a:custGeom>
            <a:solidFill>
              <a:srgbClr val="FFFFFF"/>
            </a:solidFill>
            <a:ln w="95250" cap="rnd">
              <a:solidFill>
                <a:srgbClr val="162C3B"/>
              </a:solidFill>
              <a:prstDash val="solid"/>
              <a:round/>
            </a:ln>
          </p:spPr>
        </p:sp>
        <p:sp>
          <p:nvSpPr>
            <p:cNvPr id="16" name="TextBox 16"/>
            <p:cNvSpPr txBox="1"/>
            <p:nvPr/>
          </p:nvSpPr>
          <p:spPr>
            <a:xfrm>
              <a:off x="0" y="-38100"/>
              <a:ext cx="3584789" cy="1615551"/>
            </a:xfrm>
            <a:prstGeom prst="rect">
              <a:avLst/>
            </a:prstGeom>
          </p:spPr>
          <p:txBody>
            <a:bodyPr lIns="50800" tIns="50800" rIns="50800" bIns="50800" rtlCol="0" anchor="ctr"/>
            <a:lstStyle/>
            <a:p>
              <a:pPr algn="ctr">
                <a:lnSpc>
                  <a:spcPts val="2659"/>
                </a:lnSpc>
              </a:pPr>
              <a:endParaRPr/>
            </a:p>
          </p:txBody>
        </p:sp>
      </p:grpSp>
      <p:sp>
        <p:nvSpPr>
          <p:cNvPr id="17" name="Freeform 17"/>
          <p:cNvSpPr/>
          <p:nvPr/>
        </p:nvSpPr>
        <p:spPr>
          <a:xfrm rot="4001565">
            <a:off x="15367884" y="980557"/>
            <a:ext cx="1766828" cy="1303035"/>
          </a:xfrm>
          <a:custGeom>
            <a:avLst/>
            <a:gdLst/>
            <a:ahLst/>
            <a:cxnLst/>
            <a:rect l="l" t="t" r="r" b="b"/>
            <a:pathLst>
              <a:path w="1766828" h="1303035">
                <a:moveTo>
                  <a:pt x="0" y="0"/>
                </a:moveTo>
                <a:lnTo>
                  <a:pt x="1766827" y="0"/>
                </a:lnTo>
                <a:lnTo>
                  <a:pt x="1766827" y="1303036"/>
                </a:lnTo>
                <a:lnTo>
                  <a:pt x="0" y="1303036"/>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8" name="Freeform 18"/>
          <p:cNvSpPr/>
          <p:nvPr/>
        </p:nvSpPr>
        <p:spPr>
          <a:xfrm rot="-598523">
            <a:off x="1412792" y="6941847"/>
            <a:ext cx="1821046" cy="1841766"/>
          </a:xfrm>
          <a:custGeom>
            <a:avLst/>
            <a:gdLst/>
            <a:ahLst/>
            <a:cxnLst/>
            <a:rect l="l" t="t" r="r" b="b"/>
            <a:pathLst>
              <a:path w="1821046" h="1841766">
                <a:moveTo>
                  <a:pt x="0" y="0"/>
                </a:moveTo>
                <a:lnTo>
                  <a:pt x="1821046" y="0"/>
                </a:lnTo>
                <a:lnTo>
                  <a:pt x="1821046" y="1841766"/>
                </a:lnTo>
                <a:lnTo>
                  <a:pt x="0" y="1841766"/>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9" name="TextBox 19"/>
          <p:cNvSpPr txBox="1"/>
          <p:nvPr/>
        </p:nvSpPr>
        <p:spPr>
          <a:xfrm>
            <a:off x="7371841" y="2417689"/>
            <a:ext cx="7973707" cy="2282572"/>
          </a:xfrm>
          <a:prstGeom prst="rect">
            <a:avLst/>
          </a:prstGeom>
        </p:spPr>
        <p:txBody>
          <a:bodyPr lIns="0" tIns="0" rIns="0" bIns="0" rtlCol="0" anchor="t">
            <a:spAutoFit/>
          </a:bodyPr>
          <a:lstStyle/>
          <a:p>
            <a:pPr algn="l">
              <a:lnSpc>
                <a:spcPts val="5998"/>
              </a:lnSpc>
            </a:pPr>
            <a:r>
              <a:rPr lang="en-US" sz="5453" spc="-163">
                <a:solidFill>
                  <a:srgbClr val="162C3B"/>
                </a:solidFill>
                <a:latin typeface="Baloo"/>
                <a:ea typeface="Baloo"/>
                <a:cs typeface="Baloo"/>
                <a:sym typeface="Baloo"/>
              </a:rPr>
              <a:t>Contoh Digital Marketing Channel?</a:t>
            </a:r>
          </a:p>
          <a:p>
            <a:pPr algn="l">
              <a:lnSpc>
                <a:spcPts val="5998"/>
              </a:lnSpc>
            </a:pPr>
            <a:endParaRPr lang="en-US" sz="5453" spc="-163">
              <a:solidFill>
                <a:srgbClr val="162C3B"/>
              </a:solidFill>
              <a:latin typeface="Baloo"/>
              <a:ea typeface="Baloo"/>
              <a:cs typeface="Baloo"/>
              <a:sym typeface="Baloo"/>
            </a:endParaRPr>
          </a:p>
        </p:txBody>
      </p:sp>
      <p:sp>
        <p:nvSpPr>
          <p:cNvPr id="20" name="TextBox 20"/>
          <p:cNvSpPr txBox="1"/>
          <p:nvPr/>
        </p:nvSpPr>
        <p:spPr>
          <a:xfrm>
            <a:off x="7371841" y="3949003"/>
            <a:ext cx="8247734" cy="4700801"/>
          </a:xfrm>
          <a:prstGeom prst="rect">
            <a:avLst/>
          </a:prstGeom>
        </p:spPr>
        <p:txBody>
          <a:bodyPr lIns="0" tIns="0" rIns="0" bIns="0" rtlCol="0" anchor="t">
            <a:spAutoFit/>
          </a:bodyPr>
          <a:lstStyle/>
          <a:p>
            <a:pPr algn="l">
              <a:lnSpc>
                <a:spcPts val="3390"/>
              </a:lnSpc>
            </a:pPr>
            <a:r>
              <a:rPr lang="en-US" sz="2608" b="1" spc="-39">
                <a:solidFill>
                  <a:srgbClr val="162C3B"/>
                </a:solidFill>
                <a:latin typeface="Nunito Bold"/>
                <a:ea typeface="Nunito Bold"/>
                <a:cs typeface="Nunito Bold"/>
                <a:sym typeface="Nunito Bold"/>
              </a:rPr>
              <a:t>Salah satu contoh digital marketing channel yang digunakan oleh Coca-Cola adalah video marketing. Sadar ataupun tidak, Coca-Cola hingga kini selalu berhasil memproduksi berbagai macam video iklan yang kreatif dan menghibur seperti iklan Super Bowl yang selalu dinantikan setiap tahunnya. Video-video iklan tersebut menjadi viral dan menjadi pembicaraan di media sosial, sehingga memperkuat nama Coca-Cola.</a:t>
            </a:r>
          </a:p>
          <a:p>
            <a:pPr algn="l">
              <a:lnSpc>
                <a:spcPts val="3390"/>
              </a:lnSpc>
            </a:pPr>
            <a:endParaRPr lang="en-US" sz="2608" b="1" spc="-39">
              <a:solidFill>
                <a:srgbClr val="162C3B"/>
              </a:solidFill>
              <a:latin typeface="Nunito Bold"/>
              <a:ea typeface="Nunito Bold"/>
              <a:cs typeface="Nunito Bold"/>
              <a:sym typeface="Nunito Bold"/>
            </a:endParaRPr>
          </a:p>
          <a:p>
            <a:pPr marL="0" lvl="0" indent="0" algn="l">
              <a:lnSpc>
                <a:spcPts val="3390"/>
              </a:lnSpc>
              <a:spcBef>
                <a:spcPct val="0"/>
              </a:spcBef>
            </a:pPr>
            <a:endParaRPr lang="en-US" sz="2608" b="1" spc="-39">
              <a:solidFill>
                <a:srgbClr val="162C3B"/>
              </a:solidFill>
              <a:latin typeface="Nunito Bold"/>
              <a:ea typeface="Nunito Bold"/>
              <a:cs typeface="Nunito Bold"/>
              <a:sym typeface="Nunito Bold"/>
            </a:endParaRPr>
          </a:p>
        </p:txBody>
      </p:sp>
      <p:sp>
        <p:nvSpPr>
          <p:cNvPr id="21" name="Freeform 21"/>
          <p:cNvSpPr/>
          <p:nvPr/>
        </p:nvSpPr>
        <p:spPr>
          <a:xfrm>
            <a:off x="2789249" y="3480216"/>
            <a:ext cx="4447301" cy="3317828"/>
          </a:xfrm>
          <a:custGeom>
            <a:avLst/>
            <a:gdLst/>
            <a:ahLst/>
            <a:cxnLst/>
            <a:rect l="l" t="t" r="r" b="b"/>
            <a:pathLst>
              <a:path w="4447301" h="3317828">
                <a:moveTo>
                  <a:pt x="0" y="0"/>
                </a:moveTo>
                <a:lnTo>
                  <a:pt x="4447301" y="0"/>
                </a:lnTo>
                <a:lnTo>
                  <a:pt x="4447301" y="3317827"/>
                </a:lnTo>
                <a:lnTo>
                  <a:pt x="0" y="3317827"/>
                </a:lnTo>
                <a:lnTo>
                  <a:pt x="0" y="0"/>
                </a:lnTo>
                <a:close/>
              </a:path>
            </a:pathLst>
          </a:custGeom>
          <a:blipFill>
            <a:blip r:embed="rId12"/>
            <a:stretch>
              <a:fillRect/>
            </a:stretch>
          </a:blipFill>
        </p:spPr>
      </p:sp>
    </p:spTree>
  </p:cSld>
  <p:clrMapOvr>
    <a:masterClrMapping/>
  </p:clrMapOvr>
  <p:transition spd="slow">
    <p:cover dir="d"/>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EA3C5"/>
        </a:solidFill>
        <a:effectLst/>
      </p:bgPr>
    </p:bg>
    <p:spTree>
      <p:nvGrpSpPr>
        <p:cNvPr id="1" name=""/>
        <p:cNvGrpSpPr/>
        <p:nvPr/>
      </p:nvGrpSpPr>
      <p:grpSpPr>
        <a:xfrm>
          <a:off x="0" y="0"/>
          <a:ext cx="0" cy="0"/>
          <a:chOff x="0" y="0"/>
          <a:chExt cx="0" cy="0"/>
        </a:xfrm>
      </p:grpSpPr>
      <p:grpSp>
        <p:nvGrpSpPr>
          <p:cNvPr id="2" name="Group 2"/>
          <p:cNvGrpSpPr/>
          <p:nvPr/>
        </p:nvGrpSpPr>
        <p:grpSpPr>
          <a:xfrm>
            <a:off x="-1246654" y="0"/>
            <a:ext cx="20781307" cy="10403658"/>
            <a:chOff x="0" y="0"/>
            <a:chExt cx="27708410" cy="13871544"/>
          </a:xfrm>
        </p:grpSpPr>
        <p:sp>
          <p:nvSpPr>
            <p:cNvPr id="3" name="Freeform 3"/>
            <p:cNvSpPr/>
            <p:nvPr/>
          </p:nvSpPr>
          <p:spPr>
            <a:xfrm>
              <a:off x="13854205" y="0"/>
              <a:ext cx="13854205" cy="13871544"/>
            </a:xfrm>
            <a:custGeom>
              <a:avLst/>
              <a:gdLst/>
              <a:ahLst/>
              <a:cxnLst/>
              <a:rect l="l" t="t" r="r" b="b"/>
              <a:pathLst>
                <a:path w="13854205" h="13871544">
                  <a:moveTo>
                    <a:pt x="0" y="0"/>
                  </a:moveTo>
                  <a:lnTo>
                    <a:pt x="13854205" y="0"/>
                  </a:lnTo>
                  <a:lnTo>
                    <a:pt x="13854205" y="13871544"/>
                  </a:lnTo>
                  <a:lnTo>
                    <a:pt x="0" y="13871544"/>
                  </a:lnTo>
                  <a:lnTo>
                    <a:pt x="0" y="0"/>
                  </a:lnTo>
                  <a:close/>
                </a:path>
              </a:pathLst>
            </a:custGeom>
            <a:blipFill>
              <a:blip r:embed="rId2">
                <a:alphaModFix amt="50000"/>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0" y="0"/>
              <a:ext cx="13854205" cy="13871544"/>
            </a:xfrm>
            <a:custGeom>
              <a:avLst/>
              <a:gdLst/>
              <a:ahLst/>
              <a:cxnLst/>
              <a:rect l="l" t="t" r="r" b="b"/>
              <a:pathLst>
                <a:path w="13854205" h="13871544">
                  <a:moveTo>
                    <a:pt x="0" y="0"/>
                  </a:moveTo>
                  <a:lnTo>
                    <a:pt x="13854205" y="0"/>
                  </a:lnTo>
                  <a:lnTo>
                    <a:pt x="13854205" y="13871544"/>
                  </a:lnTo>
                  <a:lnTo>
                    <a:pt x="0" y="13871544"/>
                  </a:lnTo>
                  <a:lnTo>
                    <a:pt x="0" y="0"/>
                  </a:lnTo>
                  <a:close/>
                </a:path>
              </a:pathLst>
            </a:custGeom>
            <a:blipFill>
              <a:blip r:embed="rId2">
                <a:alphaModFix amt="50000"/>
                <a:extLst>
                  <a:ext uri="{96DAC541-7B7A-43D3-8B79-37D633B846F1}">
                    <asvg:svgBlip xmlns:asvg="http://schemas.microsoft.com/office/drawing/2016/SVG/main" xmlns="" r:embed="rId3"/>
                  </a:ext>
                </a:extLst>
              </a:blip>
              <a:stretch>
                <a:fillRect/>
              </a:stretch>
            </a:blipFill>
          </p:spPr>
        </p:sp>
      </p:grpSp>
      <p:grpSp>
        <p:nvGrpSpPr>
          <p:cNvPr id="5" name="Group 5"/>
          <p:cNvGrpSpPr/>
          <p:nvPr/>
        </p:nvGrpSpPr>
        <p:grpSpPr>
          <a:xfrm>
            <a:off x="2555187" y="2360539"/>
            <a:ext cx="13610994" cy="5989385"/>
            <a:chOff x="0" y="0"/>
            <a:chExt cx="3584789" cy="1577451"/>
          </a:xfrm>
        </p:grpSpPr>
        <p:sp>
          <p:nvSpPr>
            <p:cNvPr id="6" name="Freeform 6"/>
            <p:cNvSpPr/>
            <p:nvPr/>
          </p:nvSpPr>
          <p:spPr>
            <a:xfrm>
              <a:off x="0" y="0"/>
              <a:ext cx="3584789" cy="1577451"/>
            </a:xfrm>
            <a:custGeom>
              <a:avLst/>
              <a:gdLst/>
              <a:ahLst/>
              <a:cxnLst/>
              <a:rect l="l" t="t" r="r" b="b"/>
              <a:pathLst>
                <a:path w="3584789" h="1577451">
                  <a:moveTo>
                    <a:pt x="19908" y="0"/>
                  </a:moveTo>
                  <a:lnTo>
                    <a:pt x="3564880" y="0"/>
                  </a:lnTo>
                  <a:cubicBezTo>
                    <a:pt x="3570160" y="0"/>
                    <a:pt x="3575224" y="2097"/>
                    <a:pt x="3578958" y="5831"/>
                  </a:cubicBezTo>
                  <a:cubicBezTo>
                    <a:pt x="3582691" y="9564"/>
                    <a:pt x="3584789" y="14628"/>
                    <a:pt x="3584789" y="19908"/>
                  </a:cubicBezTo>
                  <a:lnTo>
                    <a:pt x="3584789" y="1557543"/>
                  </a:lnTo>
                  <a:cubicBezTo>
                    <a:pt x="3584789" y="1562823"/>
                    <a:pt x="3582691" y="1567887"/>
                    <a:pt x="3578958" y="1571620"/>
                  </a:cubicBezTo>
                  <a:cubicBezTo>
                    <a:pt x="3575224" y="1575354"/>
                    <a:pt x="3570160" y="1577451"/>
                    <a:pt x="3564880" y="1577451"/>
                  </a:cubicBezTo>
                  <a:lnTo>
                    <a:pt x="19908" y="1577451"/>
                  </a:lnTo>
                  <a:cubicBezTo>
                    <a:pt x="14628" y="1577451"/>
                    <a:pt x="9564" y="1575354"/>
                    <a:pt x="5831" y="1571620"/>
                  </a:cubicBezTo>
                  <a:cubicBezTo>
                    <a:pt x="2097" y="1567887"/>
                    <a:pt x="0" y="1562823"/>
                    <a:pt x="0" y="1557543"/>
                  </a:cubicBezTo>
                  <a:lnTo>
                    <a:pt x="0" y="19908"/>
                  </a:lnTo>
                  <a:cubicBezTo>
                    <a:pt x="0" y="14628"/>
                    <a:pt x="2097" y="9564"/>
                    <a:pt x="5831" y="5831"/>
                  </a:cubicBezTo>
                  <a:cubicBezTo>
                    <a:pt x="9564" y="2097"/>
                    <a:pt x="14628" y="0"/>
                    <a:pt x="19908" y="0"/>
                  </a:cubicBezTo>
                  <a:close/>
                </a:path>
              </a:pathLst>
            </a:custGeom>
            <a:solidFill>
              <a:srgbClr val="162C3B">
                <a:alpha val="14902"/>
              </a:srgbClr>
            </a:solidFill>
            <a:ln cap="rnd">
              <a:noFill/>
              <a:prstDash val="solid"/>
              <a:round/>
            </a:ln>
          </p:spPr>
        </p:sp>
        <p:sp>
          <p:nvSpPr>
            <p:cNvPr id="7" name="TextBox 7"/>
            <p:cNvSpPr txBox="1"/>
            <p:nvPr/>
          </p:nvSpPr>
          <p:spPr>
            <a:xfrm>
              <a:off x="0" y="-38100"/>
              <a:ext cx="3584789" cy="1615551"/>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2323315" y="2148807"/>
            <a:ext cx="13610994" cy="5989385"/>
            <a:chOff x="0" y="0"/>
            <a:chExt cx="3584789" cy="1577451"/>
          </a:xfrm>
        </p:grpSpPr>
        <p:sp>
          <p:nvSpPr>
            <p:cNvPr id="9" name="Freeform 9"/>
            <p:cNvSpPr/>
            <p:nvPr/>
          </p:nvSpPr>
          <p:spPr>
            <a:xfrm>
              <a:off x="0" y="0"/>
              <a:ext cx="3584789" cy="1577451"/>
            </a:xfrm>
            <a:custGeom>
              <a:avLst/>
              <a:gdLst/>
              <a:ahLst/>
              <a:cxnLst/>
              <a:rect l="l" t="t" r="r" b="b"/>
              <a:pathLst>
                <a:path w="3584789" h="1577451">
                  <a:moveTo>
                    <a:pt x="19908" y="0"/>
                  </a:moveTo>
                  <a:lnTo>
                    <a:pt x="3564880" y="0"/>
                  </a:lnTo>
                  <a:cubicBezTo>
                    <a:pt x="3570160" y="0"/>
                    <a:pt x="3575224" y="2097"/>
                    <a:pt x="3578958" y="5831"/>
                  </a:cubicBezTo>
                  <a:cubicBezTo>
                    <a:pt x="3582691" y="9564"/>
                    <a:pt x="3584789" y="14628"/>
                    <a:pt x="3584789" y="19908"/>
                  </a:cubicBezTo>
                  <a:lnTo>
                    <a:pt x="3584789" y="1557543"/>
                  </a:lnTo>
                  <a:cubicBezTo>
                    <a:pt x="3584789" y="1562823"/>
                    <a:pt x="3582691" y="1567887"/>
                    <a:pt x="3578958" y="1571620"/>
                  </a:cubicBezTo>
                  <a:cubicBezTo>
                    <a:pt x="3575224" y="1575354"/>
                    <a:pt x="3570160" y="1577451"/>
                    <a:pt x="3564880" y="1577451"/>
                  </a:cubicBezTo>
                  <a:lnTo>
                    <a:pt x="19908" y="1577451"/>
                  </a:lnTo>
                  <a:cubicBezTo>
                    <a:pt x="14628" y="1577451"/>
                    <a:pt x="9564" y="1575354"/>
                    <a:pt x="5831" y="1571620"/>
                  </a:cubicBezTo>
                  <a:cubicBezTo>
                    <a:pt x="2097" y="1567887"/>
                    <a:pt x="0" y="1562823"/>
                    <a:pt x="0" y="1557543"/>
                  </a:cubicBezTo>
                  <a:lnTo>
                    <a:pt x="0" y="19908"/>
                  </a:lnTo>
                  <a:cubicBezTo>
                    <a:pt x="0" y="14628"/>
                    <a:pt x="2097" y="9564"/>
                    <a:pt x="5831" y="5831"/>
                  </a:cubicBezTo>
                  <a:cubicBezTo>
                    <a:pt x="9564" y="2097"/>
                    <a:pt x="14628" y="0"/>
                    <a:pt x="19908" y="0"/>
                  </a:cubicBezTo>
                  <a:close/>
                </a:path>
              </a:pathLst>
            </a:custGeom>
            <a:solidFill>
              <a:srgbClr val="FFFFFF"/>
            </a:solidFill>
            <a:ln w="95250" cap="rnd">
              <a:solidFill>
                <a:srgbClr val="162C3B"/>
              </a:solidFill>
              <a:prstDash val="solid"/>
              <a:round/>
            </a:ln>
          </p:spPr>
        </p:sp>
        <p:sp>
          <p:nvSpPr>
            <p:cNvPr id="10" name="TextBox 10"/>
            <p:cNvSpPr txBox="1"/>
            <p:nvPr/>
          </p:nvSpPr>
          <p:spPr>
            <a:xfrm>
              <a:off x="0" y="-38100"/>
              <a:ext cx="3584789" cy="1615551"/>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13379579" y="3809410"/>
            <a:ext cx="4812632" cy="4114800"/>
          </a:xfrm>
          <a:custGeom>
            <a:avLst/>
            <a:gdLst/>
            <a:ahLst/>
            <a:cxnLst/>
            <a:rect l="l" t="t" r="r" b="b"/>
            <a:pathLst>
              <a:path w="4812632" h="4114800">
                <a:moveTo>
                  <a:pt x="0" y="0"/>
                </a:moveTo>
                <a:lnTo>
                  <a:pt x="4812632" y="0"/>
                </a:lnTo>
                <a:lnTo>
                  <a:pt x="4812632"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grpSp>
        <p:nvGrpSpPr>
          <p:cNvPr id="12" name="Group 12"/>
          <p:cNvGrpSpPr/>
          <p:nvPr/>
        </p:nvGrpSpPr>
        <p:grpSpPr>
          <a:xfrm rot="449921">
            <a:off x="1345580" y="2374334"/>
            <a:ext cx="1176152" cy="1176152"/>
            <a:chOff x="0" y="0"/>
            <a:chExt cx="264919" cy="264919"/>
          </a:xfrm>
        </p:grpSpPr>
        <p:sp>
          <p:nvSpPr>
            <p:cNvPr id="13" name="Freeform 13"/>
            <p:cNvSpPr/>
            <p:nvPr/>
          </p:nvSpPr>
          <p:spPr>
            <a:xfrm>
              <a:off x="0" y="0"/>
              <a:ext cx="264919" cy="264919"/>
            </a:xfrm>
            <a:custGeom>
              <a:avLst/>
              <a:gdLst/>
              <a:ahLst/>
              <a:cxnLst/>
              <a:rect l="l" t="t" r="r" b="b"/>
              <a:pathLst>
                <a:path w="264919" h="264919">
                  <a:moveTo>
                    <a:pt x="131648" y="0"/>
                  </a:moveTo>
                  <a:lnTo>
                    <a:pt x="133271" y="0"/>
                  </a:lnTo>
                  <a:cubicBezTo>
                    <a:pt x="168186" y="0"/>
                    <a:pt x="201671" y="13870"/>
                    <a:pt x="226360" y="38559"/>
                  </a:cubicBezTo>
                  <a:cubicBezTo>
                    <a:pt x="251049" y="63248"/>
                    <a:pt x="264919" y="96733"/>
                    <a:pt x="264919" y="131648"/>
                  </a:cubicBezTo>
                  <a:lnTo>
                    <a:pt x="264919" y="133271"/>
                  </a:lnTo>
                  <a:cubicBezTo>
                    <a:pt x="264919" y="168186"/>
                    <a:pt x="251049" y="201671"/>
                    <a:pt x="226360" y="226360"/>
                  </a:cubicBezTo>
                  <a:cubicBezTo>
                    <a:pt x="201671" y="251049"/>
                    <a:pt x="168186" y="264919"/>
                    <a:pt x="133271" y="264919"/>
                  </a:cubicBezTo>
                  <a:lnTo>
                    <a:pt x="131648" y="264919"/>
                  </a:lnTo>
                  <a:cubicBezTo>
                    <a:pt x="96733" y="264919"/>
                    <a:pt x="63248" y="251049"/>
                    <a:pt x="38559" y="226360"/>
                  </a:cubicBezTo>
                  <a:cubicBezTo>
                    <a:pt x="13870" y="201671"/>
                    <a:pt x="0" y="168186"/>
                    <a:pt x="0" y="133271"/>
                  </a:cubicBezTo>
                  <a:lnTo>
                    <a:pt x="0" y="131648"/>
                  </a:lnTo>
                  <a:cubicBezTo>
                    <a:pt x="0" y="96733"/>
                    <a:pt x="13870" y="63248"/>
                    <a:pt x="38559" y="38559"/>
                  </a:cubicBezTo>
                  <a:cubicBezTo>
                    <a:pt x="63248" y="13870"/>
                    <a:pt x="96733" y="0"/>
                    <a:pt x="131648" y="0"/>
                  </a:cubicBezTo>
                  <a:close/>
                </a:path>
              </a:pathLst>
            </a:custGeom>
            <a:solidFill>
              <a:srgbClr val="FFAE00"/>
            </a:solidFill>
            <a:ln w="76200" cap="sq">
              <a:solidFill>
                <a:srgbClr val="162C3B"/>
              </a:solidFill>
              <a:prstDash val="solid"/>
              <a:miter/>
            </a:ln>
          </p:spPr>
        </p:sp>
        <p:sp>
          <p:nvSpPr>
            <p:cNvPr id="14" name="TextBox 14"/>
            <p:cNvSpPr txBox="1"/>
            <p:nvPr/>
          </p:nvSpPr>
          <p:spPr>
            <a:xfrm>
              <a:off x="0" y="-38100"/>
              <a:ext cx="264919" cy="303019"/>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a:off x="14827720" y="1273249"/>
            <a:ext cx="1916349" cy="2174580"/>
          </a:xfrm>
          <a:custGeom>
            <a:avLst/>
            <a:gdLst/>
            <a:ahLst/>
            <a:cxnLst/>
            <a:rect l="l" t="t" r="r" b="b"/>
            <a:pathLst>
              <a:path w="1916349" h="2174580">
                <a:moveTo>
                  <a:pt x="0" y="0"/>
                </a:moveTo>
                <a:lnTo>
                  <a:pt x="1916349" y="0"/>
                </a:lnTo>
                <a:lnTo>
                  <a:pt x="1916349" y="2174580"/>
                </a:lnTo>
                <a:lnTo>
                  <a:pt x="0" y="217458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6" name="Freeform 16"/>
          <p:cNvSpPr/>
          <p:nvPr/>
        </p:nvSpPr>
        <p:spPr>
          <a:xfrm rot="-884333">
            <a:off x="482537" y="7359477"/>
            <a:ext cx="2902239" cy="2601132"/>
          </a:xfrm>
          <a:custGeom>
            <a:avLst/>
            <a:gdLst/>
            <a:ahLst/>
            <a:cxnLst/>
            <a:rect l="l" t="t" r="r" b="b"/>
            <a:pathLst>
              <a:path w="2902239" h="2601132">
                <a:moveTo>
                  <a:pt x="0" y="0"/>
                </a:moveTo>
                <a:lnTo>
                  <a:pt x="2902239" y="0"/>
                </a:lnTo>
                <a:lnTo>
                  <a:pt x="2902239" y="2601132"/>
                </a:lnTo>
                <a:lnTo>
                  <a:pt x="0" y="2601132"/>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7" name="Freeform 17"/>
          <p:cNvSpPr/>
          <p:nvPr/>
        </p:nvSpPr>
        <p:spPr>
          <a:xfrm>
            <a:off x="10584044" y="4418419"/>
            <a:ext cx="1106767" cy="1106767"/>
          </a:xfrm>
          <a:custGeom>
            <a:avLst/>
            <a:gdLst/>
            <a:ahLst/>
            <a:cxnLst/>
            <a:rect l="l" t="t" r="r" b="b"/>
            <a:pathLst>
              <a:path w="1106767" h="1106767">
                <a:moveTo>
                  <a:pt x="0" y="0"/>
                </a:moveTo>
                <a:lnTo>
                  <a:pt x="1106767" y="0"/>
                </a:lnTo>
                <a:lnTo>
                  <a:pt x="1106767" y="1106767"/>
                </a:lnTo>
                <a:lnTo>
                  <a:pt x="0" y="1106767"/>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8" name="Freeform 18"/>
          <p:cNvSpPr/>
          <p:nvPr/>
        </p:nvSpPr>
        <p:spPr>
          <a:xfrm>
            <a:off x="11876752" y="4446226"/>
            <a:ext cx="1170250" cy="1170250"/>
          </a:xfrm>
          <a:custGeom>
            <a:avLst/>
            <a:gdLst/>
            <a:ahLst/>
            <a:cxnLst/>
            <a:rect l="l" t="t" r="r" b="b"/>
            <a:pathLst>
              <a:path w="1170250" h="1170250">
                <a:moveTo>
                  <a:pt x="0" y="0"/>
                </a:moveTo>
                <a:lnTo>
                  <a:pt x="1170250" y="0"/>
                </a:lnTo>
                <a:lnTo>
                  <a:pt x="1170250" y="1170249"/>
                </a:lnTo>
                <a:lnTo>
                  <a:pt x="0" y="1170249"/>
                </a:lnTo>
                <a:lnTo>
                  <a:pt x="0" y="0"/>
                </a:lnTo>
                <a:close/>
              </a:path>
            </a:pathLst>
          </a:custGeom>
          <a:blipFill>
            <a:blip r:embed="rId12"/>
            <a:stretch>
              <a:fillRect/>
            </a:stretch>
          </a:blipFill>
        </p:spPr>
      </p:sp>
      <p:sp>
        <p:nvSpPr>
          <p:cNvPr id="19" name="Freeform 19"/>
          <p:cNvSpPr/>
          <p:nvPr/>
        </p:nvSpPr>
        <p:spPr>
          <a:xfrm>
            <a:off x="9661568" y="5866810"/>
            <a:ext cx="1368632" cy="1368632"/>
          </a:xfrm>
          <a:custGeom>
            <a:avLst/>
            <a:gdLst/>
            <a:ahLst/>
            <a:cxnLst/>
            <a:rect l="l" t="t" r="r" b="b"/>
            <a:pathLst>
              <a:path w="1368632" h="1368632">
                <a:moveTo>
                  <a:pt x="0" y="0"/>
                </a:moveTo>
                <a:lnTo>
                  <a:pt x="1368631" y="0"/>
                </a:lnTo>
                <a:lnTo>
                  <a:pt x="1368631" y="1368632"/>
                </a:lnTo>
                <a:lnTo>
                  <a:pt x="0" y="1368632"/>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20" name="Freeform 20"/>
          <p:cNvSpPr/>
          <p:nvPr/>
        </p:nvSpPr>
        <p:spPr>
          <a:xfrm>
            <a:off x="11417393" y="6039547"/>
            <a:ext cx="1195895" cy="1195895"/>
          </a:xfrm>
          <a:custGeom>
            <a:avLst/>
            <a:gdLst/>
            <a:ahLst/>
            <a:cxnLst/>
            <a:rect l="l" t="t" r="r" b="b"/>
            <a:pathLst>
              <a:path w="1195895" h="1195895">
                <a:moveTo>
                  <a:pt x="0" y="0"/>
                </a:moveTo>
                <a:lnTo>
                  <a:pt x="1195895" y="0"/>
                </a:lnTo>
                <a:lnTo>
                  <a:pt x="1195895" y="1195895"/>
                </a:lnTo>
                <a:lnTo>
                  <a:pt x="0" y="1195895"/>
                </a:lnTo>
                <a:lnTo>
                  <a:pt x="0" y="0"/>
                </a:lnTo>
                <a:close/>
              </a:path>
            </a:pathLst>
          </a:custGeom>
          <a:blipFill>
            <a:blip r:embed="rId15"/>
            <a:stretch>
              <a:fillRect/>
            </a:stretch>
          </a:blipFill>
        </p:spPr>
      </p:sp>
      <p:sp>
        <p:nvSpPr>
          <p:cNvPr id="21" name="Freeform 21"/>
          <p:cNvSpPr/>
          <p:nvPr/>
        </p:nvSpPr>
        <p:spPr>
          <a:xfrm>
            <a:off x="9570234" y="2782221"/>
            <a:ext cx="1567193" cy="1104871"/>
          </a:xfrm>
          <a:custGeom>
            <a:avLst/>
            <a:gdLst/>
            <a:ahLst/>
            <a:cxnLst/>
            <a:rect l="l" t="t" r="r" b="b"/>
            <a:pathLst>
              <a:path w="1567193" h="1104871">
                <a:moveTo>
                  <a:pt x="0" y="0"/>
                </a:moveTo>
                <a:lnTo>
                  <a:pt x="1567194" y="0"/>
                </a:lnTo>
                <a:lnTo>
                  <a:pt x="1567194" y="1104872"/>
                </a:lnTo>
                <a:lnTo>
                  <a:pt x="0" y="1104872"/>
                </a:lnTo>
                <a:lnTo>
                  <a:pt x="0" y="0"/>
                </a:lnTo>
                <a:close/>
              </a:path>
            </a:pathLst>
          </a:custGeom>
          <a:blipFill>
            <a:blip r:embed="rId16"/>
            <a:stretch>
              <a:fillRect/>
            </a:stretch>
          </a:blipFill>
        </p:spPr>
      </p:sp>
      <p:sp>
        <p:nvSpPr>
          <p:cNvPr id="22" name="Freeform 22"/>
          <p:cNvSpPr/>
          <p:nvPr/>
        </p:nvSpPr>
        <p:spPr>
          <a:xfrm>
            <a:off x="11876752" y="2520327"/>
            <a:ext cx="1502827" cy="1502827"/>
          </a:xfrm>
          <a:custGeom>
            <a:avLst/>
            <a:gdLst/>
            <a:ahLst/>
            <a:cxnLst/>
            <a:rect l="l" t="t" r="r" b="b"/>
            <a:pathLst>
              <a:path w="1502827" h="1502827">
                <a:moveTo>
                  <a:pt x="0" y="0"/>
                </a:moveTo>
                <a:lnTo>
                  <a:pt x="1502827" y="0"/>
                </a:lnTo>
                <a:lnTo>
                  <a:pt x="1502827" y="1502827"/>
                </a:lnTo>
                <a:lnTo>
                  <a:pt x="0" y="1502827"/>
                </a:lnTo>
                <a:lnTo>
                  <a:pt x="0" y="0"/>
                </a:lnTo>
                <a:close/>
              </a:path>
            </a:pathLst>
          </a:custGeom>
          <a:blipFill>
            <a:blip r:embed="rId17">
              <a:extLst>
                <a:ext uri="{96DAC541-7B7A-43D3-8B79-37D633B846F1}">
                  <asvg:svgBlip xmlns:asvg="http://schemas.microsoft.com/office/drawing/2016/SVG/main" xmlns="" r:embed="rId18"/>
                </a:ext>
              </a:extLst>
            </a:blip>
            <a:stretch>
              <a:fillRect/>
            </a:stretch>
          </a:blipFill>
        </p:spPr>
      </p:sp>
      <p:sp>
        <p:nvSpPr>
          <p:cNvPr id="23" name="TextBox 23"/>
          <p:cNvSpPr txBox="1"/>
          <p:nvPr/>
        </p:nvSpPr>
        <p:spPr>
          <a:xfrm>
            <a:off x="2805875" y="2506139"/>
            <a:ext cx="6554809" cy="1517015"/>
          </a:xfrm>
          <a:prstGeom prst="rect">
            <a:avLst/>
          </a:prstGeom>
        </p:spPr>
        <p:txBody>
          <a:bodyPr lIns="0" tIns="0" rIns="0" bIns="0" rtlCol="0" anchor="t">
            <a:spAutoFit/>
          </a:bodyPr>
          <a:lstStyle/>
          <a:p>
            <a:pPr algn="l">
              <a:lnSpc>
                <a:spcPts val="5995"/>
              </a:lnSpc>
            </a:pPr>
            <a:r>
              <a:rPr lang="en-US" sz="5450" spc="-163">
                <a:solidFill>
                  <a:srgbClr val="162C3B"/>
                </a:solidFill>
                <a:latin typeface="Baloo"/>
                <a:ea typeface="Baloo"/>
                <a:cs typeface="Baloo"/>
                <a:sym typeface="Baloo"/>
              </a:rPr>
              <a:t>Social Media &amp; Content Marketing</a:t>
            </a:r>
          </a:p>
        </p:txBody>
      </p:sp>
      <p:sp>
        <p:nvSpPr>
          <p:cNvPr id="24" name="TextBox 24"/>
          <p:cNvSpPr txBox="1"/>
          <p:nvPr/>
        </p:nvSpPr>
        <p:spPr>
          <a:xfrm>
            <a:off x="2983107" y="3985054"/>
            <a:ext cx="6678460" cy="3777723"/>
          </a:xfrm>
          <a:prstGeom prst="rect">
            <a:avLst/>
          </a:prstGeom>
        </p:spPr>
        <p:txBody>
          <a:bodyPr lIns="0" tIns="0" rIns="0" bIns="0" rtlCol="0" anchor="t">
            <a:spAutoFit/>
          </a:bodyPr>
          <a:lstStyle/>
          <a:p>
            <a:pPr marL="0" lvl="0" indent="0" algn="l">
              <a:lnSpc>
                <a:spcPts val="3303"/>
              </a:lnSpc>
              <a:spcBef>
                <a:spcPct val="0"/>
              </a:spcBef>
            </a:pPr>
            <a:r>
              <a:rPr lang="en-US" sz="2541" b="1" spc="-38">
                <a:solidFill>
                  <a:srgbClr val="162C3B"/>
                </a:solidFill>
                <a:latin typeface="Nunito Bold"/>
                <a:ea typeface="Nunito Bold"/>
                <a:cs typeface="Nunito Bold"/>
                <a:sym typeface="Nunito Bold"/>
              </a:rPr>
              <a:t>media sosial memungkinkan bisnis menjangkau audiens yang sangat besar secara global, memberikan jangkauan yang luas, bisnis dapat berinteraksi langsung dengan pelanggan, membangun hubungan, dan mendapatkan umpan balik, yang menciptakan interaksi langsung dengan konten yang menarik dan konsisten, bisnis dapat meningkatkan</a:t>
            </a:r>
          </a:p>
        </p:txBody>
      </p:sp>
      <p:sp>
        <p:nvSpPr>
          <p:cNvPr id="25" name="TextBox 25"/>
          <p:cNvSpPr txBox="1"/>
          <p:nvPr/>
        </p:nvSpPr>
        <p:spPr>
          <a:xfrm>
            <a:off x="1543997" y="2703076"/>
            <a:ext cx="779317" cy="744753"/>
          </a:xfrm>
          <a:prstGeom prst="rect">
            <a:avLst/>
          </a:prstGeom>
        </p:spPr>
        <p:txBody>
          <a:bodyPr lIns="0" tIns="0" rIns="0" bIns="0" rtlCol="0" anchor="t">
            <a:spAutoFit/>
          </a:bodyPr>
          <a:lstStyle/>
          <a:p>
            <a:pPr algn="ctr">
              <a:lnSpc>
                <a:spcPts val="5788"/>
              </a:lnSpc>
            </a:pPr>
            <a:r>
              <a:rPr lang="en-US" sz="5261" spc="-157">
                <a:solidFill>
                  <a:srgbClr val="162C3B"/>
                </a:solidFill>
                <a:latin typeface="Baloo"/>
                <a:ea typeface="Baloo"/>
                <a:cs typeface="Baloo"/>
                <a:sym typeface="Baloo"/>
              </a:rPr>
              <a:t>02</a:t>
            </a:r>
          </a:p>
        </p:txBody>
      </p:sp>
    </p:spTree>
  </p:cSld>
  <p:clrMapOvr>
    <a:masterClrMapping/>
  </p:clrMapOvr>
  <p:transition spd="slow">
    <p:cover dir="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2211625"/>
            <a:chOff x="0" y="0"/>
            <a:chExt cx="24384000" cy="16282166"/>
          </a:xfrm>
        </p:grpSpPr>
        <p:sp>
          <p:nvSpPr>
            <p:cNvPr id="3" name="Freeform 3"/>
            <p:cNvSpPr/>
            <p:nvPr/>
          </p:nvSpPr>
          <p:spPr>
            <a:xfrm>
              <a:off x="0" y="0"/>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16227725" y="8115683"/>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a:off x="16227725" y="0"/>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6" name="Freeform 6"/>
            <p:cNvSpPr/>
            <p:nvPr/>
          </p:nvSpPr>
          <p:spPr>
            <a:xfrm>
              <a:off x="8112082" y="0"/>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0" y="8115683"/>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8" name="Freeform 8"/>
            <p:cNvSpPr/>
            <p:nvPr/>
          </p:nvSpPr>
          <p:spPr>
            <a:xfrm>
              <a:off x="8112082" y="8115683"/>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sp>
        <p:nvSpPr>
          <p:cNvPr id="9" name="Freeform 9"/>
          <p:cNvSpPr/>
          <p:nvPr/>
        </p:nvSpPr>
        <p:spPr>
          <a:xfrm rot="-812327" flipH="1" flipV="1">
            <a:off x="-461946" y="555915"/>
            <a:ext cx="5518725" cy="3531984"/>
          </a:xfrm>
          <a:custGeom>
            <a:avLst/>
            <a:gdLst/>
            <a:ahLst/>
            <a:cxnLst/>
            <a:rect l="l" t="t" r="r" b="b"/>
            <a:pathLst>
              <a:path w="5518725" h="3531984">
                <a:moveTo>
                  <a:pt x="5518724" y="3531983"/>
                </a:moveTo>
                <a:lnTo>
                  <a:pt x="0" y="3531983"/>
                </a:lnTo>
                <a:lnTo>
                  <a:pt x="0" y="0"/>
                </a:lnTo>
                <a:lnTo>
                  <a:pt x="5518724" y="0"/>
                </a:lnTo>
                <a:lnTo>
                  <a:pt x="5518724" y="3531983"/>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931273">
            <a:off x="12776918" y="6842725"/>
            <a:ext cx="6531429" cy="4114800"/>
          </a:xfrm>
          <a:custGeom>
            <a:avLst/>
            <a:gdLst/>
            <a:ahLst/>
            <a:cxnLst/>
            <a:rect l="l" t="t" r="r" b="b"/>
            <a:pathLst>
              <a:path w="6531429" h="4114800">
                <a:moveTo>
                  <a:pt x="0" y="0"/>
                </a:moveTo>
                <a:lnTo>
                  <a:pt x="6531428" y="0"/>
                </a:lnTo>
                <a:lnTo>
                  <a:pt x="6531428" y="4114800"/>
                </a:lnTo>
                <a:lnTo>
                  <a:pt x="0" y="411480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grpSp>
        <p:nvGrpSpPr>
          <p:cNvPr id="11" name="Group 11"/>
          <p:cNvGrpSpPr/>
          <p:nvPr/>
        </p:nvGrpSpPr>
        <p:grpSpPr>
          <a:xfrm>
            <a:off x="2555187" y="2360539"/>
            <a:ext cx="13610994" cy="5989385"/>
            <a:chOff x="0" y="0"/>
            <a:chExt cx="3584789" cy="1577451"/>
          </a:xfrm>
        </p:grpSpPr>
        <p:sp>
          <p:nvSpPr>
            <p:cNvPr id="12" name="Freeform 12"/>
            <p:cNvSpPr/>
            <p:nvPr/>
          </p:nvSpPr>
          <p:spPr>
            <a:xfrm>
              <a:off x="0" y="0"/>
              <a:ext cx="3584789" cy="1577451"/>
            </a:xfrm>
            <a:custGeom>
              <a:avLst/>
              <a:gdLst/>
              <a:ahLst/>
              <a:cxnLst/>
              <a:rect l="l" t="t" r="r" b="b"/>
              <a:pathLst>
                <a:path w="3584789" h="1577451">
                  <a:moveTo>
                    <a:pt x="19908" y="0"/>
                  </a:moveTo>
                  <a:lnTo>
                    <a:pt x="3564880" y="0"/>
                  </a:lnTo>
                  <a:cubicBezTo>
                    <a:pt x="3570160" y="0"/>
                    <a:pt x="3575224" y="2097"/>
                    <a:pt x="3578958" y="5831"/>
                  </a:cubicBezTo>
                  <a:cubicBezTo>
                    <a:pt x="3582691" y="9564"/>
                    <a:pt x="3584789" y="14628"/>
                    <a:pt x="3584789" y="19908"/>
                  </a:cubicBezTo>
                  <a:lnTo>
                    <a:pt x="3584789" y="1557543"/>
                  </a:lnTo>
                  <a:cubicBezTo>
                    <a:pt x="3584789" y="1562823"/>
                    <a:pt x="3582691" y="1567887"/>
                    <a:pt x="3578958" y="1571620"/>
                  </a:cubicBezTo>
                  <a:cubicBezTo>
                    <a:pt x="3575224" y="1575354"/>
                    <a:pt x="3570160" y="1577451"/>
                    <a:pt x="3564880" y="1577451"/>
                  </a:cubicBezTo>
                  <a:lnTo>
                    <a:pt x="19908" y="1577451"/>
                  </a:lnTo>
                  <a:cubicBezTo>
                    <a:pt x="14628" y="1577451"/>
                    <a:pt x="9564" y="1575354"/>
                    <a:pt x="5831" y="1571620"/>
                  </a:cubicBezTo>
                  <a:cubicBezTo>
                    <a:pt x="2097" y="1567887"/>
                    <a:pt x="0" y="1562823"/>
                    <a:pt x="0" y="1557543"/>
                  </a:cubicBezTo>
                  <a:lnTo>
                    <a:pt x="0" y="19908"/>
                  </a:lnTo>
                  <a:cubicBezTo>
                    <a:pt x="0" y="14628"/>
                    <a:pt x="2097" y="9564"/>
                    <a:pt x="5831" y="5831"/>
                  </a:cubicBezTo>
                  <a:cubicBezTo>
                    <a:pt x="9564" y="2097"/>
                    <a:pt x="14628" y="0"/>
                    <a:pt x="19908" y="0"/>
                  </a:cubicBezTo>
                  <a:close/>
                </a:path>
              </a:pathLst>
            </a:custGeom>
            <a:solidFill>
              <a:srgbClr val="162C3B">
                <a:alpha val="14902"/>
              </a:srgbClr>
            </a:solidFill>
            <a:ln cap="rnd">
              <a:noFill/>
              <a:prstDash val="solid"/>
              <a:round/>
            </a:ln>
          </p:spPr>
        </p:sp>
        <p:sp>
          <p:nvSpPr>
            <p:cNvPr id="13" name="TextBox 13"/>
            <p:cNvSpPr txBox="1"/>
            <p:nvPr/>
          </p:nvSpPr>
          <p:spPr>
            <a:xfrm>
              <a:off x="0" y="-38100"/>
              <a:ext cx="3584789" cy="1615551"/>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2323315" y="2148807"/>
            <a:ext cx="13610994" cy="5989385"/>
            <a:chOff x="0" y="0"/>
            <a:chExt cx="3584789" cy="1577451"/>
          </a:xfrm>
        </p:grpSpPr>
        <p:sp>
          <p:nvSpPr>
            <p:cNvPr id="15" name="Freeform 15"/>
            <p:cNvSpPr/>
            <p:nvPr/>
          </p:nvSpPr>
          <p:spPr>
            <a:xfrm>
              <a:off x="0" y="0"/>
              <a:ext cx="3584789" cy="1577451"/>
            </a:xfrm>
            <a:custGeom>
              <a:avLst/>
              <a:gdLst/>
              <a:ahLst/>
              <a:cxnLst/>
              <a:rect l="l" t="t" r="r" b="b"/>
              <a:pathLst>
                <a:path w="3584789" h="1577451">
                  <a:moveTo>
                    <a:pt x="19908" y="0"/>
                  </a:moveTo>
                  <a:lnTo>
                    <a:pt x="3564880" y="0"/>
                  </a:lnTo>
                  <a:cubicBezTo>
                    <a:pt x="3570160" y="0"/>
                    <a:pt x="3575224" y="2097"/>
                    <a:pt x="3578958" y="5831"/>
                  </a:cubicBezTo>
                  <a:cubicBezTo>
                    <a:pt x="3582691" y="9564"/>
                    <a:pt x="3584789" y="14628"/>
                    <a:pt x="3584789" y="19908"/>
                  </a:cubicBezTo>
                  <a:lnTo>
                    <a:pt x="3584789" y="1557543"/>
                  </a:lnTo>
                  <a:cubicBezTo>
                    <a:pt x="3584789" y="1562823"/>
                    <a:pt x="3582691" y="1567887"/>
                    <a:pt x="3578958" y="1571620"/>
                  </a:cubicBezTo>
                  <a:cubicBezTo>
                    <a:pt x="3575224" y="1575354"/>
                    <a:pt x="3570160" y="1577451"/>
                    <a:pt x="3564880" y="1577451"/>
                  </a:cubicBezTo>
                  <a:lnTo>
                    <a:pt x="19908" y="1577451"/>
                  </a:lnTo>
                  <a:cubicBezTo>
                    <a:pt x="14628" y="1577451"/>
                    <a:pt x="9564" y="1575354"/>
                    <a:pt x="5831" y="1571620"/>
                  </a:cubicBezTo>
                  <a:cubicBezTo>
                    <a:pt x="2097" y="1567887"/>
                    <a:pt x="0" y="1562823"/>
                    <a:pt x="0" y="1557543"/>
                  </a:cubicBezTo>
                  <a:lnTo>
                    <a:pt x="0" y="19908"/>
                  </a:lnTo>
                  <a:cubicBezTo>
                    <a:pt x="0" y="14628"/>
                    <a:pt x="2097" y="9564"/>
                    <a:pt x="5831" y="5831"/>
                  </a:cubicBezTo>
                  <a:cubicBezTo>
                    <a:pt x="9564" y="2097"/>
                    <a:pt x="14628" y="0"/>
                    <a:pt x="19908" y="0"/>
                  </a:cubicBezTo>
                  <a:close/>
                </a:path>
              </a:pathLst>
            </a:custGeom>
            <a:solidFill>
              <a:srgbClr val="FFFFFF"/>
            </a:solidFill>
            <a:ln w="95250" cap="rnd">
              <a:solidFill>
                <a:srgbClr val="162C3B"/>
              </a:solidFill>
              <a:prstDash val="solid"/>
              <a:round/>
            </a:ln>
          </p:spPr>
        </p:sp>
        <p:sp>
          <p:nvSpPr>
            <p:cNvPr id="16" name="TextBox 16"/>
            <p:cNvSpPr txBox="1"/>
            <p:nvPr/>
          </p:nvSpPr>
          <p:spPr>
            <a:xfrm>
              <a:off x="0" y="-38100"/>
              <a:ext cx="3584789" cy="1615551"/>
            </a:xfrm>
            <a:prstGeom prst="rect">
              <a:avLst/>
            </a:prstGeom>
          </p:spPr>
          <p:txBody>
            <a:bodyPr lIns="50800" tIns="50800" rIns="50800" bIns="50800" rtlCol="0" anchor="ctr"/>
            <a:lstStyle/>
            <a:p>
              <a:pPr algn="ctr">
                <a:lnSpc>
                  <a:spcPts val="2659"/>
                </a:lnSpc>
              </a:pPr>
              <a:endParaRPr/>
            </a:p>
          </p:txBody>
        </p:sp>
      </p:grpSp>
      <p:sp>
        <p:nvSpPr>
          <p:cNvPr id="17" name="Freeform 17"/>
          <p:cNvSpPr/>
          <p:nvPr/>
        </p:nvSpPr>
        <p:spPr>
          <a:xfrm rot="440840">
            <a:off x="14739503" y="6459111"/>
            <a:ext cx="2389612" cy="2502212"/>
          </a:xfrm>
          <a:custGeom>
            <a:avLst/>
            <a:gdLst/>
            <a:ahLst/>
            <a:cxnLst/>
            <a:rect l="l" t="t" r="r" b="b"/>
            <a:pathLst>
              <a:path w="2389612" h="2502212">
                <a:moveTo>
                  <a:pt x="0" y="0"/>
                </a:moveTo>
                <a:lnTo>
                  <a:pt x="2389612" y="0"/>
                </a:lnTo>
                <a:lnTo>
                  <a:pt x="2389612" y="2502212"/>
                </a:lnTo>
                <a:lnTo>
                  <a:pt x="0" y="2502212"/>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8" name="Freeform 18"/>
          <p:cNvSpPr/>
          <p:nvPr/>
        </p:nvSpPr>
        <p:spPr>
          <a:xfrm>
            <a:off x="1028700" y="1748165"/>
            <a:ext cx="1997949" cy="2677319"/>
          </a:xfrm>
          <a:custGeom>
            <a:avLst/>
            <a:gdLst/>
            <a:ahLst/>
            <a:cxnLst/>
            <a:rect l="l" t="t" r="r" b="b"/>
            <a:pathLst>
              <a:path w="1997949" h="2677319">
                <a:moveTo>
                  <a:pt x="0" y="0"/>
                </a:moveTo>
                <a:lnTo>
                  <a:pt x="1997949" y="0"/>
                </a:lnTo>
                <a:lnTo>
                  <a:pt x="1997949" y="2677318"/>
                </a:lnTo>
                <a:lnTo>
                  <a:pt x="0" y="267731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9" name="Freeform 19"/>
          <p:cNvSpPr/>
          <p:nvPr/>
        </p:nvSpPr>
        <p:spPr>
          <a:xfrm>
            <a:off x="14812047" y="920375"/>
            <a:ext cx="2571775" cy="1655580"/>
          </a:xfrm>
          <a:custGeom>
            <a:avLst/>
            <a:gdLst/>
            <a:ahLst/>
            <a:cxnLst/>
            <a:rect l="l" t="t" r="r" b="b"/>
            <a:pathLst>
              <a:path w="2571775" h="1655580">
                <a:moveTo>
                  <a:pt x="0" y="0"/>
                </a:moveTo>
                <a:lnTo>
                  <a:pt x="2571774" y="0"/>
                </a:lnTo>
                <a:lnTo>
                  <a:pt x="2571774" y="1655580"/>
                </a:lnTo>
                <a:lnTo>
                  <a:pt x="0" y="165558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20" name="Freeform 20"/>
          <p:cNvSpPr/>
          <p:nvPr/>
        </p:nvSpPr>
        <p:spPr>
          <a:xfrm>
            <a:off x="2851630" y="2769080"/>
            <a:ext cx="5031499" cy="4645976"/>
          </a:xfrm>
          <a:custGeom>
            <a:avLst/>
            <a:gdLst/>
            <a:ahLst/>
            <a:cxnLst/>
            <a:rect l="l" t="t" r="r" b="b"/>
            <a:pathLst>
              <a:path w="5031499" h="4645976">
                <a:moveTo>
                  <a:pt x="0" y="0"/>
                </a:moveTo>
                <a:lnTo>
                  <a:pt x="5031499" y="0"/>
                </a:lnTo>
                <a:lnTo>
                  <a:pt x="5031499" y="4645976"/>
                </a:lnTo>
                <a:lnTo>
                  <a:pt x="0" y="4645976"/>
                </a:lnTo>
                <a:lnTo>
                  <a:pt x="0" y="0"/>
                </a:lnTo>
                <a:close/>
              </a:path>
            </a:pathLst>
          </a:custGeom>
          <a:blipFill>
            <a:blip r:embed="rId14"/>
            <a:stretch>
              <a:fillRect l="-14029" r="-14029"/>
            </a:stretch>
          </a:blipFill>
        </p:spPr>
      </p:sp>
      <p:sp>
        <p:nvSpPr>
          <p:cNvPr id="21" name="TextBox 21"/>
          <p:cNvSpPr txBox="1"/>
          <p:nvPr/>
        </p:nvSpPr>
        <p:spPr>
          <a:xfrm>
            <a:off x="7883129" y="2379057"/>
            <a:ext cx="6928917" cy="2282572"/>
          </a:xfrm>
          <a:prstGeom prst="rect">
            <a:avLst/>
          </a:prstGeom>
        </p:spPr>
        <p:txBody>
          <a:bodyPr lIns="0" tIns="0" rIns="0" bIns="0" rtlCol="0" anchor="t">
            <a:spAutoFit/>
          </a:bodyPr>
          <a:lstStyle/>
          <a:p>
            <a:pPr algn="l">
              <a:lnSpc>
                <a:spcPts val="5998"/>
              </a:lnSpc>
            </a:pPr>
            <a:r>
              <a:rPr lang="en-US" sz="5453" spc="-163">
                <a:solidFill>
                  <a:srgbClr val="162C3B"/>
                </a:solidFill>
                <a:latin typeface="Baloo"/>
                <a:ea typeface="Baloo"/>
                <a:cs typeface="Baloo"/>
                <a:sym typeface="Baloo"/>
              </a:rPr>
              <a:t>Contoh Konten di Media Sosial</a:t>
            </a:r>
          </a:p>
          <a:p>
            <a:pPr algn="l">
              <a:lnSpc>
                <a:spcPts val="5998"/>
              </a:lnSpc>
            </a:pPr>
            <a:endParaRPr lang="en-US" sz="5453" spc="-163">
              <a:solidFill>
                <a:srgbClr val="162C3B"/>
              </a:solidFill>
              <a:latin typeface="Baloo"/>
              <a:ea typeface="Baloo"/>
              <a:cs typeface="Baloo"/>
              <a:sym typeface="Baloo"/>
            </a:endParaRPr>
          </a:p>
        </p:txBody>
      </p:sp>
      <p:sp>
        <p:nvSpPr>
          <p:cNvPr id="22" name="TextBox 22"/>
          <p:cNvSpPr txBox="1"/>
          <p:nvPr/>
        </p:nvSpPr>
        <p:spPr>
          <a:xfrm>
            <a:off x="7883129" y="3947348"/>
            <a:ext cx="7521663" cy="3852653"/>
          </a:xfrm>
          <a:prstGeom prst="rect">
            <a:avLst/>
          </a:prstGeom>
        </p:spPr>
        <p:txBody>
          <a:bodyPr lIns="0" tIns="0" rIns="0" bIns="0" rtlCol="0" anchor="t">
            <a:spAutoFit/>
          </a:bodyPr>
          <a:lstStyle/>
          <a:p>
            <a:pPr algn="l">
              <a:lnSpc>
                <a:spcPts val="3433"/>
              </a:lnSpc>
            </a:pPr>
            <a:r>
              <a:rPr lang="en-US" sz="2641" b="1" spc="-39">
                <a:solidFill>
                  <a:srgbClr val="162C3B"/>
                </a:solidFill>
                <a:latin typeface="Nunito Bold"/>
                <a:ea typeface="Nunito Bold"/>
                <a:cs typeface="Nunito Bold"/>
                <a:sym typeface="Nunito Bold"/>
              </a:rPr>
              <a:t>Promo Paket Hemat (Bundle)</a:t>
            </a:r>
          </a:p>
          <a:p>
            <a:pPr algn="l">
              <a:lnSpc>
                <a:spcPts val="3433"/>
              </a:lnSpc>
            </a:pPr>
            <a:r>
              <a:rPr lang="en-US" sz="2641" b="1" spc="-39">
                <a:solidFill>
                  <a:srgbClr val="162C3B"/>
                </a:solidFill>
                <a:latin typeface="Nunito Bold"/>
                <a:ea typeface="Nunito Bold"/>
                <a:cs typeface="Nunito Bold"/>
                <a:sym typeface="Nunito Bold"/>
              </a:rPr>
              <a:t>Menawarkan produk dalam bentuk paket dapat menarik pembeli yang ingin belanja lebih untung. </a:t>
            </a:r>
          </a:p>
          <a:p>
            <a:pPr algn="l">
              <a:lnSpc>
                <a:spcPts val="3433"/>
              </a:lnSpc>
            </a:pPr>
            <a:r>
              <a:rPr lang="en-US" sz="2641" b="1" spc="-39">
                <a:solidFill>
                  <a:srgbClr val="162C3B"/>
                </a:solidFill>
                <a:latin typeface="Nunito Bold"/>
                <a:ea typeface="Nunito Bold"/>
                <a:cs typeface="Nunito Bold"/>
                <a:sym typeface="Nunito Bold"/>
              </a:rPr>
              <a:t>Contoh (Kuliner): "Mau makan kenyang nggak boncos? Pesan paket hemat nasi + ayam goreng + es teh di Warung Rasa, dijamin puas dan dompet aman! Yuk, mampir hari ini."</a:t>
            </a:r>
          </a:p>
          <a:p>
            <a:pPr algn="l">
              <a:lnSpc>
                <a:spcPts val="3433"/>
              </a:lnSpc>
            </a:pPr>
            <a:endParaRPr lang="en-US" sz="2641" b="1" spc="-39">
              <a:solidFill>
                <a:srgbClr val="162C3B"/>
              </a:solidFill>
              <a:latin typeface="Nunito Bold"/>
              <a:ea typeface="Nunito Bold"/>
              <a:cs typeface="Nunito Bold"/>
              <a:sym typeface="Nunito Bold"/>
            </a:endParaRPr>
          </a:p>
          <a:p>
            <a:pPr marL="0" lvl="0" indent="0" algn="l">
              <a:lnSpc>
                <a:spcPts val="3433"/>
              </a:lnSpc>
              <a:spcBef>
                <a:spcPct val="0"/>
              </a:spcBef>
            </a:pPr>
            <a:endParaRPr lang="en-US" sz="2641" b="1" spc="-39">
              <a:solidFill>
                <a:srgbClr val="162C3B"/>
              </a:solidFill>
              <a:latin typeface="Nunito Bold"/>
              <a:ea typeface="Nunito Bold"/>
              <a:cs typeface="Nunito Bold"/>
              <a:sym typeface="Nunito Bold"/>
            </a:endParaRPr>
          </a:p>
        </p:txBody>
      </p:sp>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2211625"/>
            <a:chOff x="0" y="0"/>
            <a:chExt cx="24384000" cy="16282166"/>
          </a:xfrm>
        </p:grpSpPr>
        <p:sp>
          <p:nvSpPr>
            <p:cNvPr id="3" name="Freeform 3"/>
            <p:cNvSpPr/>
            <p:nvPr/>
          </p:nvSpPr>
          <p:spPr>
            <a:xfrm>
              <a:off x="0" y="0"/>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16227725" y="8115683"/>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a:off x="16227725" y="0"/>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6" name="Freeform 6"/>
            <p:cNvSpPr/>
            <p:nvPr/>
          </p:nvSpPr>
          <p:spPr>
            <a:xfrm>
              <a:off x="8112082" y="0"/>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0" y="8115683"/>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8" name="Freeform 8"/>
            <p:cNvSpPr/>
            <p:nvPr/>
          </p:nvSpPr>
          <p:spPr>
            <a:xfrm>
              <a:off x="8112082" y="8115683"/>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sp>
        <p:nvSpPr>
          <p:cNvPr id="9" name="Freeform 9"/>
          <p:cNvSpPr/>
          <p:nvPr/>
        </p:nvSpPr>
        <p:spPr>
          <a:xfrm rot="-1535247">
            <a:off x="12737117" y="6237706"/>
            <a:ext cx="5216862" cy="4114800"/>
          </a:xfrm>
          <a:custGeom>
            <a:avLst/>
            <a:gdLst/>
            <a:ahLst/>
            <a:cxnLst/>
            <a:rect l="l" t="t" r="r" b="b"/>
            <a:pathLst>
              <a:path w="5216862" h="4114800">
                <a:moveTo>
                  <a:pt x="0" y="0"/>
                </a:moveTo>
                <a:lnTo>
                  <a:pt x="5216862" y="0"/>
                </a:lnTo>
                <a:lnTo>
                  <a:pt x="5216862"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10609366">
            <a:off x="-11903" y="-252057"/>
            <a:ext cx="3914204" cy="4114800"/>
          </a:xfrm>
          <a:custGeom>
            <a:avLst/>
            <a:gdLst/>
            <a:ahLst/>
            <a:cxnLst/>
            <a:rect l="l" t="t" r="r" b="b"/>
            <a:pathLst>
              <a:path w="3914204" h="4114800">
                <a:moveTo>
                  <a:pt x="0" y="0"/>
                </a:moveTo>
                <a:lnTo>
                  <a:pt x="3914204" y="0"/>
                </a:lnTo>
                <a:lnTo>
                  <a:pt x="3914204" y="4114800"/>
                </a:lnTo>
                <a:lnTo>
                  <a:pt x="0" y="411480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grpSp>
        <p:nvGrpSpPr>
          <p:cNvPr id="11" name="Group 11"/>
          <p:cNvGrpSpPr/>
          <p:nvPr/>
        </p:nvGrpSpPr>
        <p:grpSpPr>
          <a:xfrm>
            <a:off x="2555187" y="2360539"/>
            <a:ext cx="13610994" cy="5989385"/>
            <a:chOff x="0" y="0"/>
            <a:chExt cx="3584789" cy="1577451"/>
          </a:xfrm>
        </p:grpSpPr>
        <p:sp>
          <p:nvSpPr>
            <p:cNvPr id="12" name="Freeform 12"/>
            <p:cNvSpPr/>
            <p:nvPr/>
          </p:nvSpPr>
          <p:spPr>
            <a:xfrm>
              <a:off x="0" y="0"/>
              <a:ext cx="3584789" cy="1577451"/>
            </a:xfrm>
            <a:custGeom>
              <a:avLst/>
              <a:gdLst/>
              <a:ahLst/>
              <a:cxnLst/>
              <a:rect l="l" t="t" r="r" b="b"/>
              <a:pathLst>
                <a:path w="3584789" h="1577451">
                  <a:moveTo>
                    <a:pt x="19908" y="0"/>
                  </a:moveTo>
                  <a:lnTo>
                    <a:pt x="3564880" y="0"/>
                  </a:lnTo>
                  <a:cubicBezTo>
                    <a:pt x="3570160" y="0"/>
                    <a:pt x="3575224" y="2097"/>
                    <a:pt x="3578958" y="5831"/>
                  </a:cubicBezTo>
                  <a:cubicBezTo>
                    <a:pt x="3582691" y="9564"/>
                    <a:pt x="3584789" y="14628"/>
                    <a:pt x="3584789" y="19908"/>
                  </a:cubicBezTo>
                  <a:lnTo>
                    <a:pt x="3584789" y="1557543"/>
                  </a:lnTo>
                  <a:cubicBezTo>
                    <a:pt x="3584789" y="1562823"/>
                    <a:pt x="3582691" y="1567887"/>
                    <a:pt x="3578958" y="1571620"/>
                  </a:cubicBezTo>
                  <a:cubicBezTo>
                    <a:pt x="3575224" y="1575354"/>
                    <a:pt x="3570160" y="1577451"/>
                    <a:pt x="3564880" y="1577451"/>
                  </a:cubicBezTo>
                  <a:lnTo>
                    <a:pt x="19908" y="1577451"/>
                  </a:lnTo>
                  <a:cubicBezTo>
                    <a:pt x="14628" y="1577451"/>
                    <a:pt x="9564" y="1575354"/>
                    <a:pt x="5831" y="1571620"/>
                  </a:cubicBezTo>
                  <a:cubicBezTo>
                    <a:pt x="2097" y="1567887"/>
                    <a:pt x="0" y="1562823"/>
                    <a:pt x="0" y="1557543"/>
                  </a:cubicBezTo>
                  <a:lnTo>
                    <a:pt x="0" y="19908"/>
                  </a:lnTo>
                  <a:cubicBezTo>
                    <a:pt x="0" y="14628"/>
                    <a:pt x="2097" y="9564"/>
                    <a:pt x="5831" y="5831"/>
                  </a:cubicBezTo>
                  <a:cubicBezTo>
                    <a:pt x="9564" y="2097"/>
                    <a:pt x="14628" y="0"/>
                    <a:pt x="19908" y="0"/>
                  </a:cubicBezTo>
                  <a:close/>
                </a:path>
              </a:pathLst>
            </a:custGeom>
            <a:solidFill>
              <a:srgbClr val="162C3B">
                <a:alpha val="14902"/>
              </a:srgbClr>
            </a:solidFill>
            <a:ln cap="rnd">
              <a:noFill/>
              <a:prstDash val="solid"/>
              <a:round/>
            </a:ln>
          </p:spPr>
        </p:sp>
        <p:sp>
          <p:nvSpPr>
            <p:cNvPr id="13" name="TextBox 13"/>
            <p:cNvSpPr txBox="1"/>
            <p:nvPr/>
          </p:nvSpPr>
          <p:spPr>
            <a:xfrm>
              <a:off x="0" y="-38100"/>
              <a:ext cx="3584789" cy="1615551"/>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2323315" y="2148807"/>
            <a:ext cx="13610994" cy="5989385"/>
            <a:chOff x="0" y="0"/>
            <a:chExt cx="3584789" cy="1577451"/>
          </a:xfrm>
        </p:grpSpPr>
        <p:sp>
          <p:nvSpPr>
            <p:cNvPr id="15" name="Freeform 15"/>
            <p:cNvSpPr/>
            <p:nvPr/>
          </p:nvSpPr>
          <p:spPr>
            <a:xfrm>
              <a:off x="0" y="0"/>
              <a:ext cx="3584789" cy="1577451"/>
            </a:xfrm>
            <a:custGeom>
              <a:avLst/>
              <a:gdLst/>
              <a:ahLst/>
              <a:cxnLst/>
              <a:rect l="l" t="t" r="r" b="b"/>
              <a:pathLst>
                <a:path w="3584789" h="1577451">
                  <a:moveTo>
                    <a:pt x="19908" y="0"/>
                  </a:moveTo>
                  <a:lnTo>
                    <a:pt x="3564880" y="0"/>
                  </a:lnTo>
                  <a:cubicBezTo>
                    <a:pt x="3570160" y="0"/>
                    <a:pt x="3575224" y="2097"/>
                    <a:pt x="3578958" y="5831"/>
                  </a:cubicBezTo>
                  <a:cubicBezTo>
                    <a:pt x="3582691" y="9564"/>
                    <a:pt x="3584789" y="14628"/>
                    <a:pt x="3584789" y="19908"/>
                  </a:cubicBezTo>
                  <a:lnTo>
                    <a:pt x="3584789" y="1557543"/>
                  </a:lnTo>
                  <a:cubicBezTo>
                    <a:pt x="3584789" y="1562823"/>
                    <a:pt x="3582691" y="1567887"/>
                    <a:pt x="3578958" y="1571620"/>
                  </a:cubicBezTo>
                  <a:cubicBezTo>
                    <a:pt x="3575224" y="1575354"/>
                    <a:pt x="3570160" y="1577451"/>
                    <a:pt x="3564880" y="1577451"/>
                  </a:cubicBezTo>
                  <a:lnTo>
                    <a:pt x="19908" y="1577451"/>
                  </a:lnTo>
                  <a:cubicBezTo>
                    <a:pt x="14628" y="1577451"/>
                    <a:pt x="9564" y="1575354"/>
                    <a:pt x="5831" y="1571620"/>
                  </a:cubicBezTo>
                  <a:cubicBezTo>
                    <a:pt x="2097" y="1567887"/>
                    <a:pt x="0" y="1562823"/>
                    <a:pt x="0" y="1557543"/>
                  </a:cubicBezTo>
                  <a:lnTo>
                    <a:pt x="0" y="19908"/>
                  </a:lnTo>
                  <a:cubicBezTo>
                    <a:pt x="0" y="14628"/>
                    <a:pt x="2097" y="9564"/>
                    <a:pt x="5831" y="5831"/>
                  </a:cubicBezTo>
                  <a:cubicBezTo>
                    <a:pt x="9564" y="2097"/>
                    <a:pt x="14628" y="0"/>
                    <a:pt x="19908" y="0"/>
                  </a:cubicBezTo>
                  <a:close/>
                </a:path>
              </a:pathLst>
            </a:custGeom>
            <a:solidFill>
              <a:srgbClr val="FFFFFF"/>
            </a:solidFill>
            <a:ln w="95250" cap="rnd">
              <a:solidFill>
                <a:srgbClr val="162C3B"/>
              </a:solidFill>
              <a:prstDash val="solid"/>
              <a:round/>
            </a:ln>
          </p:spPr>
        </p:sp>
        <p:sp>
          <p:nvSpPr>
            <p:cNvPr id="16" name="TextBox 16"/>
            <p:cNvSpPr txBox="1"/>
            <p:nvPr/>
          </p:nvSpPr>
          <p:spPr>
            <a:xfrm>
              <a:off x="0" y="-38100"/>
              <a:ext cx="3584789" cy="161555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rot="449921">
            <a:off x="7801608" y="1703348"/>
            <a:ext cx="1176152" cy="1176152"/>
            <a:chOff x="0" y="0"/>
            <a:chExt cx="264919" cy="264919"/>
          </a:xfrm>
        </p:grpSpPr>
        <p:sp>
          <p:nvSpPr>
            <p:cNvPr id="18" name="Freeform 18"/>
            <p:cNvSpPr/>
            <p:nvPr/>
          </p:nvSpPr>
          <p:spPr>
            <a:xfrm>
              <a:off x="0" y="0"/>
              <a:ext cx="264919" cy="264919"/>
            </a:xfrm>
            <a:custGeom>
              <a:avLst/>
              <a:gdLst/>
              <a:ahLst/>
              <a:cxnLst/>
              <a:rect l="l" t="t" r="r" b="b"/>
              <a:pathLst>
                <a:path w="264919" h="264919">
                  <a:moveTo>
                    <a:pt x="131648" y="0"/>
                  </a:moveTo>
                  <a:lnTo>
                    <a:pt x="133271" y="0"/>
                  </a:lnTo>
                  <a:cubicBezTo>
                    <a:pt x="168186" y="0"/>
                    <a:pt x="201671" y="13870"/>
                    <a:pt x="226360" y="38559"/>
                  </a:cubicBezTo>
                  <a:cubicBezTo>
                    <a:pt x="251049" y="63248"/>
                    <a:pt x="264919" y="96733"/>
                    <a:pt x="264919" y="131648"/>
                  </a:cubicBezTo>
                  <a:lnTo>
                    <a:pt x="264919" y="133271"/>
                  </a:lnTo>
                  <a:cubicBezTo>
                    <a:pt x="264919" y="168186"/>
                    <a:pt x="251049" y="201671"/>
                    <a:pt x="226360" y="226360"/>
                  </a:cubicBezTo>
                  <a:cubicBezTo>
                    <a:pt x="201671" y="251049"/>
                    <a:pt x="168186" y="264919"/>
                    <a:pt x="133271" y="264919"/>
                  </a:cubicBezTo>
                  <a:lnTo>
                    <a:pt x="131648" y="264919"/>
                  </a:lnTo>
                  <a:cubicBezTo>
                    <a:pt x="96733" y="264919"/>
                    <a:pt x="63248" y="251049"/>
                    <a:pt x="38559" y="226360"/>
                  </a:cubicBezTo>
                  <a:cubicBezTo>
                    <a:pt x="13870" y="201671"/>
                    <a:pt x="0" y="168186"/>
                    <a:pt x="0" y="133271"/>
                  </a:cubicBezTo>
                  <a:lnTo>
                    <a:pt x="0" y="131648"/>
                  </a:lnTo>
                  <a:cubicBezTo>
                    <a:pt x="0" y="96733"/>
                    <a:pt x="13870" y="63248"/>
                    <a:pt x="38559" y="38559"/>
                  </a:cubicBezTo>
                  <a:cubicBezTo>
                    <a:pt x="63248" y="13870"/>
                    <a:pt x="96733" y="0"/>
                    <a:pt x="131648" y="0"/>
                  </a:cubicBezTo>
                  <a:close/>
                </a:path>
              </a:pathLst>
            </a:custGeom>
            <a:solidFill>
              <a:srgbClr val="FFAE00"/>
            </a:solidFill>
            <a:ln w="76200" cap="sq">
              <a:solidFill>
                <a:srgbClr val="162C3B"/>
              </a:solidFill>
              <a:prstDash val="solid"/>
              <a:miter/>
            </a:ln>
          </p:spPr>
        </p:sp>
        <p:sp>
          <p:nvSpPr>
            <p:cNvPr id="19" name="TextBox 19"/>
            <p:cNvSpPr txBox="1"/>
            <p:nvPr/>
          </p:nvSpPr>
          <p:spPr>
            <a:xfrm>
              <a:off x="0" y="-38100"/>
              <a:ext cx="264919" cy="303019"/>
            </a:xfrm>
            <a:prstGeom prst="rect">
              <a:avLst/>
            </a:prstGeom>
          </p:spPr>
          <p:txBody>
            <a:bodyPr lIns="50800" tIns="50800" rIns="50800" bIns="50800" rtlCol="0" anchor="ctr"/>
            <a:lstStyle/>
            <a:p>
              <a:pPr algn="ctr">
                <a:lnSpc>
                  <a:spcPts val="2659"/>
                </a:lnSpc>
              </a:pPr>
              <a:endParaRPr/>
            </a:p>
          </p:txBody>
        </p:sp>
      </p:grpSp>
      <p:sp>
        <p:nvSpPr>
          <p:cNvPr id="20" name="Freeform 20"/>
          <p:cNvSpPr/>
          <p:nvPr/>
        </p:nvSpPr>
        <p:spPr>
          <a:xfrm>
            <a:off x="2795978" y="3468679"/>
            <a:ext cx="4716382" cy="3773105"/>
          </a:xfrm>
          <a:custGeom>
            <a:avLst/>
            <a:gdLst/>
            <a:ahLst/>
            <a:cxnLst/>
            <a:rect l="l" t="t" r="r" b="b"/>
            <a:pathLst>
              <a:path w="4716382" h="3773105">
                <a:moveTo>
                  <a:pt x="0" y="0"/>
                </a:moveTo>
                <a:lnTo>
                  <a:pt x="4716382" y="0"/>
                </a:lnTo>
                <a:lnTo>
                  <a:pt x="4716382" y="3773105"/>
                </a:lnTo>
                <a:lnTo>
                  <a:pt x="0" y="3773105"/>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21" name="Freeform 21"/>
          <p:cNvSpPr/>
          <p:nvPr/>
        </p:nvSpPr>
        <p:spPr>
          <a:xfrm rot="4001565">
            <a:off x="15367884" y="980557"/>
            <a:ext cx="1766828" cy="1303035"/>
          </a:xfrm>
          <a:custGeom>
            <a:avLst/>
            <a:gdLst/>
            <a:ahLst/>
            <a:cxnLst/>
            <a:rect l="l" t="t" r="r" b="b"/>
            <a:pathLst>
              <a:path w="1766828" h="1303035">
                <a:moveTo>
                  <a:pt x="0" y="0"/>
                </a:moveTo>
                <a:lnTo>
                  <a:pt x="1766827" y="0"/>
                </a:lnTo>
                <a:lnTo>
                  <a:pt x="1766827" y="1303036"/>
                </a:lnTo>
                <a:lnTo>
                  <a:pt x="0" y="1303036"/>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22" name="Freeform 22"/>
          <p:cNvSpPr/>
          <p:nvPr/>
        </p:nvSpPr>
        <p:spPr>
          <a:xfrm rot="-598523">
            <a:off x="1412792" y="6941847"/>
            <a:ext cx="1821046" cy="1841766"/>
          </a:xfrm>
          <a:custGeom>
            <a:avLst/>
            <a:gdLst/>
            <a:ahLst/>
            <a:cxnLst/>
            <a:rect l="l" t="t" r="r" b="b"/>
            <a:pathLst>
              <a:path w="1821046" h="1841766">
                <a:moveTo>
                  <a:pt x="0" y="0"/>
                </a:moveTo>
                <a:lnTo>
                  <a:pt x="1821046" y="0"/>
                </a:lnTo>
                <a:lnTo>
                  <a:pt x="1821046" y="1841766"/>
                </a:lnTo>
                <a:lnTo>
                  <a:pt x="0" y="1841766"/>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23" name="TextBox 23"/>
          <p:cNvSpPr txBox="1"/>
          <p:nvPr/>
        </p:nvSpPr>
        <p:spPr>
          <a:xfrm>
            <a:off x="8000025" y="1975573"/>
            <a:ext cx="779317" cy="744753"/>
          </a:xfrm>
          <a:prstGeom prst="rect">
            <a:avLst/>
          </a:prstGeom>
        </p:spPr>
        <p:txBody>
          <a:bodyPr lIns="0" tIns="0" rIns="0" bIns="0" rtlCol="0" anchor="t">
            <a:spAutoFit/>
          </a:bodyPr>
          <a:lstStyle/>
          <a:p>
            <a:pPr algn="ctr">
              <a:lnSpc>
                <a:spcPts val="5788"/>
              </a:lnSpc>
            </a:pPr>
            <a:r>
              <a:rPr lang="en-US" sz="5261" spc="-157">
                <a:solidFill>
                  <a:srgbClr val="162C3B"/>
                </a:solidFill>
                <a:latin typeface="Baloo"/>
                <a:ea typeface="Baloo"/>
                <a:cs typeface="Baloo"/>
                <a:sym typeface="Baloo"/>
              </a:rPr>
              <a:t>03</a:t>
            </a:r>
          </a:p>
        </p:txBody>
      </p:sp>
      <p:sp>
        <p:nvSpPr>
          <p:cNvPr id="24" name="TextBox 24"/>
          <p:cNvSpPr txBox="1"/>
          <p:nvPr/>
        </p:nvSpPr>
        <p:spPr>
          <a:xfrm>
            <a:off x="9049476" y="2376524"/>
            <a:ext cx="5616233" cy="2282572"/>
          </a:xfrm>
          <a:prstGeom prst="rect">
            <a:avLst/>
          </a:prstGeom>
        </p:spPr>
        <p:txBody>
          <a:bodyPr lIns="0" tIns="0" rIns="0" bIns="0" rtlCol="0" anchor="t">
            <a:spAutoFit/>
          </a:bodyPr>
          <a:lstStyle/>
          <a:p>
            <a:pPr algn="l">
              <a:lnSpc>
                <a:spcPts val="5998"/>
              </a:lnSpc>
            </a:pPr>
            <a:r>
              <a:rPr lang="en-US" sz="5453" spc="-163">
                <a:solidFill>
                  <a:srgbClr val="162C3B"/>
                </a:solidFill>
                <a:latin typeface="Baloo"/>
                <a:ea typeface="Baloo"/>
                <a:cs typeface="Baloo"/>
                <a:sym typeface="Baloo"/>
              </a:rPr>
              <a:t>Search Engine Optimization (SEO) &amp; Website</a:t>
            </a:r>
          </a:p>
        </p:txBody>
      </p:sp>
      <p:sp>
        <p:nvSpPr>
          <p:cNvPr id="25" name="TextBox 25"/>
          <p:cNvSpPr txBox="1"/>
          <p:nvPr/>
        </p:nvSpPr>
        <p:spPr>
          <a:xfrm>
            <a:off x="7729891" y="4750571"/>
            <a:ext cx="8009698" cy="2659578"/>
          </a:xfrm>
          <a:prstGeom prst="rect">
            <a:avLst/>
          </a:prstGeom>
        </p:spPr>
        <p:txBody>
          <a:bodyPr lIns="0" tIns="0" rIns="0" bIns="0" rtlCol="0" anchor="t">
            <a:spAutoFit/>
          </a:bodyPr>
          <a:lstStyle/>
          <a:p>
            <a:pPr algn="l">
              <a:lnSpc>
                <a:spcPts val="3529"/>
              </a:lnSpc>
            </a:pPr>
            <a:r>
              <a:rPr lang="en-US" sz="2715" b="1" spc="-40">
                <a:solidFill>
                  <a:srgbClr val="162C3B"/>
                </a:solidFill>
                <a:latin typeface="Nunito Bold"/>
                <a:ea typeface="Nunito Bold"/>
                <a:cs typeface="Nunito Bold"/>
                <a:sym typeface="Nunito Bold"/>
              </a:rPr>
              <a:t>Dasar SEO: Memahami cara kerja mesin pencari agar website atau toko online mudah ditemukan di halaman pertama Google secara organik.</a:t>
            </a:r>
          </a:p>
          <a:p>
            <a:pPr algn="l">
              <a:lnSpc>
                <a:spcPts val="3252"/>
              </a:lnSpc>
            </a:pPr>
            <a:endParaRPr lang="en-US" sz="2715" b="1" spc="-40">
              <a:solidFill>
                <a:srgbClr val="162C3B"/>
              </a:solidFill>
              <a:latin typeface="Nunito Bold"/>
              <a:ea typeface="Nunito Bold"/>
              <a:cs typeface="Nunito Bold"/>
              <a:sym typeface="Nunito Bold"/>
            </a:endParaRPr>
          </a:p>
          <a:p>
            <a:pPr marL="0" lvl="0" indent="0" algn="l">
              <a:lnSpc>
                <a:spcPts val="3668"/>
              </a:lnSpc>
              <a:spcBef>
                <a:spcPct val="0"/>
              </a:spcBef>
            </a:pPr>
            <a:r>
              <a:rPr lang="en-US" sz="2822" b="1" spc="-42">
                <a:solidFill>
                  <a:srgbClr val="162C3B"/>
                </a:solidFill>
                <a:latin typeface="Nunito Bold"/>
                <a:ea typeface="Nunito Bold"/>
                <a:cs typeface="Nunito Bold"/>
                <a:sym typeface="Nunito Bold"/>
              </a:rPr>
              <a:t>Riset Kata Kunci (Keyword): Menemukan kata kunci yang sering dicari oleh calon pelanggan. </a:t>
            </a:r>
          </a:p>
        </p:txBody>
      </p:sp>
    </p:spTree>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2211625"/>
            <a:chOff x="0" y="0"/>
            <a:chExt cx="24384000" cy="16282166"/>
          </a:xfrm>
        </p:grpSpPr>
        <p:sp>
          <p:nvSpPr>
            <p:cNvPr id="3" name="Freeform 3"/>
            <p:cNvSpPr/>
            <p:nvPr/>
          </p:nvSpPr>
          <p:spPr>
            <a:xfrm>
              <a:off x="0" y="0"/>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16227725" y="8115683"/>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a:off x="16227725" y="0"/>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6" name="Freeform 6"/>
            <p:cNvSpPr/>
            <p:nvPr/>
          </p:nvSpPr>
          <p:spPr>
            <a:xfrm>
              <a:off x="8112082" y="0"/>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0" y="8115683"/>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8" name="Freeform 8"/>
            <p:cNvSpPr/>
            <p:nvPr/>
          </p:nvSpPr>
          <p:spPr>
            <a:xfrm>
              <a:off x="8112082" y="8115683"/>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sp>
        <p:nvSpPr>
          <p:cNvPr id="9" name="Freeform 9"/>
          <p:cNvSpPr/>
          <p:nvPr/>
        </p:nvSpPr>
        <p:spPr>
          <a:xfrm rot="-1535247">
            <a:off x="12737117" y="6237706"/>
            <a:ext cx="5216862" cy="4114800"/>
          </a:xfrm>
          <a:custGeom>
            <a:avLst/>
            <a:gdLst/>
            <a:ahLst/>
            <a:cxnLst/>
            <a:rect l="l" t="t" r="r" b="b"/>
            <a:pathLst>
              <a:path w="5216862" h="4114800">
                <a:moveTo>
                  <a:pt x="0" y="0"/>
                </a:moveTo>
                <a:lnTo>
                  <a:pt x="5216862" y="0"/>
                </a:lnTo>
                <a:lnTo>
                  <a:pt x="5216862"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10609366">
            <a:off x="-11903" y="-252057"/>
            <a:ext cx="3914204" cy="4114800"/>
          </a:xfrm>
          <a:custGeom>
            <a:avLst/>
            <a:gdLst/>
            <a:ahLst/>
            <a:cxnLst/>
            <a:rect l="l" t="t" r="r" b="b"/>
            <a:pathLst>
              <a:path w="3914204" h="4114800">
                <a:moveTo>
                  <a:pt x="0" y="0"/>
                </a:moveTo>
                <a:lnTo>
                  <a:pt x="3914204" y="0"/>
                </a:lnTo>
                <a:lnTo>
                  <a:pt x="3914204" y="4114800"/>
                </a:lnTo>
                <a:lnTo>
                  <a:pt x="0" y="411480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a:ln cap="sq">
            <a:noFill/>
            <a:prstDash val="solid"/>
            <a:miter/>
          </a:ln>
        </p:spPr>
      </p:sp>
      <p:grpSp>
        <p:nvGrpSpPr>
          <p:cNvPr id="11" name="Group 11"/>
          <p:cNvGrpSpPr/>
          <p:nvPr/>
        </p:nvGrpSpPr>
        <p:grpSpPr>
          <a:xfrm>
            <a:off x="2555187" y="2360539"/>
            <a:ext cx="13610994" cy="5989385"/>
            <a:chOff x="0" y="0"/>
            <a:chExt cx="3584789" cy="1577451"/>
          </a:xfrm>
        </p:grpSpPr>
        <p:sp>
          <p:nvSpPr>
            <p:cNvPr id="12" name="Freeform 12"/>
            <p:cNvSpPr/>
            <p:nvPr/>
          </p:nvSpPr>
          <p:spPr>
            <a:xfrm>
              <a:off x="0" y="0"/>
              <a:ext cx="3584789" cy="1577451"/>
            </a:xfrm>
            <a:custGeom>
              <a:avLst/>
              <a:gdLst/>
              <a:ahLst/>
              <a:cxnLst/>
              <a:rect l="l" t="t" r="r" b="b"/>
              <a:pathLst>
                <a:path w="3584789" h="1577451">
                  <a:moveTo>
                    <a:pt x="19908" y="0"/>
                  </a:moveTo>
                  <a:lnTo>
                    <a:pt x="3564880" y="0"/>
                  </a:lnTo>
                  <a:cubicBezTo>
                    <a:pt x="3570160" y="0"/>
                    <a:pt x="3575224" y="2097"/>
                    <a:pt x="3578958" y="5831"/>
                  </a:cubicBezTo>
                  <a:cubicBezTo>
                    <a:pt x="3582691" y="9564"/>
                    <a:pt x="3584789" y="14628"/>
                    <a:pt x="3584789" y="19908"/>
                  </a:cubicBezTo>
                  <a:lnTo>
                    <a:pt x="3584789" y="1557543"/>
                  </a:lnTo>
                  <a:cubicBezTo>
                    <a:pt x="3584789" y="1562823"/>
                    <a:pt x="3582691" y="1567887"/>
                    <a:pt x="3578958" y="1571620"/>
                  </a:cubicBezTo>
                  <a:cubicBezTo>
                    <a:pt x="3575224" y="1575354"/>
                    <a:pt x="3570160" y="1577451"/>
                    <a:pt x="3564880" y="1577451"/>
                  </a:cubicBezTo>
                  <a:lnTo>
                    <a:pt x="19908" y="1577451"/>
                  </a:lnTo>
                  <a:cubicBezTo>
                    <a:pt x="14628" y="1577451"/>
                    <a:pt x="9564" y="1575354"/>
                    <a:pt x="5831" y="1571620"/>
                  </a:cubicBezTo>
                  <a:cubicBezTo>
                    <a:pt x="2097" y="1567887"/>
                    <a:pt x="0" y="1562823"/>
                    <a:pt x="0" y="1557543"/>
                  </a:cubicBezTo>
                  <a:lnTo>
                    <a:pt x="0" y="19908"/>
                  </a:lnTo>
                  <a:cubicBezTo>
                    <a:pt x="0" y="14628"/>
                    <a:pt x="2097" y="9564"/>
                    <a:pt x="5831" y="5831"/>
                  </a:cubicBezTo>
                  <a:cubicBezTo>
                    <a:pt x="9564" y="2097"/>
                    <a:pt x="14628" y="0"/>
                    <a:pt x="19908" y="0"/>
                  </a:cubicBezTo>
                  <a:close/>
                </a:path>
              </a:pathLst>
            </a:custGeom>
            <a:solidFill>
              <a:srgbClr val="162C3B">
                <a:alpha val="14902"/>
              </a:srgbClr>
            </a:solidFill>
            <a:ln cap="rnd">
              <a:noFill/>
              <a:prstDash val="solid"/>
              <a:round/>
            </a:ln>
          </p:spPr>
        </p:sp>
        <p:sp>
          <p:nvSpPr>
            <p:cNvPr id="13" name="TextBox 13"/>
            <p:cNvSpPr txBox="1"/>
            <p:nvPr/>
          </p:nvSpPr>
          <p:spPr>
            <a:xfrm>
              <a:off x="0" y="-38100"/>
              <a:ext cx="3584789" cy="1615551"/>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2323315" y="2148807"/>
            <a:ext cx="13610994" cy="5989385"/>
            <a:chOff x="0" y="0"/>
            <a:chExt cx="3584789" cy="1577451"/>
          </a:xfrm>
        </p:grpSpPr>
        <p:sp>
          <p:nvSpPr>
            <p:cNvPr id="15" name="Freeform 15"/>
            <p:cNvSpPr/>
            <p:nvPr/>
          </p:nvSpPr>
          <p:spPr>
            <a:xfrm>
              <a:off x="0" y="0"/>
              <a:ext cx="3584789" cy="1577451"/>
            </a:xfrm>
            <a:custGeom>
              <a:avLst/>
              <a:gdLst/>
              <a:ahLst/>
              <a:cxnLst/>
              <a:rect l="l" t="t" r="r" b="b"/>
              <a:pathLst>
                <a:path w="3584789" h="1577451">
                  <a:moveTo>
                    <a:pt x="19908" y="0"/>
                  </a:moveTo>
                  <a:lnTo>
                    <a:pt x="3564880" y="0"/>
                  </a:lnTo>
                  <a:cubicBezTo>
                    <a:pt x="3570160" y="0"/>
                    <a:pt x="3575224" y="2097"/>
                    <a:pt x="3578958" y="5831"/>
                  </a:cubicBezTo>
                  <a:cubicBezTo>
                    <a:pt x="3582691" y="9564"/>
                    <a:pt x="3584789" y="14628"/>
                    <a:pt x="3584789" y="19908"/>
                  </a:cubicBezTo>
                  <a:lnTo>
                    <a:pt x="3584789" y="1557543"/>
                  </a:lnTo>
                  <a:cubicBezTo>
                    <a:pt x="3584789" y="1562823"/>
                    <a:pt x="3582691" y="1567887"/>
                    <a:pt x="3578958" y="1571620"/>
                  </a:cubicBezTo>
                  <a:cubicBezTo>
                    <a:pt x="3575224" y="1575354"/>
                    <a:pt x="3570160" y="1577451"/>
                    <a:pt x="3564880" y="1577451"/>
                  </a:cubicBezTo>
                  <a:lnTo>
                    <a:pt x="19908" y="1577451"/>
                  </a:lnTo>
                  <a:cubicBezTo>
                    <a:pt x="14628" y="1577451"/>
                    <a:pt x="9564" y="1575354"/>
                    <a:pt x="5831" y="1571620"/>
                  </a:cubicBezTo>
                  <a:cubicBezTo>
                    <a:pt x="2097" y="1567887"/>
                    <a:pt x="0" y="1562823"/>
                    <a:pt x="0" y="1557543"/>
                  </a:cubicBezTo>
                  <a:lnTo>
                    <a:pt x="0" y="19908"/>
                  </a:lnTo>
                  <a:cubicBezTo>
                    <a:pt x="0" y="14628"/>
                    <a:pt x="2097" y="9564"/>
                    <a:pt x="5831" y="5831"/>
                  </a:cubicBezTo>
                  <a:cubicBezTo>
                    <a:pt x="9564" y="2097"/>
                    <a:pt x="14628" y="0"/>
                    <a:pt x="19908" y="0"/>
                  </a:cubicBezTo>
                  <a:close/>
                </a:path>
              </a:pathLst>
            </a:custGeom>
            <a:solidFill>
              <a:srgbClr val="FFFFFF"/>
            </a:solidFill>
            <a:ln w="95250" cap="rnd">
              <a:solidFill>
                <a:srgbClr val="162C3B"/>
              </a:solidFill>
              <a:prstDash val="solid"/>
              <a:round/>
            </a:ln>
          </p:spPr>
        </p:sp>
        <p:sp>
          <p:nvSpPr>
            <p:cNvPr id="16" name="TextBox 16"/>
            <p:cNvSpPr txBox="1"/>
            <p:nvPr/>
          </p:nvSpPr>
          <p:spPr>
            <a:xfrm>
              <a:off x="0" y="-38100"/>
              <a:ext cx="3584789" cy="1615551"/>
            </a:xfrm>
            <a:prstGeom prst="rect">
              <a:avLst/>
            </a:prstGeom>
          </p:spPr>
          <p:txBody>
            <a:bodyPr lIns="50800" tIns="50800" rIns="50800" bIns="50800" rtlCol="0" anchor="ctr"/>
            <a:lstStyle/>
            <a:p>
              <a:pPr algn="ctr">
                <a:lnSpc>
                  <a:spcPts val="2659"/>
                </a:lnSpc>
              </a:pPr>
              <a:endParaRPr/>
            </a:p>
          </p:txBody>
        </p:sp>
      </p:grpSp>
      <p:sp>
        <p:nvSpPr>
          <p:cNvPr id="17" name="Freeform 17"/>
          <p:cNvSpPr/>
          <p:nvPr/>
        </p:nvSpPr>
        <p:spPr>
          <a:xfrm rot="4001565">
            <a:off x="15367884" y="980557"/>
            <a:ext cx="1766828" cy="1303035"/>
          </a:xfrm>
          <a:custGeom>
            <a:avLst/>
            <a:gdLst/>
            <a:ahLst/>
            <a:cxnLst/>
            <a:rect l="l" t="t" r="r" b="b"/>
            <a:pathLst>
              <a:path w="1766828" h="1303035">
                <a:moveTo>
                  <a:pt x="0" y="0"/>
                </a:moveTo>
                <a:lnTo>
                  <a:pt x="1766827" y="0"/>
                </a:lnTo>
                <a:lnTo>
                  <a:pt x="1766827" y="1303036"/>
                </a:lnTo>
                <a:lnTo>
                  <a:pt x="0" y="1303036"/>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8" name="Freeform 18"/>
          <p:cNvSpPr/>
          <p:nvPr/>
        </p:nvSpPr>
        <p:spPr>
          <a:xfrm rot="-598523">
            <a:off x="1412792" y="6941847"/>
            <a:ext cx="1821046" cy="1841766"/>
          </a:xfrm>
          <a:custGeom>
            <a:avLst/>
            <a:gdLst/>
            <a:ahLst/>
            <a:cxnLst/>
            <a:rect l="l" t="t" r="r" b="b"/>
            <a:pathLst>
              <a:path w="1821046" h="1841766">
                <a:moveTo>
                  <a:pt x="0" y="0"/>
                </a:moveTo>
                <a:lnTo>
                  <a:pt x="1821046" y="0"/>
                </a:lnTo>
                <a:lnTo>
                  <a:pt x="1821046" y="1841766"/>
                </a:lnTo>
                <a:lnTo>
                  <a:pt x="0" y="1841766"/>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9" name="Freeform 19"/>
          <p:cNvSpPr/>
          <p:nvPr/>
        </p:nvSpPr>
        <p:spPr>
          <a:xfrm>
            <a:off x="2555187" y="3151989"/>
            <a:ext cx="4751449" cy="3269858"/>
          </a:xfrm>
          <a:custGeom>
            <a:avLst/>
            <a:gdLst/>
            <a:ahLst/>
            <a:cxnLst/>
            <a:rect l="l" t="t" r="r" b="b"/>
            <a:pathLst>
              <a:path w="4751449" h="3269858">
                <a:moveTo>
                  <a:pt x="0" y="0"/>
                </a:moveTo>
                <a:lnTo>
                  <a:pt x="4751450" y="0"/>
                </a:lnTo>
                <a:lnTo>
                  <a:pt x="4751450" y="3269858"/>
                </a:lnTo>
                <a:lnTo>
                  <a:pt x="0" y="3269858"/>
                </a:lnTo>
                <a:lnTo>
                  <a:pt x="0" y="0"/>
                </a:lnTo>
                <a:close/>
              </a:path>
            </a:pathLst>
          </a:custGeom>
          <a:blipFill>
            <a:blip r:embed="rId12"/>
            <a:stretch>
              <a:fillRect l="-13635" r="-8755"/>
            </a:stretch>
          </a:blipFill>
        </p:spPr>
      </p:sp>
      <p:sp>
        <p:nvSpPr>
          <p:cNvPr id="20" name="TextBox 20"/>
          <p:cNvSpPr txBox="1"/>
          <p:nvPr/>
        </p:nvSpPr>
        <p:spPr>
          <a:xfrm>
            <a:off x="7512360" y="2417689"/>
            <a:ext cx="6902128" cy="1525750"/>
          </a:xfrm>
          <a:prstGeom prst="rect">
            <a:avLst/>
          </a:prstGeom>
        </p:spPr>
        <p:txBody>
          <a:bodyPr lIns="0" tIns="0" rIns="0" bIns="0" rtlCol="0" anchor="t">
            <a:spAutoFit/>
          </a:bodyPr>
          <a:lstStyle/>
          <a:p>
            <a:pPr algn="l">
              <a:lnSpc>
                <a:spcPts val="5998"/>
              </a:lnSpc>
            </a:pPr>
            <a:r>
              <a:rPr lang="en-US" sz="5453" spc="-163">
                <a:solidFill>
                  <a:srgbClr val="162C3B"/>
                </a:solidFill>
                <a:latin typeface="Baloo"/>
                <a:ea typeface="Baloo"/>
                <a:cs typeface="Baloo"/>
                <a:sym typeface="Baloo"/>
              </a:rPr>
              <a:t>Contoh Optimization (SEO) &amp; Website</a:t>
            </a:r>
          </a:p>
        </p:txBody>
      </p:sp>
      <p:sp>
        <p:nvSpPr>
          <p:cNvPr id="21" name="TextBox 21"/>
          <p:cNvSpPr txBox="1"/>
          <p:nvPr/>
        </p:nvSpPr>
        <p:spPr>
          <a:xfrm>
            <a:off x="7512360" y="4281362"/>
            <a:ext cx="8009698" cy="2083154"/>
          </a:xfrm>
          <a:prstGeom prst="rect">
            <a:avLst/>
          </a:prstGeom>
        </p:spPr>
        <p:txBody>
          <a:bodyPr lIns="0" tIns="0" rIns="0" bIns="0" rtlCol="0" anchor="t">
            <a:spAutoFit/>
          </a:bodyPr>
          <a:lstStyle/>
          <a:p>
            <a:pPr marL="0" lvl="0" indent="0" algn="l">
              <a:lnSpc>
                <a:spcPts val="4188"/>
              </a:lnSpc>
              <a:spcBef>
                <a:spcPct val="0"/>
              </a:spcBef>
            </a:pPr>
            <a:r>
              <a:rPr lang="en-US" sz="3222" b="1" spc="-48">
                <a:solidFill>
                  <a:srgbClr val="162C3B"/>
                </a:solidFill>
                <a:latin typeface="Nunito Bold"/>
                <a:ea typeface="Nunito Bold"/>
                <a:cs typeface="Nunito Bold"/>
                <a:sym typeface="Nunito Bold"/>
              </a:rPr>
              <a:t>ketika sebuah toko online membuat artikel blog berjudul "Cara Memilih Sepatu Lari yang Nyaman" agar berada di peringkat atas hasil pencarian Google secara gratis. </a:t>
            </a: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6EA3C5"/>
        </a:solidFill>
        <a:effectLst/>
      </p:bgPr>
    </p:bg>
    <p:spTree>
      <p:nvGrpSpPr>
        <p:cNvPr id="1" name=""/>
        <p:cNvGrpSpPr/>
        <p:nvPr/>
      </p:nvGrpSpPr>
      <p:grpSpPr>
        <a:xfrm>
          <a:off x="0" y="0"/>
          <a:ext cx="0" cy="0"/>
          <a:chOff x="0" y="0"/>
          <a:chExt cx="0" cy="0"/>
        </a:xfrm>
      </p:grpSpPr>
      <p:grpSp>
        <p:nvGrpSpPr>
          <p:cNvPr id="2" name="Group 2"/>
          <p:cNvGrpSpPr/>
          <p:nvPr/>
        </p:nvGrpSpPr>
        <p:grpSpPr>
          <a:xfrm>
            <a:off x="-1246654" y="0"/>
            <a:ext cx="20781307" cy="10403658"/>
            <a:chOff x="0" y="0"/>
            <a:chExt cx="27708410" cy="13871544"/>
          </a:xfrm>
        </p:grpSpPr>
        <p:sp>
          <p:nvSpPr>
            <p:cNvPr id="3" name="Freeform 3"/>
            <p:cNvSpPr/>
            <p:nvPr/>
          </p:nvSpPr>
          <p:spPr>
            <a:xfrm>
              <a:off x="13854205" y="0"/>
              <a:ext cx="13854205" cy="13871544"/>
            </a:xfrm>
            <a:custGeom>
              <a:avLst/>
              <a:gdLst/>
              <a:ahLst/>
              <a:cxnLst/>
              <a:rect l="l" t="t" r="r" b="b"/>
              <a:pathLst>
                <a:path w="13854205" h="13871544">
                  <a:moveTo>
                    <a:pt x="0" y="0"/>
                  </a:moveTo>
                  <a:lnTo>
                    <a:pt x="13854205" y="0"/>
                  </a:lnTo>
                  <a:lnTo>
                    <a:pt x="13854205" y="13871544"/>
                  </a:lnTo>
                  <a:lnTo>
                    <a:pt x="0" y="13871544"/>
                  </a:lnTo>
                  <a:lnTo>
                    <a:pt x="0" y="0"/>
                  </a:lnTo>
                  <a:close/>
                </a:path>
              </a:pathLst>
            </a:custGeom>
            <a:blipFill>
              <a:blip r:embed="rId2">
                <a:alphaModFix amt="50000"/>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0" y="0"/>
              <a:ext cx="13854205" cy="13871544"/>
            </a:xfrm>
            <a:custGeom>
              <a:avLst/>
              <a:gdLst/>
              <a:ahLst/>
              <a:cxnLst/>
              <a:rect l="l" t="t" r="r" b="b"/>
              <a:pathLst>
                <a:path w="13854205" h="13871544">
                  <a:moveTo>
                    <a:pt x="0" y="0"/>
                  </a:moveTo>
                  <a:lnTo>
                    <a:pt x="13854205" y="0"/>
                  </a:lnTo>
                  <a:lnTo>
                    <a:pt x="13854205" y="13871544"/>
                  </a:lnTo>
                  <a:lnTo>
                    <a:pt x="0" y="13871544"/>
                  </a:lnTo>
                  <a:lnTo>
                    <a:pt x="0" y="0"/>
                  </a:lnTo>
                  <a:close/>
                </a:path>
              </a:pathLst>
            </a:custGeom>
            <a:blipFill>
              <a:blip r:embed="rId2">
                <a:alphaModFix amt="50000"/>
                <a:extLst>
                  <a:ext uri="{96DAC541-7B7A-43D3-8B79-37D633B846F1}">
                    <asvg:svgBlip xmlns:asvg="http://schemas.microsoft.com/office/drawing/2016/SVG/main" xmlns="" r:embed="rId3"/>
                  </a:ext>
                </a:extLst>
              </a:blip>
              <a:stretch>
                <a:fillRect/>
              </a:stretch>
            </a:blipFill>
          </p:spPr>
        </p:sp>
      </p:grpSp>
      <p:grpSp>
        <p:nvGrpSpPr>
          <p:cNvPr id="5" name="Group 5"/>
          <p:cNvGrpSpPr/>
          <p:nvPr/>
        </p:nvGrpSpPr>
        <p:grpSpPr>
          <a:xfrm>
            <a:off x="2555187" y="2360539"/>
            <a:ext cx="13610994" cy="5989385"/>
            <a:chOff x="0" y="0"/>
            <a:chExt cx="3584789" cy="1577451"/>
          </a:xfrm>
        </p:grpSpPr>
        <p:sp>
          <p:nvSpPr>
            <p:cNvPr id="6" name="Freeform 6"/>
            <p:cNvSpPr/>
            <p:nvPr/>
          </p:nvSpPr>
          <p:spPr>
            <a:xfrm>
              <a:off x="0" y="0"/>
              <a:ext cx="3584789" cy="1577451"/>
            </a:xfrm>
            <a:custGeom>
              <a:avLst/>
              <a:gdLst/>
              <a:ahLst/>
              <a:cxnLst/>
              <a:rect l="l" t="t" r="r" b="b"/>
              <a:pathLst>
                <a:path w="3584789" h="1577451">
                  <a:moveTo>
                    <a:pt x="19908" y="0"/>
                  </a:moveTo>
                  <a:lnTo>
                    <a:pt x="3564880" y="0"/>
                  </a:lnTo>
                  <a:cubicBezTo>
                    <a:pt x="3570160" y="0"/>
                    <a:pt x="3575224" y="2097"/>
                    <a:pt x="3578958" y="5831"/>
                  </a:cubicBezTo>
                  <a:cubicBezTo>
                    <a:pt x="3582691" y="9564"/>
                    <a:pt x="3584789" y="14628"/>
                    <a:pt x="3584789" y="19908"/>
                  </a:cubicBezTo>
                  <a:lnTo>
                    <a:pt x="3584789" y="1557543"/>
                  </a:lnTo>
                  <a:cubicBezTo>
                    <a:pt x="3584789" y="1562823"/>
                    <a:pt x="3582691" y="1567887"/>
                    <a:pt x="3578958" y="1571620"/>
                  </a:cubicBezTo>
                  <a:cubicBezTo>
                    <a:pt x="3575224" y="1575354"/>
                    <a:pt x="3570160" y="1577451"/>
                    <a:pt x="3564880" y="1577451"/>
                  </a:cubicBezTo>
                  <a:lnTo>
                    <a:pt x="19908" y="1577451"/>
                  </a:lnTo>
                  <a:cubicBezTo>
                    <a:pt x="14628" y="1577451"/>
                    <a:pt x="9564" y="1575354"/>
                    <a:pt x="5831" y="1571620"/>
                  </a:cubicBezTo>
                  <a:cubicBezTo>
                    <a:pt x="2097" y="1567887"/>
                    <a:pt x="0" y="1562823"/>
                    <a:pt x="0" y="1557543"/>
                  </a:cubicBezTo>
                  <a:lnTo>
                    <a:pt x="0" y="19908"/>
                  </a:lnTo>
                  <a:cubicBezTo>
                    <a:pt x="0" y="14628"/>
                    <a:pt x="2097" y="9564"/>
                    <a:pt x="5831" y="5831"/>
                  </a:cubicBezTo>
                  <a:cubicBezTo>
                    <a:pt x="9564" y="2097"/>
                    <a:pt x="14628" y="0"/>
                    <a:pt x="19908" y="0"/>
                  </a:cubicBezTo>
                  <a:close/>
                </a:path>
              </a:pathLst>
            </a:custGeom>
            <a:solidFill>
              <a:srgbClr val="162C3B">
                <a:alpha val="14902"/>
              </a:srgbClr>
            </a:solidFill>
            <a:ln cap="rnd">
              <a:noFill/>
              <a:prstDash val="solid"/>
              <a:round/>
            </a:ln>
          </p:spPr>
        </p:sp>
        <p:sp>
          <p:nvSpPr>
            <p:cNvPr id="7" name="TextBox 7"/>
            <p:cNvSpPr txBox="1"/>
            <p:nvPr/>
          </p:nvSpPr>
          <p:spPr>
            <a:xfrm>
              <a:off x="0" y="-38100"/>
              <a:ext cx="3584789" cy="1615551"/>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2323315" y="2148807"/>
            <a:ext cx="13610994" cy="5989385"/>
            <a:chOff x="0" y="0"/>
            <a:chExt cx="3584789" cy="1577451"/>
          </a:xfrm>
        </p:grpSpPr>
        <p:sp>
          <p:nvSpPr>
            <p:cNvPr id="9" name="Freeform 9"/>
            <p:cNvSpPr/>
            <p:nvPr/>
          </p:nvSpPr>
          <p:spPr>
            <a:xfrm>
              <a:off x="0" y="0"/>
              <a:ext cx="3584789" cy="1577451"/>
            </a:xfrm>
            <a:custGeom>
              <a:avLst/>
              <a:gdLst/>
              <a:ahLst/>
              <a:cxnLst/>
              <a:rect l="l" t="t" r="r" b="b"/>
              <a:pathLst>
                <a:path w="3584789" h="1577451">
                  <a:moveTo>
                    <a:pt x="19908" y="0"/>
                  </a:moveTo>
                  <a:lnTo>
                    <a:pt x="3564880" y="0"/>
                  </a:lnTo>
                  <a:cubicBezTo>
                    <a:pt x="3570160" y="0"/>
                    <a:pt x="3575224" y="2097"/>
                    <a:pt x="3578958" y="5831"/>
                  </a:cubicBezTo>
                  <a:cubicBezTo>
                    <a:pt x="3582691" y="9564"/>
                    <a:pt x="3584789" y="14628"/>
                    <a:pt x="3584789" y="19908"/>
                  </a:cubicBezTo>
                  <a:lnTo>
                    <a:pt x="3584789" y="1557543"/>
                  </a:lnTo>
                  <a:cubicBezTo>
                    <a:pt x="3584789" y="1562823"/>
                    <a:pt x="3582691" y="1567887"/>
                    <a:pt x="3578958" y="1571620"/>
                  </a:cubicBezTo>
                  <a:cubicBezTo>
                    <a:pt x="3575224" y="1575354"/>
                    <a:pt x="3570160" y="1577451"/>
                    <a:pt x="3564880" y="1577451"/>
                  </a:cubicBezTo>
                  <a:lnTo>
                    <a:pt x="19908" y="1577451"/>
                  </a:lnTo>
                  <a:cubicBezTo>
                    <a:pt x="14628" y="1577451"/>
                    <a:pt x="9564" y="1575354"/>
                    <a:pt x="5831" y="1571620"/>
                  </a:cubicBezTo>
                  <a:cubicBezTo>
                    <a:pt x="2097" y="1567887"/>
                    <a:pt x="0" y="1562823"/>
                    <a:pt x="0" y="1557543"/>
                  </a:cubicBezTo>
                  <a:lnTo>
                    <a:pt x="0" y="19908"/>
                  </a:lnTo>
                  <a:cubicBezTo>
                    <a:pt x="0" y="14628"/>
                    <a:pt x="2097" y="9564"/>
                    <a:pt x="5831" y="5831"/>
                  </a:cubicBezTo>
                  <a:cubicBezTo>
                    <a:pt x="9564" y="2097"/>
                    <a:pt x="14628" y="0"/>
                    <a:pt x="19908" y="0"/>
                  </a:cubicBezTo>
                  <a:close/>
                </a:path>
              </a:pathLst>
            </a:custGeom>
            <a:solidFill>
              <a:srgbClr val="FFFFFF"/>
            </a:solidFill>
            <a:ln w="95250" cap="rnd">
              <a:solidFill>
                <a:srgbClr val="162C3B"/>
              </a:solidFill>
              <a:prstDash val="solid"/>
              <a:round/>
            </a:ln>
          </p:spPr>
        </p:sp>
        <p:sp>
          <p:nvSpPr>
            <p:cNvPr id="10" name="TextBox 10"/>
            <p:cNvSpPr txBox="1"/>
            <p:nvPr/>
          </p:nvSpPr>
          <p:spPr>
            <a:xfrm>
              <a:off x="0" y="-38100"/>
              <a:ext cx="3584789" cy="1615551"/>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rot="449921">
            <a:off x="1735239" y="3006176"/>
            <a:ext cx="1176152" cy="1176152"/>
            <a:chOff x="0" y="0"/>
            <a:chExt cx="264919" cy="264919"/>
          </a:xfrm>
        </p:grpSpPr>
        <p:sp>
          <p:nvSpPr>
            <p:cNvPr id="12" name="Freeform 12"/>
            <p:cNvSpPr/>
            <p:nvPr/>
          </p:nvSpPr>
          <p:spPr>
            <a:xfrm>
              <a:off x="0" y="0"/>
              <a:ext cx="264919" cy="264919"/>
            </a:xfrm>
            <a:custGeom>
              <a:avLst/>
              <a:gdLst/>
              <a:ahLst/>
              <a:cxnLst/>
              <a:rect l="l" t="t" r="r" b="b"/>
              <a:pathLst>
                <a:path w="264919" h="264919">
                  <a:moveTo>
                    <a:pt x="131648" y="0"/>
                  </a:moveTo>
                  <a:lnTo>
                    <a:pt x="133271" y="0"/>
                  </a:lnTo>
                  <a:cubicBezTo>
                    <a:pt x="168186" y="0"/>
                    <a:pt x="201671" y="13870"/>
                    <a:pt x="226360" y="38559"/>
                  </a:cubicBezTo>
                  <a:cubicBezTo>
                    <a:pt x="251049" y="63248"/>
                    <a:pt x="264919" y="96733"/>
                    <a:pt x="264919" y="131648"/>
                  </a:cubicBezTo>
                  <a:lnTo>
                    <a:pt x="264919" y="133271"/>
                  </a:lnTo>
                  <a:cubicBezTo>
                    <a:pt x="264919" y="168186"/>
                    <a:pt x="251049" y="201671"/>
                    <a:pt x="226360" y="226360"/>
                  </a:cubicBezTo>
                  <a:cubicBezTo>
                    <a:pt x="201671" y="251049"/>
                    <a:pt x="168186" y="264919"/>
                    <a:pt x="133271" y="264919"/>
                  </a:cubicBezTo>
                  <a:lnTo>
                    <a:pt x="131648" y="264919"/>
                  </a:lnTo>
                  <a:cubicBezTo>
                    <a:pt x="96733" y="264919"/>
                    <a:pt x="63248" y="251049"/>
                    <a:pt x="38559" y="226360"/>
                  </a:cubicBezTo>
                  <a:cubicBezTo>
                    <a:pt x="13870" y="201671"/>
                    <a:pt x="0" y="168186"/>
                    <a:pt x="0" y="133271"/>
                  </a:cubicBezTo>
                  <a:lnTo>
                    <a:pt x="0" y="131648"/>
                  </a:lnTo>
                  <a:cubicBezTo>
                    <a:pt x="0" y="96733"/>
                    <a:pt x="13870" y="63248"/>
                    <a:pt x="38559" y="38559"/>
                  </a:cubicBezTo>
                  <a:cubicBezTo>
                    <a:pt x="63248" y="13870"/>
                    <a:pt x="96733" y="0"/>
                    <a:pt x="131648" y="0"/>
                  </a:cubicBezTo>
                  <a:close/>
                </a:path>
              </a:pathLst>
            </a:custGeom>
            <a:solidFill>
              <a:srgbClr val="FFAE00"/>
            </a:solidFill>
            <a:ln w="76200" cap="sq">
              <a:solidFill>
                <a:srgbClr val="162C3B"/>
              </a:solidFill>
              <a:prstDash val="solid"/>
              <a:miter/>
            </a:ln>
          </p:spPr>
        </p:sp>
        <p:sp>
          <p:nvSpPr>
            <p:cNvPr id="13" name="TextBox 13"/>
            <p:cNvSpPr txBox="1"/>
            <p:nvPr/>
          </p:nvSpPr>
          <p:spPr>
            <a:xfrm>
              <a:off x="0" y="-38100"/>
              <a:ext cx="264919" cy="303019"/>
            </a:xfrm>
            <a:prstGeom prst="rect">
              <a:avLst/>
            </a:prstGeom>
          </p:spPr>
          <p:txBody>
            <a:bodyPr lIns="50800" tIns="50800" rIns="50800" bIns="50800" rtlCol="0" anchor="ctr"/>
            <a:lstStyle/>
            <a:p>
              <a:pPr algn="ctr">
                <a:lnSpc>
                  <a:spcPts val="2659"/>
                </a:lnSpc>
              </a:pPr>
              <a:endParaRPr/>
            </a:p>
          </p:txBody>
        </p:sp>
      </p:grpSp>
      <p:sp>
        <p:nvSpPr>
          <p:cNvPr id="14" name="Freeform 14"/>
          <p:cNvSpPr/>
          <p:nvPr/>
        </p:nvSpPr>
        <p:spPr>
          <a:xfrm>
            <a:off x="10372665" y="3107804"/>
            <a:ext cx="4225164" cy="4494855"/>
          </a:xfrm>
          <a:custGeom>
            <a:avLst/>
            <a:gdLst/>
            <a:ahLst/>
            <a:cxnLst/>
            <a:rect l="l" t="t" r="r" b="b"/>
            <a:pathLst>
              <a:path w="4225164" h="4494855">
                <a:moveTo>
                  <a:pt x="0" y="0"/>
                </a:moveTo>
                <a:lnTo>
                  <a:pt x="4225163" y="0"/>
                </a:lnTo>
                <a:lnTo>
                  <a:pt x="4225163" y="4494855"/>
                </a:lnTo>
                <a:lnTo>
                  <a:pt x="0" y="449485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5" name="Freeform 15"/>
          <p:cNvSpPr/>
          <p:nvPr/>
        </p:nvSpPr>
        <p:spPr>
          <a:xfrm rot="-1299493">
            <a:off x="8889598" y="1498126"/>
            <a:ext cx="1264422" cy="1426710"/>
          </a:xfrm>
          <a:custGeom>
            <a:avLst/>
            <a:gdLst/>
            <a:ahLst/>
            <a:cxnLst/>
            <a:rect l="l" t="t" r="r" b="b"/>
            <a:pathLst>
              <a:path w="1264422" h="1426710">
                <a:moveTo>
                  <a:pt x="0" y="0"/>
                </a:moveTo>
                <a:lnTo>
                  <a:pt x="1264422" y="0"/>
                </a:lnTo>
                <a:lnTo>
                  <a:pt x="1264422" y="1426710"/>
                </a:lnTo>
                <a:lnTo>
                  <a:pt x="0" y="142671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6" name="Freeform 16"/>
          <p:cNvSpPr/>
          <p:nvPr/>
        </p:nvSpPr>
        <p:spPr>
          <a:xfrm>
            <a:off x="1567909" y="7151859"/>
            <a:ext cx="1974556" cy="1572240"/>
          </a:xfrm>
          <a:custGeom>
            <a:avLst/>
            <a:gdLst/>
            <a:ahLst/>
            <a:cxnLst/>
            <a:rect l="l" t="t" r="r" b="b"/>
            <a:pathLst>
              <a:path w="1974556" h="1572240">
                <a:moveTo>
                  <a:pt x="0" y="0"/>
                </a:moveTo>
                <a:lnTo>
                  <a:pt x="1974556" y="0"/>
                </a:lnTo>
                <a:lnTo>
                  <a:pt x="1974556" y="1572240"/>
                </a:lnTo>
                <a:lnTo>
                  <a:pt x="0" y="1572240"/>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7" name="Freeform 17"/>
          <p:cNvSpPr/>
          <p:nvPr/>
        </p:nvSpPr>
        <p:spPr>
          <a:xfrm>
            <a:off x="14797047" y="7387610"/>
            <a:ext cx="2182022" cy="1336488"/>
          </a:xfrm>
          <a:custGeom>
            <a:avLst/>
            <a:gdLst/>
            <a:ahLst/>
            <a:cxnLst/>
            <a:rect l="l" t="t" r="r" b="b"/>
            <a:pathLst>
              <a:path w="2182022" h="1336488">
                <a:moveTo>
                  <a:pt x="0" y="0"/>
                </a:moveTo>
                <a:lnTo>
                  <a:pt x="2182022" y="0"/>
                </a:lnTo>
                <a:lnTo>
                  <a:pt x="2182022" y="1336489"/>
                </a:lnTo>
                <a:lnTo>
                  <a:pt x="0" y="133648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8" name="Freeform 18"/>
          <p:cNvSpPr/>
          <p:nvPr/>
        </p:nvSpPr>
        <p:spPr>
          <a:xfrm>
            <a:off x="14709657" y="1284279"/>
            <a:ext cx="2046312" cy="1739365"/>
          </a:xfrm>
          <a:custGeom>
            <a:avLst/>
            <a:gdLst/>
            <a:ahLst/>
            <a:cxnLst/>
            <a:rect l="l" t="t" r="r" b="b"/>
            <a:pathLst>
              <a:path w="2046312" h="1739365">
                <a:moveTo>
                  <a:pt x="0" y="0"/>
                </a:moveTo>
                <a:lnTo>
                  <a:pt x="2046312" y="0"/>
                </a:lnTo>
                <a:lnTo>
                  <a:pt x="2046312" y="1739365"/>
                </a:lnTo>
                <a:lnTo>
                  <a:pt x="0" y="1739365"/>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9" name="TextBox 19"/>
          <p:cNvSpPr txBox="1"/>
          <p:nvPr/>
        </p:nvSpPr>
        <p:spPr>
          <a:xfrm>
            <a:off x="1933656" y="3278401"/>
            <a:ext cx="779317" cy="744753"/>
          </a:xfrm>
          <a:prstGeom prst="rect">
            <a:avLst/>
          </a:prstGeom>
        </p:spPr>
        <p:txBody>
          <a:bodyPr lIns="0" tIns="0" rIns="0" bIns="0" rtlCol="0" anchor="t">
            <a:spAutoFit/>
          </a:bodyPr>
          <a:lstStyle/>
          <a:p>
            <a:pPr algn="ctr">
              <a:lnSpc>
                <a:spcPts val="5788"/>
              </a:lnSpc>
            </a:pPr>
            <a:r>
              <a:rPr lang="en-US" sz="5261" spc="-157">
                <a:solidFill>
                  <a:srgbClr val="162C3B"/>
                </a:solidFill>
                <a:latin typeface="Baloo"/>
                <a:ea typeface="Baloo"/>
                <a:cs typeface="Baloo"/>
                <a:sym typeface="Baloo"/>
              </a:rPr>
              <a:t>04</a:t>
            </a:r>
          </a:p>
        </p:txBody>
      </p:sp>
      <p:sp>
        <p:nvSpPr>
          <p:cNvPr id="20" name="TextBox 20"/>
          <p:cNvSpPr txBox="1"/>
          <p:nvPr/>
        </p:nvSpPr>
        <p:spPr>
          <a:xfrm>
            <a:off x="3280594" y="2737029"/>
            <a:ext cx="6794585" cy="1517015"/>
          </a:xfrm>
          <a:prstGeom prst="rect">
            <a:avLst/>
          </a:prstGeom>
        </p:spPr>
        <p:txBody>
          <a:bodyPr lIns="0" tIns="0" rIns="0" bIns="0" rtlCol="0" anchor="t">
            <a:spAutoFit/>
          </a:bodyPr>
          <a:lstStyle/>
          <a:p>
            <a:pPr algn="l">
              <a:lnSpc>
                <a:spcPts val="5995"/>
              </a:lnSpc>
            </a:pPr>
            <a:r>
              <a:rPr lang="en-US" sz="5450" spc="-163">
                <a:solidFill>
                  <a:srgbClr val="162C3B"/>
                </a:solidFill>
                <a:latin typeface="Baloo"/>
                <a:ea typeface="Baloo"/>
                <a:cs typeface="Baloo"/>
                <a:sym typeface="Baloo"/>
              </a:rPr>
              <a:t>Paid Advertising (Iklan Berbayar)</a:t>
            </a:r>
          </a:p>
        </p:txBody>
      </p:sp>
      <p:sp>
        <p:nvSpPr>
          <p:cNvPr id="21" name="TextBox 21"/>
          <p:cNvSpPr txBox="1"/>
          <p:nvPr/>
        </p:nvSpPr>
        <p:spPr>
          <a:xfrm>
            <a:off x="3071411" y="4357751"/>
            <a:ext cx="6450398" cy="3980923"/>
          </a:xfrm>
          <a:prstGeom prst="rect">
            <a:avLst/>
          </a:prstGeom>
        </p:spPr>
        <p:txBody>
          <a:bodyPr lIns="0" tIns="0" rIns="0" bIns="0" rtlCol="0" anchor="t">
            <a:spAutoFit/>
          </a:bodyPr>
          <a:lstStyle/>
          <a:p>
            <a:pPr marL="570301" lvl="1" indent="-285151" algn="l">
              <a:lnSpc>
                <a:spcPts val="3433"/>
              </a:lnSpc>
              <a:buFont typeface="Arial"/>
              <a:buChar char="•"/>
            </a:pPr>
            <a:r>
              <a:rPr lang="en-US" sz="2641" b="1" spc="-39">
                <a:solidFill>
                  <a:srgbClr val="162C3B"/>
                </a:solidFill>
                <a:latin typeface="Nunito Bold"/>
                <a:ea typeface="Nunito Bold"/>
                <a:cs typeface="Nunito Bold"/>
                <a:sym typeface="Nunito Bold"/>
              </a:rPr>
              <a:t>Social Media Ads: Praktik dasar memasang iklan berbayar di Instagram Ads, Facebook Ads, atau TikTok Ads.</a:t>
            </a:r>
          </a:p>
          <a:p>
            <a:pPr marL="570301" lvl="1" indent="-285151" algn="l">
              <a:lnSpc>
                <a:spcPts val="3433"/>
              </a:lnSpc>
              <a:buFont typeface="Arial"/>
              <a:buChar char="•"/>
            </a:pPr>
            <a:r>
              <a:rPr lang="en-US" sz="2641" b="1" spc="-39">
                <a:solidFill>
                  <a:srgbClr val="162C3B"/>
                </a:solidFill>
                <a:latin typeface="Nunito Bold"/>
                <a:ea typeface="Nunito Bold"/>
                <a:cs typeface="Nunito Bold"/>
                <a:sym typeface="Nunito Bold"/>
              </a:rPr>
              <a:t>Search/PPC Advertising: Pengenalan iklan penelusuran berbayar untuk mendatangkan traffic instan ke situs web</a:t>
            </a:r>
          </a:p>
          <a:p>
            <a:pPr marL="0" lvl="0" indent="0" algn="l">
              <a:lnSpc>
                <a:spcPts val="4473"/>
              </a:lnSpc>
              <a:spcBef>
                <a:spcPct val="0"/>
              </a:spcBef>
            </a:pPr>
            <a:endParaRPr lang="en-US" sz="2641" b="1" spc="-39">
              <a:solidFill>
                <a:srgbClr val="162C3B"/>
              </a:solidFill>
              <a:latin typeface="Nunito Bold"/>
              <a:ea typeface="Nunito Bold"/>
              <a:cs typeface="Nunito Bold"/>
              <a:sym typeface="Nunito Bold"/>
            </a:endParaRPr>
          </a:p>
        </p:txBody>
      </p:sp>
    </p:spTree>
  </p:cSld>
  <p:clrMapOvr>
    <a:masterClrMapping/>
  </p:clrMapOvr>
  <p:transition spd="slow">
    <p:circl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6EA3C5"/>
        </a:solidFill>
        <a:effectLst/>
      </p:bgPr>
    </p:bg>
    <p:spTree>
      <p:nvGrpSpPr>
        <p:cNvPr id="1" name=""/>
        <p:cNvGrpSpPr/>
        <p:nvPr/>
      </p:nvGrpSpPr>
      <p:grpSpPr>
        <a:xfrm>
          <a:off x="0" y="0"/>
          <a:ext cx="0" cy="0"/>
          <a:chOff x="0" y="0"/>
          <a:chExt cx="0" cy="0"/>
        </a:xfrm>
      </p:grpSpPr>
      <p:grpSp>
        <p:nvGrpSpPr>
          <p:cNvPr id="2" name="Group 2"/>
          <p:cNvGrpSpPr/>
          <p:nvPr/>
        </p:nvGrpSpPr>
        <p:grpSpPr>
          <a:xfrm>
            <a:off x="-1246654" y="0"/>
            <a:ext cx="20781307" cy="10403658"/>
            <a:chOff x="0" y="0"/>
            <a:chExt cx="27708410" cy="13871544"/>
          </a:xfrm>
        </p:grpSpPr>
        <p:sp>
          <p:nvSpPr>
            <p:cNvPr id="3" name="Freeform 3"/>
            <p:cNvSpPr/>
            <p:nvPr/>
          </p:nvSpPr>
          <p:spPr>
            <a:xfrm>
              <a:off x="13854205" y="0"/>
              <a:ext cx="13854205" cy="13871544"/>
            </a:xfrm>
            <a:custGeom>
              <a:avLst/>
              <a:gdLst/>
              <a:ahLst/>
              <a:cxnLst/>
              <a:rect l="l" t="t" r="r" b="b"/>
              <a:pathLst>
                <a:path w="13854205" h="13871544">
                  <a:moveTo>
                    <a:pt x="0" y="0"/>
                  </a:moveTo>
                  <a:lnTo>
                    <a:pt x="13854205" y="0"/>
                  </a:lnTo>
                  <a:lnTo>
                    <a:pt x="13854205" y="13871544"/>
                  </a:lnTo>
                  <a:lnTo>
                    <a:pt x="0" y="13871544"/>
                  </a:lnTo>
                  <a:lnTo>
                    <a:pt x="0" y="0"/>
                  </a:lnTo>
                  <a:close/>
                </a:path>
              </a:pathLst>
            </a:custGeom>
            <a:blipFill>
              <a:blip r:embed="rId2">
                <a:alphaModFix amt="50000"/>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0" y="0"/>
              <a:ext cx="13854205" cy="13871544"/>
            </a:xfrm>
            <a:custGeom>
              <a:avLst/>
              <a:gdLst/>
              <a:ahLst/>
              <a:cxnLst/>
              <a:rect l="l" t="t" r="r" b="b"/>
              <a:pathLst>
                <a:path w="13854205" h="13871544">
                  <a:moveTo>
                    <a:pt x="0" y="0"/>
                  </a:moveTo>
                  <a:lnTo>
                    <a:pt x="13854205" y="0"/>
                  </a:lnTo>
                  <a:lnTo>
                    <a:pt x="13854205" y="13871544"/>
                  </a:lnTo>
                  <a:lnTo>
                    <a:pt x="0" y="13871544"/>
                  </a:lnTo>
                  <a:lnTo>
                    <a:pt x="0" y="0"/>
                  </a:lnTo>
                  <a:close/>
                </a:path>
              </a:pathLst>
            </a:custGeom>
            <a:blipFill>
              <a:blip r:embed="rId2">
                <a:alphaModFix amt="50000"/>
                <a:extLst>
                  <a:ext uri="{96DAC541-7B7A-43D3-8B79-37D633B846F1}">
                    <asvg:svgBlip xmlns:asvg="http://schemas.microsoft.com/office/drawing/2016/SVG/main" xmlns="" r:embed="rId3"/>
                  </a:ext>
                </a:extLst>
              </a:blip>
              <a:stretch>
                <a:fillRect/>
              </a:stretch>
            </a:blipFill>
          </p:spPr>
        </p:sp>
      </p:grpSp>
      <p:grpSp>
        <p:nvGrpSpPr>
          <p:cNvPr id="5" name="Group 5"/>
          <p:cNvGrpSpPr/>
          <p:nvPr/>
        </p:nvGrpSpPr>
        <p:grpSpPr>
          <a:xfrm>
            <a:off x="2555187" y="2360539"/>
            <a:ext cx="13610994" cy="5989385"/>
            <a:chOff x="0" y="0"/>
            <a:chExt cx="3584789" cy="1577451"/>
          </a:xfrm>
        </p:grpSpPr>
        <p:sp>
          <p:nvSpPr>
            <p:cNvPr id="6" name="Freeform 6"/>
            <p:cNvSpPr/>
            <p:nvPr/>
          </p:nvSpPr>
          <p:spPr>
            <a:xfrm>
              <a:off x="0" y="0"/>
              <a:ext cx="3584789" cy="1577451"/>
            </a:xfrm>
            <a:custGeom>
              <a:avLst/>
              <a:gdLst/>
              <a:ahLst/>
              <a:cxnLst/>
              <a:rect l="l" t="t" r="r" b="b"/>
              <a:pathLst>
                <a:path w="3584789" h="1577451">
                  <a:moveTo>
                    <a:pt x="19908" y="0"/>
                  </a:moveTo>
                  <a:lnTo>
                    <a:pt x="3564880" y="0"/>
                  </a:lnTo>
                  <a:cubicBezTo>
                    <a:pt x="3570160" y="0"/>
                    <a:pt x="3575224" y="2097"/>
                    <a:pt x="3578958" y="5831"/>
                  </a:cubicBezTo>
                  <a:cubicBezTo>
                    <a:pt x="3582691" y="9564"/>
                    <a:pt x="3584789" y="14628"/>
                    <a:pt x="3584789" y="19908"/>
                  </a:cubicBezTo>
                  <a:lnTo>
                    <a:pt x="3584789" y="1557543"/>
                  </a:lnTo>
                  <a:cubicBezTo>
                    <a:pt x="3584789" y="1562823"/>
                    <a:pt x="3582691" y="1567887"/>
                    <a:pt x="3578958" y="1571620"/>
                  </a:cubicBezTo>
                  <a:cubicBezTo>
                    <a:pt x="3575224" y="1575354"/>
                    <a:pt x="3570160" y="1577451"/>
                    <a:pt x="3564880" y="1577451"/>
                  </a:cubicBezTo>
                  <a:lnTo>
                    <a:pt x="19908" y="1577451"/>
                  </a:lnTo>
                  <a:cubicBezTo>
                    <a:pt x="14628" y="1577451"/>
                    <a:pt x="9564" y="1575354"/>
                    <a:pt x="5831" y="1571620"/>
                  </a:cubicBezTo>
                  <a:cubicBezTo>
                    <a:pt x="2097" y="1567887"/>
                    <a:pt x="0" y="1562823"/>
                    <a:pt x="0" y="1557543"/>
                  </a:cubicBezTo>
                  <a:lnTo>
                    <a:pt x="0" y="19908"/>
                  </a:lnTo>
                  <a:cubicBezTo>
                    <a:pt x="0" y="14628"/>
                    <a:pt x="2097" y="9564"/>
                    <a:pt x="5831" y="5831"/>
                  </a:cubicBezTo>
                  <a:cubicBezTo>
                    <a:pt x="9564" y="2097"/>
                    <a:pt x="14628" y="0"/>
                    <a:pt x="19908" y="0"/>
                  </a:cubicBezTo>
                  <a:close/>
                </a:path>
              </a:pathLst>
            </a:custGeom>
            <a:solidFill>
              <a:srgbClr val="162C3B">
                <a:alpha val="14902"/>
              </a:srgbClr>
            </a:solidFill>
            <a:ln cap="rnd">
              <a:noFill/>
              <a:prstDash val="solid"/>
              <a:round/>
            </a:ln>
          </p:spPr>
        </p:sp>
        <p:sp>
          <p:nvSpPr>
            <p:cNvPr id="7" name="TextBox 7"/>
            <p:cNvSpPr txBox="1"/>
            <p:nvPr/>
          </p:nvSpPr>
          <p:spPr>
            <a:xfrm>
              <a:off x="0" y="-38100"/>
              <a:ext cx="3584789" cy="1615551"/>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2323315" y="2148807"/>
            <a:ext cx="13610994" cy="5989385"/>
            <a:chOff x="0" y="0"/>
            <a:chExt cx="3584789" cy="1577451"/>
          </a:xfrm>
        </p:grpSpPr>
        <p:sp>
          <p:nvSpPr>
            <p:cNvPr id="9" name="Freeform 9"/>
            <p:cNvSpPr/>
            <p:nvPr/>
          </p:nvSpPr>
          <p:spPr>
            <a:xfrm>
              <a:off x="0" y="0"/>
              <a:ext cx="3584789" cy="1577451"/>
            </a:xfrm>
            <a:custGeom>
              <a:avLst/>
              <a:gdLst/>
              <a:ahLst/>
              <a:cxnLst/>
              <a:rect l="l" t="t" r="r" b="b"/>
              <a:pathLst>
                <a:path w="3584789" h="1577451">
                  <a:moveTo>
                    <a:pt x="19908" y="0"/>
                  </a:moveTo>
                  <a:lnTo>
                    <a:pt x="3564880" y="0"/>
                  </a:lnTo>
                  <a:cubicBezTo>
                    <a:pt x="3570160" y="0"/>
                    <a:pt x="3575224" y="2097"/>
                    <a:pt x="3578958" y="5831"/>
                  </a:cubicBezTo>
                  <a:cubicBezTo>
                    <a:pt x="3582691" y="9564"/>
                    <a:pt x="3584789" y="14628"/>
                    <a:pt x="3584789" y="19908"/>
                  </a:cubicBezTo>
                  <a:lnTo>
                    <a:pt x="3584789" y="1557543"/>
                  </a:lnTo>
                  <a:cubicBezTo>
                    <a:pt x="3584789" y="1562823"/>
                    <a:pt x="3582691" y="1567887"/>
                    <a:pt x="3578958" y="1571620"/>
                  </a:cubicBezTo>
                  <a:cubicBezTo>
                    <a:pt x="3575224" y="1575354"/>
                    <a:pt x="3570160" y="1577451"/>
                    <a:pt x="3564880" y="1577451"/>
                  </a:cubicBezTo>
                  <a:lnTo>
                    <a:pt x="19908" y="1577451"/>
                  </a:lnTo>
                  <a:cubicBezTo>
                    <a:pt x="14628" y="1577451"/>
                    <a:pt x="9564" y="1575354"/>
                    <a:pt x="5831" y="1571620"/>
                  </a:cubicBezTo>
                  <a:cubicBezTo>
                    <a:pt x="2097" y="1567887"/>
                    <a:pt x="0" y="1562823"/>
                    <a:pt x="0" y="1557543"/>
                  </a:cubicBezTo>
                  <a:lnTo>
                    <a:pt x="0" y="19908"/>
                  </a:lnTo>
                  <a:cubicBezTo>
                    <a:pt x="0" y="14628"/>
                    <a:pt x="2097" y="9564"/>
                    <a:pt x="5831" y="5831"/>
                  </a:cubicBezTo>
                  <a:cubicBezTo>
                    <a:pt x="9564" y="2097"/>
                    <a:pt x="14628" y="0"/>
                    <a:pt x="19908" y="0"/>
                  </a:cubicBezTo>
                  <a:close/>
                </a:path>
              </a:pathLst>
            </a:custGeom>
            <a:solidFill>
              <a:srgbClr val="FFFFFF"/>
            </a:solidFill>
            <a:ln w="95250" cap="rnd">
              <a:solidFill>
                <a:srgbClr val="162C3B"/>
              </a:solidFill>
              <a:prstDash val="solid"/>
              <a:round/>
            </a:ln>
          </p:spPr>
        </p:sp>
        <p:sp>
          <p:nvSpPr>
            <p:cNvPr id="10" name="TextBox 10"/>
            <p:cNvSpPr txBox="1"/>
            <p:nvPr/>
          </p:nvSpPr>
          <p:spPr>
            <a:xfrm>
              <a:off x="0" y="-38100"/>
              <a:ext cx="3584789" cy="1615551"/>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278869" y="7532402"/>
            <a:ext cx="2769306" cy="1635045"/>
          </a:xfrm>
          <a:custGeom>
            <a:avLst/>
            <a:gdLst/>
            <a:ahLst/>
            <a:cxnLst/>
            <a:rect l="l" t="t" r="r" b="b"/>
            <a:pathLst>
              <a:path w="2769306" h="1635045">
                <a:moveTo>
                  <a:pt x="0" y="0"/>
                </a:moveTo>
                <a:lnTo>
                  <a:pt x="2769306" y="0"/>
                </a:lnTo>
                <a:lnTo>
                  <a:pt x="2769306" y="1635045"/>
                </a:lnTo>
                <a:lnTo>
                  <a:pt x="0" y="163504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2" name="Freeform 12"/>
          <p:cNvSpPr/>
          <p:nvPr/>
        </p:nvSpPr>
        <p:spPr>
          <a:xfrm>
            <a:off x="14907921" y="999333"/>
            <a:ext cx="2052776" cy="2192551"/>
          </a:xfrm>
          <a:custGeom>
            <a:avLst/>
            <a:gdLst/>
            <a:ahLst/>
            <a:cxnLst/>
            <a:rect l="l" t="t" r="r" b="b"/>
            <a:pathLst>
              <a:path w="2052776" h="2192551">
                <a:moveTo>
                  <a:pt x="0" y="0"/>
                </a:moveTo>
                <a:lnTo>
                  <a:pt x="2052776" y="0"/>
                </a:lnTo>
                <a:lnTo>
                  <a:pt x="2052776" y="2192551"/>
                </a:lnTo>
                <a:lnTo>
                  <a:pt x="0" y="2192551"/>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3" name="Freeform 13"/>
          <p:cNvSpPr/>
          <p:nvPr/>
        </p:nvSpPr>
        <p:spPr>
          <a:xfrm>
            <a:off x="9886613" y="3191884"/>
            <a:ext cx="5757314" cy="3715817"/>
          </a:xfrm>
          <a:custGeom>
            <a:avLst/>
            <a:gdLst/>
            <a:ahLst/>
            <a:cxnLst/>
            <a:rect l="l" t="t" r="r" b="b"/>
            <a:pathLst>
              <a:path w="5757314" h="3715817">
                <a:moveTo>
                  <a:pt x="0" y="0"/>
                </a:moveTo>
                <a:lnTo>
                  <a:pt x="5757314" y="0"/>
                </a:lnTo>
                <a:lnTo>
                  <a:pt x="5757314" y="3715817"/>
                </a:lnTo>
                <a:lnTo>
                  <a:pt x="0" y="3715817"/>
                </a:lnTo>
                <a:lnTo>
                  <a:pt x="0" y="0"/>
                </a:lnTo>
                <a:close/>
              </a:path>
            </a:pathLst>
          </a:custGeom>
          <a:blipFill>
            <a:blip r:embed="rId8"/>
            <a:stretch>
              <a:fillRect/>
            </a:stretch>
          </a:blipFill>
        </p:spPr>
      </p:sp>
      <p:sp>
        <p:nvSpPr>
          <p:cNvPr id="14" name="TextBox 14"/>
          <p:cNvSpPr txBox="1"/>
          <p:nvPr/>
        </p:nvSpPr>
        <p:spPr>
          <a:xfrm>
            <a:off x="2983107" y="2583077"/>
            <a:ext cx="7546019" cy="1517015"/>
          </a:xfrm>
          <a:prstGeom prst="rect">
            <a:avLst/>
          </a:prstGeom>
        </p:spPr>
        <p:txBody>
          <a:bodyPr lIns="0" tIns="0" rIns="0" bIns="0" rtlCol="0" anchor="t">
            <a:spAutoFit/>
          </a:bodyPr>
          <a:lstStyle/>
          <a:p>
            <a:pPr algn="l">
              <a:lnSpc>
                <a:spcPts val="5995"/>
              </a:lnSpc>
            </a:pPr>
            <a:r>
              <a:rPr lang="en-US" sz="5450" spc="-163">
                <a:solidFill>
                  <a:srgbClr val="162C3B"/>
                </a:solidFill>
                <a:latin typeface="Baloo"/>
                <a:ea typeface="Baloo"/>
                <a:cs typeface="Baloo"/>
                <a:sym typeface="Baloo"/>
              </a:rPr>
              <a:t>Contoh Paid Advertising (Iklan Berbayar)</a:t>
            </a:r>
          </a:p>
        </p:txBody>
      </p:sp>
      <p:sp>
        <p:nvSpPr>
          <p:cNvPr id="15" name="TextBox 15"/>
          <p:cNvSpPr txBox="1"/>
          <p:nvPr/>
        </p:nvSpPr>
        <p:spPr>
          <a:xfrm>
            <a:off x="3048175" y="4081042"/>
            <a:ext cx="6838438" cy="3588493"/>
          </a:xfrm>
          <a:prstGeom prst="rect">
            <a:avLst/>
          </a:prstGeom>
        </p:spPr>
        <p:txBody>
          <a:bodyPr lIns="0" tIns="0" rIns="0" bIns="0" rtlCol="0" anchor="t">
            <a:spAutoFit/>
          </a:bodyPr>
          <a:lstStyle/>
          <a:p>
            <a:pPr algn="l">
              <a:lnSpc>
                <a:spcPts val="3173"/>
              </a:lnSpc>
            </a:pPr>
            <a:r>
              <a:rPr lang="en-US" sz="2441" b="1" spc="-36">
                <a:solidFill>
                  <a:srgbClr val="162C3B"/>
                </a:solidFill>
                <a:latin typeface="Nunito Bold"/>
                <a:ea typeface="Nunito Bold"/>
                <a:cs typeface="Nunito Bold"/>
                <a:sym typeface="Nunito Bold"/>
              </a:rPr>
              <a:t>Instagram Ads &amp; Facebook Ads: Postingan bersponsor atau iklan cerita (Stories/Reels) yang muncul di linimasa pengguna berdasarkan target usia, lokasi, dan minat. </a:t>
            </a:r>
          </a:p>
          <a:p>
            <a:pPr algn="l">
              <a:lnSpc>
                <a:spcPts val="3173"/>
              </a:lnSpc>
            </a:pPr>
            <a:endParaRPr lang="en-US" sz="2441" b="1" spc="-36">
              <a:solidFill>
                <a:srgbClr val="162C3B"/>
              </a:solidFill>
              <a:latin typeface="Nunito Bold"/>
              <a:ea typeface="Nunito Bold"/>
              <a:cs typeface="Nunito Bold"/>
              <a:sym typeface="Nunito Bold"/>
            </a:endParaRPr>
          </a:p>
          <a:p>
            <a:pPr marL="0" lvl="0" indent="0" algn="l">
              <a:lnSpc>
                <a:spcPts val="3173"/>
              </a:lnSpc>
              <a:spcBef>
                <a:spcPct val="0"/>
              </a:spcBef>
            </a:pPr>
            <a:r>
              <a:rPr lang="en-US" sz="2441" b="1" spc="-36">
                <a:solidFill>
                  <a:srgbClr val="162C3B"/>
                </a:solidFill>
                <a:latin typeface="Nunito Bold"/>
                <a:ea typeface="Nunito Bold"/>
                <a:cs typeface="Nunito Bold"/>
                <a:sym typeface="Nunito Bold"/>
              </a:rPr>
              <a:t>TikTok Ads: Format iklan video pendek yang tampil di beranda pengguna (For You Page) untuk meningkatkan interaksi dan penjualan produk secara langsung</a:t>
            </a:r>
          </a:p>
        </p:txBody>
      </p:sp>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2211625"/>
            <a:chOff x="0" y="0"/>
            <a:chExt cx="24384000" cy="16282166"/>
          </a:xfrm>
        </p:grpSpPr>
        <p:sp>
          <p:nvSpPr>
            <p:cNvPr id="3" name="Freeform 3"/>
            <p:cNvSpPr/>
            <p:nvPr/>
          </p:nvSpPr>
          <p:spPr>
            <a:xfrm>
              <a:off x="0" y="0"/>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16227725" y="8115683"/>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a:off x="16227725" y="0"/>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6" name="Freeform 6"/>
            <p:cNvSpPr/>
            <p:nvPr/>
          </p:nvSpPr>
          <p:spPr>
            <a:xfrm>
              <a:off x="8112082" y="0"/>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0" y="8115683"/>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8" name="Freeform 8"/>
            <p:cNvSpPr/>
            <p:nvPr/>
          </p:nvSpPr>
          <p:spPr>
            <a:xfrm>
              <a:off x="8112082" y="8115683"/>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sp>
        <p:nvSpPr>
          <p:cNvPr id="9" name="Freeform 9"/>
          <p:cNvSpPr/>
          <p:nvPr/>
        </p:nvSpPr>
        <p:spPr>
          <a:xfrm rot="-812327" flipH="1" flipV="1">
            <a:off x="-461946" y="555915"/>
            <a:ext cx="5518725" cy="3531984"/>
          </a:xfrm>
          <a:custGeom>
            <a:avLst/>
            <a:gdLst/>
            <a:ahLst/>
            <a:cxnLst/>
            <a:rect l="l" t="t" r="r" b="b"/>
            <a:pathLst>
              <a:path w="5518725" h="3531984">
                <a:moveTo>
                  <a:pt x="5518724" y="3531983"/>
                </a:moveTo>
                <a:lnTo>
                  <a:pt x="0" y="3531983"/>
                </a:lnTo>
                <a:lnTo>
                  <a:pt x="0" y="0"/>
                </a:lnTo>
                <a:lnTo>
                  <a:pt x="5518724" y="0"/>
                </a:lnTo>
                <a:lnTo>
                  <a:pt x="5518724" y="3531983"/>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931273">
            <a:off x="12776918" y="6842725"/>
            <a:ext cx="6531429" cy="4114800"/>
          </a:xfrm>
          <a:custGeom>
            <a:avLst/>
            <a:gdLst/>
            <a:ahLst/>
            <a:cxnLst/>
            <a:rect l="l" t="t" r="r" b="b"/>
            <a:pathLst>
              <a:path w="6531429" h="4114800">
                <a:moveTo>
                  <a:pt x="0" y="0"/>
                </a:moveTo>
                <a:lnTo>
                  <a:pt x="6531428" y="0"/>
                </a:lnTo>
                <a:lnTo>
                  <a:pt x="6531428" y="4114800"/>
                </a:lnTo>
                <a:lnTo>
                  <a:pt x="0" y="411480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grpSp>
        <p:nvGrpSpPr>
          <p:cNvPr id="11" name="Group 11"/>
          <p:cNvGrpSpPr/>
          <p:nvPr/>
        </p:nvGrpSpPr>
        <p:grpSpPr>
          <a:xfrm>
            <a:off x="2555187" y="2360539"/>
            <a:ext cx="13610994" cy="5989385"/>
            <a:chOff x="0" y="0"/>
            <a:chExt cx="3584789" cy="1577451"/>
          </a:xfrm>
        </p:grpSpPr>
        <p:sp>
          <p:nvSpPr>
            <p:cNvPr id="12" name="Freeform 12"/>
            <p:cNvSpPr/>
            <p:nvPr/>
          </p:nvSpPr>
          <p:spPr>
            <a:xfrm>
              <a:off x="0" y="0"/>
              <a:ext cx="3584789" cy="1577451"/>
            </a:xfrm>
            <a:custGeom>
              <a:avLst/>
              <a:gdLst/>
              <a:ahLst/>
              <a:cxnLst/>
              <a:rect l="l" t="t" r="r" b="b"/>
              <a:pathLst>
                <a:path w="3584789" h="1577451">
                  <a:moveTo>
                    <a:pt x="19908" y="0"/>
                  </a:moveTo>
                  <a:lnTo>
                    <a:pt x="3564880" y="0"/>
                  </a:lnTo>
                  <a:cubicBezTo>
                    <a:pt x="3570160" y="0"/>
                    <a:pt x="3575224" y="2097"/>
                    <a:pt x="3578958" y="5831"/>
                  </a:cubicBezTo>
                  <a:cubicBezTo>
                    <a:pt x="3582691" y="9564"/>
                    <a:pt x="3584789" y="14628"/>
                    <a:pt x="3584789" y="19908"/>
                  </a:cubicBezTo>
                  <a:lnTo>
                    <a:pt x="3584789" y="1557543"/>
                  </a:lnTo>
                  <a:cubicBezTo>
                    <a:pt x="3584789" y="1562823"/>
                    <a:pt x="3582691" y="1567887"/>
                    <a:pt x="3578958" y="1571620"/>
                  </a:cubicBezTo>
                  <a:cubicBezTo>
                    <a:pt x="3575224" y="1575354"/>
                    <a:pt x="3570160" y="1577451"/>
                    <a:pt x="3564880" y="1577451"/>
                  </a:cubicBezTo>
                  <a:lnTo>
                    <a:pt x="19908" y="1577451"/>
                  </a:lnTo>
                  <a:cubicBezTo>
                    <a:pt x="14628" y="1577451"/>
                    <a:pt x="9564" y="1575354"/>
                    <a:pt x="5831" y="1571620"/>
                  </a:cubicBezTo>
                  <a:cubicBezTo>
                    <a:pt x="2097" y="1567887"/>
                    <a:pt x="0" y="1562823"/>
                    <a:pt x="0" y="1557543"/>
                  </a:cubicBezTo>
                  <a:lnTo>
                    <a:pt x="0" y="19908"/>
                  </a:lnTo>
                  <a:cubicBezTo>
                    <a:pt x="0" y="14628"/>
                    <a:pt x="2097" y="9564"/>
                    <a:pt x="5831" y="5831"/>
                  </a:cubicBezTo>
                  <a:cubicBezTo>
                    <a:pt x="9564" y="2097"/>
                    <a:pt x="14628" y="0"/>
                    <a:pt x="19908" y="0"/>
                  </a:cubicBezTo>
                  <a:close/>
                </a:path>
              </a:pathLst>
            </a:custGeom>
            <a:solidFill>
              <a:srgbClr val="162C3B">
                <a:alpha val="14902"/>
              </a:srgbClr>
            </a:solidFill>
            <a:ln cap="rnd">
              <a:noFill/>
              <a:prstDash val="solid"/>
              <a:round/>
            </a:ln>
          </p:spPr>
        </p:sp>
        <p:sp>
          <p:nvSpPr>
            <p:cNvPr id="13" name="TextBox 13"/>
            <p:cNvSpPr txBox="1"/>
            <p:nvPr/>
          </p:nvSpPr>
          <p:spPr>
            <a:xfrm>
              <a:off x="0" y="-38100"/>
              <a:ext cx="3584789" cy="1615551"/>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2323315" y="2148807"/>
            <a:ext cx="13610994" cy="5989385"/>
            <a:chOff x="0" y="0"/>
            <a:chExt cx="3584789" cy="1577451"/>
          </a:xfrm>
        </p:grpSpPr>
        <p:sp>
          <p:nvSpPr>
            <p:cNvPr id="15" name="Freeform 15"/>
            <p:cNvSpPr/>
            <p:nvPr/>
          </p:nvSpPr>
          <p:spPr>
            <a:xfrm>
              <a:off x="0" y="0"/>
              <a:ext cx="3584789" cy="1577451"/>
            </a:xfrm>
            <a:custGeom>
              <a:avLst/>
              <a:gdLst/>
              <a:ahLst/>
              <a:cxnLst/>
              <a:rect l="l" t="t" r="r" b="b"/>
              <a:pathLst>
                <a:path w="3584789" h="1577451">
                  <a:moveTo>
                    <a:pt x="19908" y="0"/>
                  </a:moveTo>
                  <a:lnTo>
                    <a:pt x="3564880" y="0"/>
                  </a:lnTo>
                  <a:cubicBezTo>
                    <a:pt x="3570160" y="0"/>
                    <a:pt x="3575224" y="2097"/>
                    <a:pt x="3578958" y="5831"/>
                  </a:cubicBezTo>
                  <a:cubicBezTo>
                    <a:pt x="3582691" y="9564"/>
                    <a:pt x="3584789" y="14628"/>
                    <a:pt x="3584789" y="19908"/>
                  </a:cubicBezTo>
                  <a:lnTo>
                    <a:pt x="3584789" y="1557543"/>
                  </a:lnTo>
                  <a:cubicBezTo>
                    <a:pt x="3584789" y="1562823"/>
                    <a:pt x="3582691" y="1567887"/>
                    <a:pt x="3578958" y="1571620"/>
                  </a:cubicBezTo>
                  <a:cubicBezTo>
                    <a:pt x="3575224" y="1575354"/>
                    <a:pt x="3570160" y="1577451"/>
                    <a:pt x="3564880" y="1577451"/>
                  </a:cubicBezTo>
                  <a:lnTo>
                    <a:pt x="19908" y="1577451"/>
                  </a:lnTo>
                  <a:cubicBezTo>
                    <a:pt x="14628" y="1577451"/>
                    <a:pt x="9564" y="1575354"/>
                    <a:pt x="5831" y="1571620"/>
                  </a:cubicBezTo>
                  <a:cubicBezTo>
                    <a:pt x="2097" y="1567887"/>
                    <a:pt x="0" y="1562823"/>
                    <a:pt x="0" y="1557543"/>
                  </a:cubicBezTo>
                  <a:lnTo>
                    <a:pt x="0" y="19908"/>
                  </a:lnTo>
                  <a:cubicBezTo>
                    <a:pt x="0" y="14628"/>
                    <a:pt x="2097" y="9564"/>
                    <a:pt x="5831" y="5831"/>
                  </a:cubicBezTo>
                  <a:cubicBezTo>
                    <a:pt x="9564" y="2097"/>
                    <a:pt x="14628" y="0"/>
                    <a:pt x="19908" y="0"/>
                  </a:cubicBezTo>
                  <a:close/>
                </a:path>
              </a:pathLst>
            </a:custGeom>
            <a:solidFill>
              <a:srgbClr val="FFFFFF"/>
            </a:solidFill>
            <a:ln w="95250" cap="rnd">
              <a:solidFill>
                <a:srgbClr val="162C3B"/>
              </a:solidFill>
              <a:prstDash val="solid"/>
              <a:round/>
            </a:ln>
          </p:spPr>
        </p:sp>
        <p:sp>
          <p:nvSpPr>
            <p:cNvPr id="16" name="TextBox 16"/>
            <p:cNvSpPr txBox="1"/>
            <p:nvPr/>
          </p:nvSpPr>
          <p:spPr>
            <a:xfrm>
              <a:off x="0" y="-38100"/>
              <a:ext cx="3584789" cy="1615551"/>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rot="449921">
            <a:off x="8185003" y="1679385"/>
            <a:ext cx="1176152" cy="1176152"/>
            <a:chOff x="0" y="0"/>
            <a:chExt cx="264919" cy="264919"/>
          </a:xfrm>
        </p:grpSpPr>
        <p:sp>
          <p:nvSpPr>
            <p:cNvPr id="18" name="Freeform 18"/>
            <p:cNvSpPr/>
            <p:nvPr/>
          </p:nvSpPr>
          <p:spPr>
            <a:xfrm>
              <a:off x="0" y="0"/>
              <a:ext cx="264919" cy="264919"/>
            </a:xfrm>
            <a:custGeom>
              <a:avLst/>
              <a:gdLst/>
              <a:ahLst/>
              <a:cxnLst/>
              <a:rect l="l" t="t" r="r" b="b"/>
              <a:pathLst>
                <a:path w="264919" h="264919">
                  <a:moveTo>
                    <a:pt x="131648" y="0"/>
                  </a:moveTo>
                  <a:lnTo>
                    <a:pt x="133271" y="0"/>
                  </a:lnTo>
                  <a:cubicBezTo>
                    <a:pt x="168186" y="0"/>
                    <a:pt x="201671" y="13870"/>
                    <a:pt x="226360" y="38559"/>
                  </a:cubicBezTo>
                  <a:cubicBezTo>
                    <a:pt x="251049" y="63248"/>
                    <a:pt x="264919" y="96733"/>
                    <a:pt x="264919" y="131648"/>
                  </a:cubicBezTo>
                  <a:lnTo>
                    <a:pt x="264919" y="133271"/>
                  </a:lnTo>
                  <a:cubicBezTo>
                    <a:pt x="264919" y="168186"/>
                    <a:pt x="251049" y="201671"/>
                    <a:pt x="226360" y="226360"/>
                  </a:cubicBezTo>
                  <a:cubicBezTo>
                    <a:pt x="201671" y="251049"/>
                    <a:pt x="168186" y="264919"/>
                    <a:pt x="133271" y="264919"/>
                  </a:cubicBezTo>
                  <a:lnTo>
                    <a:pt x="131648" y="264919"/>
                  </a:lnTo>
                  <a:cubicBezTo>
                    <a:pt x="96733" y="264919"/>
                    <a:pt x="63248" y="251049"/>
                    <a:pt x="38559" y="226360"/>
                  </a:cubicBezTo>
                  <a:cubicBezTo>
                    <a:pt x="13870" y="201671"/>
                    <a:pt x="0" y="168186"/>
                    <a:pt x="0" y="133271"/>
                  </a:cubicBezTo>
                  <a:lnTo>
                    <a:pt x="0" y="131648"/>
                  </a:lnTo>
                  <a:cubicBezTo>
                    <a:pt x="0" y="96733"/>
                    <a:pt x="13870" y="63248"/>
                    <a:pt x="38559" y="38559"/>
                  </a:cubicBezTo>
                  <a:cubicBezTo>
                    <a:pt x="63248" y="13870"/>
                    <a:pt x="96733" y="0"/>
                    <a:pt x="131648" y="0"/>
                  </a:cubicBezTo>
                  <a:close/>
                </a:path>
              </a:pathLst>
            </a:custGeom>
            <a:solidFill>
              <a:srgbClr val="FFAE00"/>
            </a:solidFill>
            <a:ln w="76200" cap="sq">
              <a:solidFill>
                <a:srgbClr val="162C3B"/>
              </a:solidFill>
              <a:prstDash val="solid"/>
              <a:miter/>
            </a:ln>
          </p:spPr>
        </p:sp>
        <p:sp>
          <p:nvSpPr>
            <p:cNvPr id="19" name="TextBox 19"/>
            <p:cNvSpPr txBox="1"/>
            <p:nvPr/>
          </p:nvSpPr>
          <p:spPr>
            <a:xfrm>
              <a:off x="0" y="-38100"/>
              <a:ext cx="264919" cy="303019"/>
            </a:xfrm>
            <a:prstGeom prst="rect">
              <a:avLst/>
            </a:prstGeom>
          </p:spPr>
          <p:txBody>
            <a:bodyPr lIns="50800" tIns="50800" rIns="50800" bIns="50800" rtlCol="0" anchor="ctr"/>
            <a:lstStyle/>
            <a:p>
              <a:pPr algn="ctr">
                <a:lnSpc>
                  <a:spcPts val="2659"/>
                </a:lnSpc>
              </a:pPr>
              <a:endParaRPr/>
            </a:p>
          </p:txBody>
        </p:sp>
      </p:grpSp>
      <p:sp>
        <p:nvSpPr>
          <p:cNvPr id="20" name="Freeform 20"/>
          <p:cNvSpPr/>
          <p:nvPr/>
        </p:nvSpPr>
        <p:spPr>
          <a:xfrm>
            <a:off x="2948168" y="3260696"/>
            <a:ext cx="4781724" cy="3765607"/>
          </a:xfrm>
          <a:custGeom>
            <a:avLst/>
            <a:gdLst/>
            <a:ahLst/>
            <a:cxnLst/>
            <a:rect l="l" t="t" r="r" b="b"/>
            <a:pathLst>
              <a:path w="4781724" h="3765607">
                <a:moveTo>
                  <a:pt x="0" y="0"/>
                </a:moveTo>
                <a:lnTo>
                  <a:pt x="4781723" y="0"/>
                </a:lnTo>
                <a:lnTo>
                  <a:pt x="4781723" y="3765608"/>
                </a:lnTo>
                <a:lnTo>
                  <a:pt x="0" y="3765608"/>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21" name="Freeform 21"/>
          <p:cNvSpPr/>
          <p:nvPr/>
        </p:nvSpPr>
        <p:spPr>
          <a:xfrm rot="440840">
            <a:off x="14739503" y="6459111"/>
            <a:ext cx="2389612" cy="2502212"/>
          </a:xfrm>
          <a:custGeom>
            <a:avLst/>
            <a:gdLst/>
            <a:ahLst/>
            <a:cxnLst/>
            <a:rect l="l" t="t" r="r" b="b"/>
            <a:pathLst>
              <a:path w="2389612" h="2502212">
                <a:moveTo>
                  <a:pt x="0" y="0"/>
                </a:moveTo>
                <a:lnTo>
                  <a:pt x="2389612" y="0"/>
                </a:lnTo>
                <a:lnTo>
                  <a:pt x="2389612" y="2502212"/>
                </a:lnTo>
                <a:lnTo>
                  <a:pt x="0" y="2502212"/>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22" name="Freeform 22"/>
          <p:cNvSpPr/>
          <p:nvPr/>
        </p:nvSpPr>
        <p:spPr>
          <a:xfrm rot="602452">
            <a:off x="1298177" y="7191848"/>
            <a:ext cx="2050276" cy="1722232"/>
          </a:xfrm>
          <a:custGeom>
            <a:avLst/>
            <a:gdLst/>
            <a:ahLst/>
            <a:cxnLst/>
            <a:rect l="l" t="t" r="r" b="b"/>
            <a:pathLst>
              <a:path w="2050276" h="1722232">
                <a:moveTo>
                  <a:pt x="0" y="0"/>
                </a:moveTo>
                <a:lnTo>
                  <a:pt x="2050276" y="0"/>
                </a:lnTo>
                <a:lnTo>
                  <a:pt x="2050276" y="1722232"/>
                </a:lnTo>
                <a:lnTo>
                  <a:pt x="0" y="1722232"/>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23" name="Freeform 23"/>
          <p:cNvSpPr/>
          <p:nvPr/>
        </p:nvSpPr>
        <p:spPr>
          <a:xfrm>
            <a:off x="1298442" y="1894461"/>
            <a:ext cx="1997949" cy="2677319"/>
          </a:xfrm>
          <a:custGeom>
            <a:avLst/>
            <a:gdLst/>
            <a:ahLst/>
            <a:cxnLst/>
            <a:rect l="l" t="t" r="r" b="b"/>
            <a:pathLst>
              <a:path w="1997949" h="2677319">
                <a:moveTo>
                  <a:pt x="0" y="0"/>
                </a:moveTo>
                <a:lnTo>
                  <a:pt x="1997948" y="0"/>
                </a:lnTo>
                <a:lnTo>
                  <a:pt x="1997948" y="2677318"/>
                </a:lnTo>
                <a:lnTo>
                  <a:pt x="0" y="2677318"/>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24" name="Freeform 24"/>
          <p:cNvSpPr/>
          <p:nvPr/>
        </p:nvSpPr>
        <p:spPr>
          <a:xfrm>
            <a:off x="14812047" y="920375"/>
            <a:ext cx="2571775" cy="1655580"/>
          </a:xfrm>
          <a:custGeom>
            <a:avLst/>
            <a:gdLst/>
            <a:ahLst/>
            <a:cxnLst/>
            <a:rect l="l" t="t" r="r" b="b"/>
            <a:pathLst>
              <a:path w="2571775" h="1655580">
                <a:moveTo>
                  <a:pt x="0" y="0"/>
                </a:moveTo>
                <a:lnTo>
                  <a:pt x="2571774" y="0"/>
                </a:lnTo>
                <a:lnTo>
                  <a:pt x="2571774" y="1655580"/>
                </a:lnTo>
                <a:lnTo>
                  <a:pt x="0" y="1655580"/>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25" name="TextBox 25"/>
          <p:cNvSpPr txBox="1"/>
          <p:nvPr/>
        </p:nvSpPr>
        <p:spPr>
          <a:xfrm>
            <a:off x="8383420" y="1951611"/>
            <a:ext cx="779317" cy="744753"/>
          </a:xfrm>
          <a:prstGeom prst="rect">
            <a:avLst/>
          </a:prstGeom>
        </p:spPr>
        <p:txBody>
          <a:bodyPr lIns="0" tIns="0" rIns="0" bIns="0" rtlCol="0" anchor="t">
            <a:spAutoFit/>
          </a:bodyPr>
          <a:lstStyle/>
          <a:p>
            <a:pPr algn="ctr">
              <a:lnSpc>
                <a:spcPts val="5788"/>
              </a:lnSpc>
            </a:pPr>
            <a:r>
              <a:rPr lang="en-US" sz="5261" spc="-157">
                <a:solidFill>
                  <a:srgbClr val="162C3B"/>
                </a:solidFill>
                <a:latin typeface="Baloo"/>
                <a:ea typeface="Baloo"/>
                <a:cs typeface="Baloo"/>
                <a:sym typeface="Baloo"/>
              </a:rPr>
              <a:t>05</a:t>
            </a:r>
          </a:p>
        </p:txBody>
      </p:sp>
      <p:sp>
        <p:nvSpPr>
          <p:cNvPr id="26" name="TextBox 26"/>
          <p:cNvSpPr txBox="1"/>
          <p:nvPr/>
        </p:nvSpPr>
        <p:spPr>
          <a:xfrm>
            <a:off x="9537347" y="2205957"/>
            <a:ext cx="5616233" cy="1525750"/>
          </a:xfrm>
          <a:prstGeom prst="rect">
            <a:avLst/>
          </a:prstGeom>
        </p:spPr>
        <p:txBody>
          <a:bodyPr lIns="0" tIns="0" rIns="0" bIns="0" rtlCol="0" anchor="t">
            <a:spAutoFit/>
          </a:bodyPr>
          <a:lstStyle/>
          <a:p>
            <a:pPr algn="l">
              <a:lnSpc>
                <a:spcPts val="5998"/>
              </a:lnSpc>
            </a:pPr>
            <a:r>
              <a:rPr lang="en-US" sz="5453" spc="-163">
                <a:solidFill>
                  <a:srgbClr val="162C3B"/>
                </a:solidFill>
                <a:latin typeface="Baloo"/>
                <a:ea typeface="Baloo"/>
                <a:cs typeface="Baloo"/>
                <a:sym typeface="Baloo"/>
              </a:rPr>
              <a:t> Web &amp; Data Analytics</a:t>
            </a:r>
          </a:p>
        </p:txBody>
      </p:sp>
      <p:sp>
        <p:nvSpPr>
          <p:cNvPr id="27" name="TextBox 27"/>
          <p:cNvSpPr txBox="1"/>
          <p:nvPr/>
        </p:nvSpPr>
        <p:spPr>
          <a:xfrm>
            <a:off x="7729891" y="4135059"/>
            <a:ext cx="7816347" cy="3575158"/>
          </a:xfrm>
          <a:prstGeom prst="rect">
            <a:avLst/>
          </a:prstGeom>
        </p:spPr>
        <p:txBody>
          <a:bodyPr lIns="0" tIns="0" rIns="0" bIns="0" rtlCol="0" anchor="t">
            <a:spAutoFit/>
          </a:bodyPr>
          <a:lstStyle/>
          <a:p>
            <a:pPr marL="591893" lvl="1" indent="-295946" algn="l">
              <a:lnSpc>
                <a:spcPts val="3563"/>
              </a:lnSpc>
              <a:buFont typeface="Arial"/>
              <a:buChar char="•"/>
            </a:pPr>
            <a:r>
              <a:rPr lang="en-US" sz="2741" b="1" spc="-41">
                <a:solidFill>
                  <a:srgbClr val="162C3B"/>
                </a:solidFill>
                <a:latin typeface="Nunito Bold"/>
                <a:ea typeface="Nunito Bold"/>
                <a:cs typeface="Nunito Bold"/>
                <a:sym typeface="Nunito Bold"/>
              </a:rPr>
              <a:t>Analisis Kinerja: Membaca data dan metrik penting menggunakan tools seperti Google Analytics atau insights bawaan media sosial.</a:t>
            </a:r>
          </a:p>
          <a:p>
            <a:pPr marL="591893" lvl="1" indent="-295946" algn="l">
              <a:lnSpc>
                <a:spcPts val="3563"/>
              </a:lnSpc>
              <a:buFont typeface="Arial"/>
              <a:buChar char="•"/>
            </a:pPr>
            <a:r>
              <a:rPr lang="en-US" sz="2741" b="1" spc="-41">
                <a:solidFill>
                  <a:srgbClr val="162C3B"/>
                </a:solidFill>
                <a:latin typeface="Nunito Bold"/>
                <a:ea typeface="Nunito Bold"/>
                <a:cs typeface="Nunito Bold"/>
                <a:sym typeface="Nunito Bold"/>
              </a:rPr>
              <a:t>Evaluasi Strategi: Mengukur tingkat keberhasilan kampanye (Return on Investment / ROI) untuk menentukan langkah perbaikan selanjutnya.</a:t>
            </a:r>
          </a:p>
          <a:p>
            <a:pPr marL="0" lvl="0" indent="0" algn="l">
              <a:lnSpc>
                <a:spcPts val="3563"/>
              </a:lnSpc>
              <a:spcBef>
                <a:spcPct val="0"/>
              </a:spcBef>
            </a:pPr>
            <a:endParaRPr lang="en-US" sz="2741" b="1" spc="-41">
              <a:solidFill>
                <a:srgbClr val="162C3B"/>
              </a:solidFill>
              <a:latin typeface="Nunito Bold"/>
              <a:ea typeface="Nunito Bold"/>
              <a:cs typeface="Nunito Bold"/>
              <a:sym typeface="Nunito Bold"/>
            </a:endParaRPr>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2211625"/>
            <a:chOff x="0" y="0"/>
            <a:chExt cx="24384000" cy="16282166"/>
          </a:xfrm>
        </p:grpSpPr>
        <p:sp>
          <p:nvSpPr>
            <p:cNvPr id="3" name="Freeform 3"/>
            <p:cNvSpPr/>
            <p:nvPr/>
          </p:nvSpPr>
          <p:spPr>
            <a:xfrm>
              <a:off x="0" y="0"/>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16227725" y="8115683"/>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a:off x="16227725" y="0"/>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6" name="Freeform 6"/>
            <p:cNvSpPr/>
            <p:nvPr/>
          </p:nvSpPr>
          <p:spPr>
            <a:xfrm>
              <a:off x="8112082" y="0"/>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0" y="8115683"/>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8" name="Freeform 8"/>
            <p:cNvSpPr/>
            <p:nvPr/>
          </p:nvSpPr>
          <p:spPr>
            <a:xfrm>
              <a:off x="8112082" y="8115683"/>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sp>
        <p:nvSpPr>
          <p:cNvPr id="9" name="Freeform 9"/>
          <p:cNvSpPr/>
          <p:nvPr/>
        </p:nvSpPr>
        <p:spPr>
          <a:xfrm rot="-812327" flipH="1" flipV="1">
            <a:off x="-461946" y="555915"/>
            <a:ext cx="5518725" cy="3531984"/>
          </a:xfrm>
          <a:custGeom>
            <a:avLst/>
            <a:gdLst/>
            <a:ahLst/>
            <a:cxnLst/>
            <a:rect l="l" t="t" r="r" b="b"/>
            <a:pathLst>
              <a:path w="5518725" h="3531984">
                <a:moveTo>
                  <a:pt x="5518724" y="3531983"/>
                </a:moveTo>
                <a:lnTo>
                  <a:pt x="0" y="3531983"/>
                </a:lnTo>
                <a:lnTo>
                  <a:pt x="0" y="0"/>
                </a:lnTo>
                <a:lnTo>
                  <a:pt x="5518724" y="0"/>
                </a:lnTo>
                <a:lnTo>
                  <a:pt x="5518724" y="3531983"/>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931273">
            <a:off x="12776918" y="6842725"/>
            <a:ext cx="6531429" cy="4114800"/>
          </a:xfrm>
          <a:custGeom>
            <a:avLst/>
            <a:gdLst/>
            <a:ahLst/>
            <a:cxnLst/>
            <a:rect l="l" t="t" r="r" b="b"/>
            <a:pathLst>
              <a:path w="6531429" h="4114800">
                <a:moveTo>
                  <a:pt x="0" y="0"/>
                </a:moveTo>
                <a:lnTo>
                  <a:pt x="6531428" y="0"/>
                </a:lnTo>
                <a:lnTo>
                  <a:pt x="6531428" y="4114800"/>
                </a:lnTo>
                <a:lnTo>
                  <a:pt x="0" y="411480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grpSp>
        <p:nvGrpSpPr>
          <p:cNvPr id="11" name="Group 11"/>
          <p:cNvGrpSpPr/>
          <p:nvPr/>
        </p:nvGrpSpPr>
        <p:grpSpPr>
          <a:xfrm>
            <a:off x="2555187" y="2360539"/>
            <a:ext cx="13610994" cy="5989385"/>
            <a:chOff x="0" y="0"/>
            <a:chExt cx="3584789" cy="1577451"/>
          </a:xfrm>
        </p:grpSpPr>
        <p:sp>
          <p:nvSpPr>
            <p:cNvPr id="12" name="Freeform 12"/>
            <p:cNvSpPr/>
            <p:nvPr/>
          </p:nvSpPr>
          <p:spPr>
            <a:xfrm>
              <a:off x="0" y="0"/>
              <a:ext cx="3584789" cy="1577451"/>
            </a:xfrm>
            <a:custGeom>
              <a:avLst/>
              <a:gdLst/>
              <a:ahLst/>
              <a:cxnLst/>
              <a:rect l="l" t="t" r="r" b="b"/>
              <a:pathLst>
                <a:path w="3584789" h="1577451">
                  <a:moveTo>
                    <a:pt x="19908" y="0"/>
                  </a:moveTo>
                  <a:lnTo>
                    <a:pt x="3564880" y="0"/>
                  </a:lnTo>
                  <a:cubicBezTo>
                    <a:pt x="3570160" y="0"/>
                    <a:pt x="3575224" y="2097"/>
                    <a:pt x="3578958" y="5831"/>
                  </a:cubicBezTo>
                  <a:cubicBezTo>
                    <a:pt x="3582691" y="9564"/>
                    <a:pt x="3584789" y="14628"/>
                    <a:pt x="3584789" y="19908"/>
                  </a:cubicBezTo>
                  <a:lnTo>
                    <a:pt x="3584789" y="1557543"/>
                  </a:lnTo>
                  <a:cubicBezTo>
                    <a:pt x="3584789" y="1562823"/>
                    <a:pt x="3582691" y="1567887"/>
                    <a:pt x="3578958" y="1571620"/>
                  </a:cubicBezTo>
                  <a:cubicBezTo>
                    <a:pt x="3575224" y="1575354"/>
                    <a:pt x="3570160" y="1577451"/>
                    <a:pt x="3564880" y="1577451"/>
                  </a:cubicBezTo>
                  <a:lnTo>
                    <a:pt x="19908" y="1577451"/>
                  </a:lnTo>
                  <a:cubicBezTo>
                    <a:pt x="14628" y="1577451"/>
                    <a:pt x="9564" y="1575354"/>
                    <a:pt x="5831" y="1571620"/>
                  </a:cubicBezTo>
                  <a:cubicBezTo>
                    <a:pt x="2097" y="1567887"/>
                    <a:pt x="0" y="1562823"/>
                    <a:pt x="0" y="1557543"/>
                  </a:cubicBezTo>
                  <a:lnTo>
                    <a:pt x="0" y="19908"/>
                  </a:lnTo>
                  <a:cubicBezTo>
                    <a:pt x="0" y="14628"/>
                    <a:pt x="2097" y="9564"/>
                    <a:pt x="5831" y="5831"/>
                  </a:cubicBezTo>
                  <a:cubicBezTo>
                    <a:pt x="9564" y="2097"/>
                    <a:pt x="14628" y="0"/>
                    <a:pt x="19908" y="0"/>
                  </a:cubicBezTo>
                  <a:close/>
                </a:path>
              </a:pathLst>
            </a:custGeom>
            <a:solidFill>
              <a:srgbClr val="162C3B">
                <a:alpha val="14902"/>
              </a:srgbClr>
            </a:solidFill>
            <a:ln cap="rnd">
              <a:noFill/>
              <a:prstDash val="solid"/>
              <a:round/>
            </a:ln>
          </p:spPr>
        </p:sp>
        <p:sp>
          <p:nvSpPr>
            <p:cNvPr id="13" name="TextBox 13"/>
            <p:cNvSpPr txBox="1"/>
            <p:nvPr/>
          </p:nvSpPr>
          <p:spPr>
            <a:xfrm>
              <a:off x="0" y="-38100"/>
              <a:ext cx="3584789" cy="1615551"/>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2323315" y="2148807"/>
            <a:ext cx="13610994" cy="5989385"/>
            <a:chOff x="0" y="0"/>
            <a:chExt cx="3584789" cy="1577451"/>
          </a:xfrm>
        </p:grpSpPr>
        <p:sp>
          <p:nvSpPr>
            <p:cNvPr id="15" name="Freeform 15"/>
            <p:cNvSpPr/>
            <p:nvPr/>
          </p:nvSpPr>
          <p:spPr>
            <a:xfrm>
              <a:off x="0" y="0"/>
              <a:ext cx="3584789" cy="1577451"/>
            </a:xfrm>
            <a:custGeom>
              <a:avLst/>
              <a:gdLst/>
              <a:ahLst/>
              <a:cxnLst/>
              <a:rect l="l" t="t" r="r" b="b"/>
              <a:pathLst>
                <a:path w="3584789" h="1577451">
                  <a:moveTo>
                    <a:pt x="19908" y="0"/>
                  </a:moveTo>
                  <a:lnTo>
                    <a:pt x="3564880" y="0"/>
                  </a:lnTo>
                  <a:cubicBezTo>
                    <a:pt x="3570160" y="0"/>
                    <a:pt x="3575224" y="2097"/>
                    <a:pt x="3578958" y="5831"/>
                  </a:cubicBezTo>
                  <a:cubicBezTo>
                    <a:pt x="3582691" y="9564"/>
                    <a:pt x="3584789" y="14628"/>
                    <a:pt x="3584789" y="19908"/>
                  </a:cubicBezTo>
                  <a:lnTo>
                    <a:pt x="3584789" y="1557543"/>
                  </a:lnTo>
                  <a:cubicBezTo>
                    <a:pt x="3584789" y="1562823"/>
                    <a:pt x="3582691" y="1567887"/>
                    <a:pt x="3578958" y="1571620"/>
                  </a:cubicBezTo>
                  <a:cubicBezTo>
                    <a:pt x="3575224" y="1575354"/>
                    <a:pt x="3570160" y="1577451"/>
                    <a:pt x="3564880" y="1577451"/>
                  </a:cubicBezTo>
                  <a:lnTo>
                    <a:pt x="19908" y="1577451"/>
                  </a:lnTo>
                  <a:cubicBezTo>
                    <a:pt x="14628" y="1577451"/>
                    <a:pt x="9564" y="1575354"/>
                    <a:pt x="5831" y="1571620"/>
                  </a:cubicBezTo>
                  <a:cubicBezTo>
                    <a:pt x="2097" y="1567887"/>
                    <a:pt x="0" y="1562823"/>
                    <a:pt x="0" y="1557543"/>
                  </a:cubicBezTo>
                  <a:lnTo>
                    <a:pt x="0" y="19908"/>
                  </a:lnTo>
                  <a:cubicBezTo>
                    <a:pt x="0" y="14628"/>
                    <a:pt x="2097" y="9564"/>
                    <a:pt x="5831" y="5831"/>
                  </a:cubicBezTo>
                  <a:cubicBezTo>
                    <a:pt x="9564" y="2097"/>
                    <a:pt x="14628" y="0"/>
                    <a:pt x="19908" y="0"/>
                  </a:cubicBezTo>
                  <a:close/>
                </a:path>
              </a:pathLst>
            </a:custGeom>
            <a:solidFill>
              <a:srgbClr val="FFFFFF"/>
            </a:solidFill>
            <a:ln w="95250" cap="rnd">
              <a:solidFill>
                <a:srgbClr val="162C3B"/>
              </a:solidFill>
              <a:prstDash val="solid"/>
              <a:round/>
            </a:ln>
          </p:spPr>
        </p:sp>
        <p:sp>
          <p:nvSpPr>
            <p:cNvPr id="16" name="TextBox 16"/>
            <p:cNvSpPr txBox="1"/>
            <p:nvPr/>
          </p:nvSpPr>
          <p:spPr>
            <a:xfrm>
              <a:off x="0" y="-38100"/>
              <a:ext cx="3584789" cy="1615551"/>
            </a:xfrm>
            <a:prstGeom prst="rect">
              <a:avLst/>
            </a:prstGeom>
          </p:spPr>
          <p:txBody>
            <a:bodyPr lIns="50800" tIns="50800" rIns="50800" bIns="50800" rtlCol="0" anchor="ctr"/>
            <a:lstStyle/>
            <a:p>
              <a:pPr algn="ctr">
                <a:lnSpc>
                  <a:spcPts val="2659"/>
                </a:lnSpc>
              </a:pPr>
              <a:endParaRPr/>
            </a:p>
          </p:txBody>
        </p:sp>
      </p:grpSp>
      <p:sp>
        <p:nvSpPr>
          <p:cNvPr id="17" name="Freeform 17"/>
          <p:cNvSpPr/>
          <p:nvPr/>
        </p:nvSpPr>
        <p:spPr>
          <a:xfrm rot="440840">
            <a:off x="14739503" y="6459111"/>
            <a:ext cx="2389612" cy="2502212"/>
          </a:xfrm>
          <a:custGeom>
            <a:avLst/>
            <a:gdLst/>
            <a:ahLst/>
            <a:cxnLst/>
            <a:rect l="l" t="t" r="r" b="b"/>
            <a:pathLst>
              <a:path w="2389612" h="2502212">
                <a:moveTo>
                  <a:pt x="0" y="0"/>
                </a:moveTo>
                <a:lnTo>
                  <a:pt x="2389612" y="0"/>
                </a:lnTo>
                <a:lnTo>
                  <a:pt x="2389612" y="2502212"/>
                </a:lnTo>
                <a:lnTo>
                  <a:pt x="0" y="2502212"/>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8" name="Freeform 18"/>
          <p:cNvSpPr/>
          <p:nvPr/>
        </p:nvSpPr>
        <p:spPr>
          <a:xfrm>
            <a:off x="1298442" y="1894461"/>
            <a:ext cx="1997949" cy="2677319"/>
          </a:xfrm>
          <a:custGeom>
            <a:avLst/>
            <a:gdLst/>
            <a:ahLst/>
            <a:cxnLst/>
            <a:rect l="l" t="t" r="r" b="b"/>
            <a:pathLst>
              <a:path w="1997949" h="2677319">
                <a:moveTo>
                  <a:pt x="0" y="0"/>
                </a:moveTo>
                <a:lnTo>
                  <a:pt x="1997948" y="0"/>
                </a:lnTo>
                <a:lnTo>
                  <a:pt x="1997948" y="2677318"/>
                </a:lnTo>
                <a:lnTo>
                  <a:pt x="0" y="267731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9" name="Freeform 19"/>
          <p:cNvSpPr/>
          <p:nvPr/>
        </p:nvSpPr>
        <p:spPr>
          <a:xfrm>
            <a:off x="14812047" y="920375"/>
            <a:ext cx="2571775" cy="1655580"/>
          </a:xfrm>
          <a:custGeom>
            <a:avLst/>
            <a:gdLst/>
            <a:ahLst/>
            <a:cxnLst/>
            <a:rect l="l" t="t" r="r" b="b"/>
            <a:pathLst>
              <a:path w="2571775" h="1655580">
                <a:moveTo>
                  <a:pt x="0" y="0"/>
                </a:moveTo>
                <a:lnTo>
                  <a:pt x="2571774" y="0"/>
                </a:lnTo>
                <a:lnTo>
                  <a:pt x="2571774" y="1655580"/>
                </a:lnTo>
                <a:lnTo>
                  <a:pt x="0" y="165558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20" name="Freeform 20"/>
          <p:cNvSpPr/>
          <p:nvPr/>
        </p:nvSpPr>
        <p:spPr>
          <a:xfrm>
            <a:off x="2787391" y="3511106"/>
            <a:ext cx="4793248" cy="3264789"/>
          </a:xfrm>
          <a:custGeom>
            <a:avLst/>
            <a:gdLst/>
            <a:ahLst/>
            <a:cxnLst/>
            <a:rect l="l" t="t" r="r" b="b"/>
            <a:pathLst>
              <a:path w="4793248" h="3264789">
                <a:moveTo>
                  <a:pt x="0" y="0"/>
                </a:moveTo>
                <a:lnTo>
                  <a:pt x="4793247" y="0"/>
                </a:lnTo>
                <a:lnTo>
                  <a:pt x="4793247" y="3264788"/>
                </a:lnTo>
                <a:lnTo>
                  <a:pt x="0" y="3264788"/>
                </a:lnTo>
                <a:lnTo>
                  <a:pt x="0" y="0"/>
                </a:lnTo>
                <a:close/>
              </a:path>
            </a:pathLst>
          </a:custGeom>
          <a:blipFill>
            <a:blip r:embed="rId14"/>
            <a:stretch>
              <a:fillRect/>
            </a:stretch>
          </a:blipFill>
        </p:spPr>
      </p:sp>
      <p:sp>
        <p:nvSpPr>
          <p:cNvPr id="21" name="TextBox 21"/>
          <p:cNvSpPr txBox="1"/>
          <p:nvPr/>
        </p:nvSpPr>
        <p:spPr>
          <a:xfrm>
            <a:off x="7852963" y="2379057"/>
            <a:ext cx="5616233" cy="1525750"/>
          </a:xfrm>
          <a:prstGeom prst="rect">
            <a:avLst/>
          </a:prstGeom>
        </p:spPr>
        <p:txBody>
          <a:bodyPr lIns="0" tIns="0" rIns="0" bIns="0" rtlCol="0" anchor="t">
            <a:spAutoFit/>
          </a:bodyPr>
          <a:lstStyle/>
          <a:p>
            <a:pPr algn="l">
              <a:lnSpc>
                <a:spcPts val="5998"/>
              </a:lnSpc>
            </a:pPr>
            <a:r>
              <a:rPr lang="en-US" sz="5453" spc="-163">
                <a:solidFill>
                  <a:srgbClr val="162C3B"/>
                </a:solidFill>
                <a:latin typeface="Baloo"/>
                <a:ea typeface="Baloo"/>
                <a:cs typeface="Baloo"/>
                <a:sym typeface="Baloo"/>
              </a:rPr>
              <a:t>Contoh Web &amp; Data Analytics</a:t>
            </a:r>
          </a:p>
        </p:txBody>
      </p:sp>
      <p:sp>
        <p:nvSpPr>
          <p:cNvPr id="22" name="TextBox 22"/>
          <p:cNvSpPr txBox="1"/>
          <p:nvPr/>
        </p:nvSpPr>
        <p:spPr>
          <a:xfrm>
            <a:off x="7852963" y="4108826"/>
            <a:ext cx="7387715" cy="4196823"/>
          </a:xfrm>
          <a:prstGeom prst="rect">
            <a:avLst/>
          </a:prstGeom>
        </p:spPr>
        <p:txBody>
          <a:bodyPr lIns="0" tIns="0" rIns="0" bIns="0" rtlCol="0" anchor="t">
            <a:spAutoFit/>
          </a:bodyPr>
          <a:lstStyle/>
          <a:p>
            <a:pPr marL="548714" lvl="1" indent="-274357" algn="l">
              <a:lnSpc>
                <a:spcPts val="3303"/>
              </a:lnSpc>
              <a:buFont typeface="Arial"/>
              <a:buChar char="•"/>
            </a:pPr>
            <a:r>
              <a:rPr lang="en-US" sz="2541" b="1" spc="-38">
                <a:solidFill>
                  <a:srgbClr val="162C3B"/>
                </a:solidFill>
                <a:latin typeface="Nunito Bold"/>
                <a:ea typeface="Nunito Bold"/>
                <a:cs typeface="Nunito Bold"/>
                <a:sym typeface="Nunito Bold"/>
              </a:rPr>
              <a:t>Analisis Traffic Website: Memeriksa sumber kunjungan, halaman yang paling sering dilihat, serta durasi kunjungan untuk mengukur efektivitas konten. </a:t>
            </a:r>
          </a:p>
          <a:p>
            <a:pPr algn="l">
              <a:lnSpc>
                <a:spcPts val="3303"/>
              </a:lnSpc>
            </a:pPr>
            <a:endParaRPr lang="en-US" sz="2541" b="1" spc="-38">
              <a:solidFill>
                <a:srgbClr val="162C3B"/>
              </a:solidFill>
              <a:latin typeface="Nunito Bold"/>
              <a:ea typeface="Nunito Bold"/>
              <a:cs typeface="Nunito Bold"/>
              <a:sym typeface="Nunito Bold"/>
            </a:endParaRPr>
          </a:p>
          <a:p>
            <a:pPr marL="548714" lvl="1" indent="-274357" algn="l">
              <a:lnSpc>
                <a:spcPts val="3303"/>
              </a:lnSpc>
              <a:buFont typeface="Arial"/>
              <a:buChar char="•"/>
            </a:pPr>
            <a:r>
              <a:rPr lang="en-US" sz="2541" b="1" spc="-38">
                <a:solidFill>
                  <a:srgbClr val="162C3B"/>
                </a:solidFill>
                <a:latin typeface="Nunito Bold"/>
                <a:ea typeface="Nunito Bold"/>
                <a:cs typeface="Nunito Bold"/>
                <a:sym typeface="Nunito Bold"/>
              </a:rPr>
              <a:t>Analisis Konversi (Conversion Rate): Melacak titik drop-off atau halaman di mana pengguna meninggalkan situs sebelum menyelesaikan transaksi atau pembelian. </a:t>
            </a:r>
          </a:p>
          <a:p>
            <a:pPr marL="0" lvl="0" indent="0" algn="l">
              <a:lnSpc>
                <a:spcPts val="3303"/>
              </a:lnSpc>
              <a:spcBef>
                <a:spcPct val="0"/>
              </a:spcBef>
            </a:pPr>
            <a:endParaRPr lang="en-US" sz="2541" b="1" spc="-38">
              <a:solidFill>
                <a:srgbClr val="162C3B"/>
              </a:solidFill>
              <a:latin typeface="Nunito Bold"/>
              <a:ea typeface="Nunito Bold"/>
              <a:cs typeface="Nunito Bold"/>
              <a:sym typeface="Nunito Bold"/>
            </a:endParaRPr>
          </a:p>
        </p:txBody>
      </p:sp>
    </p:spTree>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6EA3C5"/>
        </a:solidFill>
        <a:effectLst/>
      </p:bgPr>
    </p:bg>
    <p:spTree>
      <p:nvGrpSpPr>
        <p:cNvPr id="1" name=""/>
        <p:cNvGrpSpPr/>
        <p:nvPr/>
      </p:nvGrpSpPr>
      <p:grpSpPr>
        <a:xfrm>
          <a:off x="0" y="0"/>
          <a:ext cx="0" cy="0"/>
          <a:chOff x="0" y="0"/>
          <a:chExt cx="0" cy="0"/>
        </a:xfrm>
      </p:grpSpPr>
      <p:grpSp>
        <p:nvGrpSpPr>
          <p:cNvPr id="2" name="Group 2"/>
          <p:cNvGrpSpPr/>
          <p:nvPr/>
        </p:nvGrpSpPr>
        <p:grpSpPr>
          <a:xfrm>
            <a:off x="-1246654" y="0"/>
            <a:ext cx="20781307" cy="10403658"/>
            <a:chOff x="0" y="0"/>
            <a:chExt cx="27708410" cy="13871544"/>
          </a:xfrm>
        </p:grpSpPr>
        <p:sp>
          <p:nvSpPr>
            <p:cNvPr id="3" name="Freeform 3"/>
            <p:cNvSpPr/>
            <p:nvPr/>
          </p:nvSpPr>
          <p:spPr>
            <a:xfrm>
              <a:off x="13854205" y="0"/>
              <a:ext cx="13854205" cy="13871544"/>
            </a:xfrm>
            <a:custGeom>
              <a:avLst/>
              <a:gdLst/>
              <a:ahLst/>
              <a:cxnLst/>
              <a:rect l="l" t="t" r="r" b="b"/>
              <a:pathLst>
                <a:path w="13854205" h="13871544">
                  <a:moveTo>
                    <a:pt x="0" y="0"/>
                  </a:moveTo>
                  <a:lnTo>
                    <a:pt x="13854205" y="0"/>
                  </a:lnTo>
                  <a:lnTo>
                    <a:pt x="13854205" y="13871544"/>
                  </a:lnTo>
                  <a:lnTo>
                    <a:pt x="0" y="13871544"/>
                  </a:lnTo>
                  <a:lnTo>
                    <a:pt x="0" y="0"/>
                  </a:lnTo>
                  <a:close/>
                </a:path>
              </a:pathLst>
            </a:custGeom>
            <a:blipFill>
              <a:blip r:embed="rId2">
                <a:alphaModFix amt="50000"/>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0" y="0"/>
              <a:ext cx="13854205" cy="13871544"/>
            </a:xfrm>
            <a:custGeom>
              <a:avLst/>
              <a:gdLst/>
              <a:ahLst/>
              <a:cxnLst/>
              <a:rect l="l" t="t" r="r" b="b"/>
              <a:pathLst>
                <a:path w="13854205" h="13871544">
                  <a:moveTo>
                    <a:pt x="0" y="0"/>
                  </a:moveTo>
                  <a:lnTo>
                    <a:pt x="13854205" y="0"/>
                  </a:lnTo>
                  <a:lnTo>
                    <a:pt x="13854205" y="13871544"/>
                  </a:lnTo>
                  <a:lnTo>
                    <a:pt x="0" y="13871544"/>
                  </a:lnTo>
                  <a:lnTo>
                    <a:pt x="0" y="0"/>
                  </a:lnTo>
                  <a:close/>
                </a:path>
              </a:pathLst>
            </a:custGeom>
            <a:blipFill>
              <a:blip r:embed="rId2">
                <a:alphaModFix amt="50000"/>
                <a:extLst>
                  <a:ext uri="{96DAC541-7B7A-43D3-8B79-37D633B846F1}">
                    <asvg:svgBlip xmlns:asvg="http://schemas.microsoft.com/office/drawing/2016/SVG/main" xmlns="" r:embed="rId3"/>
                  </a:ext>
                </a:extLst>
              </a:blip>
              <a:stretch>
                <a:fillRect/>
              </a:stretch>
            </a:blipFill>
          </p:spPr>
        </p:sp>
      </p:grpSp>
      <p:grpSp>
        <p:nvGrpSpPr>
          <p:cNvPr id="5" name="Group 5"/>
          <p:cNvGrpSpPr/>
          <p:nvPr/>
        </p:nvGrpSpPr>
        <p:grpSpPr>
          <a:xfrm>
            <a:off x="2555187" y="2360539"/>
            <a:ext cx="13610994" cy="5989385"/>
            <a:chOff x="0" y="0"/>
            <a:chExt cx="3584789" cy="1577451"/>
          </a:xfrm>
        </p:grpSpPr>
        <p:sp>
          <p:nvSpPr>
            <p:cNvPr id="6" name="Freeform 6"/>
            <p:cNvSpPr/>
            <p:nvPr/>
          </p:nvSpPr>
          <p:spPr>
            <a:xfrm>
              <a:off x="0" y="0"/>
              <a:ext cx="3584789" cy="1577451"/>
            </a:xfrm>
            <a:custGeom>
              <a:avLst/>
              <a:gdLst/>
              <a:ahLst/>
              <a:cxnLst/>
              <a:rect l="l" t="t" r="r" b="b"/>
              <a:pathLst>
                <a:path w="3584789" h="1577451">
                  <a:moveTo>
                    <a:pt x="19908" y="0"/>
                  </a:moveTo>
                  <a:lnTo>
                    <a:pt x="3564880" y="0"/>
                  </a:lnTo>
                  <a:cubicBezTo>
                    <a:pt x="3570160" y="0"/>
                    <a:pt x="3575224" y="2097"/>
                    <a:pt x="3578958" y="5831"/>
                  </a:cubicBezTo>
                  <a:cubicBezTo>
                    <a:pt x="3582691" y="9564"/>
                    <a:pt x="3584789" y="14628"/>
                    <a:pt x="3584789" y="19908"/>
                  </a:cubicBezTo>
                  <a:lnTo>
                    <a:pt x="3584789" y="1557543"/>
                  </a:lnTo>
                  <a:cubicBezTo>
                    <a:pt x="3584789" y="1562823"/>
                    <a:pt x="3582691" y="1567887"/>
                    <a:pt x="3578958" y="1571620"/>
                  </a:cubicBezTo>
                  <a:cubicBezTo>
                    <a:pt x="3575224" y="1575354"/>
                    <a:pt x="3570160" y="1577451"/>
                    <a:pt x="3564880" y="1577451"/>
                  </a:cubicBezTo>
                  <a:lnTo>
                    <a:pt x="19908" y="1577451"/>
                  </a:lnTo>
                  <a:cubicBezTo>
                    <a:pt x="14628" y="1577451"/>
                    <a:pt x="9564" y="1575354"/>
                    <a:pt x="5831" y="1571620"/>
                  </a:cubicBezTo>
                  <a:cubicBezTo>
                    <a:pt x="2097" y="1567887"/>
                    <a:pt x="0" y="1562823"/>
                    <a:pt x="0" y="1557543"/>
                  </a:cubicBezTo>
                  <a:lnTo>
                    <a:pt x="0" y="19908"/>
                  </a:lnTo>
                  <a:cubicBezTo>
                    <a:pt x="0" y="14628"/>
                    <a:pt x="2097" y="9564"/>
                    <a:pt x="5831" y="5831"/>
                  </a:cubicBezTo>
                  <a:cubicBezTo>
                    <a:pt x="9564" y="2097"/>
                    <a:pt x="14628" y="0"/>
                    <a:pt x="19908" y="0"/>
                  </a:cubicBezTo>
                  <a:close/>
                </a:path>
              </a:pathLst>
            </a:custGeom>
            <a:solidFill>
              <a:srgbClr val="162C3B">
                <a:alpha val="14902"/>
              </a:srgbClr>
            </a:solidFill>
            <a:ln cap="rnd">
              <a:noFill/>
              <a:prstDash val="solid"/>
              <a:round/>
            </a:ln>
          </p:spPr>
        </p:sp>
        <p:sp>
          <p:nvSpPr>
            <p:cNvPr id="7" name="TextBox 7"/>
            <p:cNvSpPr txBox="1"/>
            <p:nvPr/>
          </p:nvSpPr>
          <p:spPr>
            <a:xfrm>
              <a:off x="0" y="-38100"/>
              <a:ext cx="3584789" cy="1615551"/>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2323315" y="2148807"/>
            <a:ext cx="13610994" cy="5989385"/>
            <a:chOff x="0" y="0"/>
            <a:chExt cx="3584789" cy="1577451"/>
          </a:xfrm>
        </p:grpSpPr>
        <p:sp>
          <p:nvSpPr>
            <p:cNvPr id="9" name="Freeform 9"/>
            <p:cNvSpPr/>
            <p:nvPr/>
          </p:nvSpPr>
          <p:spPr>
            <a:xfrm>
              <a:off x="0" y="0"/>
              <a:ext cx="3584789" cy="1577451"/>
            </a:xfrm>
            <a:custGeom>
              <a:avLst/>
              <a:gdLst/>
              <a:ahLst/>
              <a:cxnLst/>
              <a:rect l="l" t="t" r="r" b="b"/>
              <a:pathLst>
                <a:path w="3584789" h="1577451">
                  <a:moveTo>
                    <a:pt x="19908" y="0"/>
                  </a:moveTo>
                  <a:lnTo>
                    <a:pt x="3564880" y="0"/>
                  </a:lnTo>
                  <a:cubicBezTo>
                    <a:pt x="3570160" y="0"/>
                    <a:pt x="3575224" y="2097"/>
                    <a:pt x="3578958" y="5831"/>
                  </a:cubicBezTo>
                  <a:cubicBezTo>
                    <a:pt x="3582691" y="9564"/>
                    <a:pt x="3584789" y="14628"/>
                    <a:pt x="3584789" y="19908"/>
                  </a:cubicBezTo>
                  <a:lnTo>
                    <a:pt x="3584789" y="1557543"/>
                  </a:lnTo>
                  <a:cubicBezTo>
                    <a:pt x="3584789" y="1562823"/>
                    <a:pt x="3582691" y="1567887"/>
                    <a:pt x="3578958" y="1571620"/>
                  </a:cubicBezTo>
                  <a:cubicBezTo>
                    <a:pt x="3575224" y="1575354"/>
                    <a:pt x="3570160" y="1577451"/>
                    <a:pt x="3564880" y="1577451"/>
                  </a:cubicBezTo>
                  <a:lnTo>
                    <a:pt x="19908" y="1577451"/>
                  </a:lnTo>
                  <a:cubicBezTo>
                    <a:pt x="14628" y="1577451"/>
                    <a:pt x="9564" y="1575354"/>
                    <a:pt x="5831" y="1571620"/>
                  </a:cubicBezTo>
                  <a:cubicBezTo>
                    <a:pt x="2097" y="1567887"/>
                    <a:pt x="0" y="1562823"/>
                    <a:pt x="0" y="1557543"/>
                  </a:cubicBezTo>
                  <a:lnTo>
                    <a:pt x="0" y="19908"/>
                  </a:lnTo>
                  <a:cubicBezTo>
                    <a:pt x="0" y="14628"/>
                    <a:pt x="2097" y="9564"/>
                    <a:pt x="5831" y="5831"/>
                  </a:cubicBezTo>
                  <a:cubicBezTo>
                    <a:pt x="9564" y="2097"/>
                    <a:pt x="14628" y="0"/>
                    <a:pt x="19908" y="0"/>
                  </a:cubicBezTo>
                  <a:close/>
                </a:path>
              </a:pathLst>
            </a:custGeom>
            <a:solidFill>
              <a:srgbClr val="FFFFFF"/>
            </a:solidFill>
            <a:ln w="95250" cap="rnd">
              <a:solidFill>
                <a:srgbClr val="162C3B"/>
              </a:solidFill>
              <a:prstDash val="solid"/>
              <a:round/>
            </a:ln>
          </p:spPr>
        </p:sp>
        <p:sp>
          <p:nvSpPr>
            <p:cNvPr id="10" name="TextBox 10"/>
            <p:cNvSpPr txBox="1"/>
            <p:nvPr/>
          </p:nvSpPr>
          <p:spPr>
            <a:xfrm>
              <a:off x="0" y="-38100"/>
              <a:ext cx="3584789" cy="1615551"/>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10396677" y="3124634"/>
            <a:ext cx="4278664" cy="3995202"/>
          </a:xfrm>
          <a:custGeom>
            <a:avLst/>
            <a:gdLst/>
            <a:ahLst/>
            <a:cxnLst/>
            <a:rect l="l" t="t" r="r" b="b"/>
            <a:pathLst>
              <a:path w="4278664" h="3995202">
                <a:moveTo>
                  <a:pt x="0" y="0"/>
                </a:moveTo>
                <a:lnTo>
                  <a:pt x="4278664" y="0"/>
                </a:lnTo>
                <a:lnTo>
                  <a:pt x="4278664" y="3995202"/>
                </a:lnTo>
                <a:lnTo>
                  <a:pt x="0" y="399520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2" name="Freeform 12"/>
          <p:cNvSpPr/>
          <p:nvPr/>
        </p:nvSpPr>
        <p:spPr>
          <a:xfrm>
            <a:off x="1328320" y="7320670"/>
            <a:ext cx="2769306" cy="1635045"/>
          </a:xfrm>
          <a:custGeom>
            <a:avLst/>
            <a:gdLst/>
            <a:ahLst/>
            <a:cxnLst/>
            <a:rect l="l" t="t" r="r" b="b"/>
            <a:pathLst>
              <a:path w="2769306" h="1635045">
                <a:moveTo>
                  <a:pt x="0" y="0"/>
                </a:moveTo>
                <a:lnTo>
                  <a:pt x="2769307" y="0"/>
                </a:lnTo>
                <a:lnTo>
                  <a:pt x="2769307" y="1635045"/>
                </a:lnTo>
                <a:lnTo>
                  <a:pt x="0" y="1635045"/>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3" name="Freeform 13"/>
          <p:cNvSpPr/>
          <p:nvPr/>
        </p:nvSpPr>
        <p:spPr>
          <a:xfrm>
            <a:off x="14913466" y="1429651"/>
            <a:ext cx="2052776" cy="2192551"/>
          </a:xfrm>
          <a:custGeom>
            <a:avLst/>
            <a:gdLst/>
            <a:ahLst/>
            <a:cxnLst/>
            <a:rect l="l" t="t" r="r" b="b"/>
            <a:pathLst>
              <a:path w="2052776" h="2192551">
                <a:moveTo>
                  <a:pt x="0" y="0"/>
                </a:moveTo>
                <a:lnTo>
                  <a:pt x="2052776" y="0"/>
                </a:lnTo>
                <a:lnTo>
                  <a:pt x="2052776" y="2192552"/>
                </a:lnTo>
                <a:lnTo>
                  <a:pt x="0" y="2192552"/>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4" name="TextBox 14"/>
          <p:cNvSpPr txBox="1"/>
          <p:nvPr/>
        </p:nvSpPr>
        <p:spPr>
          <a:xfrm>
            <a:off x="3232883" y="2583077"/>
            <a:ext cx="6554809" cy="764540"/>
          </a:xfrm>
          <a:prstGeom prst="rect">
            <a:avLst/>
          </a:prstGeom>
        </p:spPr>
        <p:txBody>
          <a:bodyPr lIns="0" tIns="0" rIns="0" bIns="0" rtlCol="0" anchor="t">
            <a:spAutoFit/>
          </a:bodyPr>
          <a:lstStyle/>
          <a:p>
            <a:pPr algn="l">
              <a:lnSpc>
                <a:spcPts val="5995"/>
              </a:lnSpc>
            </a:pPr>
            <a:r>
              <a:rPr lang="en-US" sz="5450" spc="-163">
                <a:solidFill>
                  <a:srgbClr val="162C3B"/>
                </a:solidFill>
                <a:latin typeface="Baloo"/>
                <a:ea typeface="Baloo"/>
                <a:cs typeface="Baloo"/>
                <a:sym typeface="Baloo"/>
              </a:rPr>
              <a:t>KESIMPULAN</a:t>
            </a:r>
          </a:p>
        </p:txBody>
      </p:sp>
      <p:sp>
        <p:nvSpPr>
          <p:cNvPr id="15" name="TextBox 15"/>
          <p:cNvSpPr txBox="1"/>
          <p:nvPr/>
        </p:nvSpPr>
        <p:spPr>
          <a:xfrm>
            <a:off x="3064279" y="3593628"/>
            <a:ext cx="6723413" cy="3589128"/>
          </a:xfrm>
          <a:prstGeom prst="rect">
            <a:avLst/>
          </a:prstGeom>
        </p:spPr>
        <p:txBody>
          <a:bodyPr lIns="0" tIns="0" rIns="0" bIns="0" rtlCol="0" anchor="t">
            <a:spAutoFit/>
          </a:bodyPr>
          <a:lstStyle/>
          <a:p>
            <a:pPr marL="0" lvl="0" indent="0" algn="l">
              <a:lnSpc>
                <a:spcPts val="4083"/>
              </a:lnSpc>
              <a:spcBef>
                <a:spcPct val="0"/>
              </a:spcBef>
            </a:pPr>
            <a:r>
              <a:rPr lang="en-US" sz="3141" b="1" spc="-47">
                <a:solidFill>
                  <a:srgbClr val="162C3B"/>
                </a:solidFill>
                <a:latin typeface="Nunito Bold"/>
                <a:ea typeface="Nunito Bold"/>
                <a:cs typeface="Nunito Bold"/>
                <a:sym typeface="Nunito Bold"/>
              </a:rPr>
              <a:t>wokshop digital marketing adalah pemahaman bahwa pemasaran digital sangat penting untuk memperluas jangkauan pasar, meningkatkan daya saing, serta mendatangkan pelanggan secara efisien tanpa batasan geografis.</a:t>
            </a:r>
          </a:p>
        </p:txBody>
      </p:sp>
    </p:spTree>
  </p:cSld>
  <p:clrMapOvr>
    <a:masterClrMapping/>
  </p:clrMapOvr>
  <p:transition spd="slow">
    <p:cover dir="l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2211625"/>
            <a:chOff x="0" y="0"/>
            <a:chExt cx="24384000" cy="16282166"/>
          </a:xfrm>
        </p:grpSpPr>
        <p:sp>
          <p:nvSpPr>
            <p:cNvPr id="3" name="Freeform 3"/>
            <p:cNvSpPr/>
            <p:nvPr/>
          </p:nvSpPr>
          <p:spPr>
            <a:xfrm>
              <a:off x="0" y="0"/>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16227725" y="8115683"/>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Freeform 5"/>
            <p:cNvSpPr/>
            <p:nvPr/>
          </p:nvSpPr>
          <p:spPr>
            <a:xfrm>
              <a:off x="16227725" y="0"/>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6" name="Freeform 6"/>
            <p:cNvSpPr/>
            <p:nvPr/>
          </p:nvSpPr>
          <p:spPr>
            <a:xfrm>
              <a:off x="8112082" y="0"/>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0" y="8115683"/>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8" name="Freeform 8"/>
            <p:cNvSpPr/>
            <p:nvPr/>
          </p:nvSpPr>
          <p:spPr>
            <a:xfrm>
              <a:off x="8112082" y="8115683"/>
              <a:ext cx="8156275" cy="8166483"/>
            </a:xfrm>
            <a:custGeom>
              <a:avLst/>
              <a:gdLst/>
              <a:ahLst/>
              <a:cxnLst/>
              <a:rect l="l" t="t" r="r" b="b"/>
              <a:pathLst>
                <a:path w="8156275" h="8166483">
                  <a:moveTo>
                    <a:pt x="0" y="0"/>
                  </a:moveTo>
                  <a:lnTo>
                    <a:pt x="8156275" y="0"/>
                  </a:lnTo>
                  <a:lnTo>
                    <a:pt x="8156275" y="8166483"/>
                  </a:lnTo>
                  <a:lnTo>
                    <a:pt x="0" y="81664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sp>
        <p:nvSpPr>
          <p:cNvPr id="9" name="Freeform 9"/>
          <p:cNvSpPr/>
          <p:nvPr/>
        </p:nvSpPr>
        <p:spPr>
          <a:xfrm rot="-753278" flipV="1">
            <a:off x="14273617" y="885873"/>
            <a:ext cx="3039882" cy="4437784"/>
          </a:xfrm>
          <a:custGeom>
            <a:avLst/>
            <a:gdLst/>
            <a:ahLst/>
            <a:cxnLst/>
            <a:rect l="l" t="t" r="r" b="b"/>
            <a:pathLst>
              <a:path w="3039882" h="4437784">
                <a:moveTo>
                  <a:pt x="0" y="4437784"/>
                </a:moveTo>
                <a:lnTo>
                  <a:pt x="3039882" y="4437784"/>
                </a:lnTo>
                <a:lnTo>
                  <a:pt x="3039882" y="0"/>
                </a:lnTo>
                <a:lnTo>
                  <a:pt x="0" y="0"/>
                </a:lnTo>
                <a:lnTo>
                  <a:pt x="0" y="4437784"/>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a:off x="2813219" y="2508312"/>
            <a:ext cx="12661563" cy="5270376"/>
          </a:xfrm>
          <a:custGeom>
            <a:avLst/>
            <a:gdLst/>
            <a:ahLst/>
            <a:cxnLst/>
            <a:rect l="l" t="t" r="r" b="b"/>
            <a:pathLst>
              <a:path w="12661563" h="5270376">
                <a:moveTo>
                  <a:pt x="0" y="0"/>
                </a:moveTo>
                <a:lnTo>
                  <a:pt x="12661562" y="0"/>
                </a:lnTo>
                <a:lnTo>
                  <a:pt x="12661562" y="5270376"/>
                </a:lnTo>
                <a:lnTo>
                  <a:pt x="0" y="527037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1" name="TextBox 11"/>
          <p:cNvSpPr txBox="1"/>
          <p:nvPr/>
        </p:nvSpPr>
        <p:spPr>
          <a:xfrm>
            <a:off x="3822722" y="4019786"/>
            <a:ext cx="10833371" cy="2809876"/>
          </a:xfrm>
          <a:prstGeom prst="rect">
            <a:avLst/>
          </a:prstGeom>
        </p:spPr>
        <p:txBody>
          <a:bodyPr lIns="0" tIns="0" rIns="0" bIns="0" rtlCol="0" anchor="t">
            <a:spAutoFit/>
          </a:bodyPr>
          <a:lstStyle/>
          <a:p>
            <a:pPr algn="ctr">
              <a:lnSpc>
                <a:spcPts val="10500"/>
              </a:lnSpc>
            </a:pPr>
            <a:r>
              <a:rPr lang="en-US" sz="12500" spc="-187">
                <a:solidFill>
                  <a:srgbClr val="162C3B"/>
                </a:solidFill>
                <a:latin typeface="Baloo"/>
                <a:ea typeface="Baloo"/>
                <a:cs typeface="Baloo"/>
                <a:sym typeface="Baloo"/>
              </a:rPr>
              <a:t>Thank You</a:t>
            </a:r>
          </a:p>
          <a:p>
            <a:pPr algn="ctr">
              <a:lnSpc>
                <a:spcPts val="10500"/>
              </a:lnSpc>
            </a:pPr>
            <a:r>
              <a:rPr lang="en-US" sz="12500" spc="-187">
                <a:solidFill>
                  <a:srgbClr val="162C3B"/>
                </a:solidFill>
                <a:latin typeface="Baloo"/>
                <a:ea typeface="Baloo"/>
                <a:cs typeface="Baloo"/>
                <a:sym typeface="Baloo"/>
              </a:rPr>
              <a:t>Very Much</a:t>
            </a:r>
          </a:p>
        </p:txBody>
      </p:sp>
      <p:sp>
        <p:nvSpPr>
          <p:cNvPr id="12" name="TextBox 12"/>
          <p:cNvSpPr txBox="1"/>
          <p:nvPr/>
        </p:nvSpPr>
        <p:spPr>
          <a:xfrm>
            <a:off x="3727314" y="3952874"/>
            <a:ext cx="10833371" cy="2809876"/>
          </a:xfrm>
          <a:prstGeom prst="rect">
            <a:avLst/>
          </a:prstGeom>
        </p:spPr>
        <p:txBody>
          <a:bodyPr lIns="0" tIns="0" rIns="0" bIns="0" rtlCol="0" anchor="t">
            <a:spAutoFit/>
          </a:bodyPr>
          <a:lstStyle/>
          <a:p>
            <a:pPr algn="ctr">
              <a:lnSpc>
                <a:spcPts val="10500"/>
              </a:lnSpc>
            </a:pPr>
            <a:r>
              <a:rPr lang="en-US" sz="12500" spc="-187">
                <a:solidFill>
                  <a:srgbClr val="FFFFFF"/>
                </a:solidFill>
                <a:latin typeface="Baloo"/>
                <a:ea typeface="Baloo"/>
                <a:cs typeface="Baloo"/>
                <a:sym typeface="Baloo"/>
              </a:rPr>
              <a:t>Thank You</a:t>
            </a:r>
          </a:p>
          <a:p>
            <a:pPr algn="ctr">
              <a:lnSpc>
                <a:spcPts val="10500"/>
              </a:lnSpc>
            </a:pPr>
            <a:r>
              <a:rPr lang="en-US" sz="12500" spc="-187">
                <a:solidFill>
                  <a:srgbClr val="FFFFFF"/>
                </a:solidFill>
                <a:latin typeface="Baloo"/>
                <a:ea typeface="Baloo"/>
                <a:cs typeface="Baloo"/>
                <a:sym typeface="Baloo"/>
              </a:rPr>
              <a:t>Very Much</a:t>
            </a:r>
          </a:p>
        </p:txBody>
      </p:sp>
      <p:sp>
        <p:nvSpPr>
          <p:cNvPr id="13" name="Freeform 13"/>
          <p:cNvSpPr/>
          <p:nvPr/>
        </p:nvSpPr>
        <p:spPr>
          <a:xfrm>
            <a:off x="838236" y="6564420"/>
            <a:ext cx="3370076" cy="3092045"/>
          </a:xfrm>
          <a:custGeom>
            <a:avLst/>
            <a:gdLst/>
            <a:ahLst/>
            <a:cxnLst/>
            <a:rect l="l" t="t" r="r" b="b"/>
            <a:pathLst>
              <a:path w="3370076" h="3092045">
                <a:moveTo>
                  <a:pt x="0" y="0"/>
                </a:moveTo>
                <a:lnTo>
                  <a:pt x="3370076" y="0"/>
                </a:lnTo>
                <a:lnTo>
                  <a:pt x="3370076" y="3092045"/>
                </a:lnTo>
                <a:lnTo>
                  <a:pt x="0" y="3092045"/>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4" name="Freeform 14"/>
          <p:cNvSpPr/>
          <p:nvPr/>
        </p:nvSpPr>
        <p:spPr>
          <a:xfrm rot="-1255726">
            <a:off x="4502291" y="3017889"/>
            <a:ext cx="1178818" cy="869378"/>
          </a:xfrm>
          <a:custGeom>
            <a:avLst/>
            <a:gdLst/>
            <a:ahLst/>
            <a:cxnLst/>
            <a:rect l="l" t="t" r="r" b="b"/>
            <a:pathLst>
              <a:path w="1178818" h="869378">
                <a:moveTo>
                  <a:pt x="0" y="0"/>
                </a:moveTo>
                <a:lnTo>
                  <a:pt x="1178818" y="0"/>
                </a:lnTo>
                <a:lnTo>
                  <a:pt x="1178818" y="869379"/>
                </a:lnTo>
                <a:lnTo>
                  <a:pt x="0" y="86937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5" name="Freeform 15"/>
          <p:cNvSpPr/>
          <p:nvPr/>
        </p:nvSpPr>
        <p:spPr>
          <a:xfrm>
            <a:off x="14488535" y="5831587"/>
            <a:ext cx="1879578" cy="2132854"/>
          </a:xfrm>
          <a:custGeom>
            <a:avLst/>
            <a:gdLst/>
            <a:ahLst/>
            <a:cxnLst/>
            <a:rect l="l" t="t" r="r" b="b"/>
            <a:pathLst>
              <a:path w="1879578" h="2132854">
                <a:moveTo>
                  <a:pt x="0" y="0"/>
                </a:moveTo>
                <a:lnTo>
                  <a:pt x="1879578" y="0"/>
                </a:lnTo>
                <a:lnTo>
                  <a:pt x="1879578" y="2132854"/>
                </a:lnTo>
                <a:lnTo>
                  <a:pt x="0" y="2132854"/>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6" name="Freeform 16"/>
          <p:cNvSpPr/>
          <p:nvPr/>
        </p:nvSpPr>
        <p:spPr>
          <a:xfrm rot="-884333">
            <a:off x="13923593" y="1885460"/>
            <a:ext cx="2172445" cy="1947054"/>
          </a:xfrm>
          <a:custGeom>
            <a:avLst/>
            <a:gdLst/>
            <a:ahLst/>
            <a:cxnLst/>
            <a:rect l="l" t="t" r="r" b="b"/>
            <a:pathLst>
              <a:path w="2172445" h="1947054">
                <a:moveTo>
                  <a:pt x="0" y="0"/>
                </a:moveTo>
                <a:lnTo>
                  <a:pt x="2172445" y="0"/>
                </a:lnTo>
                <a:lnTo>
                  <a:pt x="2172445" y="1947053"/>
                </a:lnTo>
                <a:lnTo>
                  <a:pt x="0" y="1947053"/>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7" name="Freeform 17"/>
          <p:cNvSpPr/>
          <p:nvPr/>
        </p:nvSpPr>
        <p:spPr>
          <a:xfrm rot="602452">
            <a:off x="1671654" y="6468589"/>
            <a:ext cx="2319969" cy="1948774"/>
          </a:xfrm>
          <a:custGeom>
            <a:avLst/>
            <a:gdLst/>
            <a:ahLst/>
            <a:cxnLst/>
            <a:rect l="l" t="t" r="r" b="b"/>
            <a:pathLst>
              <a:path w="2319969" h="1948774">
                <a:moveTo>
                  <a:pt x="0" y="0"/>
                </a:moveTo>
                <a:lnTo>
                  <a:pt x="2319969" y="0"/>
                </a:lnTo>
                <a:lnTo>
                  <a:pt x="2319969" y="1948774"/>
                </a:lnTo>
                <a:lnTo>
                  <a:pt x="0" y="1948774"/>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8" name="Freeform 18"/>
          <p:cNvSpPr/>
          <p:nvPr/>
        </p:nvSpPr>
        <p:spPr>
          <a:xfrm rot="385894">
            <a:off x="1600365" y="2047583"/>
            <a:ext cx="2275196" cy="3048839"/>
          </a:xfrm>
          <a:custGeom>
            <a:avLst/>
            <a:gdLst/>
            <a:ahLst/>
            <a:cxnLst/>
            <a:rect l="l" t="t" r="r" b="b"/>
            <a:pathLst>
              <a:path w="2275196" h="3048839">
                <a:moveTo>
                  <a:pt x="0" y="0"/>
                </a:moveTo>
                <a:lnTo>
                  <a:pt x="2275196" y="0"/>
                </a:lnTo>
                <a:lnTo>
                  <a:pt x="2275196" y="3048839"/>
                </a:lnTo>
                <a:lnTo>
                  <a:pt x="0" y="3048839"/>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19" name="Freeform 19"/>
          <p:cNvSpPr/>
          <p:nvPr/>
        </p:nvSpPr>
        <p:spPr>
          <a:xfrm rot="436730" flipH="1">
            <a:off x="13338186" y="8317689"/>
            <a:ext cx="3343258" cy="1128350"/>
          </a:xfrm>
          <a:custGeom>
            <a:avLst/>
            <a:gdLst/>
            <a:ahLst/>
            <a:cxnLst/>
            <a:rect l="l" t="t" r="r" b="b"/>
            <a:pathLst>
              <a:path w="3343258" h="1128350">
                <a:moveTo>
                  <a:pt x="3343259" y="0"/>
                </a:moveTo>
                <a:lnTo>
                  <a:pt x="0" y="0"/>
                </a:lnTo>
                <a:lnTo>
                  <a:pt x="0" y="1128349"/>
                </a:lnTo>
                <a:lnTo>
                  <a:pt x="3343259" y="1128349"/>
                </a:lnTo>
                <a:lnTo>
                  <a:pt x="3343259" y="0"/>
                </a:lnTo>
                <a:close/>
              </a:path>
            </a:pathLst>
          </a:custGeom>
          <a:blipFill>
            <a:blip r:embed="rId20">
              <a:extLst>
                <a:ext uri="{96DAC541-7B7A-43D3-8B79-37D633B846F1}">
                  <asvg:svgBlip xmlns:asvg="http://schemas.microsoft.com/office/drawing/2016/SVG/main" xmlns="" r:embed="rId21"/>
                </a:ext>
              </a:extLst>
            </a:blip>
            <a:stretch>
              <a:fillRect/>
            </a:stretch>
          </a:blipFill>
        </p:spPr>
      </p:sp>
      <p:sp>
        <p:nvSpPr>
          <p:cNvPr id="20" name="Freeform 20"/>
          <p:cNvSpPr/>
          <p:nvPr/>
        </p:nvSpPr>
        <p:spPr>
          <a:xfrm rot="-964953">
            <a:off x="1436765" y="806908"/>
            <a:ext cx="1625974" cy="1371916"/>
          </a:xfrm>
          <a:custGeom>
            <a:avLst/>
            <a:gdLst/>
            <a:ahLst/>
            <a:cxnLst/>
            <a:rect l="l" t="t" r="r" b="b"/>
            <a:pathLst>
              <a:path w="1625974" h="1371916">
                <a:moveTo>
                  <a:pt x="0" y="0"/>
                </a:moveTo>
                <a:lnTo>
                  <a:pt x="1625974" y="0"/>
                </a:lnTo>
                <a:lnTo>
                  <a:pt x="1625974" y="1371915"/>
                </a:lnTo>
                <a:lnTo>
                  <a:pt x="0" y="1371915"/>
                </a:lnTo>
                <a:lnTo>
                  <a:pt x="0" y="0"/>
                </a:lnTo>
                <a:close/>
              </a:path>
            </a:pathLst>
          </a:custGeom>
          <a:blipFill>
            <a:blip r:embed="rId22">
              <a:extLst>
                <a:ext uri="{96DAC541-7B7A-43D3-8B79-37D633B846F1}">
                  <asvg:svgBlip xmlns:asvg="http://schemas.microsoft.com/office/drawing/2016/SVG/main" xmlns="" r:embed="rId23"/>
                </a:ext>
              </a:extLst>
            </a:blip>
            <a:stretch>
              <a:fillRect/>
            </a:stretch>
          </a:blipFill>
        </p:spPr>
      </p:sp>
    </p:spTree>
  </p:cSld>
  <p:clrMapOvr>
    <a:masterClrMapping/>
  </p:clrMapOvr>
  <p:transition spd="slow">
    <p:cover dir="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580</Words>
  <Application>Microsoft Office PowerPoint</Application>
  <PresentationFormat>Custom</PresentationFormat>
  <Paragraphs>52</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Nunito Bold</vt:lpstr>
      <vt:lpstr>Calibri</vt:lpstr>
      <vt:lpstr>Baloo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Yellow and White Illustrative The Power of Compound Interest Presentation</dc:title>
  <cp:lastModifiedBy>Muthmainnah. SE</cp:lastModifiedBy>
  <cp:revision>2</cp:revision>
  <dcterms:created xsi:type="dcterms:W3CDTF">2006-08-16T00:00:00Z</dcterms:created>
  <dcterms:modified xsi:type="dcterms:W3CDTF">2026-10-05T13:08:20Z</dcterms:modified>
  <dc:identifier>DAHWqiRH3f0</dc:identifier>
</cp:coreProperties>
</file>