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12192000" cy="6858000"/>
  <p:notesSz cx="6858000" cy="9144000"/>
  <p:embeddedFontLst>
    <p:embeddedFont>
      <p:font typeface="Poppins" panose="00000500000000000000"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FgIpZHGs7vlmdJyopBxdFrjUq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BCB8D52-BB38-468B-AE59-D975F5929738}">
  <a:tblStyle styleId="{FBCB8D52-BB38-468B-AE59-D975F5929738}"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214023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80" name="Google Shape;8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11" name="Google Shape;1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29" name="Google Shape;12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47" name="Google Shape;14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65" name="Google Shape;16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f788e97fe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83" name="Google Shape;183;g3f788e97fe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02" name="Google Shape;20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58" name="Google Shape;25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76" name="Google Shape;27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94" name="Google Shape;29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12" name="Google Shape;31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30" name="Google Shape;33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48" name="Google Shape;34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68" name="Google Shape;36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f788e97fec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87" name="Google Shape;387;g3f788e97fec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05" name="Google Shape;40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24" name="Google Shape;424;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43" name="Google Shape;443;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62" name="Google Shape;462;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481" name="Google Shape;481;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f788e97fec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00" name="Google Shape;500;g3f788e97fec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19" name="Google Shape;519;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38" name="Google Shape;53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56" name="Google Shape;556;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73" name="Google Shape;573;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92" name="Google Shape;592;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10" name="Google Shape;610;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28" name="Google Shape;62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17" name="Google Shape;17;p1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18" name="Google Shape;18;p1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12"/>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2"/>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22" name="Google Shape;22;p1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3" name="Google Shape;23;p1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4" name="Google Shape;24;p1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13"/>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2667"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3"/>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267"/>
              </a:spcBef>
              <a:spcAft>
                <a:spcPts val="0"/>
              </a:spcAft>
              <a:buClr>
                <a:srgbClr val="888888"/>
              </a:buClr>
              <a:buSzPts val="2000"/>
              <a:buNone/>
              <a:defRPr sz="1333">
                <a:solidFill>
                  <a:srgbClr val="888888"/>
                </a:solidFill>
              </a:defRPr>
            </a:lvl1pPr>
            <a:lvl2pPr marL="914400" lvl="1" indent="-228600" algn="l">
              <a:lnSpc>
                <a:spcPct val="100000"/>
              </a:lnSpc>
              <a:spcBef>
                <a:spcPts val="240"/>
              </a:spcBef>
              <a:spcAft>
                <a:spcPts val="0"/>
              </a:spcAft>
              <a:buClr>
                <a:srgbClr val="888888"/>
              </a:buClr>
              <a:buSzPts val="1800"/>
              <a:buNone/>
              <a:defRPr sz="1200">
                <a:solidFill>
                  <a:srgbClr val="888888"/>
                </a:solidFill>
              </a:defRPr>
            </a:lvl2pPr>
            <a:lvl3pPr marL="1371600" lvl="2" indent="-228600" algn="l">
              <a:lnSpc>
                <a:spcPct val="100000"/>
              </a:lnSpc>
              <a:spcBef>
                <a:spcPts val="213"/>
              </a:spcBef>
              <a:spcAft>
                <a:spcPts val="0"/>
              </a:spcAft>
              <a:buClr>
                <a:srgbClr val="888888"/>
              </a:buClr>
              <a:buSzPts val="1600"/>
              <a:buNone/>
              <a:defRPr sz="1067">
                <a:solidFill>
                  <a:srgbClr val="888888"/>
                </a:solidFill>
              </a:defRPr>
            </a:lvl3pPr>
            <a:lvl4pPr marL="1828800" lvl="3" indent="-228600" algn="l">
              <a:lnSpc>
                <a:spcPct val="100000"/>
              </a:lnSpc>
              <a:spcBef>
                <a:spcPts val="187"/>
              </a:spcBef>
              <a:spcAft>
                <a:spcPts val="0"/>
              </a:spcAft>
              <a:buClr>
                <a:srgbClr val="888888"/>
              </a:buClr>
              <a:buSzPts val="1400"/>
              <a:buNone/>
              <a:defRPr sz="933">
                <a:solidFill>
                  <a:srgbClr val="888888"/>
                </a:solidFill>
              </a:defRPr>
            </a:lvl4pPr>
            <a:lvl5pPr marL="2286000" lvl="4" indent="-228600" algn="l">
              <a:lnSpc>
                <a:spcPct val="100000"/>
              </a:lnSpc>
              <a:spcBef>
                <a:spcPts val="187"/>
              </a:spcBef>
              <a:spcAft>
                <a:spcPts val="0"/>
              </a:spcAft>
              <a:buClr>
                <a:srgbClr val="888888"/>
              </a:buClr>
              <a:buSzPts val="1400"/>
              <a:buNone/>
              <a:defRPr sz="933">
                <a:solidFill>
                  <a:srgbClr val="888888"/>
                </a:solidFill>
              </a:defRPr>
            </a:lvl5pPr>
            <a:lvl6pPr marL="2743200" lvl="5" indent="-228600" algn="l">
              <a:lnSpc>
                <a:spcPct val="100000"/>
              </a:lnSpc>
              <a:spcBef>
                <a:spcPts val="187"/>
              </a:spcBef>
              <a:spcAft>
                <a:spcPts val="0"/>
              </a:spcAft>
              <a:buClr>
                <a:srgbClr val="888888"/>
              </a:buClr>
              <a:buSzPts val="1400"/>
              <a:buNone/>
              <a:defRPr sz="933">
                <a:solidFill>
                  <a:srgbClr val="888888"/>
                </a:solidFill>
              </a:defRPr>
            </a:lvl6pPr>
            <a:lvl7pPr marL="3200400" lvl="6" indent="-228600" algn="l">
              <a:lnSpc>
                <a:spcPct val="100000"/>
              </a:lnSpc>
              <a:spcBef>
                <a:spcPts val="187"/>
              </a:spcBef>
              <a:spcAft>
                <a:spcPts val="0"/>
              </a:spcAft>
              <a:buClr>
                <a:srgbClr val="888888"/>
              </a:buClr>
              <a:buSzPts val="1400"/>
              <a:buNone/>
              <a:defRPr sz="933">
                <a:solidFill>
                  <a:srgbClr val="888888"/>
                </a:solidFill>
              </a:defRPr>
            </a:lvl7pPr>
            <a:lvl8pPr marL="3657600" lvl="7" indent="-228600" algn="l">
              <a:lnSpc>
                <a:spcPct val="100000"/>
              </a:lnSpc>
              <a:spcBef>
                <a:spcPts val="187"/>
              </a:spcBef>
              <a:spcAft>
                <a:spcPts val="0"/>
              </a:spcAft>
              <a:buClr>
                <a:srgbClr val="888888"/>
              </a:buClr>
              <a:buSzPts val="1400"/>
              <a:buNone/>
              <a:defRPr sz="933">
                <a:solidFill>
                  <a:srgbClr val="888888"/>
                </a:solidFill>
              </a:defRPr>
            </a:lvl8pPr>
            <a:lvl9pPr marL="4114800" lvl="8" indent="-228600" algn="l">
              <a:lnSpc>
                <a:spcPct val="100000"/>
              </a:lnSpc>
              <a:spcBef>
                <a:spcPts val="187"/>
              </a:spcBef>
              <a:spcAft>
                <a:spcPts val="0"/>
              </a:spcAft>
              <a:buClr>
                <a:srgbClr val="888888"/>
              </a:buClr>
              <a:buSzPts val="1400"/>
              <a:buNone/>
              <a:defRPr sz="933">
                <a:solidFill>
                  <a:srgbClr val="888888"/>
                </a:solidFill>
              </a:defRPr>
            </a:lvl9pPr>
          </a:lstStyle>
          <a:p>
            <a:endParaRPr/>
          </a:p>
        </p:txBody>
      </p:sp>
      <p:sp>
        <p:nvSpPr>
          <p:cNvPr id="28" name="Google Shape;28;p13"/>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9" name="Google Shape;29;p13"/>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0" name="Google Shape;30;p13"/>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14"/>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4"/>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373"/>
              </a:spcBef>
              <a:spcAft>
                <a:spcPts val="0"/>
              </a:spcAft>
              <a:buClr>
                <a:schemeClr val="dk1"/>
              </a:buClr>
              <a:buSzPts val="2800"/>
              <a:buChar char="•"/>
              <a:defRPr sz="1867"/>
            </a:lvl1pPr>
            <a:lvl2pPr marL="914400" lvl="1" indent="-381000" algn="l">
              <a:lnSpc>
                <a:spcPct val="100000"/>
              </a:lnSpc>
              <a:spcBef>
                <a:spcPts val="320"/>
              </a:spcBef>
              <a:spcAft>
                <a:spcPts val="0"/>
              </a:spcAft>
              <a:buClr>
                <a:schemeClr val="dk1"/>
              </a:buClr>
              <a:buSzPts val="2400"/>
              <a:buChar char="–"/>
              <a:defRPr sz="1600"/>
            </a:lvl2pPr>
            <a:lvl3pPr marL="1371600" lvl="2" indent="-355600" algn="l">
              <a:lnSpc>
                <a:spcPct val="100000"/>
              </a:lnSpc>
              <a:spcBef>
                <a:spcPts val="267"/>
              </a:spcBef>
              <a:spcAft>
                <a:spcPts val="0"/>
              </a:spcAft>
              <a:buClr>
                <a:schemeClr val="dk1"/>
              </a:buClr>
              <a:buSzPts val="2000"/>
              <a:buChar char="•"/>
              <a:defRPr sz="1333"/>
            </a:lvl3pPr>
            <a:lvl4pPr marL="1828800" lvl="3" indent="-342900" algn="l">
              <a:lnSpc>
                <a:spcPct val="100000"/>
              </a:lnSpc>
              <a:spcBef>
                <a:spcPts val="240"/>
              </a:spcBef>
              <a:spcAft>
                <a:spcPts val="0"/>
              </a:spcAft>
              <a:buClr>
                <a:schemeClr val="dk1"/>
              </a:buClr>
              <a:buSzPts val="1800"/>
              <a:buChar char="–"/>
              <a:defRPr sz="1200"/>
            </a:lvl4pPr>
            <a:lvl5pPr marL="2286000" lvl="4" indent="-342900" algn="l">
              <a:lnSpc>
                <a:spcPct val="100000"/>
              </a:lnSpc>
              <a:spcBef>
                <a:spcPts val="240"/>
              </a:spcBef>
              <a:spcAft>
                <a:spcPts val="0"/>
              </a:spcAft>
              <a:buClr>
                <a:schemeClr val="dk1"/>
              </a:buClr>
              <a:buSzPts val="1800"/>
              <a:buChar char="»"/>
              <a:defRPr sz="1200"/>
            </a:lvl5pPr>
            <a:lvl6pPr marL="2743200" lvl="5" indent="-342900" algn="l">
              <a:lnSpc>
                <a:spcPct val="100000"/>
              </a:lnSpc>
              <a:spcBef>
                <a:spcPts val="240"/>
              </a:spcBef>
              <a:spcAft>
                <a:spcPts val="0"/>
              </a:spcAft>
              <a:buClr>
                <a:schemeClr val="dk1"/>
              </a:buClr>
              <a:buSzPts val="1800"/>
              <a:buChar char="•"/>
              <a:defRPr sz="1200"/>
            </a:lvl6pPr>
            <a:lvl7pPr marL="3200400" lvl="6" indent="-342900" algn="l">
              <a:lnSpc>
                <a:spcPct val="100000"/>
              </a:lnSpc>
              <a:spcBef>
                <a:spcPts val="240"/>
              </a:spcBef>
              <a:spcAft>
                <a:spcPts val="0"/>
              </a:spcAft>
              <a:buClr>
                <a:schemeClr val="dk1"/>
              </a:buClr>
              <a:buSzPts val="1800"/>
              <a:buChar char="•"/>
              <a:defRPr sz="1200"/>
            </a:lvl7pPr>
            <a:lvl8pPr marL="3657600" lvl="7" indent="-342900" algn="l">
              <a:lnSpc>
                <a:spcPct val="100000"/>
              </a:lnSpc>
              <a:spcBef>
                <a:spcPts val="240"/>
              </a:spcBef>
              <a:spcAft>
                <a:spcPts val="0"/>
              </a:spcAft>
              <a:buClr>
                <a:schemeClr val="dk1"/>
              </a:buClr>
              <a:buSzPts val="1800"/>
              <a:buChar char="•"/>
              <a:defRPr sz="1200"/>
            </a:lvl8pPr>
            <a:lvl9pPr marL="4114800" lvl="8" indent="-342900" algn="l">
              <a:lnSpc>
                <a:spcPct val="100000"/>
              </a:lnSpc>
              <a:spcBef>
                <a:spcPts val="240"/>
              </a:spcBef>
              <a:spcAft>
                <a:spcPts val="0"/>
              </a:spcAft>
              <a:buClr>
                <a:schemeClr val="dk1"/>
              </a:buClr>
              <a:buSzPts val="1800"/>
              <a:buChar char="•"/>
              <a:defRPr sz="1200"/>
            </a:lvl9pPr>
          </a:lstStyle>
          <a:p>
            <a:endParaRPr/>
          </a:p>
        </p:txBody>
      </p:sp>
      <p:sp>
        <p:nvSpPr>
          <p:cNvPr id="34" name="Google Shape;34;p14"/>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373"/>
              </a:spcBef>
              <a:spcAft>
                <a:spcPts val="0"/>
              </a:spcAft>
              <a:buClr>
                <a:schemeClr val="dk1"/>
              </a:buClr>
              <a:buSzPts val="2800"/>
              <a:buChar char="•"/>
              <a:defRPr sz="1867"/>
            </a:lvl1pPr>
            <a:lvl2pPr marL="914400" lvl="1" indent="-381000" algn="l">
              <a:lnSpc>
                <a:spcPct val="100000"/>
              </a:lnSpc>
              <a:spcBef>
                <a:spcPts val="320"/>
              </a:spcBef>
              <a:spcAft>
                <a:spcPts val="0"/>
              </a:spcAft>
              <a:buClr>
                <a:schemeClr val="dk1"/>
              </a:buClr>
              <a:buSzPts val="2400"/>
              <a:buChar char="–"/>
              <a:defRPr sz="1600"/>
            </a:lvl2pPr>
            <a:lvl3pPr marL="1371600" lvl="2" indent="-355600" algn="l">
              <a:lnSpc>
                <a:spcPct val="100000"/>
              </a:lnSpc>
              <a:spcBef>
                <a:spcPts val="267"/>
              </a:spcBef>
              <a:spcAft>
                <a:spcPts val="0"/>
              </a:spcAft>
              <a:buClr>
                <a:schemeClr val="dk1"/>
              </a:buClr>
              <a:buSzPts val="2000"/>
              <a:buChar char="•"/>
              <a:defRPr sz="1333"/>
            </a:lvl3pPr>
            <a:lvl4pPr marL="1828800" lvl="3" indent="-342900" algn="l">
              <a:lnSpc>
                <a:spcPct val="100000"/>
              </a:lnSpc>
              <a:spcBef>
                <a:spcPts val="240"/>
              </a:spcBef>
              <a:spcAft>
                <a:spcPts val="0"/>
              </a:spcAft>
              <a:buClr>
                <a:schemeClr val="dk1"/>
              </a:buClr>
              <a:buSzPts val="1800"/>
              <a:buChar char="–"/>
              <a:defRPr sz="1200"/>
            </a:lvl4pPr>
            <a:lvl5pPr marL="2286000" lvl="4" indent="-342900" algn="l">
              <a:lnSpc>
                <a:spcPct val="100000"/>
              </a:lnSpc>
              <a:spcBef>
                <a:spcPts val="240"/>
              </a:spcBef>
              <a:spcAft>
                <a:spcPts val="0"/>
              </a:spcAft>
              <a:buClr>
                <a:schemeClr val="dk1"/>
              </a:buClr>
              <a:buSzPts val="1800"/>
              <a:buChar char="»"/>
              <a:defRPr sz="1200"/>
            </a:lvl5pPr>
            <a:lvl6pPr marL="2743200" lvl="5" indent="-342900" algn="l">
              <a:lnSpc>
                <a:spcPct val="100000"/>
              </a:lnSpc>
              <a:spcBef>
                <a:spcPts val="240"/>
              </a:spcBef>
              <a:spcAft>
                <a:spcPts val="0"/>
              </a:spcAft>
              <a:buClr>
                <a:schemeClr val="dk1"/>
              </a:buClr>
              <a:buSzPts val="1800"/>
              <a:buChar char="•"/>
              <a:defRPr sz="1200"/>
            </a:lvl6pPr>
            <a:lvl7pPr marL="3200400" lvl="6" indent="-342900" algn="l">
              <a:lnSpc>
                <a:spcPct val="100000"/>
              </a:lnSpc>
              <a:spcBef>
                <a:spcPts val="240"/>
              </a:spcBef>
              <a:spcAft>
                <a:spcPts val="0"/>
              </a:spcAft>
              <a:buClr>
                <a:schemeClr val="dk1"/>
              </a:buClr>
              <a:buSzPts val="1800"/>
              <a:buChar char="•"/>
              <a:defRPr sz="1200"/>
            </a:lvl7pPr>
            <a:lvl8pPr marL="3657600" lvl="7" indent="-342900" algn="l">
              <a:lnSpc>
                <a:spcPct val="100000"/>
              </a:lnSpc>
              <a:spcBef>
                <a:spcPts val="240"/>
              </a:spcBef>
              <a:spcAft>
                <a:spcPts val="0"/>
              </a:spcAft>
              <a:buClr>
                <a:schemeClr val="dk1"/>
              </a:buClr>
              <a:buSzPts val="1800"/>
              <a:buChar char="•"/>
              <a:defRPr sz="1200"/>
            </a:lvl8pPr>
            <a:lvl9pPr marL="4114800" lvl="8" indent="-342900" algn="l">
              <a:lnSpc>
                <a:spcPct val="100000"/>
              </a:lnSpc>
              <a:spcBef>
                <a:spcPts val="240"/>
              </a:spcBef>
              <a:spcAft>
                <a:spcPts val="0"/>
              </a:spcAft>
              <a:buClr>
                <a:schemeClr val="dk1"/>
              </a:buClr>
              <a:buSzPts val="1800"/>
              <a:buChar char="•"/>
              <a:defRPr sz="1200"/>
            </a:lvl9pPr>
          </a:lstStyle>
          <a:p>
            <a:endParaRPr/>
          </a:p>
        </p:txBody>
      </p:sp>
      <p:sp>
        <p:nvSpPr>
          <p:cNvPr id="35" name="Google Shape;35;p1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6" name="Google Shape;36;p1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37" name="Google Shape;37;p1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15"/>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5"/>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20"/>
              </a:spcBef>
              <a:spcAft>
                <a:spcPts val="0"/>
              </a:spcAft>
              <a:buClr>
                <a:schemeClr val="dk1"/>
              </a:buClr>
              <a:buSzPts val="2400"/>
              <a:buNone/>
              <a:defRPr sz="1600" b="1"/>
            </a:lvl1pPr>
            <a:lvl2pPr marL="914400" lvl="1" indent="-228600" algn="l">
              <a:lnSpc>
                <a:spcPct val="100000"/>
              </a:lnSpc>
              <a:spcBef>
                <a:spcPts val="267"/>
              </a:spcBef>
              <a:spcAft>
                <a:spcPts val="0"/>
              </a:spcAft>
              <a:buClr>
                <a:schemeClr val="dk1"/>
              </a:buClr>
              <a:buSzPts val="2000"/>
              <a:buNone/>
              <a:defRPr sz="1333" b="1"/>
            </a:lvl2pPr>
            <a:lvl3pPr marL="1371600" lvl="2" indent="-228600" algn="l">
              <a:lnSpc>
                <a:spcPct val="100000"/>
              </a:lnSpc>
              <a:spcBef>
                <a:spcPts val="240"/>
              </a:spcBef>
              <a:spcAft>
                <a:spcPts val="0"/>
              </a:spcAft>
              <a:buClr>
                <a:schemeClr val="dk1"/>
              </a:buClr>
              <a:buSzPts val="1800"/>
              <a:buNone/>
              <a:defRPr sz="1200" b="1"/>
            </a:lvl3pPr>
            <a:lvl4pPr marL="1828800" lvl="3" indent="-228600" algn="l">
              <a:lnSpc>
                <a:spcPct val="100000"/>
              </a:lnSpc>
              <a:spcBef>
                <a:spcPts val="213"/>
              </a:spcBef>
              <a:spcAft>
                <a:spcPts val="0"/>
              </a:spcAft>
              <a:buClr>
                <a:schemeClr val="dk1"/>
              </a:buClr>
              <a:buSzPts val="1600"/>
              <a:buNone/>
              <a:defRPr sz="1067" b="1"/>
            </a:lvl4pPr>
            <a:lvl5pPr marL="2286000" lvl="4" indent="-228600" algn="l">
              <a:lnSpc>
                <a:spcPct val="100000"/>
              </a:lnSpc>
              <a:spcBef>
                <a:spcPts val="213"/>
              </a:spcBef>
              <a:spcAft>
                <a:spcPts val="0"/>
              </a:spcAft>
              <a:buClr>
                <a:schemeClr val="dk1"/>
              </a:buClr>
              <a:buSzPts val="1600"/>
              <a:buNone/>
              <a:defRPr sz="1067" b="1"/>
            </a:lvl5pPr>
            <a:lvl6pPr marL="2743200" lvl="5" indent="-228600" algn="l">
              <a:lnSpc>
                <a:spcPct val="100000"/>
              </a:lnSpc>
              <a:spcBef>
                <a:spcPts val="213"/>
              </a:spcBef>
              <a:spcAft>
                <a:spcPts val="0"/>
              </a:spcAft>
              <a:buClr>
                <a:schemeClr val="dk1"/>
              </a:buClr>
              <a:buSzPts val="1600"/>
              <a:buNone/>
              <a:defRPr sz="1067" b="1"/>
            </a:lvl6pPr>
            <a:lvl7pPr marL="3200400" lvl="6" indent="-228600" algn="l">
              <a:lnSpc>
                <a:spcPct val="100000"/>
              </a:lnSpc>
              <a:spcBef>
                <a:spcPts val="213"/>
              </a:spcBef>
              <a:spcAft>
                <a:spcPts val="0"/>
              </a:spcAft>
              <a:buClr>
                <a:schemeClr val="dk1"/>
              </a:buClr>
              <a:buSzPts val="1600"/>
              <a:buNone/>
              <a:defRPr sz="1067" b="1"/>
            </a:lvl7pPr>
            <a:lvl8pPr marL="3657600" lvl="7" indent="-228600" algn="l">
              <a:lnSpc>
                <a:spcPct val="100000"/>
              </a:lnSpc>
              <a:spcBef>
                <a:spcPts val="213"/>
              </a:spcBef>
              <a:spcAft>
                <a:spcPts val="0"/>
              </a:spcAft>
              <a:buClr>
                <a:schemeClr val="dk1"/>
              </a:buClr>
              <a:buSzPts val="1600"/>
              <a:buNone/>
              <a:defRPr sz="1067" b="1"/>
            </a:lvl8pPr>
            <a:lvl9pPr marL="4114800" lvl="8" indent="-228600" algn="l">
              <a:lnSpc>
                <a:spcPct val="100000"/>
              </a:lnSpc>
              <a:spcBef>
                <a:spcPts val="213"/>
              </a:spcBef>
              <a:spcAft>
                <a:spcPts val="0"/>
              </a:spcAft>
              <a:buClr>
                <a:schemeClr val="dk1"/>
              </a:buClr>
              <a:buSzPts val="1600"/>
              <a:buNone/>
              <a:defRPr sz="1067" b="1"/>
            </a:lvl9pPr>
          </a:lstStyle>
          <a:p>
            <a:endParaRPr/>
          </a:p>
        </p:txBody>
      </p:sp>
      <p:sp>
        <p:nvSpPr>
          <p:cNvPr id="41" name="Google Shape;41;p15"/>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320"/>
              </a:spcBef>
              <a:spcAft>
                <a:spcPts val="0"/>
              </a:spcAft>
              <a:buClr>
                <a:schemeClr val="dk1"/>
              </a:buClr>
              <a:buSzPts val="2400"/>
              <a:buChar char="•"/>
              <a:defRPr sz="1600"/>
            </a:lvl1pPr>
            <a:lvl2pPr marL="914400" lvl="1" indent="-355600" algn="l">
              <a:lnSpc>
                <a:spcPct val="100000"/>
              </a:lnSpc>
              <a:spcBef>
                <a:spcPts val="267"/>
              </a:spcBef>
              <a:spcAft>
                <a:spcPts val="0"/>
              </a:spcAft>
              <a:buClr>
                <a:schemeClr val="dk1"/>
              </a:buClr>
              <a:buSzPts val="2000"/>
              <a:buChar char="–"/>
              <a:defRPr sz="1333"/>
            </a:lvl2pPr>
            <a:lvl3pPr marL="1371600" lvl="2" indent="-342900" algn="l">
              <a:lnSpc>
                <a:spcPct val="100000"/>
              </a:lnSpc>
              <a:spcBef>
                <a:spcPts val="240"/>
              </a:spcBef>
              <a:spcAft>
                <a:spcPts val="0"/>
              </a:spcAft>
              <a:buClr>
                <a:schemeClr val="dk1"/>
              </a:buClr>
              <a:buSzPts val="1800"/>
              <a:buChar char="•"/>
              <a:defRPr sz="1200"/>
            </a:lvl3pPr>
            <a:lvl4pPr marL="1828800" lvl="3" indent="-330200" algn="l">
              <a:lnSpc>
                <a:spcPct val="100000"/>
              </a:lnSpc>
              <a:spcBef>
                <a:spcPts val="213"/>
              </a:spcBef>
              <a:spcAft>
                <a:spcPts val="0"/>
              </a:spcAft>
              <a:buClr>
                <a:schemeClr val="dk1"/>
              </a:buClr>
              <a:buSzPts val="1600"/>
              <a:buChar char="–"/>
              <a:defRPr sz="1067"/>
            </a:lvl4pPr>
            <a:lvl5pPr marL="2286000" lvl="4" indent="-330200" algn="l">
              <a:lnSpc>
                <a:spcPct val="100000"/>
              </a:lnSpc>
              <a:spcBef>
                <a:spcPts val="213"/>
              </a:spcBef>
              <a:spcAft>
                <a:spcPts val="0"/>
              </a:spcAft>
              <a:buClr>
                <a:schemeClr val="dk1"/>
              </a:buClr>
              <a:buSzPts val="1600"/>
              <a:buChar char="»"/>
              <a:defRPr sz="1067"/>
            </a:lvl5pPr>
            <a:lvl6pPr marL="2743200" lvl="5" indent="-330200" algn="l">
              <a:lnSpc>
                <a:spcPct val="100000"/>
              </a:lnSpc>
              <a:spcBef>
                <a:spcPts val="213"/>
              </a:spcBef>
              <a:spcAft>
                <a:spcPts val="0"/>
              </a:spcAft>
              <a:buClr>
                <a:schemeClr val="dk1"/>
              </a:buClr>
              <a:buSzPts val="1600"/>
              <a:buChar char="•"/>
              <a:defRPr sz="1067"/>
            </a:lvl6pPr>
            <a:lvl7pPr marL="3200400" lvl="6" indent="-330200" algn="l">
              <a:lnSpc>
                <a:spcPct val="100000"/>
              </a:lnSpc>
              <a:spcBef>
                <a:spcPts val="213"/>
              </a:spcBef>
              <a:spcAft>
                <a:spcPts val="0"/>
              </a:spcAft>
              <a:buClr>
                <a:schemeClr val="dk1"/>
              </a:buClr>
              <a:buSzPts val="1600"/>
              <a:buChar char="•"/>
              <a:defRPr sz="1067"/>
            </a:lvl7pPr>
            <a:lvl8pPr marL="3657600" lvl="7" indent="-330200" algn="l">
              <a:lnSpc>
                <a:spcPct val="100000"/>
              </a:lnSpc>
              <a:spcBef>
                <a:spcPts val="213"/>
              </a:spcBef>
              <a:spcAft>
                <a:spcPts val="0"/>
              </a:spcAft>
              <a:buClr>
                <a:schemeClr val="dk1"/>
              </a:buClr>
              <a:buSzPts val="1600"/>
              <a:buChar char="•"/>
              <a:defRPr sz="1067"/>
            </a:lvl8pPr>
            <a:lvl9pPr marL="4114800" lvl="8" indent="-330200" algn="l">
              <a:lnSpc>
                <a:spcPct val="100000"/>
              </a:lnSpc>
              <a:spcBef>
                <a:spcPts val="213"/>
              </a:spcBef>
              <a:spcAft>
                <a:spcPts val="0"/>
              </a:spcAft>
              <a:buClr>
                <a:schemeClr val="dk1"/>
              </a:buClr>
              <a:buSzPts val="1600"/>
              <a:buChar char="•"/>
              <a:defRPr sz="1067"/>
            </a:lvl9pPr>
          </a:lstStyle>
          <a:p>
            <a:endParaRPr/>
          </a:p>
        </p:txBody>
      </p:sp>
      <p:sp>
        <p:nvSpPr>
          <p:cNvPr id="42" name="Google Shape;42;p15"/>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20"/>
              </a:spcBef>
              <a:spcAft>
                <a:spcPts val="0"/>
              </a:spcAft>
              <a:buClr>
                <a:schemeClr val="dk1"/>
              </a:buClr>
              <a:buSzPts val="2400"/>
              <a:buNone/>
              <a:defRPr sz="1600" b="1"/>
            </a:lvl1pPr>
            <a:lvl2pPr marL="914400" lvl="1" indent="-228600" algn="l">
              <a:lnSpc>
                <a:spcPct val="100000"/>
              </a:lnSpc>
              <a:spcBef>
                <a:spcPts val="267"/>
              </a:spcBef>
              <a:spcAft>
                <a:spcPts val="0"/>
              </a:spcAft>
              <a:buClr>
                <a:schemeClr val="dk1"/>
              </a:buClr>
              <a:buSzPts val="2000"/>
              <a:buNone/>
              <a:defRPr sz="1333" b="1"/>
            </a:lvl2pPr>
            <a:lvl3pPr marL="1371600" lvl="2" indent="-228600" algn="l">
              <a:lnSpc>
                <a:spcPct val="100000"/>
              </a:lnSpc>
              <a:spcBef>
                <a:spcPts val="240"/>
              </a:spcBef>
              <a:spcAft>
                <a:spcPts val="0"/>
              </a:spcAft>
              <a:buClr>
                <a:schemeClr val="dk1"/>
              </a:buClr>
              <a:buSzPts val="1800"/>
              <a:buNone/>
              <a:defRPr sz="1200" b="1"/>
            </a:lvl3pPr>
            <a:lvl4pPr marL="1828800" lvl="3" indent="-228600" algn="l">
              <a:lnSpc>
                <a:spcPct val="100000"/>
              </a:lnSpc>
              <a:spcBef>
                <a:spcPts val="213"/>
              </a:spcBef>
              <a:spcAft>
                <a:spcPts val="0"/>
              </a:spcAft>
              <a:buClr>
                <a:schemeClr val="dk1"/>
              </a:buClr>
              <a:buSzPts val="1600"/>
              <a:buNone/>
              <a:defRPr sz="1067" b="1"/>
            </a:lvl4pPr>
            <a:lvl5pPr marL="2286000" lvl="4" indent="-228600" algn="l">
              <a:lnSpc>
                <a:spcPct val="100000"/>
              </a:lnSpc>
              <a:spcBef>
                <a:spcPts val="213"/>
              </a:spcBef>
              <a:spcAft>
                <a:spcPts val="0"/>
              </a:spcAft>
              <a:buClr>
                <a:schemeClr val="dk1"/>
              </a:buClr>
              <a:buSzPts val="1600"/>
              <a:buNone/>
              <a:defRPr sz="1067" b="1"/>
            </a:lvl5pPr>
            <a:lvl6pPr marL="2743200" lvl="5" indent="-228600" algn="l">
              <a:lnSpc>
                <a:spcPct val="100000"/>
              </a:lnSpc>
              <a:spcBef>
                <a:spcPts val="213"/>
              </a:spcBef>
              <a:spcAft>
                <a:spcPts val="0"/>
              </a:spcAft>
              <a:buClr>
                <a:schemeClr val="dk1"/>
              </a:buClr>
              <a:buSzPts val="1600"/>
              <a:buNone/>
              <a:defRPr sz="1067" b="1"/>
            </a:lvl6pPr>
            <a:lvl7pPr marL="3200400" lvl="6" indent="-228600" algn="l">
              <a:lnSpc>
                <a:spcPct val="100000"/>
              </a:lnSpc>
              <a:spcBef>
                <a:spcPts val="213"/>
              </a:spcBef>
              <a:spcAft>
                <a:spcPts val="0"/>
              </a:spcAft>
              <a:buClr>
                <a:schemeClr val="dk1"/>
              </a:buClr>
              <a:buSzPts val="1600"/>
              <a:buNone/>
              <a:defRPr sz="1067" b="1"/>
            </a:lvl7pPr>
            <a:lvl8pPr marL="3657600" lvl="7" indent="-228600" algn="l">
              <a:lnSpc>
                <a:spcPct val="100000"/>
              </a:lnSpc>
              <a:spcBef>
                <a:spcPts val="213"/>
              </a:spcBef>
              <a:spcAft>
                <a:spcPts val="0"/>
              </a:spcAft>
              <a:buClr>
                <a:schemeClr val="dk1"/>
              </a:buClr>
              <a:buSzPts val="1600"/>
              <a:buNone/>
              <a:defRPr sz="1067" b="1"/>
            </a:lvl8pPr>
            <a:lvl9pPr marL="4114800" lvl="8" indent="-228600" algn="l">
              <a:lnSpc>
                <a:spcPct val="100000"/>
              </a:lnSpc>
              <a:spcBef>
                <a:spcPts val="213"/>
              </a:spcBef>
              <a:spcAft>
                <a:spcPts val="0"/>
              </a:spcAft>
              <a:buClr>
                <a:schemeClr val="dk1"/>
              </a:buClr>
              <a:buSzPts val="1600"/>
              <a:buNone/>
              <a:defRPr sz="1067" b="1"/>
            </a:lvl9pPr>
          </a:lstStyle>
          <a:p>
            <a:endParaRPr/>
          </a:p>
        </p:txBody>
      </p:sp>
      <p:sp>
        <p:nvSpPr>
          <p:cNvPr id="43" name="Google Shape;43;p15"/>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320"/>
              </a:spcBef>
              <a:spcAft>
                <a:spcPts val="0"/>
              </a:spcAft>
              <a:buClr>
                <a:schemeClr val="dk1"/>
              </a:buClr>
              <a:buSzPts val="2400"/>
              <a:buChar char="•"/>
              <a:defRPr sz="1600"/>
            </a:lvl1pPr>
            <a:lvl2pPr marL="914400" lvl="1" indent="-355600" algn="l">
              <a:lnSpc>
                <a:spcPct val="100000"/>
              </a:lnSpc>
              <a:spcBef>
                <a:spcPts val="267"/>
              </a:spcBef>
              <a:spcAft>
                <a:spcPts val="0"/>
              </a:spcAft>
              <a:buClr>
                <a:schemeClr val="dk1"/>
              </a:buClr>
              <a:buSzPts val="2000"/>
              <a:buChar char="–"/>
              <a:defRPr sz="1333"/>
            </a:lvl2pPr>
            <a:lvl3pPr marL="1371600" lvl="2" indent="-342900" algn="l">
              <a:lnSpc>
                <a:spcPct val="100000"/>
              </a:lnSpc>
              <a:spcBef>
                <a:spcPts val="240"/>
              </a:spcBef>
              <a:spcAft>
                <a:spcPts val="0"/>
              </a:spcAft>
              <a:buClr>
                <a:schemeClr val="dk1"/>
              </a:buClr>
              <a:buSzPts val="1800"/>
              <a:buChar char="•"/>
              <a:defRPr sz="1200"/>
            </a:lvl3pPr>
            <a:lvl4pPr marL="1828800" lvl="3" indent="-330200" algn="l">
              <a:lnSpc>
                <a:spcPct val="100000"/>
              </a:lnSpc>
              <a:spcBef>
                <a:spcPts val="213"/>
              </a:spcBef>
              <a:spcAft>
                <a:spcPts val="0"/>
              </a:spcAft>
              <a:buClr>
                <a:schemeClr val="dk1"/>
              </a:buClr>
              <a:buSzPts val="1600"/>
              <a:buChar char="–"/>
              <a:defRPr sz="1067"/>
            </a:lvl4pPr>
            <a:lvl5pPr marL="2286000" lvl="4" indent="-330200" algn="l">
              <a:lnSpc>
                <a:spcPct val="100000"/>
              </a:lnSpc>
              <a:spcBef>
                <a:spcPts val="213"/>
              </a:spcBef>
              <a:spcAft>
                <a:spcPts val="0"/>
              </a:spcAft>
              <a:buClr>
                <a:schemeClr val="dk1"/>
              </a:buClr>
              <a:buSzPts val="1600"/>
              <a:buChar char="»"/>
              <a:defRPr sz="1067"/>
            </a:lvl5pPr>
            <a:lvl6pPr marL="2743200" lvl="5" indent="-330200" algn="l">
              <a:lnSpc>
                <a:spcPct val="100000"/>
              </a:lnSpc>
              <a:spcBef>
                <a:spcPts val="213"/>
              </a:spcBef>
              <a:spcAft>
                <a:spcPts val="0"/>
              </a:spcAft>
              <a:buClr>
                <a:schemeClr val="dk1"/>
              </a:buClr>
              <a:buSzPts val="1600"/>
              <a:buChar char="•"/>
              <a:defRPr sz="1067"/>
            </a:lvl6pPr>
            <a:lvl7pPr marL="3200400" lvl="6" indent="-330200" algn="l">
              <a:lnSpc>
                <a:spcPct val="100000"/>
              </a:lnSpc>
              <a:spcBef>
                <a:spcPts val="213"/>
              </a:spcBef>
              <a:spcAft>
                <a:spcPts val="0"/>
              </a:spcAft>
              <a:buClr>
                <a:schemeClr val="dk1"/>
              </a:buClr>
              <a:buSzPts val="1600"/>
              <a:buChar char="•"/>
              <a:defRPr sz="1067"/>
            </a:lvl7pPr>
            <a:lvl8pPr marL="3657600" lvl="7" indent="-330200" algn="l">
              <a:lnSpc>
                <a:spcPct val="100000"/>
              </a:lnSpc>
              <a:spcBef>
                <a:spcPts val="213"/>
              </a:spcBef>
              <a:spcAft>
                <a:spcPts val="0"/>
              </a:spcAft>
              <a:buClr>
                <a:schemeClr val="dk1"/>
              </a:buClr>
              <a:buSzPts val="1600"/>
              <a:buChar char="•"/>
              <a:defRPr sz="1067"/>
            </a:lvl8pPr>
            <a:lvl9pPr marL="4114800" lvl="8" indent="-330200" algn="l">
              <a:lnSpc>
                <a:spcPct val="100000"/>
              </a:lnSpc>
              <a:spcBef>
                <a:spcPts val="213"/>
              </a:spcBef>
              <a:spcAft>
                <a:spcPts val="0"/>
              </a:spcAft>
              <a:buClr>
                <a:schemeClr val="dk1"/>
              </a:buClr>
              <a:buSzPts val="1600"/>
              <a:buChar char="•"/>
              <a:defRPr sz="1067"/>
            </a:lvl9pPr>
          </a:lstStyle>
          <a:p>
            <a:endParaRPr/>
          </a:p>
        </p:txBody>
      </p:sp>
      <p:sp>
        <p:nvSpPr>
          <p:cNvPr id="44" name="Google Shape;44;p1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45" name="Google Shape;45;p1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46" name="Google Shape;46;p1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16"/>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50" name="Google Shape;50;p1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51" name="Google Shape;51;p1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17"/>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7"/>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427"/>
              </a:spcBef>
              <a:spcAft>
                <a:spcPts val="0"/>
              </a:spcAft>
              <a:buClr>
                <a:schemeClr val="dk1"/>
              </a:buClr>
              <a:buSzPts val="3200"/>
              <a:buChar char="•"/>
              <a:defRPr sz="2133"/>
            </a:lvl1pPr>
            <a:lvl2pPr marL="914400" lvl="1" indent="-406400" algn="l">
              <a:lnSpc>
                <a:spcPct val="100000"/>
              </a:lnSpc>
              <a:spcBef>
                <a:spcPts val="373"/>
              </a:spcBef>
              <a:spcAft>
                <a:spcPts val="0"/>
              </a:spcAft>
              <a:buClr>
                <a:schemeClr val="dk1"/>
              </a:buClr>
              <a:buSzPts val="2800"/>
              <a:buChar char="–"/>
              <a:defRPr sz="1867"/>
            </a:lvl2pPr>
            <a:lvl3pPr marL="1371600" lvl="2" indent="-381000" algn="l">
              <a:lnSpc>
                <a:spcPct val="100000"/>
              </a:lnSpc>
              <a:spcBef>
                <a:spcPts val="320"/>
              </a:spcBef>
              <a:spcAft>
                <a:spcPts val="0"/>
              </a:spcAft>
              <a:buClr>
                <a:schemeClr val="dk1"/>
              </a:buClr>
              <a:buSzPts val="2400"/>
              <a:buChar char="•"/>
              <a:defRPr sz="1600"/>
            </a:lvl3pPr>
            <a:lvl4pPr marL="1828800" lvl="3" indent="-355600" algn="l">
              <a:lnSpc>
                <a:spcPct val="100000"/>
              </a:lnSpc>
              <a:spcBef>
                <a:spcPts val="267"/>
              </a:spcBef>
              <a:spcAft>
                <a:spcPts val="0"/>
              </a:spcAft>
              <a:buClr>
                <a:schemeClr val="dk1"/>
              </a:buClr>
              <a:buSzPts val="2000"/>
              <a:buChar char="–"/>
              <a:defRPr sz="1333"/>
            </a:lvl4pPr>
            <a:lvl5pPr marL="2286000" lvl="4" indent="-355600" algn="l">
              <a:lnSpc>
                <a:spcPct val="100000"/>
              </a:lnSpc>
              <a:spcBef>
                <a:spcPts val="267"/>
              </a:spcBef>
              <a:spcAft>
                <a:spcPts val="0"/>
              </a:spcAft>
              <a:buClr>
                <a:schemeClr val="dk1"/>
              </a:buClr>
              <a:buSzPts val="2000"/>
              <a:buChar char="»"/>
              <a:defRPr sz="1333"/>
            </a:lvl5pPr>
            <a:lvl6pPr marL="2743200" lvl="5" indent="-355600" algn="l">
              <a:lnSpc>
                <a:spcPct val="100000"/>
              </a:lnSpc>
              <a:spcBef>
                <a:spcPts val="267"/>
              </a:spcBef>
              <a:spcAft>
                <a:spcPts val="0"/>
              </a:spcAft>
              <a:buClr>
                <a:schemeClr val="dk1"/>
              </a:buClr>
              <a:buSzPts val="2000"/>
              <a:buChar char="•"/>
              <a:defRPr sz="1333"/>
            </a:lvl6pPr>
            <a:lvl7pPr marL="3200400" lvl="6" indent="-355600" algn="l">
              <a:lnSpc>
                <a:spcPct val="100000"/>
              </a:lnSpc>
              <a:spcBef>
                <a:spcPts val="267"/>
              </a:spcBef>
              <a:spcAft>
                <a:spcPts val="0"/>
              </a:spcAft>
              <a:buClr>
                <a:schemeClr val="dk1"/>
              </a:buClr>
              <a:buSzPts val="2000"/>
              <a:buChar char="•"/>
              <a:defRPr sz="1333"/>
            </a:lvl7pPr>
            <a:lvl8pPr marL="3657600" lvl="7" indent="-355600" algn="l">
              <a:lnSpc>
                <a:spcPct val="100000"/>
              </a:lnSpc>
              <a:spcBef>
                <a:spcPts val="267"/>
              </a:spcBef>
              <a:spcAft>
                <a:spcPts val="0"/>
              </a:spcAft>
              <a:buClr>
                <a:schemeClr val="dk1"/>
              </a:buClr>
              <a:buSzPts val="2000"/>
              <a:buChar char="•"/>
              <a:defRPr sz="1333"/>
            </a:lvl8pPr>
            <a:lvl9pPr marL="4114800" lvl="8" indent="-355600" algn="l">
              <a:lnSpc>
                <a:spcPct val="100000"/>
              </a:lnSpc>
              <a:spcBef>
                <a:spcPts val="267"/>
              </a:spcBef>
              <a:spcAft>
                <a:spcPts val="0"/>
              </a:spcAft>
              <a:buClr>
                <a:schemeClr val="dk1"/>
              </a:buClr>
              <a:buSzPts val="2000"/>
              <a:buChar char="•"/>
              <a:defRPr sz="1333"/>
            </a:lvl9pPr>
          </a:lstStyle>
          <a:p>
            <a:endParaRPr/>
          </a:p>
        </p:txBody>
      </p:sp>
      <p:sp>
        <p:nvSpPr>
          <p:cNvPr id="55" name="Google Shape;55;p17"/>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87"/>
              </a:spcBef>
              <a:spcAft>
                <a:spcPts val="0"/>
              </a:spcAft>
              <a:buClr>
                <a:schemeClr val="dk1"/>
              </a:buClr>
              <a:buSzPts val="1400"/>
              <a:buNone/>
              <a:defRPr sz="933"/>
            </a:lvl1pPr>
            <a:lvl2pPr marL="914400" lvl="1" indent="-228600" algn="l">
              <a:lnSpc>
                <a:spcPct val="100000"/>
              </a:lnSpc>
              <a:spcBef>
                <a:spcPts val="160"/>
              </a:spcBef>
              <a:spcAft>
                <a:spcPts val="0"/>
              </a:spcAft>
              <a:buClr>
                <a:schemeClr val="dk1"/>
              </a:buClr>
              <a:buSzPts val="1200"/>
              <a:buNone/>
              <a:defRPr sz="800"/>
            </a:lvl2pPr>
            <a:lvl3pPr marL="1371600" lvl="2" indent="-228600" algn="l">
              <a:lnSpc>
                <a:spcPct val="100000"/>
              </a:lnSpc>
              <a:spcBef>
                <a:spcPts val="133"/>
              </a:spcBef>
              <a:spcAft>
                <a:spcPts val="0"/>
              </a:spcAft>
              <a:buClr>
                <a:schemeClr val="dk1"/>
              </a:buClr>
              <a:buSzPts val="1000"/>
              <a:buNone/>
              <a:defRPr sz="667"/>
            </a:lvl3pPr>
            <a:lvl4pPr marL="1828800" lvl="3" indent="-228600" algn="l">
              <a:lnSpc>
                <a:spcPct val="100000"/>
              </a:lnSpc>
              <a:spcBef>
                <a:spcPts val="120"/>
              </a:spcBef>
              <a:spcAft>
                <a:spcPts val="0"/>
              </a:spcAft>
              <a:buClr>
                <a:schemeClr val="dk1"/>
              </a:buClr>
              <a:buSzPts val="900"/>
              <a:buNone/>
              <a:defRPr sz="600"/>
            </a:lvl4pPr>
            <a:lvl5pPr marL="2286000" lvl="4" indent="-228600" algn="l">
              <a:lnSpc>
                <a:spcPct val="100000"/>
              </a:lnSpc>
              <a:spcBef>
                <a:spcPts val="120"/>
              </a:spcBef>
              <a:spcAft>
                <a:spcPts val="0"/>
              </a:spcAft>
              <a:buClr>
                <a:schemeClr val="dk1"/>
              </a:buClr>
              <a:buSzPts val="900"/>
              <a:buNone/>
              <a:defRPr sz="600"/>
            </a:lvl5pPr>
            <a:lvl6pPr marL="2743200" lvl="5" indent="-228600" algn="l">
              <a:lnSpc>
                <a:spcPct val="100000"/>
              </a:lnSpc>
              <a:spcBef>
                <a:spcPts val="120"/>
              </a:spcBef>
              <a:spcAft>
                <a:spcPts val="0"/>
              </a:spcAft>
              <a:buClr>
                <a:schemeClr val="dk1"/>
              </a:buClr>
              <a:buSzPts val="900"/>
              <a:buNone/>
              <a:defRPr sz="600"/>
            </a:lvl6pPr>
            <a:lvl7pPr marL="3200400" lvl="6" indent="-228600" algn="l">
              <a:lnSpc>
                <a:spcPct val="100000"/>
              </a:lnSpc>
              <a:spcBef>
                <a:spcPts val="120"/>
              </a:spcBef>
              <a:spcAft>
                <a:spcPts val="0"/>
              </a:spcAft>
              <a:buClr>
                <a:schemeClr val="dk1"/>
              </a:buClr>
              <a:buSzPts val="900"/>
              <a:buNone/>
              <a:defRPr sz="600"/>
            </a:lvl7pPr>
            <a:lvl8pPr marL="3657600" lvl="7" indent="-228600" algn="l">
              <a:lnSpc>
                <a:spcPct val="100000"/>
              </a:lnSpc>
              <a:spcBef>
                <a:spcPts val="120"/>
              </a:spcBef>
              <a:spcAft>
                <a:spcPts val="0"/>
              </a:spcAft>
              <a:buClr>
                <a:schemeClr val="dk1"/>
              </a:buClr>
              <a:buSzPts val="900"/>
              <a:buNone/>
              <a:defRPr sz="600"/>
            </a:lvl8pPr>
            <a:lvl9pPr marL="4114800" lvl="8" indent="-228600" algn="l">
              <a:lnSpc>
                <a:spcPct val="100000"/>
              </a:lnSpc>
              <a:spcBef>
                <a:spcPts val="120"/>
              </a:spcBef>
              <a:spcAft>
                <a:spcPts val="0"/>
              </a:spcAft>
              <a:buClr>
                <a:schemeClr val="dk1"/>
              </a:buClr>
              <a:buSzPts val="900"/>
              <a:buNone/>
              <a:defRPr sz="600"/>
            </a:lvl9pPr>
          </a:lstStyle>
          <a:p>
            <a:endParaRPr/>
          </a:p>
        </p:txBody>
      </p:sp>
      <p:sp>
        <p:nvSpPr>
          <p:cNvPr id="56" name="Google Shape;56;p1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57" name="Google Shape;57;p1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58" name="Google Shape;58;p1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18"/>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8"/>
          <p:cNvSpPr>
            <a:spLocks noGrp="1"/>
          </p:cNvSpPr>
          <p:nvPr>
            <p:ph type="pic" idx="2"/>
          </p:nvPr>
        </p:nvSpPr>
        <p:spPr>
          <a:xfrm>
            <a:off x="1194859" y="408517"/>
            <a:ext cx="3657600" cy="2743200"/>
          </a:xfrm>
          <a:prstGeom prst="rect">
            <a:avLst/>
          </a:prstGeom>
          <a:noFill/>
          <a:ln>
            <a:noFill/>
          </a:ln>
        </p:spPr>
      </p:sp>
      <p:sp>
        <p:nvSpPr>
          <p:cNvPr id="62" name="Google Shape;62;p18"/>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87"/>
              </a:spcBef>
              <a:spcAft>
                <a:spcPts val="0"/>
              </a:spcAft>
              <a:buClr>
                <a:schemeClr val="dk1"/>
              </a:buClr>
              <a:buSzPts val="1400"/>
              <a:buNone/>
              <a:defRPr sz="933"/>
            </a:lvl1pPr>
            <a:lvl2pPr marL="914400" lvl="1" indent="-228600" algn="l">
              <a:lnSpc>
                <a:spcPct val="100000"/>
              </a:lnSpc>
              <a:spcBef>
                <a:spcPts val="160"/>
              </a:spcBef>
              <a:spcAft>
                <a:spcPts val="0"/>
              </a:spcAft>
              <a:buClr>
                <a:schemeClr val="dk1"/>
              </a:buClr>
              <a:buSzPts val="1200"/>
              <a:buNone/>
              <a:defRPr sz="800"/>
            </a:lvl2pPr>
            <a:lvl3pPr marL="1371600" lvl="2" indent="-228600" algn="l">
              <a:lnSpc>
                <a:spcPct val="100000"/>
              </a:lnSpc>
              <a:spcBef>
                <a:spcPts val="133"/>
              </a:spcBef>
              <a:spcAft>
                <a:spcPts val="0"/>
              </a:spcAft>
              <a:buClr>
                <a:schemeClr val="dk1"/>
              </a:buClr>
              <a:buSzPts val="1000"/>
              <a:buNone/>
              <a:defRPr sz="667"/>
            </a:lvl3pPr>
            <a:lvl4pPr marL="1828800" lvl="3" indent="-228600" algn="l">
              <a:lnSpc>
                <a:spcPct val="100000"/>
              </a:lnSpc>
              <a:spcBef>
                <a:spcPts val="120"/>
              </a:spcBef>
              <a:spcAft>
                <a:spcPts val="0"/>
              </a:spcAft>
              <a:buClr>
                <a:schemeClr val="dk1"/>
              </a:buClr>
              <a:buSzPts val="900"/>
              <a:buNone/>
              <a:defRPr sz="600"/>
            </a:lvl4pPr>
            <a:lvl5pPr marL="2286000" lvl="4" indent="-228600" algn="l">
              <a:lnSpc>
                <a:spcPct val="100000"/>
              </a:lnSpc>
              <a:spcBef>
                <a:spcPts val="120"/>
              </a:spcBef>
              <a:spcAft>
                <a:spcPts val="0"/>
              </a:spcAft>
              <a:buClr>
                <a:schemeClr val="dk1"/>
              </a:buClr>
              <a:buSzPts val="900"/>
              <a:buNone/>
              <a:defRPr sz="600"/>
            </a:lvl5pPr>
            <a:lvl6pPr marL="2743200" lvl="5" indent="-228600" algn="l">
              <a:lnSpc>
                <a:spcPct val="100000"/>
              </a:lnSpc>
              <a:spcBef>
                <a:spcPts val="120"/>
              </a:spcBef>
              <a:spcAft>
                <a:spcPts val="0"/>
              </a:spcAft>
              <a:buClr>
                <a:schemeClr val="dk1"/>
              </a:buClr>
              <a:buSzPts val="900"/>
              <a:buNone/>
              <a:defRPr sz="600"/>
            </a:lvl6pPr>
            <a:lvl7pPr marL="3200400" lvl="6" indent="-228600" algn="l">
              <a:lnSpc>
                <a:spcPct val="100000"/>
              </a:lnSpc>
              <a:spcBef>
                <a:spcPts val="120"/>
              </a:spcBef>
              <a:spcAft>
                <a:spcPts val="0"/>
              </a:spcAft>
              <a:buClr>
                <a:schemeClr val="dk1"/>
              </a:buClr>
              <a:buSzPts val="900"/>
              <a:buNone/>
              <a:defRPr sz="600"/>
            </a:lvl7pPr>
            <a:lvl8pPr marL="3657600" lvl="7" indent="-228600" algn="l">
              <a:lnSpc>
                <a:spcPct val="100000"/>
              </a:lnSpc>
              <a:spcBef>
                <a:spcPts val="120"/>
              </a:spcBef>
              <a:spcAft>
                <a:spcPts val="0"/>
              </a:spcAft>
              <a:buClr>
                <a:schemeClr val="dk1"/>
              </a:buClr>
              <a:buSzPts val="900"/>
              <a:buNone/>
              <a:defRPr sz="600"/>
            </a:lvl8pPr>
            <a:lvl9pPr marL="4114800" lvl="8" indent="-228600" algn="l">
              <a:lnSpc>
                <a:spcPct val="100000"/>
              </a:lnSpc>
              <a:spcBef>
                <a:spcPts val="120"/>
              </a:spcBef>
              <a:spcAft>
                <a:spcPts val="0"/>
              </a:spcAft>
              <a:buClr>
                <a:schemeClr val="dk1"/>
              </a:buClr>
              <a:buSzPts val="900"/>
              <a:buNone/>
              <a:defRPr sz="600"/>
            </a:lvl9pPr>
          </a:lstStyle>
          <a:p>
            <a:endParaRPr/>
          </a:p>
        </p:txBody>
      </p:sp>
      <p:sp>
        <p:nvSpPr>
          <p:cNvPr id="63" name="Google Shape;63;p1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64" name="Google Shape;64;p1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65" name="Google Shape;65;p1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1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9"/>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69" name="Google Shape;69;p1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70" name="Google Shape;70;p1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71" name="Google Shape;71;p1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0"/>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240"/>
              </a:spcBef>
              <a:spcAft>
                <a:spcPts val="0"/>
              </a:spcAft>
              <a:buClr>
                <a:schemeClr val="dk1"/>
              </a:buClr>
              <a:buSzPts val="1800"/>
              <a:buChar char="•"/>
              <a:defRPr/>
            </a:lvl1pPr>
            <a:lvl2pPr marL="914400" lvl="1" indent="-342900" algn="l">
              <a:lnSpc>
                <a:spcPct val="100000"/>
              </a:lnSpc>
              <a:spcBef>
                <a:spcPts val="240"/>
              </a:spcBef>
              <a:spcAft>
                <a:spcPts val="0"/>
              </a:spcAft>
              <a:buClr>
                <a:schemeClr val="dk1"/>
              </a:buClr>
              <a:buSzPts val="1800"/>
              <a:buChar char="–"/>
              <a:defRPr/>
            </a:lvl2pPr>
            <a:lvl3pPr marL="1371600" lvl="2" indent="-342900" algn="l">
              <a:lnSpc>
                <a:spcPct val="100000"/>
              </a:lnSpc>
              <a:spcBef>
                <a:spcPts val="240"/>
              </a:spcBef>
              <a:spcAft>
                <a:spcPts val="0"/>
              </a:spcAft>
              <a:buClr>
                <a:schemeClr val="dk1"/>
              </a:buClr>
              <a:buSzPts val="1800"/>
              <a:buChar char="•"/>
              <a:defRPr/>
            </a:lvl3pPr>
            <a:lvl4pPr marL="1828800" lvl="3" indent="-342900" algn="l">
              <a:lnSpc>
                <a:spcPct val="100000"/>
              </a:lnSpc>
              <a:spcBef>
                <a:spcPts val="240"/>
              </a:spcBef>
              <a:spcAft>
                <a:spcPts val="0"/>
              </a:spcAft>
              <a:buClr>
                <a:schemeClr val="dk1"/>
              </a:buClr>
              <a:buSzPts val="1800"/>
              <a:buChar char="–"/>
              <a:defRPr/>
            </a:lvl4pPr>
            <a:lvl5pPr marL="2286000" lvl="4" indent="-342900" algn="l">
              <a:lnSpc>
                <a:spcPct val="100000"/>
              </a:lnSpc>
              <a:spcBef>
                <a:spcPts val="240"/>
              </a:spcBef>
              <a:spcAft>
                <a:spcPts val="0"/>
              </a:spcAft>
              <a:buClr>
                <a:schemeClr val="dk1"/>
              </a:buClr>
              <a:buSzPts val="1800"/>
              <a:buChar char="»"/>
              <a:defRPr/>
            </a:lvl5pPr>
            <a:lvl6pPr marL="2743200" lvl="5" indent="-342900" algn="l">
              <a:lnSpc>
                <a:spcPct val="100000"/>
              </a:lnSpc>
              <a:spcBef>
                <a:spcPts val="240"/>
              </a:spcBef>
              <a:spcAft>
                <a:spcPts val="0"/>
              </a:spcAft>
              <a:buClr>
                <a:schemeClr val="dk1"/>
              </a:buClr>
              <a:buSzPts val="1800"/>
              <a:buChar char="•"/>
              <a:defRPr/>
            </a:lvl6pPr>
            <a:lvl7pPr marL="3200400" lvl="6" indent="-342900" algn="l">
              <a:lnSpc>
                <a:spcPct val="100000"/>
              </a:lnSpc>
              <a:spcBef>
                <a:spcPts val="240"/>
              </a:spcBef>
              <a:spcAft>
                <a:spcPts val="0"/>
              </a:spcAft>
              <a:buClr>
                <a:schemeClr val="dk1"/>
              </a:buClr>
              <a:buSzPts val="1800"/>
              <a:buChar char="•"/>
              <a:defRPr/>
            </a:lvl7pPr>
            <a:lvl8pPr marL="3657600" lvl="7" indent="-342900" algn="l">
              <a:lnSpc>
                <a:spcPct val="100000"/>
              </a:lnSpc>
              <a:spcBef>
                <a:spcPts val="240"/>
              </a:spcBef>
              <a:spcAft>
                <a:spcPts val="0"/>
              </a:spcAft>
              <a:buClr>
                <a:schemeClr val="dk1"/>
              </a:buClr>
              <a:buSzPts val="1800"/>
              <a:buChar char="•"/>
              <a:defRPr/>
            </a:lvl8pPr>
            <a:lvl9pPr marL="4114800" lvl="8" indent="-342900" algn="l">
              <a:lnSpc>
                <a:spcPct val="100000"/>
              </a:lnSpc>
              <a:spcBef>
                <a:spcPts val="240"/>
              </a:spcBef>
              <a:spcAft>
                <a:spcPts val="0"/>
              </a:spcAft>
              <a:buClr>
                <a:schemeClr val="dk1"/>
              </a:buClr>
              <a:buSzPts val="1800"/>
              <a:buChar char="•"/>
              <a:defRPr/>
            </a:lvl9pPr>
          </a:lstStyle>
          <a:p>
            <a:endParaRPr/>
          </a:p>
        </p:txBody>
      </p:sp>
      <p:sp>
        <p:nvSpPr>
          <p:cNvPr id="75" name="Google Shape;75;p2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76" name="Google Shape;76;p2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77" name="Google Shape;77;p2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9"/>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888"/>
              </a:buClr>
              <a:buSzPts val="1400"/>
              <a:buFont typeface="Calibri"/>
              <a:buNone/>
              <a:defRPr sz="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13" name="Google Shape;13;p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888888"/>
              </a:buClr>
              <a:buSzPts val="1400"/>
              <a:buFont typeface="Calibri"/>
              <a:buNone/>
              <a:defRPr sz="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14" name="Google Shape;14;p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800"/>
              <a:buFont typeface="Calibri"/>
              <a:buNone/>
              <a:defRPr sz="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6.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hyperlink" Target="https://www.assessment.com/assessment-definition" TargetMode="External"/><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23.png"/><Relationship Id="rId12"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27.png"/><Relationship Id="rId5" Type="http://schemas.openxmlformats.org/officeDocument/2006/relationships/image" Target="../media/image4.png"/><Relationship Id="rId10"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81"/>
        <p:cNvGrpSpPr/>
        <p:nvPr/>
      </p:nvGrpSpPr>
      <p:grpSpPr>
        <a:xfrm>
          <a:off x="0" y="0"/>
          <a:ext cx="0" cy="0"/>
          <a:chOff x="0" y="0"/>
          <a:chExt cx="0" cy="0"/>
        </a:xfrm>
      </p:grpSpPr>
      <p:sp>
        <p:nvSpPr>
          <p:cNvPr id="82" name="Google Shape;82;p1"/>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83" name="Google Shape;83;p1"/>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84" name="Google Shape;84;p1"/>
          <p:cNvSpPr/>
          <p:nvPr/>
        </p:nvSpPr>
        <p:spPr>
          <a:xfrm>
            <a:off x="414021" y="408428"/>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grpSp>
        <p:nvGrpSpPr>
          <p:cNvPr id="85" name="Google Shape;85;p1"/>
          <p:cNvGrpSpPr/>
          <p:nvPr/>
        </p:nvGrpSpPr>
        <p:grpSpPr>
          <a:xfrm>
            <a:off x="10401450" y="408428"/>
            <a:ext cx="1366723" cy="660716"/>
            <a:chOff x="0" y="0"/>
            <a:chExt cx="2733445" cy="1321432"/>
          </a:xfrm>
        </p:grpSpPr>
        <p:sp>
          <p:nvSpPr>
            <p:cNvPr id="86" name="Google Shape;86;p1"/>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6">
                <a:alphaModFix/>
              </a:blip>
              <a:stretch>
                <a:fillRect/>
              </a:stretch>
            </a:blipFill>
            <a:ln>
              <a:noFill/>
            </a:ln>
          </p:spPr>
        </p:sp>
        <p:sp>
          <p:nvSpPr>
            <p:cNvPr id="87" name="Google Shape;87;p1"/>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7">
                <a:alphaModFix/>
              </a:blip>
              <a:stretch>
                <a:fillRect l="-296329" t="-1074199" r="-89958" b="-106210"/>
              </a:stretch>
            </a:blipFill>
            <a:ln>
              <a:noFill/>
            </a:ln>
          </p:spPr>
        </p:sp>
      </p:grpSp>
      <p:sp>
        <p:nvSpPr>
          <p:cNvPr id="88" name="Google Shape;88;p1"/>
          <p:cNvSpPr txBox="1"/>
          <p:nvPr/>
        </p:nvSpPr>
        <p:spPr>
          <a:xfrm>
            <a:off x="4385250" y="3012736"/>
            <a:ext cx="7520700" cy="1585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00"/>
              <a:buFont typeface="Arial"/>
              <a:buNone/>
            </a:pPr>
            <a:endParaRPr sz="3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800"/>
              <a:buFont typeface="Arial"/>
              <a:buNone/>
            </a:pPr>
            <a:r>
              <a:rPr lang="en-US" sz="4400" b="1" i="0" u="none" strike="noStrike" cap="none" dirty="0" err="1">
                <a:solidFill>
                  <a:srgbClr val="FDFEFE"/>
                </a:solidFill>
                <a:latin typeface="Poppins"/>
                <a:ea typeface="Poppins"/>
                <a:cs typeface="Poppins"/>
                <a:sym typeface="Poppins"/>
              </a:rPr>
              <a:t>Assesmen</a:t>
            </a:r>
            <a:r>
              <a:rPr lang="en-US" sz="4400" b="1" i="0" u="none" strike="noStrike" cap="none" dirty="0">
                <a:solidFill>
                  <a:srgbClr val="FDFEFE"/>
                </a:solidFill>
                <a:latin typeface="Poppins"/>
                <a:ea typeface="Poppins"/>
                <a:cs typeface="Poppins"/>
                <a:sym typeface="Poppins"/>
              </a:rPr>
              <a:t> </a:t>
            </a:r>
            <a:r>
              <a:rPr lang="en-US" sz="4400" b="1" dirty="0" err="1">
                <a:solidFill>
                  <a:srgbClr val="FDFEFE"/>
                </a:solidFill>
                <a:latin typeface="Poppins"/>
                <a:ea typeface="Poppins"/>
                <a:cs typeface="Poppins"/>
                <a:sym typeface="Poppins"/>
              </a:rPr>
              <a:t>Awal</a:t>
            </a:r>
            <a:endParaRPr sz="2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dirty="0" err="1">
                <a:solidFill>
                  <a:srgbClr val="EB9F0D"/>
                </a:solidFill>
                <a:latin typeface="Poppins"/>
                <a:ea typeface="Poppins"/>
                <a:cs typeface="Poppins"/>
                <a:sym typeface="Poppins"/>
              </a:rPr>
              <a:t>Pelatihan</a:t>
            </a:r>
            <a:r>
              <a:rPr lang="en-US" sz="2800" b="1" i="0" u="none" strike="noStrike" cap="none" dirty="0">
                <a:solidFill>
                  <a:srgbClr val="EB9F0D"/>
                </a:solidFill>
                <a:latin typeface="Poppins"/>
                <a:ea typeface="Poppins"/>
                <a:cs typeface="Poppins"/>
                <a:sym typeface="Poppins"/>
              </a:rPr>
              <a:t> </a:t>
            </a:r>
            <a:r>
              <a:rPr lang="en-US" sz="2800" b="1" i="0" u="none" strike="noStrike" cap="none" dirty="0" err="1">
                <a:solidFill>
                  <a:srgbClr val="EB9F0D"/>
                </a:solidFill>
                <a:latin typeface="Poppins"/>
                <a:ea typeface="Poppins"/>
                <a:cs typeface="Poppins"/>
                <a:sym typeface="Poppins"/>
              </a:rPr>
              <a:t>Layanan</a:t>
            </a:r>
            <a:r>
              <a:rPr lang="en-US" sz="2800" b="1" i="0" u="none" strike="noStrike" cap="none" dirty="0">
                <a:solidFill>
                  <a:srgbClr val="EB9F0D"/>
                </a:solidFill>
                <a:latin typeface="Poppins"/>
                <a:ea typeface="Poppins"/>
                <a:cs typeface="Poppins"/>
                <a:sym typeface="Poppins"/>
              </a:rPr>
              <a:t> </a:t>
            </a:r>
            <a:r>
              <a:rPr lang="en-US" sz="2800" b="1" i="0" u="none" strike="noStrike" cap="none" dirty="0" err="1">
                <a:solidFill>
                  <a:srgbClr val="EB9F0D"/>
                </a:solidFill>
                <a:latin typeface="Poppins"/>
                <a:ea typeface="Poppins"/>
                <a:cs typeface="Poppins"/>
                <a:sym typeface="Poppins"/>
              </a:rPr>
              <a:t>Dukungan</a:t>
            </a:r>
            <a:r>
              <a:rPr lang="en-US" sz="2800" b="1" i="0" u="none" strike="noStrike" cap="none" dirty="0">
                <a:solidFill>
                  <a:srgbClr val="EB9F0D"/>
                </a:solidFill>
                <a:latin typeface="Poppins"/>
                <a:ea typeface="Poppins"/>
                <a:cs typeface="Poppins"/>
                <a:sym typeface="Poppins"/>
              </a:rPr>
              <a:t> </a:t>
            </a:r>
            <a:r>
              <a:rPr lang="en-US" sz="2800" b="1" i="0" u="none" strike="noStrike" cap="none" dirty="0" err="1">
                <a:solidFill>
                  <a:srgbClr val="EB9F0D"/>
                </a:solidFill>
                <a:latin typeface="Poppins"/>
                <a:ea typeface="Poppins"/>
                <a:cs typeface="Poppins"/>
                <a:sym typeface="Poppins"/>
              </a:rPr>
              <a:t>Psikososial</a:t>
            </a:r>
            <a:endParaRPr sz="2800" b="0" i="0" u="none" strike="noStrike" cap="none" dirty="0">
              <a:solidFill>
                <a:srgbClr val="000000"/>
              </a:solidFill>
              <a:latin typeface="Arial"/>
              <a:ea typeface="Arial"/>
              <a:cs typeface="Arial"/>
              <a:sym typeface="Arial"/>
            </a:endParaRPr>
          </a:p>
        </p:txBody>
      </p:sp>
      <p:sp>
        <p:nvSpPr>
          <p:cNvPr id="89" name="Google Shape;89;p1"/>
          <p:cNvSpPr txBox="1"/>
          <p:nvPr/>
        </p:nvSpPr>
        <p:spPr>
          <a:xfrm>
            <a:off x="256854" y="704531"/>
            <a:ext cx="11784458" cy="132343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err="1">
                <a:solidFill>
                  <a:srgbClr val="F9F8F8"/>
                </a:solidFill>
                <a:latin typeface="Poppins"/>
                <a:ea typeface="Poppins"/>
                <a:cs typeface="Poppins"/>
                <a:sym typeface="Poppins"/>
              </a:rPr>
              <a:t>Pelatihan</a:t>
            </a:r>
            <a:r>
              <a:rPr lang="en-US" sz="3200" b="1" i="0" u="none" strike="noStrike" cap="none" dirty="0">
                <a:solidFill>
                  <a:srgbClr val="F9F8F8"/>
                </a:solidFill>
                <a:latin typeface="Poppins"/>
                <a:ea typeface="Poppins"/>
                <a:cs typeface="Poppins"/>
                <a:sym typeface="Poppins"/>
              </a:rPr>
              <a:t> </a:t>
            </a:r>
            <a:endParaRPr sz="3200" b="1" i="0" u="none" strike="noStrike" cap="none" dirty="0">
              <a:solidFill>
                <a:srgbClr val="F9F8F8"/>
              </a:solidFill>
              <a:latin typeface="Poppins"/>
              <a:ea typeface="Poppins"/>
              <a:cs typeface="Poppins"/>
              <a:sym typeface="Poppins"/>
            </a:endParaRPr>
          </a:p>
          <a:p>
            <a:pPr marL="0" marR="0" lvl="0" indent="0" algn="ctr" rtl="0">
              <a:lnSpc>
                <a:spcPct val="100000"/>
              </a:lnSpc>
              <a:spcBef>
                <a:spcPts val="0"/>
              </a:spcBef>
              <a:spcAft>
                <a:spcPts val="0"/>
              </a:spcAft>
              <a:buClr>
                <a:srgbClr val="000000"/>
              </a:buClr>
              <a:buSzPts val="3200"/>
              <a:buFont typeface="Arial"/>
              <a:buNone/>
            </a:pPr>
            <a:r>
              <a:rPr lang="en-US" sz="5400" b="1" i="0" u="none" strike="noStrike" cap="none" dirty="0" err="1">
                <a:solidFill>
                  <a:srgbClr val="F9F8F8"/>
                </a:solidFill>
                <a:latin typeface="Poppins"/>
                <a:ea typeface="Poppins"/>
                <a:cs typeface="Poppins"/>
                <a:sym typeface="Poppins"/>
              </a:rPr>
              <a:t>Layanan</a:t>
            </a:r>
            <a:r>
              <a:rPr lang="en-US" sz="5400" b="1" i="0" u="none" strike="noStrike" cap="none" dirty="0">
                <a:solidFill>
                  <a:srgbClr val="F9F8F8"/>
                </a:solidFill>
                <a:latin typeface="Poppins"/>
                <a:ea typeface="Poppins"/>
                <a:cs typeface="Poppins"/>
                <a:sym typeface="Poppins"/>
              </a:rPr>
              <a:t> </a:t>
            </a:r>
            <a:r>
              <a:rPr lang="en-US" sz="5400" b="1" i="0" u="none" strike="noStrike" cap="none" dirty="0" err="1">
                <a:solidFill>
                  <a:srgbClr val="F9F8F8"/>
                </a:solidFill>
                <a:latin typeface="Poppins"/>
                <a:ea typeface="Poppins"/>
                <a:cs typeface="Poppins"/>
                <a:sym typeface="Poppins"/>
              </a:rPr>
              <a:t>Dukungan</a:t>
            </a:r>
            <a:r>
              <a:rPr lang="en-US" sz="5400" b="1" i="0" u="none" strike="noStrike" cap="none" dirty="0">
                <a:solidFill>
                  <a:srgbClr val="F9F8F8"/>
                </a:solidFill>
                <a:latin typeface="Poppins"/>
                <a:ea typeface="Poppins"/>
                <a:cs typeface="Poppins"/>
                <a:sym typeface="Poppins"/>
              </a:rPr>
              <a:t> </a:t>
            </a:r>
            <a:r>
              <a:rPr lang="en-US" sz="5400" b="1" i="0" u="none" strike="noStrike" cap="none" dirty="0" err="1">
                <a:solidFill>
                  <a:srgbClr val="F9F8F8"/>
                </a:solidFill>
                <a:latin typeface="Poppins"/>
                <a:ea typeface="Poppins"/>
                <a:cs typeface="Poppins"/>
                <a:sym typeface="Poppins"/>
              </a:rPr>
              <a:t>Psikososial</a:t>
            </a:r>
            <a:endParaRPr sz="5400" b="0" i="0" u="none" strike="noStrike" cap="none" dirty="0">
              <a:solidFill>
                <a:srgbClr val="000000"/>
              </a:solidFill>
              <a:latin typeface="Arial"/>
              <a:ea typeface="Arial"/>
              <a:cs typeface="Arial"/>
              <a:sym typeface="Arial"/>
            </a:endParaRPr>
          </a:p>
        </p:txBody>
      </p:sp>
      <p:pic>
        <p:nvPicPr>
          <p:cNvPr id="90" name="Google Shape;90;p1"/>
          <p:cNvPicPr preferRelativeResize="0"/>
          <p:nvPr/>
        </p:nvPicPr>
        <p:blipFill rotWithShape="1">
          <a:blip r:embed="rId8">
            <a:alphaModFix/>
          </a:blip>
          <a:srcRect b="3717"/>
          <a:stretch/>
        </p:blipFill>
        <p:spPr>
          <a:xfrm>
            <a:off x="121025" y="3555825"/>
            <a:ext cx="5144248" cy="33021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94"/>
        <p:cNvGrpSpPr/>
        <p:nvPr/>
      </p:nvGrpSpPr>
      <p:grpSpPr>
        <a:xfrm>
          <a:off x="0" y="0"/>
          <a:ext cx="0" cy="0"/>
          <a:chOff x="0" y="0"/>
          <a:chExt cx="0" cy="0"/>
        </a:xfrm>
      </p:grpSpPr>
      <p:sp>
        <p:nvSpPr>
          <p:cNvPr id="95" name="Google Shape;95;p2"/>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96" name="Google Shape;96;p2"/>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97" name="Google Shape;97;p2"/>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grpSp>
        <p:nvGrpSpPr>
          <p:cNvPr id="98" name="Google Shape;98;p2"/>
          <p:cNvGrpSpPr/>
          <p:nvPr/>
        </p:nvGrpSpPr>
        <p:grpSpPr>
          <a:xfrm>
            <a:off x="1894114" y="1069144"/>
            <a:ext cx="8326212" cy="5011234"/>
            <a:chOff x="6084926" y="2947013"/>
            <a:chExt cx="9707749" cy="6399047"/>
          </a:xfrm>
        </p:grpSpPr>
        <p:grpSp>
          <p:nvGrpSpPr>
            <p:cNvPr id="99" name="Google Shape;99;p2"/>
            <p:cNvGrpSpPr/>
            <p:nvPr/>
          </p:nvGrpSpPr>
          <p:grpSpPr>
            <a:xfrm>
              <a:off x="6084926" y="2947013"/>
              <a:ext cx="9707749" cy="6399047"/>
              <a:chOff x="0" y="0"/>
              <a:chExt cx="12943666" cy="8532063"/>
            </a:xfrm>
          </p:grpSpPr>
          <p:sp>
            <p:nvSpPr>
              <p:cNvPr id="100" name="Google Shape;100;p2"/>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4"/>
                </a:stretch>
              </a:blipFill>
              <a:ln>
                <a:noFill/>
              </a:ln>
            </p:spPr>
          </p:sp>
          <p:sp>
            <p:nvSpPr>
              <p:cNvPr id="101" name="Google Shape;101;p2"/>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4"/>
                </a:stretch>
              </a:blipFill>
              <a:ln>
                <a:noFill/>
              </a:ln>
            </p:spPr>
          </p:sp>
        </p:grpSp>
        <p:sp>
          <p:nvSpPr>
            <p:cNvPr id="102" name="Google Shape;102;p2"/>
            <p:cNvSpPr/>
            <p:nvPr/>
          </p:nvSpPr>
          <p:spPr>
            <a:xfrm>
              <a:off x="6390106" y="3161781"/>
              <a:ext cx="9097391" cy="5617639"/>
            </a:xfrm>
            <a:custGeom>
              <a:avLst/>
              <a:gdLst/>
              <a:ahLst/>
              <a:cxnLst/>
              <a:rect l="l" t="t" r="r" b="b"/>
              <a:pathLst>
                <a:path w="9097391" h="5617639" extrusionOk="0">
                  <a:moveTo>
                    <a:pt x="0" y="0"/>
                  </a:moveTo>
                  <a:lnTo>
                    <a:pt x="9097390" y="0"/>
                  </a:lnTo>
                  <a:lnTo>
                    <a:pt x="9097390" y="5617639"/>
                  </a:lnTo>
                  <a:lnTo>
                    <a:pt x="0" y="5617639"/>
                  </a:lnTo>
                  <a:lnTo>
                    <a:pt x="0" y="0"/>
                  </a:lnTo>
                  <a:close/>
                </a:path>
              </a:pathLst>
            </a:custGeom>
            <a:blipFill rotWithShape="1">
              <a:blip r:embed="rId8">
                <a:alphaModFix/>
              </a:blip>
              <a:stretch>
                <a:fillRect/>
              </a:stretch>
            </a:blipFill>
            <a:ln>
              <a:noFill/>
            </a:ln>
          </p:spPr>
        </p:sp>
      </p:grpSp>
      <p:sp>
        <p:nvSpPr>
          <p:cNvPr id="103" name="Google Shape;103;p2"/>
          <p:cNvSpPr txBox="1"/>
          <p:nvPr/>
        </p:nvSpPr>
        <p:spPr>
          <a:xfrm>
            <a:off x="307552" y="304124"/>
            <a:ext cx="4569248" cy="61555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F9F8F8"/>
              </a:buClr>
              <a:buSzPts val="4000"/>
              <a:buFont typeface="Poppins"/>
              <a:buNone/>
            </a:pPr>
            <a:r>
              <a:rPr lang="en-US" sz="4000" b="1" i="0" u="none" strike="noStrike" cap="none">
                <a:solidFill>
                  <a:srgbClr val="F9F8F8"/>
                </a:solidFill>
                <a:latin typeface="Poppins"/>
                <a:ea typeface="Poppins"/>
                <a:cs typeface="Poppins"/>
                <a:sym typeface="Poppins"/>
              </a:rPr>
              <a:t>Tujuan Umum</a:t>
            </a:r>
            <a:endParaRPr sz="4000" b="0" i="0" u="none" strike="noStrike" cap="none">
              <a:solidFill>
                <a:schemeClr val="dk1"/>
              </a:solidFill>
              <a:latin typeface="Arial"/>
              <a:ea typeface="Arial"/>
              <a:cs typeface="Arial"/>
              <a:sym typeface="Arial"/>
            </a:endParaRPr>
          </a:p>
        </p:txBody>
      </p:sp>
      <p:grpSp>
        <p:nvGrpSpPr>
          <p:cNvPr id="104" name="Google Shape;104;p2"/>
          <p:cNvGrpSpPr/>
          <p:nvPr/>
        </p:nvGrpSpPr>
        <p:grpSpPr>
          <a:xfrm>
            <a:off x="10388606" y="6048838"/>
            <a:ext cx="1366723" cy="660716"/>
            <a:chOff x="0" y="0"/>
            <a:chExt cx="2733445" cy="1321432"/>
          </a:xfrm>
        </p:grpSpPr>
        <p:sp>
          <p:nvSpPr>
            <p:cNvPr id="105" name="Google Shape;105;p2"/>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106" name="Google Shape;106;p2"/>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pic>
        <p:nvPicPr>
          <p:cNvPr id="107" name="Google Shape;107;p2"/>
          <p:cNvPicPr preferRelativeResize="0"/>
          <p:nvPr/>
        </p:nvPicPr>
        <p:blipFill rotWithShape="1">
          <a:blip r:embed="rId11">
            <a:alphaModFix/>
          </a:blip>
          <a:srcRect b="14980"/>
          <a:stretch/>
        </p:blipFill>
        <p:spPr>
          <a:xfrm>
            <a:off x="125275" y="3892825"/>
            <a:ext cx="3223026" cy="2965175"/>
          </a:xfrm>
          <a:prstGeom prst="rect">
            <a:avLst/>
          </a:prstGeom>
          <a:noFill/>
          <a:ln>
            <a:noFill/>
          </a:ln>
        </p:spPr>
      </p:pic>
      <p:sp>
        <p:nvSpPr>
          <p:cNvPr id="108" name="Google Shape;108;p2"/>
          <p:cNvSpPr/>
          <p:nvPr/>
        </p:nvSpPr>
        <p:spPr>
          <a:xfrm>
            <a:off x="3048000" y="1869526"/>
            <a:ext cx="6705600" cy="3539390"/>
          </a:xfrm>
          <a:prstGeom prst="rect">
            <a:avLst/>
          </a:prstGeom>
          <a:noFill/>
          <a:ln>
            <a:noFill/>
          </a:ln>
        </p:spPr>
        <p:txBody>
          <a:bodyPr spcFirstLastPara="1" wrap="square" lIns="91425" tIns="45700" rIns="91425" bIns="45700" anchor="t" anchorCtr="0">
            <a:spAutoFit/>
          </a:bodyPr>
          <a:lstStyle/>
          <a:p>
            <a:pPr marL="0" marR="0" lvl="0" indent="0" algn="ctr" rtl="0">
              <a:lnSpc>
                <a:spcPct val="140014"/>
              </a:lnSpc>
              <a:spcBef>
                <a:spcPts val="0"/>
              </a:spcBef>
              <a:spcAft>
                <a:spcPts val="0"/>
              </a:spcAft>
              <a:buClr>
                <a:srgbClr val="000000"/>
              </a:buClr>
              <a:buSzPts val="2000"/>
              <a:buFont typeface="Arial"/>
              <a:buNone/>
            </a:pPr>
            <a:r>
              <a:rPr lang="en-US" sz="2000" b="1" i="0" u="none" strike="noStrike" cap="none" dirty="0" err="1">
                <a:solidFill>
                  <a:srgbClr val="000000"/>
                </a:solidFill>
                <a:latin typeface="Poppins"/>
                <a:ea typeface="Poppins"/>
                <a:cs typeface="Poppins"/>
                <a:sym typeface="Poppins"/>
              </a:rPr>
              <a:t>Pelatihan</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Layanan</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Dukungan</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Psikososial</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bertujuan</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untuk</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memberikan</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pengetahuan</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dan</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meningkatkan</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kapasitas</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rgbClr val="000000"/>
                </a:solidFill>
                <a:latin typeface="Poppins"/>
                <a:ea typeface="Poppins"/>
                <a:cs typeface="Poppins"/>
                <a:sym typeface="Poppins"/>
              </a:rPr>
              <a:t>peserta</a:t>
            </a:r>
            <a:r>
              <a:rPr lang="en-US" sz="2000" b="1" i="0" u="none" strike="noStrike" cap="none" dirty="0">
                <a:solidFill>
                  <a:srgbClr val="000000"/>
                </a:solidFill>
                <a:latin typeface="Poppins"/>
                <a:ea typeface="Poppins"/>
                <a:cs typeface="Poppins"/>
                <a:sym typeface="Poppins"/>
              </a:rPr>
              <a:t> agar </a:t>
            </a:r>
            <a:r>
              <a:rPr lang="en-US" sz="2000" b="1" i="0" u="none" strike="noStrike" cap="none" dirty="0" err="1">
                <a:solidFill>
                  <a:srgbClr val="000000"/>
                </a:solidFill>
                <a:latin typeface="Poppins"/>
                <a:ea typeface="Poppins"/>
                <a:cs typeface="Poppins"/>
                <a:sym typeface="Poppins"/>
              </a:rPr>
              <a:t>mampu</a:t>
            </a:r>
            <a:r>
              <a:rPr lang="en-US" sz="2000" b="1" i="0" u="none" strike="noStrike" cap="none" dirty="0">
                <a:solidFill>
                  <a:srgbClr val="000000"/>
                </a:solidFill>
                <a:latin typeface="Poppins"/>
                <a:ea typeface="Poppins"/>
                <a:cs typeface="Poppins"/>
                <a:sym typeface="Poppins"/>
              </a:rPr>
              <a:t> </a:t>
            </a:r>
            <a:r>
              <a:rPr lang="en-US" sz="2000" b="1" i="0" u="none" strike="noStrike" cap="none" dirty="0" err="1">
                <a:solidFill>
                  <a:schemeClr val="tx1"/>
                </a:solidFill>
                <a:latin typeface="Poppins"/>
                <a:ea typeface="Poppins"/>
                <a:cs typeface="Poppins"/>
                <a:sym typeface="Poppins"/>
              </a:rPr>
              <a:t>menjaga</a:t>
            </a:r>
            <a:r>
              <a:rPr lang="en-US" sz="2000" b="1" i="0" u="none" strike="noStrike" cap="none" dirty="0">
                <a:solidFill>
                  <a:schemeClr val="tx1"/>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keberfungsian</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diri</a:t>
            </a:r>
            <a:r>
              <a:rPr lang="en-US" sz="2000" b="1" i="0" u="none" strike="noStrike" cap="none" dirty="0">
                <a:solidFill>
                  <a:schemeClr val="tx1"/>
                </a:solidFill>
                <a:latin typeface="Poppins"/>
                <a:ea typeface="Poppins"/>
                <a:cs typeface="Poppins"/>
                <a:sym typeface="Poppins"/>
              </a:rPr>
              <a:t>, </a:t>
            </a:r>
            <a:r>
              <a:rPr lang="en-US" sz="2000" b="1" i="0" u="none" strike="noStrike" cap="none" dirty="0" err="1">
                <a:solidFill>
                  <a:schemeClr val="tx1"/>
                </a:solidFill>
                <a:latin typeface="Poppins"/>
                <a:ea typeface="Poppins"/>
                <a:cs typeface="Poppins"/>
                <a:sym typeface="Poppins"/>
              </a:rPr>
              <a:t>menciptakan</a:t>
            </a:r>
            <a:r>
              <a:rPr lang="en-US" sz="2000" b="1" i="0" u="none" strike="noStrike" cap="none" dirty="0">
                <a:solidFill>
                  <a:schemeClr val="tx1"/>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lingkungan</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belajar</a:t>
            </a:r>
            <a:r>
              <a:rPr lang="en-US" sz="2000" b="1" i="0" u="none" strike="noStrike" cap="none" dirty="0">
                <a:solidFill>
                  <a:srgbClr val="FF0000"/>
                </a:solidFill>
                <a:latin typeface="Poppins"/>
                <a:ea typeface="Poppins"/>
                <a:cs typeface="Poppins"/>
                <a:sym typeface="Poppins"/>
              </a:rPr>
              <a:t> yang </a:t>
            </a:r>
            <a:r>
              <a:rPr lang="en-US" sz="2000" b="1" i="0" u="none" strike="noStrike" cap="none" dirty="0" err="1">
                <a:solidFill>
                  <a:srgbClr val="FF0000"/>
                </a:solidFill>
                <a:latin typeface="Poppins"/>
                <a:ea typeface="Poppins"/>
                <a:cs typeface="Poppins"/>
                <a:sym typeface="Poppins"/>
              </a:rPr>
              <a:t>aman</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dan</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kondusif</a:t>
            </a:r>
            <a:r>
              <a:rPr lang="en-US" sz="2000" b="1" i="0" u="none" strike="noStrike" cap="none" dirty="0">
                <a:solidFill>
                  <a:schemeClr val="tx1"/>
                </a:solidFill>
                <a:latin typeface="Poppins"/>
                <a:ea typeface="Poppins"/>
                <a:cs typeface="Poppins"/>
                <a:sym typeface="Poppins"/>
              </a:rPr>
              <a:t>, </a:t>
            </a:r>
            <a:r>
              <a:rPr lang="en-US" sz="2000" b="1" i="0" u="none" strike="noStrike" cap="none" dirty="0" err="1">
                <a:solidFill>
                  <a:schemeClr val="tx1"/>
                </a:solidFill>
                <a:latin typeface="Poppins"/>
                <a:ea typeface="Poppins"/>
                <a:cs typeface="Poppins"/>
                <a:sym typeface="Poppins"/>
              </a:rPr>
              <a:t>serta</a:t>
            </a:r>
            <a:r>
              <a:rPr lang="en-US" sz="2000" b="1" i="0" u="none" strike="noStrike" cap="none" dirty="0">
                <a:solidFill>
                  <a:schemeClr val="tx1"/>
                </a:solidFill>
                <a:latin typeface="Poppins"/>
                <a:ea typeface="Poppins"/>
                <a:cs typeface="Poppins"/>
                <a:sym typeface="Poppins"/>
              </a:rPr>
              <a:t> </a:t>
            </a:r>
            <a:r>
              <a:rPr lang="en-US" sz="2000" b="1" i="0" u="none" strike="noStrike" cap="none" dirty="0" err="1">
                <a:solidFill>
                  <a:schemeClr val="tx1"/>
                </a:solidFill>
                <a:latin typeface="Poppins"/>
                <a:ea typeface="Poppins"/>
                <a:cs typeface="Poppins"/>
                <a:sym typeface="Poppins"/>
              </a:rPr>
              <a:t>memberikan</a:t>
            </a:r>
            <a:r>
              <a:rPr lang="en-US" sz="2000" b="1" i="0" u="none" strike="noStrike" cap="none" dirty="0">
                <a:solidFill>
                  <a:schemeClr val="tx1"/>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dukungan</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psikososial</a:t>
            </a:r>
            <a:r>
              <a:rPr lang="en-US" sz="2000" b="1" i="0" u="none" strike="noStrike" cap="none" dirty="0">
                <a:solidFill>
                  <a:srgbClr val="FF0000"/>
                </a:solidFill>
                <a:latin typeface="Poppins"/>
                <a:ea typeface="Poppins"/>
                <a:cs typeface="Poppins"/>
                <a:sym typeface="Poppins"/>
              </a:rPr>
              <a:t> yang </a:t>
            </a:r>
            <a:r>
              <a:rPr lang="en-US" sz="2000" b="1" i="0" u="none" strike="noStrike" cap="none" dirty="0" err="1">
                <a:solidFill>
                  <a:srgbClr val="FF0000"/>
                </a:solidFill>
                <a:latin typeface="Poppins"/>
                <a:ea typeface="Poppins"/>
                <a:cs typeface="Poppins"/>
                <a:sym typeface="Poppins"/>
              </a:rPr>
              <a:t>sesuai</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panduan</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kepada</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peserta</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rgbClr val="FF0000"/>
                </a:solidFill>
                <a:latin typeface="Poppins"/>
                <a:ea typeface="Poppins"/>
                <a:cs typeface="Poppins"/>
                <a:sym typeface="Poppins"/>
              </a:rPr>
              <a:t>didik</a:t>
            </a:r>
            <a:r>
              <a:rPr lang="en-US" sz="2000" b="1" i="0" u="none" strike="noStrike" cap="none" dirty="0">
                <a:solidFill>
                  <a:srgbClr val="FF0000"/>
                </a:solidFill>
                <a:latin typeface="Poppins"/>
                <a:ea typeface="Poppins"/>
                <a:cs typeface="Poppins"/>
                <a:sym typeface="Poppins"/>
              </a:rPr>
              <a:t> </a:t>
            </a:r>
            <a:r>
              <a:rPr lang="en-US" sz="2000" b="1" i="0" u="none" strike="noStrike" cap="none" dirty="0" err="1">
                <a:solidFill>
                  <a:schemeClr val="tx1"/>
                </a:solidFill>
                <a:latin typeface="Poppins"/>
                <a:ea typeface="Poppins"/>
                <a:cs typeface="Poppins"/>
                <a:sym typeface="Poppins"/>
              </a:rPr>
              <a:t>pascabencana</a:t>
            </a:r>
            <a:r>
              <a:rPr lang="en-US" sz="2000" b="1" i="0" u="none" strike="noStrike" cap="none" dirty="0">
                <a:solidFill>
                  <a:schemeClr val="tx1"/>
                </a:solidFill>
                <a:latin typeface="Poppins"/>
                <a:ea typeface="Poppins"/>
                <a:cs typeface="Poppins"/>
                <a:sym typeface="Poppins"/>
              </a:rPr>
              <a:t>.</a:t>
            </a:r>
            <a:endParaRPr sz="1400" b="0" i="0" u="none" strike="noStrike" cap="none" dirty="0">
              <a:solidFill>
                <a:schemeClr val="tx1"/>
              </a:solidFil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112"/>
        <p:cNvGrpSpPr/>
        <p:nvPr/>
      </p:nvGrpSpPr>
      <p:grpSpPr>
        <a:xfrm>
          <a:off x="0" y="0"/>
          <a:ext cx="0" cy="0"/>
          <a:chOff x="0" y="0"/>
          <a:chExt cx="0" cy="0"/>
        </a:xfrm>
      </p:grpSpPr>
      <p:sp>
        <p:nvSpPr>
          <p:cNvPr id="113" name="Google Shape;113;p3"/>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114" name="Google Shape;114;p3"/>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115" name="Google Shape;115;p3"/>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grpSp>
        <p:nvGrpSpPr>
          <p:cNvPr id="116" name="Google Shape;116;p3"/>
          <p:cNvGrpSpPr/>
          <p:nvPr/>
        </p:nvGrpSpPr>
        <p:grpSpPr>
          <a:xfrm>
            <a:off x="10388606" y="6048838"/>
            <a:ext cx="1366723" cy="660716"/>
            <a:chOff x="0" y="0"/>
            <a:chExt cx="2733445" cy="1321432"/>
          </a:xfrm>
        </p:grpSpPr>
        <p:sp>
          <p:nvSpPr>
            <p:cNvPr id="117" name="Google Shape;117;p3"/>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6">
                <a:alphaModFix/>
              </a:blip>
              <a:stretch>
                <a:fillRect/>
              </a:stretch>
            </a:blipFill>
            <a:ln>
              <a:noFill/>
            </a:ln>
          </p:spPr>
        </p:sp>
        <p:sp>
          <p:nvSpPr>
            <p:cNvPr id="118" name="Google Shape;118;p3"/>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7">
                <a:alphaModFix/>
              </a:blip>
              <a:stretch>
                <a:fillRect l="-296329" t="-1074199" r="-89958" b="-106210"/>
              </a:stretch>
            </a:blipFill>
            <a:ln>
              <a:noFill/>
            </a:ln>
          </p:spPr>
        </p:sp>
      </p:grpSp>
      <p:sp>
        <p:nvSpPr>
          <p:cNvPr id="119" name="Google Shape;119;p3"/>
          <p:cNvSpPr txBox="1"/>
          <p:nvPr/>
        </p:nvSpPr>
        <p:spPr>
          <a:xfrm>
            <a:off x="307552" y="304124"/>
            <a:ext cx="5559848" cy="61555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F9F8F8"/>
              </a:buClr>
              <a:buSzPts val="4000"/>
              <a:buFont typeface="Poppins"/>
              <a:buNone/>
            </a:pPr>
            <a:r>
              <a:rPr lang="en-US" sz="4000" b="1" i="0" u="none" strike="noStrike" cap="none">
                <a:solidFill>
                  <a:srgbClr val="F9F8F8"/>
                </a:solidFill>
                <a:latin typeface="Poppins"/>
                <a:ea typeface="Poppins"/>
                <a:cs typeface="Poppins"/>
                <a:sym typeface="Poppins"/>
              </a:rPr>
              <a:t>Tujuan Khusus</a:t>
            </a:r>
            <a:endParaRPr sz="4000" b="0" i="0" u="none" strike="noStrike" cap="none">
              <a:solidFill>
                <a:schemeClr val="dk1"/>
              </a:solidFill>
              <a:latin typeface="Arial"/>
              <a:ea typeface="Arial"/>
              <a:cs typeface="Arial"/>
              <a:sym typeface="Arial"/>
            </a:endParaRPr>
          </a:p>
        </p:txBody>
      </p:sp>
      <p:grpSp>
        <p:nvGrpSpPr>
          <p:cNvPr id="120" name="Google Shape;120;p3"/>
          <p:cNvGrpSpPr/>
          <p:nvPr/>
        </p:nvGrpSpPr>
        <p:grpSpPr>
          <a:xfrm>
            <a:off x="1043304" y="891950"/>
            <a:ext cx="10183452" cy="5343127"/>
            <a:chOff x="1057275" y="909532"/>
            <a:chExt cx="10379982" cy="5508500"/>
          </a:xfrm>
        </p:grpSpPr>
        <p:grpSp>
          <p:nvGrpSpPr>
            <p:cNvPr id="121" name="Google Shape;121;p3"/>
            <p:cNvGrpSpPr/>
            <p:nvPr/>
          </p:nvGrpSpPr>
          <p:grpSpPr>
            <a:xfrm>
              <a:off x="1057275" y="909532"/>
              <a:ext cx="10379982" cy="5508500"/>
              <a:chOff x="0" y="0"/>
              <a:chExt cx="12943666" cy="8532063"/>
            </a:xfrm>
          </p:grpSpPr>
          <p:sp>
            <p:nvSpPr>
              <p:cNvPr id="122" name="Google Shape;122;p3"/>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8">
                  <a:alphaModFix amt="24000"/>
                </a:blip>
                <a:stretch>
                  <a:fillRect r="-14750"/>
                </a:stretch>
              </a:blipFill>
              <a:ln>
                <a:noFill/>
              </a:ln>
            </p:spPr>
          </p:sp>
          <p:sp>
            <p:nvSpPr>
              <p:cNvPr id="123" name="Google Shape;123;p3"/>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9">
                  <a:alphaModFix/>
                </a:blip>
                <a:stretch>
                  <a:fillRect r="-14750"/>
                </a:stretch>
              </a:blipFill>
              <a:ln>
                <a:noFill/>
              </a:ln>
            </p:spPr>
          </p:sp>
        </p:grpSp>
        <p:sp>
          <p:nvSpPr>
            <p:cNvPr id="124" name="Google Shape;124;p3"/>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125" name="Google Shape;125;p3"/>
          <p:cNvPicPr preferRelativeResize="0"/>
          <p:nvPr/>
        </p:nvPicPr>
        <p:blipFill rotWithShape="1">
          <a:blip r:embed="rId10">
            <a:alphaModFix/>
          </a:blip>
          <a:srcRect b="4880"/>
          <a:stretch/>
        </p:blipFill>
        <p:spPr>
          <a:xfrm>
            <a:off x="-53100" y="4525076"/>
            <a:ext cx="3679023" cy="2332925"/>
          </a:xfrm>
          <a:prstGeom prst="rect">
            <a:avLst/>
          </a:prstGeom>
          <a:noFill/>
          <a:ln>
            <a:noFill/>
          </a:ln>
        </p:spPr>
      </p:pic>
      <p:sp>
        <p:nvSpPr>
          <p:cNvPr id="126" name="Google Shape;126;p3"/>
          <p:cNvSpPr/>
          <p:nvPr/>
        </p:nvSpPr>
        <p:spPr>
          <a:xfrm>
            <a:off x="2819400" y="1416936"/>
            <a:ext cx="7995266" cy="3539430"/>
          </a:xfrm>
          <a:prstGeom prst="rect">
            <a:avLst/>
          </a:prstGeom>
          <a:noFill/>
          <a:ln>
            <a:noFill/>
          </a:ln>
        </p:spPr>
        <p:txBody>
          <a:bodyPr spcFirstLastPara="1" wrap="square" lIns="91425" tIns="45700" rIns="91425" bIns="45700" anchor="t" anchorCtr="0">
            <a:spAutoFit/>
          </a:bodyPr>
          <a:lstStyle/>
          <a:p>
            <a:pPr marL="514350" marR="0" lvl="0" indent="-514350" algn="l" rtl="0">
              <a:lnSpc>
                <a:spcPct val="100000"/>
              </a:lnSpc>
              <a:spcBef>
                <a:spcPts val="0"/>
              </a:spcBef>
              <a:spcAft>
                <a:spcPts val="0"/>
              </a:spcAft>
              <a:buClr>
                <a:srgbClr val="000000"/>
              </a:buClr>
              <a:buSzPts val="3200"/>
              <a:buFont typeface="Arial"/>
              <a:buAutoNum type="arabicPeriod"/>
            </a:pPr>
            <a:r>
              <a:rPr lang="en-US" sz="3200" b="0" i="0" u="none" strike="noStrike" cap="none">
                <a:solidFill>
                  <a:srgbClr val="000000"/>
                </a:solidFill>
                <a:latin typeface="Arial"/>
                <a:ea typeface="Arial"/>
                <a:cs typeface="Arial"/>
                <a:sym typeface="Arial"/>
              </a:rPr>
              <a:t>Mendukung pemulihan psikologis pascabencana bagi Pendidik dan Tenaga Kependidikan (PTK).</a:t>
            </a:r>
            <a:endParaRPr sz="1400" b="0" i="0" u="none" strike="noStrike" cap="none">
              <a:solidFill>
                <a:srgbClr val="000000"/>
              </a:solidFill>
              <a:latin typeface="Arial"/>
              <a:ea typeface="Arial"/>
              <a:cs typeface="Arial"/>
              <a:sym typeface="Arial"/>
            </a:endParaRPr>
          </a:p>
          <a:p>
            <a:pPr marL="514350" marR="0" lvl="0" indent="-514350" algn="l" rtl="0">
              <a:lnSpc>
                <a:spcPct val="100000"/>
              </a:lnSpc>
              <a:spcBef>
                <a:spcPts val="0"/>
              </a:spcBef>
              <a:spcAft>
                <a:spcPts val="0"/>
              </a:spcAft>
              <a:buClr>
                <a:srgbClr val="000000"/>
              </a:buClr>
              <a:buSzPts val="3200"/>
              <a:buFont typeface="Arial"/>
              <a:buAutoNum type="arabicPeriod"/>
            </a:pPr>
            <a:r>
              <a:rPr lang="en-US" sz="3200" b="0" i="0" u="none" strike="noStrike" cap="none">
                <a:solidFill>
                  <a:srgbClr val="000000"/>
                </a:solidFill>
                <a:latin typeface="Arial"/>
                <a:ea typeface="Arial"/>
                <a:cs typeface="Arial"/>
                <a:sym typeface="Arial"/>
              </a:rPr>
              <a:t>Memberikan pengetahuan dan keterampilan kepada PTK dalam memberikan layanan dukungan psikososial kepada peserta didik.</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130"/>
        <p:cNvGrpSpPr/>
        <p:nvPr/>
      </p:nvGrpSpPr>
      <p:grpSpPr>
        <a:xfrm>
          <a:off x="0" y="0"/>
          <a:ext cx="0" cy="0"/>
          <a:chOff x="0" y="0"/>
          <a:chExt cx="0" cy="0"/>
        </a:xfrm>
      </p:grpSpPr>
      <p:sp>
        <p:nvSpPr>
          <p:cNvPr id="131" name="Google Shape;131;p4"/>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132" name="Google Shape;132;p4"/>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133" name="Google Shape;133;p4"/>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grpSp>
        <p:nvGrpSpPr>
          <p:cNvPr id="134" name="Google Shape;134;p4"/>
          <p:cNvGrpSpPr/>
          <p:nvPr/>
        </p:nvGrpSpPr>
        <p:grpSpPr>
          <a:xfrm>
            <a:off x="10388606" y="6048838"/>
            <a:ext cx="1366723" cy="660716"/>
            <a:chOff x="0" y="0"/>
            <a:chExt cx="2733445" cy="1321432"/>
          </a:xfrm>
        </p:grpSpPr>
        <p:sp>
          <p:nvSpPr>
            <p:cNvPr id="135" name="Google Shape;135;p4"/>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6">
                <a:alphaModFix/>
              </a:blip>
              <a:stretch>
                <a:fillRect/>
              </a:stretch>
            </a:blipFill>
            <a:ln>
              <a:noFill/>
            </a:ln>
          </p:spPr>
        </p:sp>
        <p:sp>
          <p:nvSpPr>
            <p:cNvPr id="136" name="Google Shape;136;p4"/>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7">
                <a:alphaModFix/>
              </a:blip>
              <a:stretch>
                <a:fillRect l="-296329" t="-1074199" r="-89958" b="-106210"/>
              </a:stretch>
            </a:blipFill>
            <a:ln>
              <a:noFill/>
            </a:ln>
          </p:spPr>
        </p:sp>
      </p:grpSp>
      <p:sp>
        <p:nvSpPr>
          <p:cNvPr id="137" name="Google Shape;137;p4"/>
          <p:cNvSpPr txBox="1"/>
          <p:nvPr/>
        </p:nvSpPr>
        <p:spPr>
          <a:xfrm>
            <a:off x="307552" y="304124"/>
            <a:ext cx="9217448" cy="43088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FDFEFE"/>
                </a:solidFill>
                <a:latin typeface="Poppins"/>
                <a:ea typeface="Poppins"/>
                <a:cs typeface="Poppins"/>
                <a:sym typeface="Poppins"/>
              </a:rPr>
              <a:t>Mengapa Perlu Assesmen </a:t>
            </a:r>
            <a:r>
              <a:rPr lang="en-US" sz="2800" b="1" i="0" u="none" strike="noStrike" cap="none">
                <a:solidFill>
                  <a:srgbClr val="EB9F0D"/>
                </a:solidFill>
                <a:latin typeface="Poppins"/>
                <a:ea typeface="Poppins"/>
                <a:cs typeface="Poppins"/>
                <a:sym typeface="Poppins"/>
              </a:rPr>
              <a:t>Awal Pascabencana?</a:t>
            </a:r>
            <a:endParaRPr sz="2800" b="0" i="0" u="none" strike="noStrike" cap="none">
              <a:solidFill>
                <a:srgbClr val="000000"/>
              </a:solidFill>
              <a:latin typeface="Arial"/>
              <a:ea typeface="Arial"/>
              <a:cs typeface="Arial"/>
              <a:sym typeface="Arial"/>
            </a:endParaRPr>
          </a:p>
        </p:txBody>
      </p:sp>
      <p:grpSp>
        <p:nvGrpSpPr>
          <p:cNvPr id="138" name="Google Shape;138;p4"/>
          <p:cNvGrpSpPr/>
          <p:nvPr/>
        </p:nvGrpSpPr>
        <p:grpSpPr>
          <a:xfrm>
            <a:off x="1057275" y="941559"/>
            <a:ext cx="10183452" cy="5343127"/>
            <a:chOff x="1057275" y="909532"/>
            <a:chExt cx="10379982" cy="5508500"/>
          </a:xfrm>
        </p:grpSpPr>
        <p:grpSp>
          <p:nvGrpSpPr>
            <p:cNvPr id="139" name="Google Shape;139;p4"/>
            <p:cNvGrpSpPr/>
            <p:nvPr/>
          </p:nvGrpSpPr>
          <p:grpSpPr>
            <a:xfrm>
              <a:off x="1057275" y="909532"/>
              <a:ext cx="10379982" cy="5508500"/>
              <a:chOff x="0" y="0"/>
              <a:chExt cx="12943666" cy="8532063"/>
            </a:xfrm>
          </p:grpSpPr>
          <p:sp>
            <p:nvSpPr>
              <p:cNvPr id="140" name="Google Shape;140;p4"/>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8">
                  <a:alphaModFix amt="24000"/>
                </a:blip>
                <a:stretch>
                  <a:fillRect r="-14750"/>
                </a:stretch>
              </a:blipFill>
              <a:ln>
                <a:noFill/>
              </a:ln>
            </p:spPr>
          </p:sp>
          <p:sp>
            <p:nvSpPr>
              <p:cNvPr id="141" name="Google Shape;141;p4"/>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9">
                  <a:alphaModFix/>
                </a:blip>
                <a:stretch>
                  <a:fillRect r="-14750"/>
                </a:stretch>
              </a:blipFill>
              <a:ln>
                <a:noFill/>
              </a:ln>
            </p:spPr>
          </p:sp>
        </p:grpSp>
        <p:sp>
          <p:nvSpPr>
            <p:cNvPr id="142" name="Google Shape;142;p4"/>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143" name="Google Shape;143;p4"/>
          <p:cNvPicPr preferRelativeResize="0"/>
          <p:nvPr/>
        </p:nvPicPr>
        <p:blipFill rotWithShape="1">
          <a:blip r:embed="rId10">
            <a:alphaModFix/>
          </a:blip>
          <a:srcRect b="5660"/>
          <a:stretch/>
        </p:blipFill>
        <p:spPr>
          <a:xfrm>
            <a:off x="-53100" y="4854625"/>
            <a:ext cx="3185449" cy="2003374"/>
          </a:xfrm>
          <a:prstGeom prst="rect">
            <a:avLst/>
          </a:prstGeom>
          <a:noFill/>
          <a:ln>
            <a:noFill/>
          </a:ln>
        </p:spPr>
      </p:pic>
      <p:sp>
        <p:nvSpPr>
          <p:cNvPr id="144" name="Google Shape;144;p4"/>
          <p:cNvSpPr/>
          <p:nvPr/>
        </p:nvSpPr>
        <p:spPr>
          <a:xfrm>
            <a:off x="2355275" y="1293834"/>
            <a:ext cx="7766700" cy="37857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dirty="0" err="1">
                <a:solidFill>
                  <a:srgbClr val="000000"/>
                </a:solidFill>
                <a:latin typeface="Arial"/>
                <a:ea typeface="Arial"/>
                <a:cs typeface="Arial"/>
                <a:sym typeface="Arial"/>
              </a:rPr>
              <a:t>Bencana</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tidak</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hanya</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mengakibatkan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kerusakan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fisik</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tetapi</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juga</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berdampak</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terhadap</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kondisi</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psikologis</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sosial</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ekonomi</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dan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keberfungsian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mengajar</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pada</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pendidik</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maupun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tenaga</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kependidikan</a:t>
            </a:r>
            <a:r>
              <a:rPr lang="en-US" sz="2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dirty="0" err="1">
                <a:solidFill>
                  <a:srgbClr val="000000"/>
                </a:solidFill>
                <a:latin typeface="Arial"/>
                <a:ea typeface="Arial"/>
                <a:cs typeface="Arial"/>
                <a:sym typeface="Arial"/>
              </a:rPr>
              <a:t>Oleh</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karena</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itu</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diperlukan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asesmen</a:t>
            </a:r>
            <a:r>
              <a:rPr lang="en-US" sz="2400" b="0" i="0" u="none" strike="noStrike" cap="none" dirty="0">
                <a:solidFill>
                  <a:srgbClr val="000000"/>
                </a:solidFill>
                <a:latin typeface="Arial"/>
                <a:ea typeface="Arial"/>
                <a:cs typeface="Arial"/>
                <a:sym typeface="Arial"/>
              </a:rPr>
              <a:t> </a:t>
            </a:r>
            <a:r>
              <a:rPr lang="en-US" sz="2400" dirty="0" err="1"/>
              <a:t>awal</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untuk</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memperoleh</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gambaran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kondisi</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nyata</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sehingga</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layanan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dukungan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psikososial</a:t>
            </a:r>
            <a:r>
              <a:rPr lang="en-US" sz="2400" b="0" i="0" u="none" strike="noStrike" cap="none" dirty="0">
                <a:solidFill>
                  <a:srgbClr val="000000"/>
                </a:solidFill>
                <a:latin typeface="Arial"/>
                <a:ea typeface="Arial"/>
                <a:cs typeface="Arial"/>
                <a:sym typeface="Arial"/>
              </a:rPr>
              <a:t> yang </a:t>
            </a:r>
            <a:r>
              <a:rPr lang="en-US" sz="2400" b="0" i="0" u="none" strike="noStrike" cap="none" dirty="0" err="1">
                <a:solidFill>
                  <a:srgbClr val="000000"/>
                </a:solidFill>
                <a:latin typeface="Arial"/>
                <a:ea typeface="Arial"/>
                <a:cs typeface="Arial"/>
                <a:sym typeface="Arial"/>
              </a:rPr>
              <a:t>diberikan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untuk</a:t>
            </a:r>
            <a:r>
              <a:rPr lang="en-US" sz="2400" b="0" i="0" u="none" strike="noStrike" cap="none" dirty="0">
                <a:solidFill>
                  <a:srgbClr val="000000"/>
                </a:solidFill>
                <a:latin typeface="Arial"/>
                <a:ea typeface="Arial"/>
                <a:cs typeface="Arial"/>
                <a:sym typeface="Arial"/>
              </a:rPr>
              <a:t> PTK </a:t>
            </a:r>
            <a:r>
              <a:rPr lang="en-US" sz="2400" b="0" i="0" u="none" strike="noStrike" cap="none" dirty="0" err="1">
                <a:solidFill>
                  <a:srgbClr val="000000"/>
                </a:solidFill>
                <a:latin typeface="Arial"/>
                <a:ea typeface="Arial"/>
                <a:cs typeface="Arial"/>
                <a:sym typeface="Arial"/>
              </a:rPr>
              <a:t>dapat</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sesuai</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dengan</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kebutuhan</a:t>
            </a:r>
            <a:r>
              <a:rPr lang="en-US" sz="2400" b="0" i="0" u="none" strike="noStrike" cap="none" dirty="0">
                <a:solidFill>
                  <a:srgbClr val="000000"/>
                </a:solidFill>
                <a:latin typeface="Arial"/>
                <a:ea typeface="Arial"/>
                <a:cs typeface="Arial"/>
                <a:sym typeface="Arial"/>
              </a:rPr>
              <a:t> di </a:t>
            </a:r>
            <a:r>
              <a:rPr lang="en-US" sz="2400" b="0" i="0" u="none" strike="noStrike" cap="none" dirty="0" err="1">
                <a:solidFill>
                  <a:srgbClr val="000000"/>
                </a:solidFill>
                <a:latin typeface="Arial"/>
                <a:ea typeface="Arial"/>
                <a:cs typeface="Arial"/>
                <a:sym typeface="Arial"/>
              </a:rPr>
              <a:t>lapangan</a:t>
            </a:r>
            <a:r>
              <a:rPr lang="en-US" sz="2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148"/>
        <p:cNvGrpSpPr/>
        <p:nvPr/>
      </p:nvGrpSpPr>
      <p:grpSpPr>
        <a:xfrm>
          <a:off x="0" y="0"/>
          <a:ext cx="0" cy="0"/>
          <a:chOff x="0" y="0"/>
          <a:chExt cx="0" cy="0"/>
        </a:xfrm>
      </p:grpSpPr>
      <p:sp>
        <p:nvSpPr>
          <p:cNvPr id="149" name="Google Shape;149;p5"/>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150" name="Google Shape;150;p5"/>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151" name="Google Shape;151;p5"/>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grpSp>
        <p:nvGrpSpPr>
          <p:cNvPr id="152" name="Google Shape;152;p5"/>
          <p:cNvGrpSpPr/>
          <p:nvPr/>
        </p:nvGrpSpPr>
        <p:grpSpPr>
          <a:xfrm>
            <a:off x="10388606" y="6048838"/>
            <a:ext cx="1366723" cy="660716"/>
            <a:chOff x="0" y="0"/>
            <a:chExt cx="2733445" cy="1321432"/>
          </a:xfrm>
        </p:grpSpPr>
        <p:sp>
          <p:nvSpPr>
            <p:cNvPr id="153" name="Google Shape;153;p5"/>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6">
                <a:alphaModFix/>
              </a:blip>
              <a:stretch>
                <a:fillRect/>
              </a:stretch>
            </a:blipFill>
            <a:ln>
              <a:noFill/>
            </a:ln>
          </p:spPr>
        </p:sp>
        <p:sp>
          <p:nvSpPr>
            <p:cNvPr id="154" name="Google Shape;154;p5"/>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7">
                <a:alphaModFix/>
              </a:blip>
              <a:stretch>
                <a:fillRect l="-296329" t="-1074199" r="-89958" b="-106210"/>
              </a:stretch>
            </a:blipFill>
            <a:ln>
              <a:noFill/>
            </a:ln>
          </p:spPr>
        </p:sp>
      </p:grpSp>
      <p:sp>
        <p:nvSpPr>
          <p:cNvPr id="155" name="Google Shape;155;p5"/>
          <p:cNvSpPr txBox="1"/>
          <p:nvPr/>
        </p:nvSpPr>
        <p:spPr>
          <a:xfrm>
            <a:off x="307552" y="304124"/>
            <a:ext cx="8760248"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err="1">
                <a:solidFill>
                  <a:srgbClr val="FDFEFE"/>
                </a:solidFill>
                <a:latin typeface="Poppins"/>
                <a:ea typeface="Poppins"/>
                <a:cs typeface="Poppins"/>
                <a:sym typeface="Poppins"/>
              </a:rPr>
              <a:t>Pengertian</a:t>
            </a:r>
            <a:r>
              <a:rPr lang="en-US" sz="3600" b="1" i="0" u="none" strike="noStrike" cap="none" dirty="0">
                <a:solidFill>
                  <a:srgbClr val="EB9F0D"/>
                </a:solidFill>
                <a:latin typeface="Poppins"/>
                <a:ea typeface="Poppins"/>
                <a:cs typeface="Poppins"/>
                <a:sym typeface="Poppins"/>
              </a:rPr>
              <a:t> </a:t>
            </a:r>
            <a:r>
              <a:rPr lang="en-US" sz="3600" b="1" i="0" u="none" strike="noStrike" cap="none" dirty="0" err="1">
                <a:solidFill>
                  <a:srgbClr val="EB9F0D"/>
                </a:solidFill>
                <a:latin typeface="Poppins"/>
                <a:ea typeface="Poppins"/>
                <a:cs typeface="Poppins"/>
                <a:sym typeface="Poppins"/>
              </a:rPr>
              <a:t>Assesmen</a:t>
            </a:r>
            <a:r>
              <a:rPr lang="en-US" sz="3600" b="1" i="0" u="none" strike="noStrike" cap="none" dirty="0">
                <a:solidFill>
                  <a:srgbClr val="EB9F0D"/>
                </a:solidFill>
                <a:latin typeface="Poppins"/>
                <a:ea typeface="Poppins"/>
                <a:cs typeface="Poppins"/>
                <a:sym typeface="Poppins"/>
              </a:rPr>
              <a:t> </a:t>
            </a:r>
            <a:endParaRPr sz="3600" b="0" i="0" u="none" strike="noStrike" cap="none" dirty="0">
              <a:solidFill>
                <a:srgbClr val="000000"/>
              </a:solidFill>
              <a:latin typeface="Arial"/>
              <a:ea typeface="Arial"/>
              <a:cs typeface="Arial"/>
              <a:sym typeface="Arial"/>
            </a:endParaRPr>
          </a:p>
        </p:txBody>
      </p:sp>
      <p:grpSp>
        <p:nvGrpSpPr>
          <p:cNvPr id="156" name="Google Shape;156;p5"/>
          <p:cNvGrpSpPr/>
          <p:nvPr/>
        </p:nvGrpSpPr>
        <p:grpSpPr>
          <a:xfrm>
            <a:off x="1081535" y="858128"/>
            <a:ext cx="10183800" cy="5343245"/>
            <a:chOff x="1057275" y="909532"/>
            <a:chExt cx="10379982" cy="5508500"/>
          </a:xfrm>
        </p:grpSpPr>
        <p:grpSp>
          <p:nvGrpSpPr>
            <p:cNvPr id="157" name="Google Shape;157;p5"/>
            <p:cNvGrpSpPr/>
            <p:nvPr/>
          </p:nvGrpSpPr>
          <p:grpSpPr>
            <a:xfrm>
              <a:off x="1057275" y="909532"/>
              <a:ext cx="10379982" cy="5508500"/>
              <a:chOff x="0" y="0"/>
              <a:chExt cx="12943666" cy="8532063"/>
            </a:xfrm>
          </p:grpSpPr>
          <p:sp>
            <p:nvSpPr>
              <p:cNvPr id="158" name="Google Shape;158;p5"/>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8">
                  <a:alphaModFix amt="24000"/>
                </a:blip>
                <a:stretch>
                  <a:fillRect r="-14750"/>
                </a:stretch>
              </a:blipFill>
              <a:ln>
                <a:noFill/>
              </a:ln>
            </p:spPr>
          </p:sp>
          <p:sp>
            <p:nvSpPr>
              <p:cNvPr id="159" name="Google Shape;159;p5"/>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9">
                  <a:alphaModFix/>
                </a:blip>
                <a:stretch>
                  <a:fillRect r="-14750"/>
                </a:stretch>
              </a:blipFill>
              <a:ln>
                <a:noFill/>
              </a:ln>
            </p:spPr>
          </p:sp>
        </p:grpSp>
        <p:sp>
          <p:nvSpPr>
            <p:cNvPr id="160" name="Google Shape;160;p5"/>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161" name="Google Shape;161;p5"/>
          <p:cNvPicPr preferRelativeResize="0"/>
          <p:nvPr/>
        </p:nvPicPr>
        <p:blipFill rotWithShape="1">
          <a:blip r:embed="rId10">
            <a:alphaModFix/>
          </a:blip>
          <a:srcRect b="7390"/>
          <a:stretch/>
        </p:blipFill>
        <p:spPr>
          <a:xfrm>
            <a:off x="52925" y="4595900"/>
            <a:ext cx="3663974" cy="2262100"/>
          </a:xfrm>
          <a:prstGeom prst="rect">
            <a:avLst/>
          </a:prstGeom>
          <a:noFill/>
          <a:ln>
            <a:noFill/>
          </a:ln>
        </p:spPr>
      </p:pic>
      <p:sp>
        <p:nvSpPr>
          <p:cNvPr id="162" name="Google Shape;162;p5"/>
          <p:cNvSpPr/>
          <p:nvPr/>
        </p:nvSpPr>
        <p:spPr>
          <a:xfrm>
            <a:off x="1374025" y="1201750"/>
            <a:ext cx="9598800" cy="3747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457200" marR="0" lvl="0" indent="-393700" algn="just" rtl="0">
              <a:lnSpc>
                <a:spcPct val="100000"/>
              </a:lnSpc>
              <a:spcBef>
                <a:spcPts val="0"/>
              </a:spcBef>
              <a:spcAft>
                <a:spcPts val="0"/>
              </a:spcAft>
              <a:buClr>
                <a:schemeClr val="dk1"/>
              </a:buClr>
              <a:buSzPts val="2600"/>
              <a:buFont typeface="Arial"/>
              <a:buChar char="●"/>
            </a:pPr>
            <a:r>
              <a:rPr lang="en-US" sz="2600" b="0" i="0" u="none" strike="noStrike" cap="none">
                <a:solidFill>
                  <a:schemeClr val="dk1"/>
                </a:solidFill>
                <a:latin typeface="Arial"/>
                <a:ea typeface="Arial"/>
                <a:cs typeface="Arial"/>
                <a:sym typeface="Arial"/>
              </a:rPr>
              <a:t>Asesmen adalah proses sistematis untuk mengumpulkan, menskoring, menerjemahkan dan mengunakan data dari seseorang, kelompok, program, ataupun kondisi dengan tujuan yang ingin dicapai.</a:t>
            </a:r>
            <a:endParaRPr sz="2600" b="0" i="0" u="none" strike="noStrike" cap="none">
              <a:solidFill>
                <a:schemeClr val="dk1"/>
              </a:solidFill>
              <a:latin typeface="Arial"/>
              <a:ea typeface="Arial"/>
              <a:cs typeface="Arial"/>
              <a:sym typeface="Arial"/>
            </a:endParaRPr>
          </a:p>
          <a:p>
            <a:pPr marL="457200" marR="0" lvl="0" indent="-393700" algn="just" rtl="0">
              <a:lnSpc>
                <a:spcPct val="100000"/>
              </a:lnSpc>
              <a:spcBef>
                <a:spcPts val="1000"/>
              </a:spcBef>
              <a:spcAft>
                <a:spcPts val="0"/>
              </a:spcAft>
              <a:buClr>
                <a:schemeClr val="dk1"/>
              </a:buClr>
              <a:buSzPts val="2600"/>
              <a:buFont typeface="Arial"/>
              <a:buChar char="●"/>
            </a:pPr>
            <a:r>
              <a:rPr lang="en-US" sz="2600" b="0" i="0" u="none" strike="noStrike" cap="none">
                <a:solidFill>
                  <a:schemeClr val="dk1"/>
                </a:solidFill>
                <a:latin typeface="Arial"/>
                <a:ea typeface="Arial"/>
                <a:cs typeface="Arial"/>
                <a:sym typeface="Arial"/>
              </a:rPr>
              <a:t>Asesmen mencakup adanya observasi, wawancara, portofolio, contoh kerja, simulasi, skala, survei, demonstrasi, rekapan, ataupu berbagai sumber bukti/data yang ada.</a:t>
            </a:r>
            <a:r>
              <a:rPr lang="en-US" sz="1100" b="0" i="0" u="none" strike="noStrike" cap="none">
                <a:solidFill>
                  <a:schemeClr val="dk1"/>
                </a:solidFill>
                <a:latin typeface="Arial"/>
                <a:ea typeface="Arial"/>
                <a:cs typeface="Arial"/>
                <a:sym typeface="Arial"/>
              </a:rPr>
              <a:t> </a:t>
            </a:r>
            <a:endParaRPr sz="3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3600"/>
              <a:buFont typeface="Arial"/>
              <a:buNone/>
            </a:pPr>
            <a:r>
              <a:rPr lang="en-US" sz="3600" b="0" i="0" u="none" strike="noStrike" cap="none">
                <a:solidFill>
                  <a:srgbClr val="000000"/>
                </a:solidFill>
                <a:latin typeface="Arial"/>
                <a:ea typeface="Arial"/>
                <a:cs typeface="Arial"/>
                <a:sym typeface="Arial"/>
              </a:rPr>
              <a:t>                                                (Ferrara, 2026)</a:t>
            </a:r>
            <a:endParaRPr sz="36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166"/>
        <p:cNvGrpSpPr/>
        <p:nvPr/>
      </p:nvGrpSpPr>
      <p:grpSpPr>
        <a:xfrm>
          <a:off x="0" y="0"/>
          <a:ext cx="0" cy="0"/>
          <a:chOff x="0" y="0"/>
          <a:chExt cx="0" cy="0"/>
        </a:xfrm>
      </p:grpSpPr>
      <p:sp>
        <p:nvSpPr>
          <p:cNvPr id="167" name="Google Shape;167;p21"/>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168" name="Google Shape;168;p21"/>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169" name="Google Shape;169;p21"/>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grpSp>
        <p:nvGrpSpPr>
          <p:cNvPr id="170" name="Google Shape;170;p21"/>
          <p:cNvGrpSpPr/>
          <p:nvPr/>
        </p:nvGrpSpPr>
        <p:grpSpPr>
          <a:xfrm>
            <a:off x="10388606" y="6048838"/>
            <a:ext cx="1366723" cy="660716"/>
            <a:chOff x="0" y="0"/>
            <a:chExt cx="2733445" cy="1321432"/>
          </a:xfrm>
        </p:grpSpPr>
        <p:sp>
          <p:nvSpPr>
            <p:cNvPr id="171" name="Google Shape;171;p21"/>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6">
                <a:alphaModFix/>
              </a:blip>
              <a:stretch>
                <a:fillRect/>
              </a:stretch>
            </a:blipFill>
            <a:ln>
              <a:noFill/>
            </a:ln>
          </p:spPr>
        </p:sp>
        <p:sp>
          <p:nvSpPr>
            <p:cNvPr id="172" name="Google Shape;172;p21"/>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7">
                <a:alphaModFix/>
              </a:blip>
              <a:stretch>
                <a:fillRect l="-296329" t="-1074199" r="-89958" b="-106210"/>
              </a:stretch>
            </a:blipFill>
            <a:ln>
              <a:noFill/>
            </a:ln>
          </p:spPr>
        </p:sp>
      </p:grpSp>
      <p:sp>
        <p:nvSpPr>
          <p:cNvPr id="173" name="Google Shape;173;p21"/>
          <p:cNvSpPr txBox="1"/>
          <p:nvPr/>
        </p:nvSpPr>
        <p:spPr>
          <a:xfrm>
            <a:off x="307552" y="304124"/>
            <a:ext cx="8760248" cy="43088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dirty="0" err="1">
                <a:solidFill>
                  <a:srgbClr val="FDFEFE"/>
                </a:solidFill>
                <a:latin typeface="Poppins"/>
                <a:ea typeface="Poppins"/>
                <a:cs typeface="Poppins"/>
                <a:sym typeface="Poppins"/>
              </a:rPr>
              <a:t>Prinsip</a:t>
            </a:r>
            <a:r>
              <a:rPr lang="en-US" sz="2800" b="1" i="0" u="none" strike="noStrike" cap="none" dirty="0">
                <a:solidFill>
                  <a:srgbClr val="FDFEFE"/>
                </a:solidFill>
                <a:latin typeface="Poppins"/>
                <a:ea typeface="Poppins"/>
                <a:cs typeface="Poppins"/>
                <a:sym typeface="Poppins"/>
              </a:rPr>
              <a:t> </a:t>
            </a:r>
            <a:r>
              <a:rPr lang="en-US" sz="2800" b="1" i="0" u="none" strike="noStrike" cap="none" dirty="0" err="1">
                <a:solidFill>
                  <a:srgbClr val="FDFEFE"/>
                </a:solidFill>
                <a:latin typeface="Poppins"/>
                <a:ea typeface="Poppins"/>
                <a:cs typeface="Poppins"/>
                <a:sym typeface="Poppins"/>
              </a:rPr>
              <a:t>Pelaksanaan</a:t>
            </a:r>
            <a:r>
              <a:rPr lang="en-US" sz="2800" b="1" i="0" u="none" strike="noStrike" cap="none" dirty="0">
                <a:solidFill>
                  <a:srgbClr val="EB9F0D"/>
                </a:solidFill>
                <a:latin typeface="Poppins"/>
                <a:ea typeface="Poppins"/>
                <a:cs typeface="Poppins"/>
                <a:sym typeface="Poppins"/>
              </a:rPr>
              <a:t> </a:t>
            </a:r>
            <a:r>
              <a:rPr lang="en-US" sz="2800" b="1" i="0" u="none" strike="noStrike" cap="none" dirty="0" err="1">
                <a:solidFill>
                  <a:srgbClr val="EB9F0D"/>
                </a:solidFill>
                <a:latin typeface="Poppins"/>
                <a:ea typeface="Poppins"/>
                <a:cs typeface="Poppins"/>
                <a:sym typeface="Poppins"/>
              </a:rPr>
              <a:t>Assesmen</a:t>
            </a:r>
            <a:r>
              <a:rPr lang="en-US" sz="2800" b="1" i="0" u="none" strike="noStrike" cap="none" dirty="0">
                <a:solidFill>
                  <a:srgbClr val="EB9F0D"/>
                </a:solidFill>
                <a:latin typeface="Poppins"/>
                <a:ea typeface="Poppins"/>
                <a:cs typeface="Poppins"/>
                <a:sym typeface="Poppins"/>
              </a:rPr>
              <a:t> </a:t>
            </a:r>
            <a:r>
              <a:rPr lang="en-US" sz="2800" b="1" dirty="0" err="1">
                <a:solidFill>
                  <a:srgbClr val="EB9F0D"/>
                </a:solidFill>
                <a:latin typeface="Poppins"/>
                <a:ea typeface="Poppins"/>
                <a:cs typeface="Poppins"/>
                <a:sym typeface="Poppins"/>
              </a:rPr>
              <a:t>Awal</a:t>
            </a:r>
            <a:endParaRPr sz="2800" b="0" i="0" u="none" strike="noStrike" cap="none" dirty="0">
              <a:solidFill>
                <a:srgbClr val="000000"/>
              </a:solidFill>
              <a:latin typeface="Arial"/>
              <a:ea typeface="Arial"/>
              <a:cs typeface="Arial"/>
              <a:sym typeface="Arial"/>
            </a:endParaRPr>
          </a:p>
        </p:txBody>
      </p:sp>
      <p:grpSp>
        <p:nvGrpSpPr>
          <p:cNvPr id="174" name="Google Shape;174;p21"/>
          <p:cNvGrpSpPr/>
          <p:nvPr/>
        </p:nvGrpSpPr>
        <p:grpSpPr>
          <a:xfrm>
            <a:off x="1057275" y="941559"/>
            <a:ext cx="10183452" cy="5343127"/>
            <a:chOff x="1057275" y="909532"/>
            <a:chExt cx="10379982" cy="5508500"/>
          </a:xfrm>
        </p:grpSpPr>
        <p:grpSp>
          <p:nvGrpSpPr>
            <p:cNvPr id="175" name="Google Shape;175;p21"/>
            <p:cNvGrpSpPr/>
            <p:nvPr/>
          </p:nvGrpSpPr>
          <p:grpSpPr>
            <a:xfrm>
              <a:off x="1057275" y="909532"/>
              <a:ext cx="10379982" cy="5508500"/>
              <a:chOff x="0" y="0"/>
              <a:chExt cx="12943666" cy="8532063"/>
            </a:xfrm>
          </p:grpSpPr>
          <p:sp>
            <p:nvSpPr>
              <p:cNvPr id="176" name="Google Shape;176;p21"/>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8">
                  <a:alphaModFix amt="24000"/>
                </a:blip>
                <a:stretch>
                  <a:fillRect r="-14750"/>
                </a:stretch>
              </a:blipFill>
              <a:ln>
                <a:noFill/>
              </a:ln>
            </p:spPr>
          </p:sp>
          <p:sp>
            <p:nvSpPr>
              <p:cNvPr id="177" name="Google Shape;177;p21"/>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9">
                  <a:alphaModFix/>
                </a:blip>
                <a:stretch>
                  <a:fillRect r="-14750"/>
                </a:stretch>
              </a:blipFill>
              <a:ln>
                <a:noFill/>
              </a:ln>
            </p:spPr>
          </p:sp>
        </p:grpSp>
        <p:sp>
          <p:nvSpPr>
            <p:cNvPr id="178" name="Google Shape;178;p21"/>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179" name="Google Shape;179;p21"/>
          <p:cNvPicPr preferRelativeResize="0"/>
          <p:nvPr/>
        </p:nvPicPr>
        <p:blipFill rotWithShape="1">
          <a:blip r:embed="rId10">
            <a:alphaModFix/>
          </a:blip>
          <a:srcRect b="7390"/>
          <a:stretch/>
        </p:blipFill>
        <p:spPr>
          <a:xfrm>
            <a:off x="52925" y="4595900"/>
            <a:ext cx="3663974" cy="2262100"/>
          </a:xfrm>
          <a:prstGeom prst="rect">
            <a:avLst/>
          </a:prstGeom>
          <a:noFill/>
          <a:ln>
            <a:noFill/>
          </a:ln>
        </p:spPr>
      </p:pic>
      <p:pic>
        <p:nvPicPr>
          <p:cNvPr id="180" name="Google Shape;180;p21"/>
          <p:cNvPicPr preferRelativeResize="0"/>
          <p:nvPr/>
        </p:nvPicPr>
        <p:blipFill rotWithShape="1">
          <a:blip r:embed="rId11">
            <a:alphaModFix/>
          </a:blip>
          <a:srcRect l="36983" t="35862" r="18411" b="19770"/>
          <a:stretch/>
        </p:blipFill>
        <p:spPr>
          <a:xfrm>
            <a:off x="3716890" y="1235668"/>
            <a:ext cx="7108285" cy="454263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184"/>
        <p:cNvGrpSpPr/>
        <p:nvPr/>
      </p:nvGrpSpPr>
      <p:grpSpPr>
        <a:xfrm>
          <a:off x="0" y="0"/>
          <a:ext cx="0" cy="0"/>
          <a:chOff x="0" y="0"/>
          <a:chExt cx="0" cy="0"/>
        </a:xfrm>
      </p:grpSpPr>
      <p:sp>
        <p:nvSpPr>
          <p:cNvPr id="185" name="Google Shape;185;g3f788e97fec_0_0"/>
          <p:cNvSpPr/>
          <p:nvPr/>
        </p:nvSpPr>
        <p:spPr>
          <a:xfrm rot="5123361" flipH="1">
            <a:off x="3312177" y="-2788599"/>
            <a:ext cx="5493595" cy="11973215"/>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186" name="Google Shape;186;g3f788e97fec_0_0"/>
          <p:cNvSpPr/>
          <p:nvPr/>
        </p:nvSpPr>
        <p:spPr>
          <a:xfrm flipH="1">
            <a:off x="3569" y="5895975"/>
            <a:ext cx="12188429" cy="874139"/>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187" name="Google Shape;187;g3f788e97fec_0_0"/>
          <p:cNvSpPr/>
          <p:nvPr/>
        </p:nvSpPr>
        <p:spPr>
          <a:xfrm>
            <a:off x="9947289" y="279016"/>
            <a:ext cx="1939580" cy="435095"/>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1" r="-6319" b="-102762"/>
            </a:stretch>
          </a:blipFill>
          <a:ln>
            <a:noFill/>
          </a:ln>
        </p:spPr>
      </p:sp>
      <p:grpSp>
        <p:nvGrpSpPr>
          <p:cNvPr id="188" name="Google Shape;188;g3f788e97fec_0_0"/>
          <p:cNvGrpSpPr/>
          <p:nvPr/>
        </p:nvGrpSpPr>
        <p:grpSpPr>
          <a:xfrm>
            <a:off x="10388606" y="6048838"/>
            <a:ext cx="1366723" cy="660716"/>
            <a:chOff x="0" y="0"/>
            <a:chExt cx="2733445" cy="1321432"/>
          </a:xfrm>
        </p:grpSpPr>
        <p:sp>
          <p:nvSpPr>
            <p:cNvPr id="189" name="Google Shape;189;g3f788e97fec_0_0"/>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6">
                <a:alphaModFix/>
              </a:blip>
              <a:stretch>
                <a:fillRect/>
              </a:stretch>
            </a:blipFill>
            <a:ln>
              <a:noFill/>
            </a:ln>
          </p:spPr>
        </p:sp>
        <p:sp>
          <p:nvSpPr>
            <p:cNvPr id="190" name="Google Shape;190;g3f788e97fec_0_0"/>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7">
                <a:alphaModFix/>
              </a:blip>
              <a:stretch>
                <a:fillRect l="-296329" t="-1074199" r="-89958" b="-106210"/>
              </a:stretch>
            </a:blipFill>
            <a:ln>
              <a:noFill/>
            </a:ln>
          </p:spPr>
        </p:sp>
      </p:grpSp>
      <p:sp>
        <p:nvSpPr>
          <p:cNvPr id="191" name="Google Shape;191;g3f788e97fec_0_0"/>
          <p:cNvSpPr txBox="1"/>
          <p:nvPr/>
        </p:nvSpPr>
        <p:spPr>
          <a:xfrm>
            <a:off x="307552" y="304124"/>
            <a:ext cx="8760300" cy="431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dirty="0" err="1">
                <a:solidFill>
                  <a:srgbClr val="FDFEFE"/>
                </a:solidFill>
                <a:latin typeface="Poppins"/>
                <a:ea typeface="Poppins"/>
                <a:cs typeface="Poppins"/>
                <a:sym typeface="Poppins"/>
              </a:rPr>
              <a:t>Prinsip</a:t>
            </a:r>
            <a:r>
              <a:rPr lang="en-US" sz="2800" b="1" i="0" u="none" strike="noStrike" cap="none" dirty="0">
                <a:solidFill>
                  <a:srgbClr val="FDFEFE"/>
                </a:solidFill>
                <a:latin typeface="Poppins"/>
                <a:ea typeface="Poppins"/>
                <a:cs typeface="Poppins"/>
                <a:sym typeface="Poppins"/>
              </a:rPr>
              <a:t> </a:t>
            </a:r>
            <a:r>
              <a:rPr lang="en-US" sz="2800" b="1" i="0" u="none" strike="noStrike" cap="none" dirty="0" err="1">
                <a:solidFill>
                  <a:srgbClr val="FDFEFE"/>
                </a:solidFill>
                <a:latin typeface="Poppins"/>
                <a:ea typeface="Poppins"/>
                <a:cs typeface="Poppins"/>
                <a:sym typeface="Poppins"/>
              </a:rPr>
              <a:t>Pelaksanaan</a:t>
            </a:r>
            <a:r>
              <a:rPr lang="en-US" sz="2800" b="1" i="0" u="none" strike="noStrike" cap="none" dirty="0">
                <a:solidFill>
                  <a:srgbClr val="EB9F0D"/>
                </a:solidFill>
                <a:latin typeface="Poppins"/>
                <a:ea typeface="Poppins"/>
                <a:cs typeface="Poppins"/>
                <a:sym typeface="Poppins"/>
              </a:rPr>
              <a:t> </a:t>
            </a:r>
            <a:r>
              <a:rPr lang="en-US" sz="2800" b="1" i="0" u="none" strike="noStrike" cap="none" dirty="0" err="1">
                <a:solidFill>
                  <a:srgbClr val="EB9F0D"/>
                </a:solidFill>
                <a:latin typeface="Poppins"/>
                <a:ea typeface="Poppins"/>
                <a:cs typeface="Poppins"/>
                <a:sym typeface="Poppins"/>
              </a:rPr>
              <a:t>Assesmen</a:t>
            </a:r>
            <a:r>
              <a:rPr lang="en-US" sz="2800" b="1" i="0" u="none" strike="noStrike" cap="none" dirty="0">
                <a:solidFill>
                  <a:srgbClr val="EB9F0D"/>
                </a:solidFill>
                <a:latin typeface="Poppins"/>
                <a:ea typeface="Poppins"/>
                <a:cs typeface="Poppins"/>
                <a:sym typeface="Poppins"/>
              </a:rPr>
              <a:t> </a:t>
            </a:r>
            <a:r>
              <a:rPr lang="en-US" sz="2800" b="1" dirty="0" err="1">
                <a:solidFill>
                  <a:srgbClr val="EB9F0D"/>
                </a:solidFill>
                <a:latin typeface="Poppins"/>
                <a:ea typeface="Poppins"/>
                <a:cs typeface="Poppins"/>
                <a:sym typeface="Poppins"/>
              </a:rPr>
              <a:t>Awal</a:t>
            </a:r>
            <a:endParaRPr sz="2800" b="0" i="0" u="none" strike="noStrike" cap="none" dirty="0">
              <a:solidFill>
                <a:srgbClr val="000000"/>
              </a:solidFill>
              <a:latin typeface="Arial"/>
              <a:ea typeface="Arial"/>
              <a:cs typeface="Arial"/>
              <a:sym typeface="Arial"/>
            </a:endParaRPr>
          </a:p>
        </p:txBody>
      </p:sp>
      <p:grpSp>
        <p:nvGrpSpPr>
          <p:cNvPr id="192" name="Google Shape;192;g3f788e97fec_0_0"/>
          <p:cNvGrpSpPr/>
          <p:nvPr/>
        </p:nvGrpSpPr>
        <p:grpSpPr>
          <a:xfrm>
            <a:off x="1057310" y="941578"/>
            <a:ext cx="10183353" cy="5343051"/>
            <a:chOff x="1057275" y="909532"/>
            <a:chExt cx="10379526" cy="5508300"/>
          </a:xfrm>
        </p:grpSpPr>
        <p:grpSp>
          <p:nvGrpSpPr>
            <p:cNvPr id="193" name="Google Shape;193;g3f788e97fec_0_0"/>
            <p:cNvGrpSpPr/>
            <p:nvPr/>
          </p:nvGrpSpPr>
          <p:grpSpPr>
            <a:xfrm>
              <a:off x="1057275" y="909532"/>
              <a:ext cx="10379526" cy="5508300"/>
              <a:chOff x="0" y="0"/>
              <a:chExt cx="12943666" cy="8532063"/>
            </a:xfrm>
          </p:grpSpPr>
          <p:sp>
            <p:nvSpPr>
              <p:cNvPr id="194" name="Google Shape;194;g3f788e97fec_0_0"/>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8">
                  <a:alphaModFix amt="24000"/>
                </a:blip>
                <a:stretch>
                  <a:fillRect r="-14750"/>
                </a:stretch>
              </a:blipFill>
              <a:ln>
                <a:noFill/>
              </a:ln>
            </p:spPr>
          </p:sp>
          <p:sp>
            <p:nvSpPr>
              <p:cNvPr id="195" name="Google Shape;195;g3f788e97fec_0_0"/>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9">
                  <a:alphaModFix/>
                </a:blip>
                <a:stretch>
                  <a:fillRect r="-14750"/>
                </a:stretch>
              </a:blipFill>
              <a:ln>
                <a:noFill/>
              </a:ln>
            </p:spPr>
          </p:sp>
        </p:grpSp>
        <p:sp>
          <p:nvSpPr>
            <p:cNvPr id="196" name="Google Shape;196;g3f788e97fec_0_0"/>
            <p:cNvSpPr/>
            <p:nvPr/>
          </p:nvSpPr>
          <p:spPr>
            <a:xfrm>
              <a:off x="1273917" y="1115641"/>
              <a:ext cx="9966900" cy="4780200"/>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197" name="Google Shape;197;g3f788e97fec_0_0"/>
          <p:cNvPicPr preferRelativeResize="0"/>
          <p:nvPr/>
        </p:nvPicPr>
        <p:blipFill rotWithShape="1">
          <a:blip r:embed="rId10">
            <a:alphaModFix/>
          </a:blip>
          <a:srcRect/>
          <a:stretch/>
        </p:blipFill>
        <p:spPr>
          <a:xfrm>
            <a:off x="52918" y="4595899"/>
            <a:ext cx="3663974" cy="2442650"/>
          </a:xfrm>
          <a:prstGeom prst="rect">
            <a:avLst/>
          </a:prstGeom>
          <a:noFill/>
          <a:ln>
            <a:noFill/>
          </a:ln>
        </p:spPr>
      </p:pic>
      <p:sp>
        <p:nvSpPr>
          <p:cNvPr id="198" name="Google Shape;198;g3f788e97fec_0_0"/>
          <p:cNvSpPr txBox="1"/>
          <p:nvPr/>
        </p:nvSpPr>
        <p:spPr>
          <a:xfrm>
            <a:off x="1410925" y="1295625"/>
            <a:ext cx="95034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sp>
        <p:nvSpPr>
          <p:cNvPr id="199" name="Google Shape;199;g3f788e97fec_0_0"/>
          <p:cNvSpPr txBox="1"/>
          <p:nvPr/>
        </p:nvSpPr>
        <p:spPr>
          <a:xfrm>
            <a:off x="1463275" y="1295625"/>
            <a:ext cx="9191400" cy="3441938"/>
          </a:xfrm>
          <a:prstGeom prst="rect">
            <a:avLst/>
          </a:prstGeom>
          <a:noFill/>
          <a:ln>
            <a:noFill/>
          </a:ln>
        </p:spPr>
        <p:txBody>
          <a:bodyPr spcFirstLastPara="1" wrap="square" lIns="91425" tIns="91425" rIns="91425" bIns="91425" anchor="t" anchorCtr="0">
            <a:spAutoFit/>
          </a:bodyPr>
          <a:lstStyle/>
          <a:p>
            <a:pPr marL="457200" marR="0" lvl="0" indent="-387350" algn="just" rtl="0">
              <a:lnSpc>
                <a:spcPct val="100000"/>
              </a:lnSpc>
              <a:spcBef>
                <a:spcPts val="1400"/>
              </a:spcBef>
              <a:spcAft>
                <a:spcPts val="0"/>
              </a:spcAft>
              <a:buClr>
                <a:schemeClr val="dk1"/>
              </a:buClr>
              <a:buSzPts val="2500"/>
              <a:buFont typeface="Times New Roman"/>
              <a:buChar char="●"/>
            </a:pPr>
            <a:r>
              <a:rPr lang="en-US" sz="2500" b="1" i="0" u="none" strike="noStrike" cap="none" dirty="0" err="1">
                <a:solidFill>
                  <a:schemeClr val="dk1"/>
                </a:solidFill>
                <a:latin typeface="Times New Roman"/>
                <a:ea typeface="Times New Roman"/>
                <a:cs typeface="Times New Roman"/>
                <a:sym typeface="Times New Roman"/>
              </a:rPr>
              <a:t>Partisipatif</a:t>
            </a:r>
            <a:r>
              <a:rPr lang="en-US" sz="2500" b="1" i="0" u="none" strike="noStrike" cap="none" dirty="0">
                <a:solidFill>
                  <a:schemeClr val="dk1"/>
                </a:solidFill>
                <a:latin typeface="Times New Roman"/>
                <a:ea typeface="Times New Roman"/>
                <a:cs typeface="Times New Roman"/>
                <a:sym typeface="Times New Roman"/>
              </a:rPr>
              <a:t>,</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yaitu</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melibatkan</a:t>
            </a:r>
            <a:r>
              <a:rPr lang="en-US" sz="2500" b="0" i="0" u="none" strike="noStrike" cap="none" dirty="0">
                <a:solidFill>
                  <a:schemeClr val="dk1"/>
                </a:solidFill>
                <a:latin typeface="Times New Roman"/>
                <a:ea typeface="Times New Roman"/>
                <a:cs typeface="Times New Roman"/>
                <a:sym typeface="Times New Roman"/>
              </a:rPr>
              <a:t> PTK </a:t>
            </a:r>
            <a:r>
              <a:rPr lang="en-US" sz="2500" b="0" i="0" u="none" strike="noStrike" cap="none" dirty="0" err="1">
                <a:solidFill>
                  <a:schemeClr val="dk1"/>
                </a:solidFill>
                <a:latin typeface="Times New Roman"/>
                <a:ea typeface="Times New Roman"/>
                <a:cs typeface="Times New Roman"/>
                <a:sym typeface="Times New Roman"/>
              </a:rPr>
              <a:t>secara</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aktif</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dalam</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memberikan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informasi</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mengenai</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kondisi</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dan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kebutuhannya</a:t>
            </a:r>
            <a:r>
              <a:rPr lang="en-US" sz="2500" b="0" i="0" u="none" strike="noStrike" cap="none" dirty="0">
                <a:solidFill>
                  <a:schemeClr val="dk1"/>
                </a:solidFill>
                <a:latin typeface="Times New Roman"/>
                <a:ea typeface="Times New Roman"/>
                <a:cs typeface="Times New Roman"/>
                <a:sym typeface="Times New Roman"/>
              </a:rPr>
              <a:t>.</a:t>
            </a:r>
            <a:endParaRPr sz="2500" b="0" i="0" u="none" strike="noStrike" cap="none" dirty="0">
              <a:solidFill>
                <a:schemeClr val="dk1"/>
              </a:solidFill>
              <a:latin typeface="Times New Roman"/>
              <a:ea typeface="Times New Roman"/>
              <a:cs typeface="Times New Roman"/>
              <a:sym typeface="Times New Roman"/>
            </a:endParaRPr>
          </a:p>
          <a:p>
            <a:pPr marL="457200" marR="0" lvl="0" indent="-387350" algn="just" rtl="0">
              <a:lnSpc>
                <a:spcPct val="100000"/>
              </a:lnSpc>
              <a:spcBef>
                <a:spcPts val="0"/>
              </a:spcBef>
              <a:spcAft>
                <a:spcPts val="0"/>
              </a:spcAft>
              <a:buClr>
                <a:schemeClr val="dk1"/>
              </a:buClr>
              <a:buSzPts val="2500"/>
              <a:buFont typeface="Times New Roman"/>
              <a:buChar char="●"/>
            </a:pPr>
            <a:r>
              <a:rPr lang="en-US" sz="2500" b="1" i="0" u="none" strike="noStrike" cap="none" dirty="0">
                <a:solidFill>
                  <a:schemeClr val="dk1"/>
                </a:solidFill>
                <a:latin typeface="Times New Roman"/>
                <a:ea typeface="Times New Roman"/>
                <a:cs typeface="Times New Roman"/>
                <a:sym typeface="Times New Roman"/>
              </a:rPr>
              <a:t>Non-</a:t>
            </a:r>
            <a:r>
              <a:rPr lang="en-US" sz="2500" b="1" i="0" u="none" strike="noStrike" cap="none" dirty="0" err="1">
                <a:solidFill>
                  <a:schemeClr val="dk1"/>
                </a:solidFill>
                <a:latin typeface="Times New Roman"/>
                <a:ea typeface="Times New Roman"/>
                <a:cs typeface="Times New Roman"/>
                <a:sym typeface="Times New Roman"/>
              </a:rPr>
              <a:t>diskriminatif</a:t>
            </a:r>
            <a:r>
              <a:rPr lang="en-US" sz="2500" b="1" i="0" u="none" strike="noStrike" cap="none" dirty="0">
                <a:solidFill>
                  <a:schemeClr val="dk1"/>
                </a:solidFill>
                <a:latin typeface="Times New Roman"/>
                <a:ea typeface="Times New Roman"/>
                <a:cs typeface="Times New Roman"/>
                <a:sym typeface="Times New Roman"/>
              </a:rPr>
              <a:t>,</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yaitu</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asesmen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dilakukan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tanpa</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membedakan</a:t>
            </a:r>
            <a:r>
              <a:rPr lang="en-US" sz="2500" b="0" i="0" u="none" strike="noStrike" cap="none" dirty="0">
                <a:solidFill>
                  <a:schemeClr val="dk1"/>
                </a:solidFill>
                <a:latin typeface="Times New Roman"/>
                <a:ea typeface="Times New Roman"/>
                <a:cs typeface="Times New Roman"/>
                <a:sym typeface="Times New Roman"/>
              </a:rPr>
              <a:t> PTK </a:t>
            </a:r>
            <a:r>
              <a:rPr lang="en-US" sz="2500" b="0" i="0" u="none" strike="noStrike" cap="none" dirty="0" err="1">
                <a:solidFill>
                  <a:schemeClr val="dk1"/>
                </a:solidFill>
                <a:latin typeface="Times New Roman"/>
                <a:ea typeface="Times New Roman"/>
                <a:cs typeface="Times New Roman"/>
                <a:sym typeface="Times New Roman"/>
              </a:rPr>
              <a:t>berdasarkan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latar</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belakang</a:t>
            </a:r>
            <a:r>
              <a:rPr lang="en-US" sz="2500" b="0" i="0" u="none" strike="noStrike" cap="none" dirty="0">
                <a:solidFill>
                  <a:schemeClr val="dk1"/>
                </a:solidFill>
                <a:latin typeface="Times New Roman"/>
                <a:ea typeface="Times New Roman"/>
                <a:cs typeface="Times New Roman"/>
                <a:sym typeface="Times New Roman"/>
              </a:rPr>
              <a:t>.</a:t>
            </a:r>
            <a:endParaRPr sz="2500" b="0" i="0" u="none" strike="noStrike" cap="none" dirty="0">
              <a:solidFill>
                <a:schemeClr val="dk1"/>
              </a:solidFill>
              <a:latin typeface="Times New Roman"/>
              <a:ea typeface="Times New Roman"/>
              <a:cs typeface="Times New Roman"/>
              <a:sym typeface="Times New Roman"/>
            </a:endParaRPr>
          </a:p>
          <a:p>
            <a:pPr marL="457200" marR="0" lvl="0" indent="-387350" algn="just" rtl="0">
              <a:lnSpc>
                <a:spcPct val="100000"/>
              </a:lnSpc>
              <a:spcBef>
                <a:spcPts val="0"/>
              </a:spcBef>
              <a:spcAft>
                <a:spcPts val="0"/>
              </a:spcAft>
              <a:buClr>
                <a:schemeClr val="dk1"/>
              </a:buClr>
              <a:buSzPts val="2500"/>
              <a:buFont typeface="Times New Roman"/>
              <a:buChar char="●"/>
            </a:pPr>
            <a:r>
              <a:rPr lang="en-US" sz="2500" b="1" i="0" u="none" strike="noStrike" cap="none" dirty="0">
                <a:solidFill>
                  <a:schemeClr val="dk1"/>
                </a:solidFill>
                <a:latin typeface="Times New Roman"/>
                <a:ea typeface="Times New Roman"/>
                <a:cs typeface="Times New Roman"/>
                <a:sym typeface="Times New Roman"/>
              </a:rPr>
              <a:t>Non-</a:t>
            </a:r>
            <a:r>
              <a:rPr lang="en-US" sz="2500" b="1" i="0" u="none" strike="noStrike" cap="none" dirty="0" err="1">
                <a:solidFill>
                  <a:schemeClr val="dk1"/>
                </a:solidFill>
                <a:latin typeface="Times New Roman"/>
                <a:ea typeface="Times New Roman"/>
                <a:cs typeface="Times New Roman"/>
                <a:sym typeface="Times New Roman"/>
              </a:rPr>
              <a:t>stigmatisasi</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yaitu</a:t>
            </a:r>
            <a:r>
              <a:rPr lang="en-US" sz="2500" b="0" i="0" u="none" strike="noStrike" cap="none" dirty="0">
                <a:solidFill>
                  <a:schemeClr val="dk1"/>
                </a:solidFill>
                <a:latin typeface="Times New Roman"/>
                <a:ea typeface="Times New Roman"/>
                <a:cs typeface="Times New Roman"/>
                <a:sym typeface="Times New Roman"/>
              </a:rPr>
              <a:t> proses </a:t>
            </a:r>
            <a:r>
              <a:rPr lang="en-US" sz="2500" b="0" i="0" u="none" strike="noStrike" cap="none" dirty="0" err="1">
                <a:solidFill>
                  <a:schemeClr val="dk1"/>
                </a:solidFill>
                <a:latin typeface="Times New Roman"/>
                <a:ea typeface="Times New Roman"/>
                <a:cs typeface="Times New Roman"/>
                <a:sym typeface="Times New Roman"/>
              </a:rPr>
              <a:t>asesmen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tidak</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memberikan</a:t>
            </a:r>
            <a:r>
              <a:rPr lang="en-US" sz="2500" b="0" i="0" u="none" strike="noStrike" cap="none" dirty="0">
                <a:solidFill>
                  <a:schemeClr val="dk1"/>
                </a:solidFill>
                <a:latin typeface="Times New Roman"/>
                <a:ea typeface="Times New Roman"/>
                <a:cs typeface="Times New Roman"/>
                <a:sym typeface="Times New Roman"/>
              </a:rPr>
              <a:t> label </a:t>
            </a:r>
            <a:r>
              <a:rPr lang="en-US" sz="2500" b="0" i="0" u="none" strike="noStrike" cap="none" dirty="0" err="1">
                <a:solidFill>
                  <a:schemeClr val="dk1"/>
                </a:solidFill>
                <a:latin typeface="Times New Roman"/>
                <a:ea typeface="Times New Roman"/>
                <a:cs typeface="Times New Roman"/>
                <a:sym typeface="Times New Roman"/>
              </a:rPr>
              <a:t>negatif</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kepada</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peserta</a:t>
            </a:r>
            <a:r>
              <a:rPr lang="en-US" sz="2500" b="0" i="0" u="none" strike="noStrike" cap="none" dirty="0">
                <a:solidFill>
                  <a:schemeClr val="dk1"/>
                </a:solidFill>
                <a:latin typeface="Times New Roman"/>
                <a:ea typeface="Times New Roman"/>
                <a:cs typeface="Times New Roman"/>
                <a:sym typeface="Times New Roman"/>
              </a:rPr>
              <a:t>.</a:t>
            </a:r>
            <a:endParaRPr sz="2500" b="0" i="0" u="none" strike="noStrike" cap="none" dirty="0">
              <a:solidFill>
                <a:schemeClr val="dk1"/>
              </a:solidFill>
              <a:latin typeface="Times New Roman"/>
              <a:ea typeface="Times New Roman"/>
              <a:cs typeface="Times New Roman"/>
              <a:sym typeface="Times New Roman"/>
            </a:endParaRPr>
          </a:p>
          <a:p>
            <a:pPr marL="457200" marR="0" lvl="0" indent="-387350" algn="just" rtl="0">
              <a:lnSpc>
                <a:spcPct val="100000"/>
              </a:lnSpc>
              <a:spcBef>
                <a:spcPts val="0"/>
              </a:spcBef>
              <a:spcAft>
                <a:spcPts val="0"/>
              </a:spcAft>
              <a:buClr>
                <a:schemeClr val="dk1"/>
              </a:buClr>
              <a:buSzPts val="2500"/>
              <a:buFont typeface="Times New Roman"/>
              <a:buChar char="●"/>
            </a:pPr>
            <a:r>
              <a:rPr lang="en-US" sz="2500" b="1" i="0" u="none" strike="noStrike" cap="none" dirty="0" err="1">
                <a:solidFill>
                  <a:schemeClr val="dk1"/>
                </a:solidFill>
                <a:latin typeface="Times New Roman"/>
                <a:ea typeface="Times New Roman"/>
                <a:cs typeface="Times New Roman"/>
                <a:sym typeface="Times New Roman"/>
              </a:rPr>
              <a:t>Berbasis</a:t>
            </a:r>
            <a:r>
              <a:rPr lang="en-US" sz="2500" b="1" i="0" u="none" strike="noStrike" cap="none" dirty="0">
                <a:solidFill>
                  <a:schemeClr val="dk1"/>
                </a:solidFill>
                <a:latin typeface="Times New Roman"/>
                <a:ea typeface="Times New Roman"/>
                <a:cs typeface="Times New Roman"/>
                <a:sym typeface="Times New Roman"/>
              </a:rPr>
              <a:t> </a:t>
            </a:r>
            <a:r>
              <a:rPr lang="en-US" sz="2500" b="1" i="0" u="none" strike="noStrike" cap="none" dirty="0" err="1">
                <a:solidFill>
                  <a:schemeClr val="dk1"/>
                </a:solidFill>
                <a:latin typeface="Times New Roman"/>
                <a:ea typeface="Times New Roman"/>
                <a:cs typeface="Times New Roman"/>
                <a:sym typeface="Times New Roman"/>
              </a:rPr>
              <a:t>kebutuhan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yaitu</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informasi</a:t>
            </a:r>
            <a:r>
              <a:rPr lang="en-US" sz="2500" b="0" i="0" u="none" strike="noStrike" cap="none" dirty="0">
                <a:solidFill>
                  <a:schemeClr val="dk1"/>
                </a:solidFill>
                <a:latin typeface="Times New Roman"/>
                <a:ea typeface="Times New Roman"/>
                <a:cs typeface="Times New Roman"/>
                <a:sym typeface="Times New Roman"/>
              </a:rPr>
              <a:t> yang </a:t>
            </a:r>
            <a:r>
              <a:rPr lang="en-US" sz="2500" b="0" i="0" u="none" strike="noStrike" cap="none" dirty="0" err="1">
                <a:solidFill>
                  <a:schemeClr val="dk1"/>
                </a:solidFill>
                <a:latin typeface="Times New Roman"/>
                <a:ea typeface="Times New Roman"/>
                <a:cs typeface="Times New Roman"/>
                <a:sym typeface="Times New Roman"/>
              </a:rPr>
              <a:t>dikumpulkan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relevan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dengan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tujuan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pemberian</a:t>
            </a:r>
            <a:r>
              <a:rPr lang="en-US" sz="2500" b="0" i="0" u="none" strike="noStrike" cap="none" dirty="0">
                <a:solidFill>
                  <a:schemeClr val="dk1"/>
                </a:solidFill>
                <a:latin typeface="Times New Roman"/>
                <a:ea typeface="Times New Roman"/>
                <a:cs typeface="Times New Roman"/>
                <a:sym typeface="Times New Roman"/>
              </a:rPr>
              <a:t> </a:t>
            </a:r>
            <a:r>
              <a:rPr lang="en-US" sz="2500" b="0" i="0" u="none" strike="noStrike" cap="none" dirty="0" err="1">
                <a:solidFill>
                  <a:schemeClr val="dk1"/>
                </a:solidFill>
                <a:latin typeface="Times New Roman"/>
                <a:ea typeface="Times New Roman"/>
                <a:cs typeface="Times New Roman"/>
                <a:sym typeface="Times New Roman"/>
              </a:rPr>
              <a:t>layanan</a:t>
            </a:r>
            <a:r>
              <a:rPr lang="en-US" sz="2500" b="0" i="0" u="none" strike="noStrike" cap="none" dirty="0">
                <a:solidFill>
                  <a:schemeClr val="dk1"/>
                </a:solidFill>
                <a:latin typeface="Times New Roman"/>
                <a:ea typeface="Times New Roman"/>
                <a:cs typeface="Times New Roman"/>
                <a:sym typeface="Times New Roman"/>
              </a:rPr>
              <a:t>.</a:t>
            </a:r>
            <a:endParaRPr sz="38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203"/>
        <p:cNvGrpSpPr/>
        <p:nvPr/>
      </p:nvGrpSpPr>
      <p:grpSpPr>
        <a:xfrm>
          <a:off x="0" y="0"/>
          <a:ext cx="0" cy="0"/>
          <a:chOff x="0" y="0"/>
          <a:chExt cx="0" cy="0"/>
        </a:xfrm>
      </p:grpSpPr>
      <p:sp>
        <p:nvSpPr>
          <p:cNvPr id="204" name="Google Shape;204;p22"/>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205" name="Google Shape;205;p22"/>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206" name="Google Shape;206;p22"/>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grpSp>
        <p:nvGrpSpPr>
          <p:cNvPr id="207" name="Google Shape;207;p22"/>
          <p:cNvGrpSpPr/>
          <p:nvPr/>
        </p:nvGrpSpPr>
        <p:grpSpPr>
          <a:xfrm>
            <a:off x="10388606" y="6048838"/>
            <a:ext cx="1366723" cy="660716"/>
            <a:chOff x="0" y="0"/>
            <a:chExt cx="2733445" cy="1321432"/>
          </a:xfrm>
        </p:grpSpPr>
        <p:sp>
          <p:nvSpPr>
            <p:cNvPr id="208" name="Google Shape;208;p22"/>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6">
                <a:alphaModFix/>
              </a:blip>
              <a:stretch>
                <a:fillRect/>
              </a:stretch>
            </a:blipFill>
            <a:ln>
              <a:noFill/>
            </a:ln>
          </p:spPr>
        </p:sp>
        <p:sp>
          <p:nvSpPr>
            <p:cNvPr id="209" name="Google Shape;209;p22"/>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7">
                <a:alphaModFix/>
              </a:blip>
              <a:stretch>
                <a:fillRect l="-296329" t="-1074199" r="-89958" b="-106210"/>
              </a:stretch>
            </a:blipFill>
            <a:ln>
              <a:noFill/>
            </a:ln>
          </p:spPr>
        </p:sp>
      </p:grpSp>
      <p:sp>
        <p:nvSpPr>
          <p:cNvPr id="210" name="Google Shape;210;p22"/>
          <p:cNvSpPr txBox="1"/>
          <p:nvPr/>
        </p:nvSpPr>
        <p:spPr>
          <a:xfrm>
            <a:off x="307552" y="304124"/>
            <a:ext cx="8760248"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FDFEFE"/>
                </a:solidFill>
                <a:latin typeface="Poppins"/>
                <a:ea typeface="Poppins"/>
                <a:cs typeface="Poppins"/>
                <a:sym typeface="Poppins"/>
              </a:rPr>
              <a:t>Hal yang perlu </a:t>
            </a:r>
            <a:r>
              <a:rPr lang="en-US" sz="3600" b="1" i="0" u="none" strike="noStrike" cap="none">
                <a:solidFill>
                  <a:srgbClr val="EB9F0D"/>
                </a:solidFill>
                <a:latin typeface="Poppins"/>
                <a:ea typeface="Poppins"/>
                <a:cs typeface="Poppins"/>
                <a:sym typeface="Poppins"/>
              </a:rPr>
              <a:t>diperhatikan</a:t>
            </a:r>
            <a:endParaRPr sz="3600" b="0" i="0" u="none" strike="noStrike" cap="none">
              <a:solidFill>
                <a:srgbClr val="000000"/>
              </a:solidFill>
              <a:latin typeface="Arial"/>
              <a:ea typeface="Arial"/>
              <a:cs typeface="Arial"/>
              <a:sym typeface="Arial"/>
            </a:endParaRPr>
          </a:p>
        </p:txBody>
      </p:sp>
      <p:grpSp>
        <p:nvGrpSpPr>
          <p:cNvPr id="211" name="Google Shape;211;p22"/>
          <p:cNvGrpSpPr/>
          <p:nvPr/>
        </p:nvGrpSpPr>
        <p:grpSpPr>
          <a:xfrm>
            <a:off x="1057275" y="941559"/>
            <a:ext cx="10183452" cy="5343127"/>
            <a:chOff x="1057275" y="909532"/>
            <a:chExt cx="10379982" cy="5508500"/>
          </a:xfrm>
        </p:grpSpPr>
        <p:grpSp>
          <p:nvGrpSpPr>
            <p:cNvPr id="212" name="Google Shape;212;p22"/>
            <p:cNvGrpSpPr/>
            <p:nvPr/>
          </p:nvGrpSpPr>
          <p:grpSpPr>
            <a:xfrm>
              <a:off x="1057275" y="909532"/>
              <a:ext cx="10379982" cy="5508500"/>
              <a:chOff x="0" y="0"/>
              <a:chExt cx="12943666" cy="8532063"/>
            </a:xfrm>
          </p:grpSpPr>
          <p:sp>
            <p:nvSpPr>
              <p:cNvPr id="213" name="Google Shape;213;p22"/>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8">
                  <a:alphaModFix amt="24000"/>
                </a:blip>
                <a:stretch>
                  <a:fillRect r="-14750"/>
                </a:stretch>
              </a:blipFill>
              <a:ln>
                <a:noFill/>
              </a:ln>
            </p:spPr>
          </p:sp>
          <p:sp>
            <p:nvSpPr>
              <p:cNvPr id="214" name="Google Shape;214;p22"/>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9">
                  <a:alphaModFix/>
                </a:blip>
                <a:stretch>
                  <a:fillRect r="-14750"/>
                </a:stretch>
              </a:blipFill>
              <a:ln>
                <a:noFill/>
              </a:ln>
            </p:spPr>
          </p:sp>
        </p:grpSp>
        <p:sp>
          <p:nvSpPr>
            <p:cNvPr id="215" name="Google Shape;215;p22"/>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216" name="Google Shape;216;p22"/>
          <p:cNvPicPr preferRelativeResize="0"/>
          <p:nvPr/>
        </p:nvPicPr>
        <p:blipFill rotWithShape="1">
          <a:blip r:embed="rId10">
            <a:alphaModFix/>
          </a:blip>
          <a:srcRect b="7390"/>
          <a:stretch/>
        </p:blipFill>
        <p:spPr>
          <a:xfrm>
            <a:off x="52925" y="4595900"/>
            <a:ext cx="3663974" cy="2262100"/>
          </a:xfrm>
          <a:prstGeom prst="rect">
            <a:avLst/>
          </a:prstGeom>
          <a:noFill/>
          <a:ln>
            <a:noFill/>
          </a:ln>
        </p:spPr>
      </p:pic>
      <p:sp>
        <p:nvSpPr>
          <p:cNvPr id="217" name="Google Shape;217;p22"/>
          <p:cNvSpPr/>
          <p:nvPr/>
        </p:nvSpPr>
        <p:spPr>
          <a:xfrm>
            <a:off x="1707540" y="1447799"/>
            <a:ext cx="9107126" cy="112642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2000"/>
              <a:buFont typeface="Arial"/>
              <a:buNone/>
            </a:pPr>
            <a:r>
              <a:rPr lang="en-US" sz="2400" b="0" i="0" u="none" strike="noStrike" cap="none" dirty="0" err="1">
                <a:solidFill>
                  <a:srgbClr val="001945"/>
                </a:solidFill>
                <a:latin typeface="Arial"/>
                <a:ea typeface="Arial"/>
                <a:cs typeface="Arial"/>
                <a:sym typeface="Arial"/>
              </a:rPr>
              <a:t>Asesmen</a:t>
            </a:r>
            <a:r>
              <a:rPr lang="en-US" sz="2400" b="0" i="0" u="none" strike="noStrike" cap="none" dirty="0">
                <a:solidFill>
                  <a:srgbClr val="001945"/>
                </a:solidFill>
                <a:latin typeface="Arial"/>
                <a:ea typeface="Arial"/>
                <a:cs typeface="Arial"/>
                <a:sym typeface="Arial"/>
              </a:rPr>
              <a:t> </a:t>
            </a:r>
            <a:r>
              <a:rPr lang="en-US" sz="2400" b="0" i="0" u="none" strike="noStrike" cap="none" dirty="0" err="1">
                <a:solidFill>
                  <a:srgbClr val="001945"/>
                </a:solidFill>
                <a:latin typeface="Arial"/>
                <a:ea typeface="Arial"/>
                <a:cs typeface="Arial"/>
                <a:sym typeface="Arial"/>
              </a:rPr>
              <a:t>ini</a:t>
            </a:r>
            <a:r>
              <a:rPr lang="en-US" sz="2400" b="0" i="0" u="none" strike="noStrike" cap="none" dirty="0">
                <a:solidFill>
                  <a:srgbClr val="001945"/>
                </a:solidFill>
                <a:latin typeface="Arial"/>
                <a:ea typeface="Arial"/>
                <a:cs typeface="Arial"/>
                <a:sym typeface="Arial"/>
              </a:rPr>
              <a:t> </a:t>
            </a:r>
            <a:r>
              <a:rPr lang="en-US" sz="2400" b="1" i="0" u="none" strike="noStrike" cap="none" dirty="0">
                <a:solidFill>
                  <a:srgbClr val="001945"/>
                </a:solidFill>
                <a:latin typeface="Arial"/>
                <a:ea typeface="Arial"/>
                <a:cs typeface="Arial"/>
                <a:sym typeface="Arial"/>
              </a:rPr>
              <a:t>TIDAK</a:t>
            </a:r>
            <a:r>
              <a:rPr lang="en-US" sz="2400" b="0" i="0" u="none" strike="noStrike" cap="none" dirty="0">
                <a:solidFill>
                  <a:srgbClr val="001945"/>
                </a:solidFill>
                <a:latin typeface="Arial"/>
                <a:ea typeface="Arial"/>
                <a:cs typeface="Arial"/>
                <a:sym typeface="Arial"/>
              </a:rPr>
              <a:t> </a:t>
            </a:r>
            <a:r>
              <a:rPr lang="en-US" sz="2400" b="0" i="0" u="none" strike="noStrike" cap="none" dirty="0" err="1">
                <a:solidFill>
                  <a:srgbClr val="001945"/>
                </a:solidFill>
                <a:latin typeface="Arial"/>
                <a:ea typeface="Arial"/>
                <a:cs typeface="Arial"/>
                <a:sym typeface="Arial"/>
              </a:rPr>
              <a:t>untuk</a:t>
            </a:r>
            <a:r>
              <a:rPr lang="en-US" sz="2400" b="0" i="0" u="none" strike="noStrike" cap="none" dirty="0">
                <a:solidFill>
                  <a:srgbClr val="001945"/>
                </a:solidFill>
                <a:latin typeface="Arial"/>
                <a:ea typeface="Arial"/>
                <a:cs typeface="Arial"/>
                <a:sym typeface="Arial"/>
              </a:rPr>
              <a:t> </a:t>
            </a:r>
            <a:r>
              <a:rPr lang="en-US" sz="2400" b="0" i="0" u="none" strike="noStrike" cap="none" dirty="0" err="1">
                <a:solidFill>
                  <a:srgbClr val="001945"/>
                </a:solidFill>
                <a:latin typeface="Arial"/>
                <a:ea typeface="Arial"/>
                <a:cs typeface="Arial"/>
                <a:sym typeface="Arial"/>
              </a:rPr>
              <a:t>menegakkan</a:t>
            </a:r>
            <a:r>
              <a:rPr lang="en-US" sz="2400" b="0" i="0" u="none" strike="noStrike" cap="none" dirty="0">
                <a:solidFill>
                  <a:srgbClr val="001945"/>
                </a:solidFill>
                <a:latin typeface="Arial"/>
                <a:ea typeface="Arial"/>
                <a:cs typeface="Arial"/>
                <a:sym typeface="Arial"/>
              </a:rPr>
              <a:t> </a:t>
            </a:r>
            <a:r>
              <a:rPr lang="en-US" sz="2400" b="1" i="0" u="none" strike="noStrike" cap="none" dirty="0">
                <a:solidFill>
                  <a:srgbClr val="001945"/>
                </a:solidFill>
                <a:latin typeface="Arial"/>
                <a:ea typeface="Arial"/>
                <a:cs typeface="Arial"/>
                <a:sym typeface="Arial"/>
              </a:rPr>
              <a:t>diagnosis </a:t>
            </a:r>
            <a:r>
              <a:rPr lang="en-US" sz="2400" b="1" i="0" u="none" strike="noStrike" cap="none" dirty="0" err="1">
                <a:solidFill>
                  <a:srgbClr val="001945"/>
                </a:solidFill>
                <a:latin typeface="Arial"/>
                <a:ea typeface="Arial"/>
                <a:cs typeface="Arial"/>
                <a:sym typeface="Arial"/>
              </a:rPr>
              <a:t>gangguan</a:t>
            </a:r>
            <a:r>
              <a:rPr lang="en-US" sz="2400" b="1" i="0" u="none" strike="noStrike" cap="none" dirty="0">
                <a:solidFill>
                  <a:srgbClr val="001945"/>
                </a:solidFill>
                <a:latin typeface="Arial"/>
                <a:ea typeface="Arial"/>
                <a:cs typeface="Arial"/>
                <a:sym typeface="Arial"/>
              </a:rPr>
              <a:t> </a:t>
            </a:r>
            <a:r>
              <a:rPr lang="en-US" sz="2400" b="1" i="0" u="none" strike="noStrike" cap="none" dirty="0" err="1">
                <a:solidFill>
                  <a:srgbClr val="001945"/>
                </a:solidFill>
                <a:latin typeface="Arial"/>
                <a:ea typeface="Arial"/>
                <a:cs typeface="Arial"/>
                <a:sym typeface="Arial"/>
              </a:rPr>
              <a:t>psikologis</a:t>
            </a:r>
            <a:endParaRPr sz="2400" b="1" i="0" u="none" strike="noStrike" cap="none" dirty="0">
              <a:solidFill>
                <a:srgbClr val="000000"/>
              </a:solidFill>
              <a:latin typeface="Arial"/>
              <a:ea typeface="Arial"/>
              <a:cs typeface="Arial"/>
              <a:sym typeface="Arial"/>
            </a:endParaRPr>
          </a:p>
        </p:txBody>
      </p:sp>
      <p:sp>
        <p:nvSpPr>
          <p:cNvPr id="218" name="Google Shape;218;p22"/>
          <p:cNvSpPr/>
          <p:nvPr/>
        </p:nvSpPr>
        <p:spPr>
          <a:xfrm>
            <a:off x="1699656" y="2601120"/>
            <a:ext cx="7368143" cy="695535"/>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2000"/>
              <a:buFont typeface="Arial"/>
              <a:buNone/>
            </a:pPr>
            <a:r>
              <a:rPr lang="en-US" sz="2800" b="0" i="0" u="none" strike="noStrike" cap="none" dirty="0" err="1">
                <a:solidFill>
                  <a:srgbClr val="001945"/>
                </a:solidFill>
                <a:latin typeface="Arial"/>
                <a:ea typeface="Arial"/>
                <a:cs typeface="Arial"/>
                <a:sym typeface="Arial"/>
              </a:rPr>
              <a:t>Assesmen</a:t>
            </a:r>
            <a:r>
              <a:rPr lang="en-US" sz="2800" b="0" i="0" u="none" strike="noStrike" cap="none" dirty="0">
                <a:solidFill>
                  <a:srgbClr val="001945"/>
                </a:solidFill>
                <a:latin typeface="Arial"/>
                <a:ea typeface="Arial"/>
                <a:cs typeface="Arial"/>
                <a:sym typeface="Arial"/>
              </a:rPr>
              <a:t> </a:t>
            </a:r>
            <a:r>
              <a:rPr lang="en-US" sz="2800" dirty="0" err="1">
                <a:solidFill>
                  <a:srgbClr val="001945"/>
                </a:solidFill>
              </a:rPr>
              <a:t>awal</a:t>
            </a:r>
            <a:r>
              <a:rPr lang="en-US" sz="2800" b="0" i="0" u="none" strike="noStrike" cap="none" dirty="0">
                <a:solidFill>
                  <a:srgbClr val="001945"/>
                </a:solidFill>
                <a:latin typeface="Arial"/>
                <a:ea typeface="Arial"/>
                <a:cs typeface="Arial"/>
                <a:sym typeface="Arial"/>
              </a:rPr>
              <a:t> </a:t>
            </a:r>
            <a:r>
              <a:rPr lang="en-US" sz="2800" b="0" i="0" u="none" strike="noStrike" cap="none" dirty="0" err="1">
                <a:solidFill>
                  <a:srgbClr val="001945"/>
                </a:solidFill>
                <a:latin typeface="Arial"/>
                <a:ea typeface="Arial"/>
                <a:cs typeface="Arial"/>
                <a:sym typeface="Arial"/>
              </a:rPr>
              <a:t>dilakukan</a:t>
            </a:r>
            <a:r>
              <a:rPr lang="en-US" sz="2800" b="0" i="0" u="none" strike="noStrike" cap="none" dirty="0">
                <a:solidFill>
                  <a:srgbClr val="001945"/>
                </a:solidFill>
                <a:latin typeface="Arial"/>
                <a:ea typeface="Arial"/>
                <a:cs typeface="Arial"/>
                <a:sym typeface="Arial"/>
              </a:rPr>
              <a:t> </a:t>
            </a:r>
            <a:r>
              <a:rPr lang="en-US" sz="2800" b="0" i="0" u="none" strike="noStrike" cap="none" dirty="0" err="1">
                <a:solidFill>
                  <a:srgbClr val="001945"/>
                </a:solidFill>
                <a:latin typeface="Arial"/>
                <a:ea typeface="Arial"/>
                <a:cs typeface="Arial"/>
                <a:sym typeface="Arial"/>
              </a:rPr>
              <a:t>untuk</a:t>
            </a:r>
            <a:r>
              <a:rPr lang="en-US" sz="2800" b="0" i="0" u="none" strike="noStrike" cap="none" dirty="0">
                <a:solidFill>
                  <a:srgbClr val="001945"/>
                </a:solidFill>
                <a:latin typeface="Arial"/>
                <a:ea typeface="Arial"/>
                <a:cs typeface="Arial"/>
                <a:sym typeface="Arial"/>
              </a:rPr>
              <a:t> :</a:t>
            </a:r>
            <a:endParaRPr sz="2800" b="0" i="0" u="none" strike="noStrike" cap="none" dirty="0">
              <a:solidFill>
                <a:srgbClr val="000000"/>
              </a:solidFill>
              <a:latin typeface="Arial"/>
              <a:ea typeface="Arial"/>
              <a:cs typeface="Arial"/>
              <a:sym typeface="Arial"/>
            </a:endParaRPr>
          </a:p>
        </p:txBody>
      </p:sp>
      <p:sp>
        <p:nvSpPr>
          <p:cNvPr id="219" name="Google Shape;219;p22"/>
          <p:cNvSpPr/>
          <p:nvPr/>
        </p:nvSpPr>
        <p:spPr>
          <a:xfrm>
            <a:off x="3759953" y="3345029"/>
            <a:ext cx="7198978" cy="2246729"/>
          </a:xfrm>
          <a:prstGeom prst="rect">
            <a:avLst/>
          </a:prstGeom>
          <a:noFill/>
          <a:ln>
            <a:noFill/>
          </a:ln>
        </p:spPr>
        <p:txBody>
          <a:bodyPr spcFirstLastPara="1" wrap="square" lIns="91425" tIns="45700" rIns="91425" bIns="45700" anchor="t" anchorCtr="0">
            <a:spAutoFit/>
          </a:bodyPr>
          <a:lstStyle/>
          <a:p>
            <a:pPr marL="548518" marR="0" lvl="1" indent="-290769" algn="l" rtl="0">
              <a:lnSpc>
                <a:spcPct val="140000"/>
              </a:lnSpc>
              <a:spcBef>
                <a:spcPts val="0"/>
              </a:spcBef>
              <a:spcAft>
                <a:spcPts val="0"/>
              </a:spcAft>
              <a:buClr>
                <a:srgbClr val="001945"/>
              </a:buClr>
              <a:buSzPts val="2800"/>
              <a:buFont typeface="Arial"/>
              <a:buChar char="•"/>
            </a:pPr>
            <a:r>
              <a:rPr lang="en-US" sz="2000" b="0" i="0" u="none" strike="noStrike" cap="none" dirty="0" err="1">
                <a:solidFill>
                  <a:srgbClr val="001945"/>
                </a:solidFill>
                <a:latin typeface="Arial"/>
                <a:ea typeface="Arial"/>
                <a:cs typeface="Arial"/>
                <a:sym typeface="Arial"/>
              </a:rPr>
              <a:t>Mengetahui</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bentuk</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bantuan</a:t>
            </a:r>
            <a:r>
              <a:rPr lang="en-US" sz="2000" b="0" i="0" u="none" strike="noStrike" cap="none" dirty="0">
                <a:solidFill>
                  <a:srgbClr val="001945"/>
                </a:solidFill>
                <a:latin typeface="Arial"/>
                <a:ea typeface="Arial"/>
                <a:cs typeface="Arial"/>
                <a:sym typeface="Arial"/>
              </a:rPr>
              <a:t> yang </a:t>
            </a:r>
            <a:r>
              <a:rPr lang="en-US" sz="2000" b="0" i="0" u="none" strike="noStrike" cap="none" dirty="0" err="1">
                <a:solidFill>
                  <a:srgbClr val="001945"/>
                </a:solidFill>
                <a:latin typeface="Arial"/>
                <a:ea typeface="Arial"/>
                <a:cs typeface="Arial"/>
                <a:sym typeface="Arial"/>
              </a:rPr>
              <a:t>diperlukan</a:t>
            </a:r>
            <a:r>
              <a:rPr lang="en-US" sz="2000" b="0" i="0" u="none" strike="noStrike" cap="none" dirty="0">
                <a:solidFill>
                  <a:srgbClr val="001945"/>
                </a:solidFill>
                <a:latin typeface="Arial"/>
                <a:ea typeface="Arial"/>
                <a:cs typeface="Arial"/>
                <a:sym typeface="Arial"/>
              </a:rPr>
              <a:t> PTK. </a:t>
            </a:r>
            <a:endParaRPr sz="2000" b="0" i="0" u="none" strike="noStrike" cap="none" dirty="0">
              <a:solidFill>
                <a:srgbClr val="000000"/>
              </a:solidFill>
              <a:latin typeface="Arial"/>
              <a:ea typeface="Arial"/>
              <a:cs typeface="Arial"/>
              <a:sym typeface="Arial"/>
            </a:endParaRPr>
          </a:p>
          <a:p>
            <a:pPr marL="548518" marR="0" lvl="1" indent="-290769" algn="l" rtl="0">
              <a:lnSpc>
                <a:spcPct val="140000"/>
              </a:lnSpc>
              <a:spcBef>
                <a:spcPts val="0"/>
              </a:spcBef>
              <a:spcAft>
                <a:spcPts val="0"/>
              </a:spcAft>
              <a:buClr>
                <a:srgbClr val="001945"/>
              </a:buClr>
              <a:buSzPts val="2800"/>
              <a:buFont typeface="Arial"/>
              <a:buChar char="•"/>
            </a:pPr>
            <a:r>
              <a:rPr lang="en-US" sz="2000" b="0" i="0" u="none" strike="noStrike" cap="none" dirty="0" err="1">
                <a:solidFill>
                  <a:srgbClr val="001945"/>
                </a:solidFill>
                <a:latin typeface="Arial"/>
                <a:ea typeface="Arial"/>
                <a:cs typeface="Arial"/>
                <a:sym typeface="Arial"/>
              </a:rPr>
              <a:t>Menentukan</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prioritas</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layanan</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dukungan</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psikososial</a:t>
            </a:r>
            <a:endParaRPr sz="2000" b="0" i="0" u="none" strike="noStrike" cap="none" dirty="0">
              <a:solidFill>
                <a:srgbClr val="000000"/>
              </a:solidFill>
              <a:latin typeface="Arial"/>
              <a:ea typeface="Arial"/>
              <a:cs typeface="Arial"/>
              <a:sym typeface="Arial"/>
            </a:endParaRPr>
          </a:p>
          <a:p>
            <a:pPr marL="548518" marR="0" lvl="1" indent="-290769" algn="l" rtl="0">
              <a:lnSpc>
                <a:spcPct val="140000"/>
              </a:lnSpc>
              <a:spcBef>
                <a:spcPts val="0"/>
              </a:spcBef>
              <a:spcAft>
                <a:spcPts val="0"/>
              </a:spcAft>
              <a:buClr>
                <a:srgbClr val="001945"/>
              </a:buClr>
              <a:buSzPts val="2800"/>
              <a:buFont typeface="Arial"/>
              <a:buChar char="•"/>
            </a:pPr>
            <a:r>
              <a:rPr lang="en-US" sz="2000" b="0" i="0" u="none" strike="noStrike" cap="none" dirty="0" err="1">
                <a:solidFill>
                  <a:srgbClr val="001945"/>
                </a:solidFill>
                <a:latin typeface="Arial"/>
                <a:ea typeface="Arial"/>
                <a:cs typeface="Arial"/>
                <a:sym typeface="Arial"/>
              </a:rPr>
              <a:t>Menghubungkan</a:t>
            </a:r>
            <a:r>
              <a:rPr lang="en-US" sz="2000" b="0" i="0" u="none" strike="noStrike" cap="none" dirty="0">
                <a:solidFill>
                  <a:srgbClr val="001945"/>
                </a:solidFill>
                <a:latin typeface="Arial"/>
                <a:ea typeface="Arial"/>
                <a:cs typeface="Arial"/>
                <a:sym typeface="Arial"/>
              </a:rPr>
              <a:t> PTK </a:t>
            </a:r>
            <a:r>
              <a:rPr lang="en-US" sz="2000" b="0" i="0" u="none" strike="noStrike" cap="none" dirty="0" err="1">
                <a:solidFill>
                  <a:srgbClr val="001945"/>
                </a:solidFill>
                <a:latin typeface="Arial"/>
                <a:ea typeface="Arial"/>
                <a:cs typeface="Arial"/>
                <a:sym typeface="Arial"/>
              </a:rPr>
              <a:t>dengan</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layanan</a:t>
            </a:r>
            <a:r>
              <a:rPr lang="en-US" sz="2000" b="0" i="0" u="none" strike="noStrike" cap="none" dirty="0">
                <a:solidFill>
                  <a:srgbClr val="001945"/>
                </a:solidFill>
                <a:latin typeface="Arial"/>
                <a:ea typeface="Arial"/>
                <a:cs typeface="Arial"/>
                <a:sym typeface="Arial"/>
              </a:rPr>
              <a:t> yang </a:t>
            </a:r>
            <a:r>
              <a:rPr lang="en-US" sz="2000" b="0" i="0" u="none" strike="noStrike" cap="none" dirty="0" err="1">
                <a:solidFill>
                  <a:srgbClr val="001945"/>
                </a:solidFill>
                <a:latin typeface="Arial"/>
                <a:ea typeface="Arial"/>
                <a:cs typeface="Arial"/>
                <a:sym typeface="Arial"/>
              </a:rPr>
              <a:t>tersedia</a:t>
            </a:r>
            <a:endParaRPr sz="2000" b="0" i="0" u="none" strike="noStrike" cap="none" dirty="0">
              <a:solidFill>
                <a:srgbClr val="000000"/>
              </a:solidFill>
              <a:latin typeface="Arial"/>
              <a:ea typeface="Arial"/>
              <a:cs typeface="Arial"/>
              <a:sym typeface="Arial"/>
            </a:endParaRPr>
          </a:p>
          <a:p>
            <a:pPr marL="548518" marR="0" lvl="1" indent="-290769" algn="l" rtl="0">
              <a:lnSpc>
                <a:spcPct val="140000"/>
              </a:lnSpc>
              <a:spcBef>
                <a:spcPts val="0"/>
              </a:spcBef>
              <a:spcAft>
                <a:spcPts val="0"/>
              </a:spcAft>
              <a:buClr>
                <a:srgbClr val="001945"/>
              </a:buClr>
              <a:buSzPts val="2800"/>
              <a:buFont typeface="Arial"/>
              <a:buChar char="•"/>
            </a:pPr>
            <a:r>
              <a:rPr lang="en-US" sz="2000" b="0" i="0" u="none" strike="noStrike" cap="none" dirty="0" err="1">
                <a:solidFill>
                  <a:srgbClr val="001945"/>
                </a:solidFill>
                <a:latin typeface="Arial"/>
                <a:ea typeface="Arial"/>
                <a:cs typeface="Arial"/>
                <a:sym typeface="Arial"/>
              </a:rPr>
              <a:t>Menjadi</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dasar</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perencanaan</a:t>
            </a:r>
            <a:r>
              <a:rPr lang="en-US" sz="2000" b="0" i="0" u="none" strike="noStrike" cap="none" dirty="0">
                <a:solidFill>
                  <a:srgbClr val="001945"/>
                </a:solidFill>
                <a:latin typeface="Arial"/>
                <a:ea typeface="Arial"/>
                <a:cs typeface="Arial"/>
                <a:sym typeface="Arial"/>
              </a:rPr>
              <a:t> program </a:t>
            </a:r>
            <a:r>
              <a:rPr lang="en-US" sz="2000" b="0" i="0" u="none" strike="noStrike" cap="none" dirty="0" err="1">
                <a:solidFill>
                  <a:srgbClr val="001945"/>
                </a:solidFill>
                <a:latin typeface="Arial"/>
                <a:ea typeface="Arial"/>
                <a:cs typeface="Arial"/>
                <a:sym typeface="Arial"/>
              </a:rPr>
              <a:t>layanan</a:t>
            </a:r>
            <a:r>
              <a:rPr lang="en-US" sz="2000" b="0" i="0" u="none" strike="noStrike" cap="none" dirty="0">
                <a:solidFill>
                  <a:srgbClr val="001945"/>
                </a:solidFill>
                <a:latin typeface="Arial"/>
                <a:ea typeface="Arial"/>
                <a:cs typeface="Arial"/>
                <a:sym typeface="Arial"/>
              </a:rPr>
              <a:t> </a:t>
            </a:r>
            <a:r>
              <a:rPr lang="en-US" sz="2000" b="0" i="0" u="none" strike="noStrike" cap="none" dirty="0">
                <a:solidFill>
                  <a:srgbClr val="000000"/>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dukungan</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psikososial</a:t>
            </a:r>
            <a:r>
              <a:rPr lang="en-US" sz="2000" b="0" i="0" u="none" strike="noStrike" cap="none" dirty="0">
                <a:solidFill>
                  <a:srgbClr val="001945"/>
                </a:solidFill>
                <a:latin typeface="Arial"/>
                <a:ea typeface="Arial"/>
                <a:cs typeface="Arial"/>
                <a:sym typeface="Arial"/>
              </a:rPr>
              <a:t> di </a:t>
            </a:r>
            <a:r>
              <a:rPr lang="en-US" sz="2000" b="0" i="0" u="none" strike="noStrike" cap="none" dirty="0" err="1">
                <a:solidFill>
                  <a:srgbClr val="001945"/>
                </a:solidFill>
                <a:latin typeface="Arial"/>
                <a:ea typeface="Arial"/>
                <a:cs typeface="Arial"/>
                <a:sym typeface="Arial"/>
              </a:rPr>
              <a:t>satuan</a:t>
            </a:r>
            <a:r>
              <a:rPr lang="en-US" sz="2000" b="0" i="0" u="none" strike="noStrike" cap="none" dirty="0">
                <a:solidFill>
                  <a:srgbClr val="001945"/>
                </a:solidFill>
                <a:latin typeface="Arial"/>
                <a:ea typeface="Arial"/>
                <a:cs typeface="Arial"/>
                <a:sym typeface="Arial"/>
              </a:rPr>
              <a:t> </a:t>
            </a:r>
            <a:r>
              <a:rPr lang="en-US" sz="2000" b="0" i="0" u="none" strike="noStrike" cap="none" dirty="0" err="1">
                <a:solidFill>
                  <a:srgbClr val="001945"/>
                </a:solidFill>
                <a:latin typeface="Arial"/>
                <a:ea typeface="Arial"/>
                <a:cs typeface="Arial"/>
                <a:sym typeface="Arial"/>
              </a:rPr>
              <a:t>pendidikan</a:t>
            </a:r>
            <a:r>
              <a:rPr lang="en-US" sz="2000" b="0" i="0" u="none" strike="noStrike" cap="none" dirty="0">
                <a:solidFill>
                  <a:srgbClr val="001945"/>
                </a:solidFill>
                <a:latin typeface="Arial"/>
                <a:ea typeface="Arial"/>
                <a:cs typeface="Arial"/>
                <a:sym typeface="Arial"/>
              </a:rPr>
              <a:t>. </a:t>
            </a:r>
            <a:endParaRPr sz="20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259"/>
        <p:cNvGrpSpPr/>
        <p:nvPr/>
      </p:nvGrpSpPr>
      <p:grpSpPr>
        <a:xfrm>
          <a:off x="0" y="0"/>
          <a:ext cx="0" cy="0"/>
          <a:chOff x="0" y="0"/>
          <a:chExt cx="0" cy="0"/>
        </a:xfrm>
      </p:grpSpPr>
      <p:sp>
        <p:nvSpPr>
          <p:cNvPr id="260" name="Google Shape;260;p6"/>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261" name="Google Shape;261;p6"/>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262" name="Google Shape;262;p6"/>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263" name="Google Shape;263;p6"/>
          <p:cNvSpPr txBox="1"/>
          <p:nvPr/>
        </p:nvSpPr>
        <p:spPr>
          <a:xfrm>
            <a:off x="307552" y="304124"/>
            <a:ext cx="4645448" cy="61555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F9F8F8"/>
              </a:buClr>
              <a:buSzPts val="4000"/>
              <a:buFont typeface="Poppins"/>
              <a:buNone/>
            </a:pPr>
            <a:r>
              <a:rPr lang="en-US" sz="4000" b="1" i="0" u="none" strike="noStrike" cap="none">
                <a:solidFill>
                  <a:srgbClr val="F9F8F8"/>
                </a:solidFill>
                <a:latin typeface="Poppins"/>
                <a:ea typeface="Poppins"/>
                <a:cs typeface="Poppins"/>
                <a:sym typeface="Poppins"/>
              </a:rPr>
              <a:t>Asesmen Awal</a:t>
            </a:r>
            <a:endParaRPr sz="4000" b="0" i="0" u="none" strike="noStrike" cap="none">
              <a:solidFill>
                <a:schemeClr val="dk1"/>
              </a:solidFill>
              <a:latin typeface="Arial"/>
              <a:ea typeface="Arial"/>
              <a:cs typeface="Arial"/>
              <a:sym typeface="Arial"/>
            </a:endParaRPr>
          </a:p>
        </p:txBody>
      </p:sp>
      <p:grpSp>
        <p:nvGrpSpPr>
          <p:cNvPr id="264" name="Google Shape;264;p6"/>
          <p:cNvGrpSpPr/>
          <p:nvPr/>
        </p:nvGrpSpPr>
        <p:grpSpPr>
          <a:xfrm>
            <a:off x="1057275" y="941559"/>
            <a:ext cx="10183452" cy="5343127"/>
            <a:chOff x="1057275" y="909532"/>
            <a:chExt cx="10379982" cy="5508500"/>
          </a:xfrm>
        </p:grpSpPr>
        <p:grpSp>
          <p:nvGrpSpPr>
            <p:cNvPr id="265" name="Google Shape;265;p6"/>
            <p:cNvGrpSpPr/>
            <p:nvPr/>
          </p:nvGrpSpPr>
          <p:grpSpPr>
            <a:xfrm>
              <a:off x="1057275" y="909532"/>
              <a:ext cx="10379982" cy="5508500"/>
              <a:chOff x="0" y="0"/>
              <a:chExt cx="12943666" cy="8532063"/>
            </a:xfrm>
          </p:grpSpPr>
          <p:sp>
            <p:nvSpPr>
              <p:cNvPr id="266" name="Google Shape;266;p6"/>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267" name="Google Shape;267;p6"/>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268" name="Google Shape;268;p6"/>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269" name="Google Shape;269;p6"/>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270" name="Google Shape;270;p6"/>
          <p:cNvGrpSpPr/>
          <p:nvPr/>
        </p:nvGrpSpPr>
        <p:grpSpPr>
          <a:xfrm>
            <a:off x="10388606" y="6048838"/>
            <a:ext cx="1366723" cy="660716"/>
            <a:chOff x="0" y="0"/>
            <a:chExt cx="2733445" cy="1321432"/>
          </a:xfrm>
        </p:grpSpPr>
        <p:sp>
          <p:nvSpPr>
            <p:cNvPr id="271" name="Google Shape;271;p6"/>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272" name="Google Shape;272;p6"/>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pic>
        <p:nvPicPr>
          <p:cNvPr id="273" name="Google Shape;273;p6"/>
          <p:cNvPicPr preferRelativeResize="0"/>
          <p:nvPr/>
        </p:nvPicPr>
        <p:blipFill rotWithShape="1">
          <a:blip r:embed="rId11">
            <a:alphaModFix/>
          </a:blip>
          <a:srcRect l="47065" t="34829" r="28367" b="32586"/>
          <a:stretch/>
        </p:blipFill>
        <p:spPr>
          <a:xfrm>
            <a:off x="1709163" y="1439831"/>
            <a:ext cx="5961993" cy="40401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277"/>
        <p:cNvGrpSpPr/>
        <p:nvPr/>
      </p:nvGrpSpPr>
      <p:grpSpPr>
        <a:xfrm>
          <a:off x="0" y="0"/>
          <a:ext cx="0" cy="0"/>
          <a:chOff x="0" y="0"/>
          <a:chExt cx="0" cy="0"/>
        </a:xfrm>
      </p:grpSpPr>
      <p:sp>
        <p:nvSpPr>
          <p:cNvPr id="278" name="Google Shape;278;p23"/>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279" name="Google Shape;279;p23"/>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280" name="Google Shape;280;p23"/>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281" name="Google Shape;281;p23"/>
          <p:cNvSpPr txBox="1"/>
          <p:nvPr/>
        </p:nvSpPr>
        <p:spPr>
          <a:xfrm>
            <a:off x="307552" y="304124"/>
            <a:ext cx="9065048" cy="43088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FDFEFE"/>
                </a:solidFill>
                <a:latin typeface="Poppins"/>
                <a:ea typeface="Poppins"/>
                <a:cs typeface="Poppins"/>
                <a:sym typeface="Poppins"/>
              </a:rPr>
              <a:t>1# Teknis Pengisian Lembar </a:t>
            </a:r>
            <a:r>
              <a:rPr lang="en-US" sz="2800" b="1" i="0" u="none" strike="noStrike" cap="none">
                <a:solidFill>
                  <a:srgbClr val="EB9F0D"/>
                </a:solidFill>
                <a:latin typeface="Poppins"/>
                <a:ea typeface="Poppins"/>
                <a:cs typeface="Poppins"/>
                <a:sym typeface="Poppins"/>
              </a:rPr>
              <a:t>Situation Report </a:t>
            </a:r>
            <a:endParaRPr sz="2800" b="0" i="0" u="none" strike="noStrike" cap="none">
              <a:solidFill>
                <a:srgbClr val="000000"/>
              </a:solidFill>
              <a:latin typeface="Arial"/>
              <a:ea typeface="Arial"/>
              <a:cs typeface="Arial"/>
              <a:sym typeface="Arial"/>
            </a:endParaRPr>
          </a:p>
        </p:txBody>
      </p:sp>
      <p:grpSp>
        <p:nvGrpSpPr>
          <p:cNvPr id="282" name="Google Shape;282;p23"/>
          <p:cNvGrpSpPr/>
          <p:nvPr/>
        </p:nvGrpSpPr>
        <p:grpSpPr>
          <a:xfrm>
            <a:off x="1057275" y="941559"/>
            <a:ext cx="10183452" cy="5343127"/>
            <a:chOff x="1057275" y="909532"/>
            <a:chExt cx="10379982" cy="5508500"/>
          </a:xfrm>
        </p:grpSpPr>
        <p:grpSp>
          <p:nvGrpSpPr>
            <p:cNvPr id="283" name="Google Shape;283;p23"/>
            <p:cNvGrpSpPr/>
            <p:nvPr/>
          </p:nvGrpSpPr>
          <p:grpSpPr>
            <a:xfrm>
              <a:off x="1057275" y="909532"/>
              <a:ext cx="10379982" cy="5508500"/>
              <a:chOff x="0" y="0"/>
              <a:chExt cx="12943666" cy="8532063"/>
            </a:xfrm>
          </p:grpSpPr>
          <p:sp>
            <p:nvSpPr>
              <p:cNvPr id="284" name="Google Shape;284;p23"/>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285" name="Google Shape;285;p23"/>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286" name="Google Shape;286;p23"/>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287" name="Google Shape;287;p23"/>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288" name="Google Shape;288;p23"/>
          <p:cNvGrpSpPr/>
          <p:nvPr/>
        </p:nvGrpSpPr>
        <p:grpSpPr>
          <a:xfrm>
            <a:off x="10388606" y="6048838"/>
            <a:ext cx="1366723" cy="660716"/>
            <a:chOff x="0" y="0"/>
            <a:chExt cx="2733445" cy="1321432"/>
          </a:xfrm>
        </p:grpSpPr>
        <p:sp>
          <p:nvSpPr>
            <p:cNvPr id="289" name="Google Shape;289;p23"/>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290" name="Google Shape;290;p23"/>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291" name="Google Shape;291;p23"/>
          <p:cNvSpPr/>
          <p:nvPr/>
        </p:nvSpPr>
        <p:spPr>
          <a:xfrm>
            <a:off x="1447800" y="1505400"/>
            <a:ext cx="9344400" cy="3539400"/>
          </a:xfrm>
          <a:prstGeom prst="rect">
            <a:avLst/>
          </a:prstGeom>
          <a:noFill/>
          <a:ln>
            <a:noFill/>
          </a:ln>
        </p:spPr>
        <p:txBody>
          <a:bodyPr spcFirstLastPara="1" wrap="square" lIns="91425" tIns="45700" rIns="91425" bIns="45700" anchor="t" anchorCtr="0">
            <a:spAutoFit/>
          </a:bodyPr>
          <a:lstStyle/>
          <a:p>
            <a:pPr marL="457200" marR="0" lvl="0" indent="-406400" algn="l" rtl="0">
              <a:lnSpc>
                <a:spcPct val="100000"/>
              </a:lnSpc>
              <a:spcBef>
                <a:spcPts val="0"/>
              </a:spcBef>
              <a:spcAft>
                <a:spcPts val="0"/>
              </a:spcAft>
              <a:buClr>
                <a:srgbClr val="000000"/>
              </a:buClr>
              <a:buSzPts val="2800"/>
              <a:buFont typeface="Arial"/>
              <a:buChar char="●"/>
            </a:pPr>
            <a:r>
              <a:rPr lang="en-US" sz="2800" b="0" i="0" u="none" strike="noStrike" cap="none" dirty="0" err="1">
                <a:solidFill>
                  <a:srgbClr val="000000"/>
                </a:solidFill>
                <a:latin typeface="Arial"/>
                <a:ea typeface="Arial"/>
                <a:cs typeface="Arial"/>
                <a:sym typeface="Arial"/>
              </a:rPr>
              <a:t>Mengisi</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lembar</a:t>
            </a:r>
            <a:r>
              <a:rPr lang="en-US" sz="2800" b="0" i="0" u="none" strike="noStrike" cap="none" dirty="0">
                <a:solidFill>
                  <a:srgbClr val="000000"/>
                </a:solidFill>
                <a:latin typeface="Arial"/>
                <a:ea typeface="Arial"/>
                <a:cs typeface="Arial"/>
                <a:sym typeface="Arial"/>
              </a:rPr>
              <a:t> </a:t>
            </a:r>
            <a:r>
              <a:rPr lang="en-US" sz="2800" b="0" i="1" u="none" strike="noStrike" cap="none" dirty="0">
                <a:solidFill>
                  <a:srgbClr val="000000"/>
                </a:solidFill>
                <a:latin typeface="Arial"/>
                <a:ea typeface="Arial"/>
                <a:cs typeface="Arial"/>
                <a:sym typeface="Arial"/>
              </a:rPr>
              <a:t>Situation Report </a:t>
            </a:r>
            <a:r>
              <a:rPr lang="en-US" sz="2800" b="0" i="0" u="none" strike="noStrike" cap="none" dirty="0">
                <a:solidFill>
                  <a:srgbClr val="000000"/>
                </a:solidFill>
                <a:latin typeface="Arial"/>
                <a:ea typeface="Arial"/>
                <a:cs typeface="Arial"/>
                <a:sym typeface="Arial"/>
              </a:rPr>
              <a:t>(</a:t>
            </a:r>
            <a:r>
              <a:rPr lang="en-US" sz="2800" b="0" i="0" u="none" strike="noStrike" cap="none" dirty="0" err="1">
                <a:solidFill>
                  <a:srgbClr val="000000"/>
                </a:solidFill>
                <a:latin typeface="Arial"/>
                <a:ea typeface="Arial"/>
                <a:cs typeface="Arial"/>
                <a:sym typeface="Arial"/>
              </a:rPr>
              <a:t>Sitrep</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dilakukan</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dengan</a:t>
            </a:r>
            <a:r>
              <a:rPr lang="en-US" sz="2800" b="0"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menuliskan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informasi</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faktual</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ringkas</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dan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terkini</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mengenai</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suatu</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insiden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atau</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kondisi</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darurat</a:t>
            </a:r>
            <a:r>
              <a:rPr lang="en-US" sz="2800" b="1" i="0" u="none" strike="noStrike" cap="none" dirty="0">
                <a:solidFill>
                  <a:srgbClr val="000000"/>
                </a:solidFill>
                <a:latin typeface="Arial"/>
                <a:ea typeface="Arial"/>
                <a:cs typeface="Arial"/>
                <a:sym typeface="Arial"/>
              </a:rPr>
              <a:t>. </a:t>
            </a:r>
            <a:endParaRPr sz="2800" b="1" i="0" u="none" strike="noStrike" cap="none" dirty="0">
              <a:solidFill>
                <a:srgbClr val="000000"/>
              </a:solidFill>
              <a:latin typeface="Arial"/>
              <a:ea typeface="Arial"/>
              <a:cs typeface="Arial"/>
              <a:sym typeface="Arial"/>
            </a:endParaRPr>
          </a:p>
          <a:p>
            <a:pPr marL="457200" marR="0" lvl="0" indent="-406400" algn="l" rtl="0">
              <a:lnSpc>
                <a:spcPct val="100000"/>
              </a:lnSpc>
              <a:spcBef>
                <a:spcPts val="0"/>
              </a:spcBef>
              <a:spcAft>
                <a:spcPts val="0"/>
              </a:spcAft>
              <a:buClr>
                <a:srgbClr val="000000"/>
              </a:buClr>
              <a:buSzPts val="2800"/>
              <a:buFont typeface="Arial"/>
              <a:buChar char="●"/>
            </a:pPr>
            <a:r>
              <a:rPr lang="en-US" sz="2800" b="0" i="0" u="none" strike="noStrike" cap="none" dirty="0" err="1">
                <a:solidFill>
                  <a:srgbClr val="000000"/>
                </a:solidFill>
                <a:latin typeface="Arial"/>
                <a:ea typeface="Arial"/>
                <a:cs typeface="Arial"/>
                <a:sym typeface="Arial"/>
              </a:rPr>
              <a:t>Bagian</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utamanya</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mencakup</a:t>
            </a:r>
            <a:r>
              <a:rPr lang="en-US" sz="2800" b="0"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waktu</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dan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lokasi</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kejadian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dampak</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kerusakan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jumlah</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korban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sumber</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daya</a:t>
            </a:r>
            <a:r>
              <a:rPr lang="en-US" sz="2800" b="1" i="0" u="none" strike="noStrike" cap="none" dirty="0">
                <a:solidFill>
                  <a:srgbClr val="000000"/>
                </a:solidFill>
                <a:latin typeface="Arial"/>
                <a:ea typeface="Arial"/>
                <a:cs typeface="Arial"/>
                <a:sym typeface="Arial"/>
              </a:rPr>
              <a:t> yang </a:t>
            </a:r>
            <a:r>
              <a:rPr lang="en-US" sz="2800" b="1" i="0" u="none" strike="noStrike" cap="none" dirty="0" err="1">
                <a:solidFill>
                  <a:srgbClr val="000000"/>
                </a:solidFill>
                <a:latin typeface="Arial"/>
                <a:ea typeface="Arial"/>
                <a:cs typeface="Arial"/>
                <a:sym typeface="Arial"/>
              </a:rPr>
              <a:t>dikerahkan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tindakan</a:t>
            </a:r>
            <a:r>
              <a:rPr lang="en-US" sz="2800" b="1" i="0" u="none" strike="noStrike" cap="none" dirty="0">
                <a:solidFill>
                  <a:srgbClr val="000000"/>
                </a:solidFill>
                <a:latin typeface="Arial"/>
                <a:ea typeface="Arial"/>
                <a:cs typeface="Arial"/>
                <a:sym typeface="Arial"/>
              </a:rPr>
              <a:t> yang </a:t>
            </a:r>
            <a:r>
              <a:rPr lang="en-US" sz="2800" b="1" i="0" u="none" strike="noStrike" cap="none" dirty="0" err="1">
                <a:solidFill>
                  <a:srgbClr val="000000"/>
                </a:solidFill>
                <a:latin typeface="Arial"/>
                <a:ea typeface="Arial"/>
                <a:cs typeface="Arial"/>
                <a:sym typeface="Arial"/>
              </a:rPr>
              <a:t>sudah</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dilakukan</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serta</a:t>
            </a:r>
            <a:r>
              <a:rPr lang="en-US" sz="2800" b="1" i="0" u="none" strike="noStrike" cap="none" dirty="0">
                <a:solidFill>
                  <a:srgbClr val="000000"/>
                </a:solidFill>
                <a:latin typeface="Arial"/>
                <a:ea typeface="Arial"/>
                <a:cs typeface="Arial"/>
                <a:sym typeface="Arial"/>
              </a:rPr>
              <a:t> </a:t>
            </a:r>
            <a:r>
              <a:rPr lang="en-US" sz="2800" b="1" i="0" u="none" strike="noStrike" cap="none" dirty="0" err="1">
                <a:solidFill>
                  <a:srgbClr val="000000"/>
                </a:solidFill>
                <a:latin typeface="Arial"/>
                <a:ea typeface="Arial"/>
                <a:cs typeface="Arial"/>
                <a:sym typeface="Arial"/>
              </a:rPr>
              <a:t>hambatan</a:t>
            </a:r>
            <a:r>
              <a:rPr lang="en-US" sz="2800" b="1" i="0" u="none" strike="noStrike" cap="none" dirty="0">
                <a:solidFill>
                  <a:srgbClr val="000000"/>
                </a:solidFill>
                <a:latin typeface="Arial"/>
                <a:ea typeface="Arial"/>
                <a:cs typeface="Arial"/>
                <a:sym typeface="Arial"/>
              </a:rPr>
              <a:t> di </a:t>
            </a:r>
            <a:r>
              <a:rPr lang="en-US" sz="2800" b="1" i="0" u="none" strike="noStrike" cap="none" dirty="0" err="1">
                <a:solidFill>
                  <a:srgbClr val="000000"/>
                </a:solidFill>
                <a:latin typeface="Arial"/>
                <a:ea typeface="Arial"/>
                <a:cs typeface="Arial"/>
                <a:sym typeface="Arial"/>
              </a:rPr>
              <a:t>lapangan</a:t>
            </a:r>
            <a:endParaRPr sz="2800" b="1" i="0" u="none" strike="noStrike" cap="none" dirty="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295"/>
        <p:cNvGrpSpPr/>
        <p:nvPr/>
      </p:nvGrpSpPr>
      <p:grpSpPr>
        <a:xfrm>
          <a:off x="0" y="0"/>
          <a:ext cx="0" cy="0"/>
          <a:chOff x="0" y="0"/>
          <a:chExt cx="0" cy="0"/>
        </a:xfrm>
      </p:grpSpPr>
      <p:sp>
        <p:nvSpPr>
          <p:cNvPr id="296" name="Google Shape;296;p24"/>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297" name="Google Shape;297;p24"/>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298" name="Google Shape;298;p24"/>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299" name="Google Shape;299;p24"/>
          <p:cNvSpPr txBox="1"/>
          <p:nvPr/>
        </p:nvSpPr>
        <p:spPr>
          <a:xfrm>
            <a:off x="307552" y="304124"/>
            <a:ext cx="9446048"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FDFEFE"/>
                </a:solidFill>
                <a:latin typeface="Poppins"/>
                <a:ea typeface="Poppins"/>
                <a:cs typeface="Poppins"/>
                <a:sym typeface="Poppins"/>
              </a:rPr>
              <a:t>Teknis Pengisian Lembar </a:t>
            </a:r>
            <a:r>
              <a:rPr lang="en-US" sz="3200" b="1" i="0" u="none" strike="noStrike" cap="none">
                <a:solidFill>
                  <a:srgbClr val="EB9F0D"/>
                </a:solidFill>
                <a:latin typeface="Poppins"/>
                <a:ea typeface="Poppins"/>
                <a:cs typeface="Poppins"/>
                <a:sym typeface="Poppins"/>
              </a:rPr>
              <a:t>Situation Report </a:t>
            </a:r>
            <a:endParaRPr sz="3200" b="0" i="0" u="none" strike="noStrike" cap="none">
              <a:solidFill>
                <a:srgbClr val="000000"/>
              </a:solidFill>
              <a:latin typeface="Arial"/>
              <a:ea typeface="Arial"/>
              <a:cs typeface="Arial"/>
              <a:sym typeface="Arial"/>
            </a:endParaRPr>
          </a:p>
        </p:txBody>
      </p:sp>
      <p:grpSp>
        <p:nvGrpSpPr>
          <p:cNvPr id="300" name="Google Shape;300;p24"/>
          <p:cNvGrpSpPr/>
          <p:nvPr/>
        </p:nvGrpSpPr>
        <p:grpSpPr>
          <a:xfrm>
            <a:off x="1057275" y="941559"/>
            <a:ext cx="10183452" cy="5343127"/>
            <a:chOff x="1057275" y="909532"/>
            <a:chExt cx="10379982" cy="5508500"/>
          </a:xfrm>
        </p:grpSpPr>
        <p:grpSp>
          <p:nvGrpSpPr>
            <p:cNvPr id="301" name="Google Shape;301;p24"/>
            <p:cNvGrpSpPr/>
            <p:nvPr/>
          </p:nvGrpSpPr>
          <p:grpSpPr>
            <a:xfrm>
              <a:off x="1057275" y="909532"/>
              <a:ext cx="10379982" cy="5508500"/>
              <a:chOff x="0" y="0"/>
              <a:chExt cx="12943666" cy="8532063"/>
            </a:xfrm>
          </p:grpSpPr>
          <p:sp>
            <p:nvSpPr>
              <p:cNvPr id="302" name="Google Shape;302;p24"/>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303" name="Google Shape;303;p24"/>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304" name="Google Shape;304;p24"/>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305" name="Google Shape;305;p24"/>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306" name="Google Shape;306;p24"/>
          <p:cNvGrpSpPr/>
          <p:nvPr/>
        </p:nvGrpSpPr>
        <p:grpSpPr>
          <a:xfrm>
            <a:off x="10388606" y="6048838"/>
            <a:ext cx="1366723" cy="660716"/>
            <a:chOff x="0" y="0"/>
            <a:chExt cx="2733445" cy="1321432"/>
          </a:xfrm>
        </p:grpSpPr>
        <p:sp>
          <p:nvSpPr>
            <p:cNvPr id="307" name="Google Shape;307;p24"/>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308" name="Google Shape;308;p24"/>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309" name="Google Shape;309;p24"/>
          <p:cNvSpPr/>
          <p:nvPr/>
        </p:nvSpPr>
        <p:spPr>
          <a:xfrm>
            <a:off x="1600200" y="1296275"/>
            <a:ext cx="8581800" cy="4247400"/>
          </a:xfrm>
          <a:prstGeom prst="rect">
            <a:avLst/>
          </a:prstGeom>
          <a:noFill/>
          <a:ln>
            <a:noFill/>
          </a:ln>
        </p:spPr>
        <p:txBody>
          <a:bodyPr spcFirstLastPara="1" wrap="square" lIns="91425" tIns="45700" rIns="91425" bIns="45700" anchor="t" anchorCtr="0">
            <a:spAutoFit/>
          </a:bodyPr>
          <a:lstStyle/>
          <a:p>
            <a:pPr marL="457200" marR="0" lvl="0" indent="-342900" algn="just" rtl="0">
              <a:lnSpc>
                <a:spcPct val="10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LATAR BELAKANG : </a:t>
            </a:r>
            <a:r>
              <a:rPr lang="en-US" sz="1800" b="0" i="0" u="none" strike="noStrike" cap="none">
                <a:solidFill>
                  <a:srgbClr val="000000"/>
                </a:solidFill>
                <a:latin typeface="Arial"/>
                <a:ea typeface="Arial"/>
                <a:cs typeface="Arial"/>
                <a:sym typeface="Arial"/>
              </a:rPr>
              <a:t>berisi keterangan pengisian mencakup; penjelasan jenis bencana, waktu terjadinya, lokasi terjadinya bencana, penyebab bencana dan kekuatan bencana serta data dari media yang bisa digunakan dengan menyebutkan asal sumbernya.</a:t>
            </a:r>
            <a:endParaRPr sz="1800" b="0" i="0" u="none" strike="noStrike" cap="none">
              <a:solidFill>
                <a:srgbClr val="000000"/>
              </a:solidFill>
              <a:latin typeface="Arial"/>
              <a:ea typeface="Arial"/>
              <a:cs typeface="Arial"/>
              <a:sym typeface="Arial"/>
            </a:endParaRPr>
          </a:p>
          <a:p>
            <a:pPr marL="457200" marR="0" lvl="0" indent="-342900" algn="just" rtl="0">
              <a:lnSpc>
                <a:spcPct val="10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WILAYAH TERDAMPAK : </a:t>
            </a:r>
            <a:r>
              <a:rPr lang="en-US" sz="1800" b="0" i="0" u="none" strike="noStrike" cap="none">
                <a:solidFill>
                  <a:srgbClr val="000000"/>
                </a:solidFill>
                <a:latin typeface="Arial"/>
                <a:ea typeface="Arial"/>
                <a:cs typeface="Arial"/>
                <a:sym typeface="Arial"/>
              </a:rPr>
              <a:t>berisi keterangan daerah/lokasi terjadinya bencana, gambaran/deskripsi lokasi tersebut secara geografis dan akses menuju wilayah tersebut terlebih setelah bencana. Tambahkan koordinat atau peta wilayah terjadinya bencana (jika tersedia)</a:t>
            </a:r>
            <a:endParaRPr sz="1800" b="0" i="0" u="none" strike="noStrike" cap="none">
              <a:solidFill>
                <a:srgbClr val="000000"/>
              </a:solidFill>
              <a:latin typeface="Arial"/>
              <a:ea typeface="Arial"/>
              <a:cs typeface="Arial"/>
              <a:sym typeface="Arial"/>
            </a:endParaRPr>
          </a:p>
          <a:p>
            <a:pPr marL="457200" marR="0" lvl="0" indent="-342900" algn="just" rtl="0">
              <a:lnSpc>
                <a:spcPct val="10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POPULASI TERDAMPAK : </a:t>
            </a:r>
            <a:r>
              <a:rPr lang="en-US" sz="1800" b="0" i="0" u="none" strike="noStrike" cap="none">
                <a:solidFill>
                  <a:srgbClr val="000000"/>
                </a:solidFill>
                <a:latin typeface="Arial"/>
                <a:ea typeface="Arial"/>
                <a:cs typeface="Arial"/>
                <a:sym typeface="Arial"/>
              </a:rPr>
              <a:t>berisi keterangan total populasi dengan klasifikasi kelompok usia dan kelompok rentan (balita, anak, wanita hamil, penyandang disabilitas, lansia); penjelasan dampak bencana bagi populasi tersebut, serta berapa jumlah orang yang menjadi korban (meninggal dunia, sakit,</a:t>
            </a:r>
            <a:r>
              <a:rPr lang="en-US" sz="1800" b="1" i="0" u="none" strike="noStrike" cap="none">
                <a:solidFill>
                  <a:srgbClr val="000000"/>
                </a:solidFill>
                <a:latin typeface="Arial"/>
                <a:ea typeface="Arial"/>
                <a:cs typeface="Arial"/>
                <a:sym typeface="Arial"/>
              </a:rPr>
              <a:t> </a:t>
            </a:r>
            <a:r>
              <a:rPr lang="en-US" sz="1800" b="0" i="0" u="none" strike="noStrike" cap="none">
                <a:solidFill>
                  <a:srgbClr val="000000"/>
                </a:solidFill>
                <a:latin typeface="Arial"/>
                <a:ea typeface="Arial"/>
                <a:cs typeface="Arial"/>
                <a:sym typeface="Arial"/>
              </a:rPr>
              <a:t>kehilangan tempat tinggal, mengungsi dan lain-lain; berapa jumlah kerusakan yang terjadi (rumah warga, infrastruktur umum, dll)</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313"/>
        <p:cNvGrpSpPr/>
        <p:nvPr/>
      </p:nvGrpSpPr>
      <p:grpSpPr>
        <a:xfrm>
          <a:off x="0" y="0"/>
          <a:ext cx="0" cy="0"/>
          <a:chOff x="0" y="0"/>
          <a:chExt cx="0" cy="0"/>
        </a:xfrm>
      </p:grpSpPr>
      <p:sp>
        <p:nvSpPr>
          <p:cNvPr id="314" name="Google Shape;314;p25"/>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315" name="Google Shape;315;p25"/>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316" name="Google Shape;316;p25"/>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317" name="Google Shape;317;p25"/>
          <p:cNvSpPr txBox="1"/>
          <p:nvPr/>
        </p:nvSpPr>
        <p:spPr>
          <a:xfrm>
            <a:off x="307552" y="304124"/>
            <a:ext cx="9446048"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FDFEFE"/>
                </a:solidFill>
                <a:latin typeface="Poppins"/>
                <a:ea typeface="Poppins"/>
                <a:cs typeface="Poppins"/>
                <a:sym typeface="Poppins"/>
              </a:rPr>
              <a:t>Teknis Pengisian Lembar </a:t>
            </a:r>
            <a:r>
              <a:rPr lang="en-US" sz="3200" b="1" i="0" u="none" strike="noStrike" cap="none">
                <a:solidFill>
                  <a:srgbClr val="EB9F0D"/>
                </a:solidFill>
                <a:latin typeface="Poppins"/>
                <a:ea typeface="Poppins"/>
                <a:cs typeface="Poppins"/>
                <a:sym typeface="Poppins"/>
              </a:rPr>
              <a:t>Situation Report </a:t>
            </a:r>
            <a:endParaRPr sz="3200" b="0" i="0" u="none" strike="noStrike" cap="none">
              <a:solidFill>
                <a:srgbClr val="000000"/>
              </a:solidFill>
              <a:latin typeface="Arial"/>
              <a:ea typeface="Arial"/>
              <a:cs typeface="Arial"/>
              <a:sym typeface="Arial"/>
            </a:endParaRPr>
          </a:p>
        </p:txBody>
      </p:sp>
      <p:grpSp>
        <p:nvGrpSpPr>
          <p:cNvPr id="318" name="Google Shape;318;p25"/>
          <p:cNvGrpSpPr/>
          <p:nvPr/>
        </p:nvGrpSpPr>
        <p:grpSpPr>
          <a:xfrm>
            <a:off x="1057275" y="941559"/>
            <a:ext cx="10183452" cy="5343127"/>
            <a:chOff x="1057275" y="909532"/>
            <a:chExt cx="10379982" cy="5508500"/>
          </a:xfrm>
        </p:grpSpPr>
        <p:grpSp>
          <p:nvGrpSpPr>
            <p:cNvPr id="319" name="Google Shape;319;p25"/>
            <p:cNvGrpSpPr/>
            <p:nvPr/>
          </p:nvGrpSpPr>
          <p:grpSpPr>
            <a:xfrm>
              <a:off x="1057275" y="909532"/>
              <a:ext cx="10379982" cy="5508500"/>
              <a:chOff x="0" y="0"/>
              <a:chExt cx="12943666" cy="8532063"/>
            </a:xfrm>
          </p:grpSpPr>
          <p:sp>
            <p:nvSpPr>
              <p:cNvPr id="320" name="Google Shape;320;p25"/>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321" name="Google Shape;321;p25"/>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322" name="Google Shape;322;p25"/>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323" name="Google Shape;323;p25"/>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324" name="Google Shape;324;p25"/>
          <p:cNvGrpSpPr/>
          <p:nvPr/>
        </p:nvGrpSpPr>
        <p:grpSpPr>
          <a:xfrm>
            <a:off x="10388606" y="6048838"/>
            <a:ext cx="1366723" cy="660716"/>
            <a:chOff x="0" y="0"/>
            <a:chExt cx="2733445" cy="1321432"/>
          </a:xfrm>
        </p:grpSpPr>
        <p:sp>
          <p:nvSpPr>
            <p:cNvPr id="325" name="Google Shape;325;p25"/>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326" name="Google Shape;326;p25"/>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327" name="Google Shape;327;p25"/>
          <p:cNvSpPr/>
          <p:nvPr/>
        </p:nvSpPr>
        <p:spPr>
          <a:xfrm>
            <a:off x="1411075" y="1201496"/>
            <a:ext cx="7239000" cy="3970200"/>
          </a:xfrm>
          <a:prstGeom prst="rect">
            <a:avLst/>
          </a:prstGeom>
          <a:noFill/>
          <a:ln>
            <a:noFill/>
          </a:ln>
        </p:spPr>
        <p:txBody>
          <a:bodyPr spcFirstLastPara="1" wrap="square" lIns="91425" tIns="45700" rIns="91425" bIns="45700" anchor="t" anchorCtr="0">
            <a:spAutoFit/>
          </a:bodyPr>
          <a:lstStyle/>
          <a:p>
            <a:pPr marL="457200" marR="0" lvl="0" indent="-342900" algn="just" rtl="0">
              <a:lnSpc>
                <a:spcPct val="10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KEBUTUHAN MENDESAK : </a:t>
            </a:r>
            <a:r>
              <a:rPr lang="en-US" sz="1800" b="0" i="0" u="none" strike="noStrike" cap="none">
                <a:solidFill>
                  <a:srgbClr val="000000"/>
                </a:solidFill>
                <a:latin typeface="Arial"/>
                <a:ea typeface="Arial"/>
                <a:cs typeface="Arial"/>
                <a:sym typeface="Arial"/>
              </a:rPr>
              <a:t>berisi keterangan apa saja yang dibutuhkan (kebutuhan yang paling mendesak) untuk situasi terkini mencakup akses terhadap makanan air, barang bantuan, layanan kesehatan, makanan, relawan, tempat tinggal atau ruang yang aman dll. Kebutuhan sebisa mungkin diklasifikasikan menurut jenis kelamin (laki-laki dan perempuan), umur (anak-remaja, orang dewasa, lansia), penyandang disabilitas, orang dengan kebutuhan khusus.</a:t>
            </a:r>
            <a:endParaRPr sz="1800" b="0" i="0" u="none" strike="noStrike" cap="none">
              <a:solidFill>
                <a:srgbClr val="000000"/>
              </a:solidFill>
              <a:latin typeface="Arial"/>
              <a:ea typeface="Arial"/>
              <a:cs typeface="Arial"/>
              <a:sym typeface="Arial"/>
            </a:endParaRPr>
          </a:p>
          <a:p>
            <a:pPr marL="457200" marR="0" lvl="0" indent="-342900" algn="just" rtl="0">
              <a:lnSpc>
                <a:spcPct val="10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RESPON PEMERINTAH : </a:t>
            </a:r>
            <a:r>
              <a:rPr lang="en-US" sz="1800" b="0" i="0" u="none" strike="noStrike" cap="none">
                <a:solidFill>
                  <a:srgbClr val="000000"/>
                </a:solidFill>
                <a:latin typeface="Arial"/>
                <a:ea typeface="Arial"/>
                <a:cs typeface="Arial"/>
                <a:sym typeface="Arial"/>
              </a:rPr>
              <a:t>berisi keterangan mengenai respon/aksi yang sudah dilakukan pemerintah di lokasi terdampak (kegiatan atau bantuan apa dari pemerintah; BPBD dan SKPD; penjelasan tentang kapan aksi tersebut dilakukan, bagaimana hasilnya dan dilakukan dimana. Data ini juga bisa didapatdari media dengan mencantumkan sumber informasinya.</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331"/>
        <p:cNvGrpSpPr/>
        <p:nvPr/>
      </p:nvGrpSpPr>
      <p:grpSpPr>
        <a:xfrm>
          <a:off x="0" y="0"/>
          <a:ext cx="0" cy="0"/>
          <a:chOff x="0" y="0"/>
          <a:chExt cx="0" cy="0"/>
        </a:xfrm>
      </p:grpSpPr>
      <p:sp>
        <p:nvSpPr>
          <p:cNvPr id="332" name="Google Shape;332;p26"/>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333" name="Google Shape;333;p26"/>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334" name="Google Shape;334;p26"/>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335" name="Google Shape;335;p26"/>
          <p:cNvSpPr txBox="1"/>
          <p:nvPr/>
        </p:nvSpPr>
        <p:spPr>
          <a:xfrm>
            <a:off x="307552" y="304124"/>
            <a:ext cx="9446048"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FDFEFE"/>
                </a:solidFill>
                <a:latin typeface="Poppins"/>
                <a:ea typeface="Poppins"/>
                <a:cs typeface="Poppins"/>
                <a:sym typeface="Poppins"/>
              </a:rPr>
              <a:t>Teknis Pengisian Lembar </a:t>
            </a:r>
            <a:r>
              <a:rPr lang="en-US" sz="3200" b="1" i="0" u="none" strike="noStrike" cap="none">
                <a:solidFill>
                  <a:srgbClr val="EB9F0D"/>
                </a:solidFill>
                <a:latin typeface="Poppins"/>
                <a:ea typeface="Poppins"/>
                <a:cs typeface="Poppins"/>
                <a:sym typeface="Poppins"/>
              </a:rPr>
              <a:t>Situation Report </a:t>
            </a:r>
            <a:endParaRPr sz="3200" b="0" i="0" u="none" strike="noStrike" cap="none">
              <a:solidFill>
                <a:srgbClr val="000000"/>
              </a:solidFill>
              <a:latin typeface="Arial"/>
              <a:ea typeface="Arial"/>
              <a:cs typeface="Arial"/>
              <a:sym typeface="Arial"/>
            </a:endParaRPr>
          </a:p>
        </p:txBody>
      </p:sp>
      <p:grpSp>
        <p:nvGrpSpPr>
          <p:cNvPr id="336" name="Google Shape;336;p26"/>
          <p:cNvGrpSpPr/>
          <p:nvPr/>
        </p:nvGrpSpPr>
        <p:grpSpPr>
          <a:xfrm>
            <a:off x="1057275" y="941559"/>
            <a:ext cx="10183452" cy="5343127"/>
            <a:chOff x="1057275" y="909532"/>
            <a:chExt cx="10379982" cy="5508500"/>
          </a:xfrm>
        </p:grpSpPr>
        <p:grpSp>
          <p:nvGrpSpPr>
            <p:cNvPr id="337" name="Google Shape;337;p26"/>
            <p:cNvGrpSpPr/>
            <p:nvPr/>
          </p:nvGrpSpPr>
          <p:grpSpPr>
            <a:xfrm>
              <a:off x="1057275" y="909532"/>
              <a:ext cx="10379982" cy="5508500"/>
              <a:chOff x="0" y="0"/>
              <a:chExt cx="12943666" cy="8532063"/>
            </a:xfrm>
          </p:grpSpPr>
          <p:sp>
            <p:nvSpPr>
              <p:cNvPr id="338" name="Google Shape;338;p26"/>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339" name="Google Shape;339;p26"/>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340" name="Google Shape;340;p26"/>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341" name="Google Shape;341;p26"/>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342" name="Google Shape;342;p26"/>
          <p:cNvGrpSpPr/>
          <p:nvPr/>
        </p:nvGrpSpPr>
        <p:grpSpPr>
          <a:xfrm>
            <a:off x="10388606" y="6048838"/>
            <a:ext cx="1366723" cy="660716"/>
            <a:chOff x="0" y="0"/>
            <a:chExt cx="2733445" cy="1321432"/>
          </a:xfrm>
        </p:grpSpPr>
        <p:sp>
          <p:nvSpPr>
            <p:cNvPr id="343" name="Google Shape;343;p26"/>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344" name="Google Shape;344;p26"/>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345" name="Google Shape;345;p26"/>
          <p:cNvSpPr/>
          <p:nvPr/>
        </p:nvSpPr>
        <p:spPr>
          <a:xfrm>
            <a:off x="1300525" y="1442475"/>
            <a:ext cx="8834400" cy="4203600"/>
          </a:xfrm>
          <a:prstGeom prst="rect">
            <a:avLst/>
          </a:prstGeom>
          <a:noFill/>
          <a:ln>
            <a:noFill/>
          </a:ln>
        </p:spPr>
        <p:txBody>
          <a:bodyPr spcFirstLastPara="1" wrap="square" lIns="91425" tIns="45700" rIns="91425" bIns="45700" anchor="t" anchorCtr="0">
            <a:spAutoFit/>
          </a:bodyPr>
          <a:lstStyle/>
          <a:p>
            <a:pPr marL="457200" marR="0" lvl="0" indent="-381000" algn="just" rtl="0">
              <a:lnSpc>
                <a:spcPct val="100000"/>
              </a:lnSpc>
              <a:spcBef>
                <a:spcPts val="0"/>
              </a:spcBef>
              <a:spcAft>
                <a:spcPts val="0"/>
              </a:spcAft>
              <a:buClr>
                <a:srgbClr val="000000"/>
              </a:buClr>
              <a:buSzPts val="2400"/>
              <a:buFont typeface="Arial"/>
              <a:buChar char="●"/>
            </a:pPr>
            <a:r>
              <a:rPr lang="en-US" sz="2400" b="1" i="0" u="none" strike="noStrike" cap="none">
                <a:solidFill>
                  <a:srgbClr val="000000"/>
                </a:solidFill>
                <a:latin typeface="Arial"/>
                <a:ea typeface="Arial"/>
                <a:cs typeface="Arial"/>
                <a:sym typeface="Arial"/>
              </a:rPr>
              <a:t>RESPON SATUAN PENDIDIKAN : </a:t>
            </a:r>
            <a:r>
              <a:rPr lang="en-US" sz="2400" b="0" i="0" u="none" strike="noStrike" cap="none">
                <a:solidFill>
                  <a:srgbClr val="000000"/>
                </a:solidFill>
                <a:latin typeface="Arial"/>
                <a:ea typeface="Arial"/>
                <a:cs typeface="Arial"/>
                <a:sym typeface="Arial"/>
              </a:rPr>
              <a:t>berisi keterangan mengenai respon/aksi yang sudah dilakukan sekolah, kapan dilakukan, dimana dan apa hasilnya. Tambahkan juga keterangan apabila telah berkoordinasi dengan pihak lain.</a:t>
            </a:r>
            <a:endParaRPr sz="2400" b="0" i="0" u="none" strike="noStrike" cap="none">
              <a:solidFill>
                <a:srgbClr val="000000"/>
              </a:solidFill>
              <a:latin typeface="Arial"/>
              <a:ea typeface="Arial"/>
              <a:cs typeface="Arial"/>
              <a:sym typeface="Arial"/>
            </a:endParaRPr>
          </a:p>
          <a:p>
            <a:pPr marL="457200" marR="0" lvl="0" indent="0" algn="just"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 </a:t>
            </a:r>
            <a:endParaRPr sz="2400" b="0" i="0" u="none" strike="noStrike" cap="none">
              <a:solidFill>
                <a:srgbClr val="000000"/>
              </a:solidFill>
              <a:latin typeface="Arial"/>
              <a:ea typeface="Arial"/>
              <a:cs typeface="Arial"/>
              <a:sym typeface="Arial"/>
            </a:endParaRPr>
          </a:p>
          <a:p>
            <a:pPr marL="457200" marR="0" lvl="0" indent="-381000" algn="just" rtl="0">
              <a:lnSpc>
                <a:spcPct val="100000"/>
              </a:lnSpc>
              <a:spcBef>
                <a:spcPts val="0"/>
              </a:spcBef>
              <a:spcAft>
                <a:spcPts val="0"/>
              </a:spcAft>
              <a:buClr>
                <a:srgbClr val="000000"/>
              </a:buClr>
              <a:buSzPts val="2400"/>
              <a:buFont typeface="Arial"/>
              <a:buChar char="●"/>
            </a:pPr>
            <a:r>
              <a:rPr lang="en-US" sz="2400" b="1" i="0" u="none" strike="noStrike" cap="none">
                <a:solidFill>
                  <a:srgbClr val="000000"/>
                </a:solidFill>
                <a:latin typeface="Arial"/>
                <a:ea typeface="Arial"/>
                <a:cs typeface="Arial"/>
                <a:sym typeface="Arial"/>
              </a:rPr>
              <a:t>FOTO-FOTO : </a:t>
            </a:r>
            <a:r>
              <a:rPr lang="en-US" sz="2400" b="0" i="0" u="none" strike="noStrike" cap="none">
                <a:solidFill>
                  <a:srgbClr val="000000"/>
                </a:solidFill>
                <a:latin typeface="Arial"/>
                <a:ea typeface="Arial"/>
                <a:cs typeface="Arial"/>
                <a:sym typeface="Arial"/>
              </a:rPr>
              <a:t>Laporan situasi sebaiknya dilengkapi dengan satu atau dua foto yang menggambarkan situasi setempat sehingga para pembaca laporan situasi bisa mendapat gambaran yang jelas mengenai situasi bencana/ancaman yang terjadi.</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349"/>
        <p:cNvGrpSpPr/>
        <p:nvPr/>
      </p:nvGrpSpPr>
      <p:grpSpPr>
        <a:xfrm>
          <a:off x="0" y="0"/>
          <a:ext cx="0" cy="0"/>
          <a:chOff x="0" y="0"/>
          <a:chExt cx="0" cy="0"/>
        </a:xfrm>
      </p:grpSpPr>
      <p:sp>
        <p:nvSpPr>
          <p:cNvPr id="350" name="Google Shape;350;p27"/>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351" name="Google Shape;351;p27"/>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352" name="Google Shape;352;p27"/>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353" name="Google Shape;353;p27"/>
          <p:cNvSpPr txBox="1"/>
          <p:nvPr/>
        </p:nvSpPr>
        <p:spPr>
          <a:xfrm>
            <a:off x="307552" y="304124"/>
            <a:ext cx="8912648"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FDFEFE"/>
                </a:solidFill>
                <a:latin typeface="Poppins"/>
                <a:ea typeface="Poppins"/>
                <a:cs typeface="Poppins"/>
                <a:sym typeface="Poppins"/>
              </a:rPr>
              <a:t>2# Teknis Pengisian </a:t>
            </a:r>
            <a:r>
              <a:rPr lang="en-US" sz="3200" b="1" i="0" u="none" strike="noStrike" cap="none">
                <a:solidFill>
                  <a:srgbClr val="EB9F0D"/>
                </a:solidFill>
                <a:latin typeface="Poppins"/>
                <a:ea typeface="Poppins"/>
                <a:cs typeface="Poppins"/>
                <a:sym typeface="Poppins"/>
              </a:rPr>
              <a:t>Lembar Assesmen</a:t>
            </a:r>
            <a:endParaRPr sz="3200" b="0" i="0" u="none" strike="noStrike" cap="none">
              <a:solidFill>
                <a:srgbClr val="000000"/>
              </a:solidFill>
              <a:latin typeface="Arial"/>
              <a:ea typeface="Arial"/>
              <a:cs typeface="Arial"/>
              <a:sym typeface="Arial"/>
            </a:endParaRPr>
          </a:p>
        </p:txBody>
      </p:sp>
      <p:grpSp>
        <p:nvGrpSpPr>
          <p:cNvPr id="354" name="Google Shape;354;p27"/>
          <p:cNvGrpSpPr/>
          <p:nvPr/>
        </p:nvGrpSpPr>
        <p:grpSpPr>
          <a:xfrm>
            <a:off x="1057275" y="941559"/>
            <a:ext cx="10183452" cy="5343127"/>
            <a:chOff x="1057275" y="909532"/>
            <a:chExt cx="10379982" cy="5508500"/>
          </a:xfrm>
        </p:grpSpPr>
        <p:grpSp>
          <p:nvGrpSpPr>
            <p:cNvPr id="355" name="Google Shape;355;p27"/>
            <p:cNvGrpSpPr/>
            <p:nvPr/>
          </p:nvGrpSpPr>
          <p:grpSpPr>
            <a:xfrm>
              <a:off x="1057275" y="909532"/>
              <a:ext cx="10379982" cy="5508500"/>
              <a:chOff x="0" y="0"/>
              <a:chExt cx="12943666" cy="8532063"/>
            </a:xfrm>
          </p:grpSpPr>
          <p:sp>
            <p:nvSpPr>
              <p:cNvPr id="356" name="Google Shape;356;p27"/>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357" name="Google Shape;357;p27"/>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358" name="Google Shape;358;p27"/>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359" name="Google Shape;359;p27"/>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360" name="Google Shape;360;p27"/>
          <p:cNvGrpSpPr/>
          <p:nvPr/>
        </p:nvGrpSpPr>
        <p:grpSpPr>
          <a:xfrm>
            <a:off x="10388606" y="6048838"/>
            <a:ext cx="1366723" cy="660716"/>
            <a:chOff x="0" y="0"/>
            <a:chExt cx="2733445" cy="1321432"/>
          </a:xfrm>
        </p:grpSpPr>
        <p:sp>
          <p:nvSpPr>
            <p:cNvPr id="361" name="Google Shape;361;p27"/>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362" name="Google Shape;362;p27"/>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363" name="Google Shape;363;p27"/>
          <p:cNvSpPr/>
          <p:nvPr/>
        </p:nvSpPr>
        <p:spPr>
          <a:xfrm>
            <a:off x="1715876" y="1447800"/>
            <a:ext cx="6096000" cy="368819"/>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rgbClr val="000000"/>
              </a:buClr>
              <a:buSzPts val="1400"/>
              <a:buFont typeface="Arial"/>
              <a:buNone/>
            </a:pPr>
            <a:endParaRPr sz="1400" b="0" i="0" u="none" strike="noStrike" cap="none">
              <a:solidFill>
                <a:srgbClr val="001945"/>
              </a:solidFill>
              <a:latin typeface="Poppins"/>
              <a:ea typeface="Poppins"/>
              <a:cs typeface="Poppins"/>
              <a:sym typeface="Poppins"/>
            </a:endParaRPr>
          </a:p>
        </p:txBody>
      </p:sp>
      <p:sp>
        <p:nvSpPr>
          <p:cNvPr id="364" name="Google Shape;364;p27"/>
          <p:cNvSpPr/>
          <p:nvPr/>
        </p:nvSpPr>
        <p:spPr>
          <a:xfrm>
            <a:off x="1905000" y="1446321"/>
            <a:ext cx="8483606"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Mengisi lembar biodata pada LEMBAR OBSERVASI DIRI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365" name="Google Shape;365;p27"/>
          <p:cNvSpPr/>
          <p:nvPr/>
        </p:nvSpPr>
        <p:spPr>
          <a:xfrm>
            <a:off x="1258349" y="2015600"/>
            <a:ext cx="9126974" cy="2863761"/>
          </a:xfrm>
          <a:custGeom>
            <a:avLst/>
            <a:gdLst/>
            <a:ahLst/>
            <a:cxnLst/>
            <a:rect l="l" t="t" r="r" b="b"/>
            <a:pathLst>
              <a:path w="10612761" h="3818348" extrusionOk="0">
                <a:moveTo>
                  <a:pt x="0" y="0"/>
                </a:moveTo>
                <a:lnTo>
                  <a:pt x="10612761" y="0"/>
                </a:lnTo>
                <a:lnTo>
                  <a:pt x="10612761" y="3818348"/>
                </a:lnTo>
                <a:lnTo>
                  <a:pt x="0" y="3818348"/>
                </a:lnTo>
                <a:lnTo>
                  <a:pt x="0" y="0"/>
                </a:lnTo>
                <a:close/>
              </a:path>
            </a:pathLst>
          </a:custGeom>
          <a:blipFill rotWithShape="1">
            <a:blip r:embed="rId11">
              <a:alphaModFix/>
            </a:blip>
            <a:stretch>
              <a:fillRect/>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369"/>
        <p:cNvGrpSpPr/>
        <p:nvPr/>
      </p:nvGrpSpPr>
      <p:grpSpPr>
        <a:xfrm>
          <a:off x="0" y="0"/>
          <a:ext cx="0" cy="0"/>
          <a:chOff x="0" y="0"/>
          <a:chExt cx="0" cy="0"/>
        </a:xfrm>
      </p:grpSpPr>
      <p:sp>
        <p:nvSpPr>
          <p:cNvPr id="370" name="Google Shape;370;p28"/>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371" name="Google Shape;371;p28"/>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372" name="Google Shape;372;p28"/>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373" name="Google Shape;373;p28"/>
          <p:cNvSpPr txBox="1"/>
          <p:nvPr/>
        </p:nvSpPr>
        <p:spPr>
          <a:xfrm>
            <a:off x="307552" y="304124"/>
            <a:ext cx="9217448"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FDFEFE"/>
                </a:solidFill>
                <a:latin typeface="Poppins"/>
                <a:ea typeface="Poppins"/>
                <a:cs typeface="Poppins"/>
                <a:sym typeface="Poppins"/>
              </a:rPr>
              <a:t>Teknis Pengisian </a:t>
            </a:r>
            <a:r>
              <a:rPr lang="en-US" sz="3600" b="1" i="0" u="none" strike="noStrike" cap="none">
                <a:solidFill>
                  <a:srgbClr val="EB9F0D"/>
                </a:solidFill>
                <a:latin typeface="Poppins"/>
                <a:ea typeface="Poppins"/>
                <a:cs typeface="Poppins"/>
                <a:sym typeface="Poppins"/>
              </a:rPr>
              <a:t>Lembar Assesmen</a:t>
            </a:r>
            <a:endParaRPr sz="3600" b="0" i="0" u="none" strike="noStrike" cap="none">
              <a:solidFill>
                <a:srgbClr val="000000"/>
              </a:solidFill>
              <a:latin typeface="Arial"/>
              <a:ea typeface="Arial"/>
              <a:cs typeface="Arial"/>
              <a:sym typeface="Arial"/>
            </a:endParaRPr>
          </a:p>
        </p:txBody>
      </p:sp>
      <p:grpSp>
        <p:nvGrpSpPr>
          <p:cNvPr id="374" name="Google Shape;374;p28"/>
          <p:cNvGrpSpPr/>
          <p:nvPr/>
        </p:nvGrpSpPr>
        <p:grpSpPr>
          <a:xfrm>
            <a:off x="1057275" y="941559"/>
            <a:ext cx="10183452" cy="5343127"/>
            <a:chOff x="1057275" y="909532"/>
            <a:chExt cx="10379982" cy="5508500"/>
          </a:xfrm>
        </p:grpSpPr>
        <p:grpSp>
          <p:nvGrpSpPr>
            <p:cNvPr id="375" name="Google Shape;375;p28"/>
            <p:cNvGrpSpPr/>
            <p:nvPr/>
          </p:nvGrpSpPr>
          <p:grpSpPr>
            <a:xfrm>
              <a:off x="1057275" y="909532"/>
              <a:ext cx="10379982" cy="5508500"/>
              <a:chOff x="0" y="0"/>
              <a:chExt cx="12943666" cy="8532063"/>
            </a:xfrm>
          </p:grpSpPr>
          <p:sp>
            <p:nvSpPr>
              <p:cNvPr id="376" name="Google Shape;376;p28"/>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377" name="Google Shape;377;p28"/>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378" name="Google Shape;378;p28"/>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379" name="Google Shape;379;p28"/>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380" name="Google Shape;380;p28"/>
          <p:cNvGrpSpPr/>
          <p:nvPr/>
        </p:nvGrpSpPr>
        <p:grpSpPr>
          <a:xfrm>
            <a:off x="10388606" y="6048838"/>
            <a:ext cx="1366723" cy="660716"/>
            <a:chOff x="0" y="0"/>
            <a:chExt cx="2733445" cy="1321432"/>
          </a:xfrm>
        </p:grpSpPr>
        <p:sp>
          <p:nvSpPr>
            <p:cNvPr id="381" name="Google Shape;381;p28"/>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382" name="Google Shape;382;p28"/>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383" name="Google Shape;383;p28"/>
          <p:cNvSpPr/>
          <p:nvPr/>
        </p:nvSpPr>
        <p:spPr>
          <a:xfrm>
            <a:off x="1598688" y="1322075"/>
            <a:ext cx="8915400" cy="1569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Lembar assesment ini disusun menggunakan model Skala Likert,  untuk menilai tingkat kesesuaian/ persetujuan atau ketidaksesuaian/ketidaksetujuan responden terhadap pernyataan tertentu.</a:t>
            </a:r>
            <a:endParaRPr sz="1400" b="0" i="0" u="none" strike="noStrike" cap="none">
              <a:solidFill>
                <a:srgbClr val="000000"/>
              </a:solidFill>
              <a:latin typeface="Arial"/>
              <a:ea typeface="Arial"/>
              <a:cs typeface="Arial"/>
              <a:sym typeface="Arial"/>
            </a:endParaRPr>
          </a:p>
        </p:txBody>
      </p:sp>
      <p:sp>
        <p:nvSpPr>
          <p:cNvPr id="384" name="Google Shape;384;p28"/>
          <p:cNvSpPr txBox="1"/>
          <p:nvPr/>
        </p:nvSpPr>
        <p:spPr>
          <a:xfrm>
            <a:off x="1752600" y="3355668"/>
            <a:ext cx="4689600" cy="2208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2800"/>
              <a:buFont typeface="Arial"/>
              <a:buNone/>
            </a:pPr>
            <a:r>
              <a:rPr lang="en-US" sz="2800" b="1" i="0" u="none" strike="noStrike" cap="none">
                <a:solidFill>
                  <a:schemeClr val="dk1"/>
                </a:solidFill>
                <a:latin typeface="Arial"/>
                <a:ea typeface="Arial"/>
                <a:cs typeface="Arial"/>
                <a:sym typeface="Arial"/>
              </a:rPr>
              <a:t>S</a:t>
            </a:r>
            <a:r>
              <a:rPr lang="en-US" sz="2500" b="1" i="0" u="none" strike="noStrike" cap="none">
                <a:solidFill>
                  <a:schemeClr val="dk1"/>
                </a:solidFill>
                <a:latin typeface="Arial"/>
                <a:ea typeface="Arial"/>
                <a:cs typeface="Arial"/>
                <a:sym typeface="Arial"/>
              </a:rPr>
              <a:t>kala jawaban:</a:t>
            </a:r>
            <a:endParaRPr sz="2500" b="1"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2800"/>
              <a:buFont typeface="Arial"/>
              <a:buNone/>
            </a:pPr>
            <a:r>
              <a:rPr lang="en-US" sz="2500" b="0" i="0" u="none" strike="noStrike" cap="none">
                <a:solidFill>
                  <a:schemeClr val="dk1"/>
                </a:solidFill>
                <a:latin typeface="Arial"/>
                <a:ea typeface="Arial"/>
                <a:cs typeface="Arial"/>
                <a:sym typeface="Arial"/>
              </a:rPr>
              <a:t>1= Sangat tidak sesuai</a:t>
            </a:r>
            <a:endParaRPr sz="2500" b="0"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2800"/>
              <a:buFont typeface="Arial"/>
              <a:buNone/>
            </a:pPr>
            <a:r>
              <a:rPr lang="en-US" sz="2500" b="0" i="0" u="none" strike="noStrike" cap="none">
                <a:solidFill>
                  <a:schemeClr val="dk1"/>
                </a:solidFill>
                <a:latin typeface="Arial"/>
                <a:ea typeface="Arial"/>
                <a:cs typeface="Arial"/>
                <a:sym typeface="Arial"/>
              </a:rPr>
              <a:t>2 = Tidak sesuai</a:t>
            </a:r>
            <a:endParaRPr sz="2500" b="0"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2800"/>
              <a:buFont typeface="Arial"/>
              <a:buNone/>
            </a:pPr>
            <a:r>
              <a:rPr lang="en-US" sz="2500" b="0" i="0" u="none" strike="noStrike" cap="none">
                <a:solidFill>
                  <a:schemeClr val="dk1"/>
                </a:solidFill>
                <a:latin typeface="Arial"/>
                <a:ea typeface="Arial"/>
                <a:cs typeface="Arial"/>
                <a:sym typeface="Arial"/>
              </a:rPr>
              <a:t>3 = Sesuai</a:t>
            </a:r>
            <a:endParaRPr sz="2500" b="0"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2800"/>
              <a:buFont typeface="Arial"/>
              <a:buNone/>
            </a:pPr>
            <a:r>
              <a:rPr lang="en-US" sz="2500" b="0" i="0" u="none" strike="noStrike" cap="none">
                <a:solidFill>
                  <a:schemeClr val="dk1"/>
                </a:solidFill>
                <a:latin typeface="Arial"/>
                <a:ea typeface="Arial"/>
                <a:cs typeface="Arial"/>
                <a:sym typeface="Arial"/>
              </a:rPr>
              <a:t>4 = Sangat sesuai</a:t>
            </a:r>
            <a:endParaRPr sz="2500" b="0" i="0" u="none" strike="noStrike" cap="non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388"/>
        <p:cNvGrpSpPr/>
        <p:nvPr/>
      </p:nvGrpSpPr>
      <p:grpSpPr>
        <a:xfrm>
          <a:off x="0" y="0"/>
          <a:ext cx="0" cy="0"/>
          <a:chOff x="0" y="0"/>
          <a:chExt cx="0" cy="0"/>
        </a:xfrm>
      </p:grpSpPr>
      <p:sp>
        <p:nvSpPr>
          <p:cNvPr id="389" name="Google Shape;389;g3f788e97fec_0_42"/>
          <p:cNvSpPr/>
          <p:nvPr/>
        </p:nvSpPr>
        <p:spPr>
          <a:xfrm rot="5123361" flipH="1">
            <a:off x="3312177" y="-2788599"/>
            <a:ext cx="5493595" cy="11973215"/>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390" name="Google Shape;390;g3f788e97fec_0_42"/>
          <p:cNvSpPr/>
          <p:nvPr/>
        </p:nvSpPr>
        <p:spPr>
          <a:xfrm flipH="1">
            <a:off x="3569" y="5895975"/>
            <a:ext cx="12188429" cy="874139"/>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391" name="Google Shape;391;g3f788e97fec_0_42"/>
          <p:cNvSpPr/>
          <p:nvPr/>
        </p:nvSpPr>
        <p:spPr>
          <a:xfrm>
            <a:off x="9947289" y="279016"/>
            <a:ext cx="1939580" cy="435095"/>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1" r="-6319" b="-102762"/>
            </a:stretch>
          </a:blipFill>
          <a:ln>
            <a:noFill/>
          </a:ln>
        </p:spPr>
      </p:sp>
      <p:sp>
        <p:nvSpPr>
          <p:cNvPr id="392" name="Google Shape;392;g3f788e97fec_0_42"/>
          <p:cNvSpPr txBox="1"/>
          <p:nvPr/>
        </p:nvSpPr>
        <p:spPr>
          <a:xfrm>
            <a:off x="307552" y="304124"/>
            <a:ext cx="9217500" cy="477300"/>
          </a:xfrm>
          <a:prstGeom prst="rect">
            <a:avLst/>
          </a:prstGeom>
          <a:solidFill>
            <a:srgbClr val="EB9F0D"/>
          </a:solidFill>
          <a:ln w="9525" cap="flat" cmpd="sng">
            <a:solidFill>
              <a:srgbClr val="EB9F0D"/>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00"/>
              <a:buFont typeface="Arial"/>
              <a:buNone/>
            </a:pPr>
            <a:r>
              <a:rPr lang="en-US" sz="3100" b="1" i="0" u="none" strike="noStrike" cap="none">
                <a:solidFill>
                  <a:srgbClr val="FDFEFE"/>
                </a:solidFill>
                <a:latin typeface="Poppins"/>
                <a:ea typeface="Poppins"/>
                <a:cs typeface="Poppins"/>
                <a:sym typeface="Poppins"/>
              </a:rPr>
              <a:t>Informasi yang digali dari lembar observasi:</a:t>
            </a:r>
            <a:endParaRPr sz="3100" b="0" i="0" u="none" strike="noStrike" cap="none">
              <a:solidFill>
                <a:srgbClr val="000000"/>
              </a:solidFill>
              <a:latin typeface="Arial"/>
              <a:ea typeface="Arial"/>
              <a:cs typeface="Arial"/>
              <a:sym typeface="Arial"/>
            </a:endParaRPr>
          </a:p>
        </p:txBody>
      </p:sp>
      <p:grpSp>
        <p:nvGrpSpPr>
          <p:cNvPr id="393" name="Google Shape;393;g3f788e97fec_0_42"/>
          <p:cNvGrpSpPr/>
          <p:nvPr/>
        </p:nvGrpSpPr>
        <p:grpSpPr>
          <a:xfrm>
            <a:off x="1057310" y="941578"/>
            <a:ext cx="10183353" cy="5343051"/>
            <a:chOff x="1057275" y="909532"/>
            <a:chExt cx="10379526" cy="5508300"/>
          </a:xfrm>
        </p:grpSpPr>
        <p:grpSp>
          <p:nvGrpSpPr>
            <p:cNvPr id="394" name="Google Shape;394;g3f788e97fec_0_42"/>
            <p:cNvGrpSpPr/>
            <p:nvPr/>
          </p:nvGrpSpPr>
          <p:grpSpPr>
            <a:xfrm>
              <a:off x="1057275" y="909532"/>
              <a:ext cx="10379526" cy="5508300"/>
              <a:chOff x="0" y="0"/>
              <a:chExt cx="12943666" cy="8532063"/>
            </a:xfrm>
          </p:grpSpPr>
          <p:sp>
            <p:nvSpPr>
              <p:cNvPr id="395" name="Google Shape;395;g3f788e97fec_0_42"/>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396" name="Google Shape;396;g3f788e97fec_0_42"/>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397" name="Google Shape;397;g3f788e97fec_0_42"/>
            <p:cNvSpPr/>
            <p:nvPr/>
          </p:nvSpPr>
          <p:spPr>
            <a:xfrm>
              <a:off x="1273917" y="1115641"/>
              <a:ext cx="9966900" cy="4780200"/>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398" name="Google Shape;398;g3f788e97fec_0_42"/>
          <p:cNvPicPr preferRelativeResize="0"/>
          <p:nvPr/>
        </p:nvPicPr>
        <p:blipFill rotWithShape="1">
          <a:blip r:embed="rId8">
            <a:alphaModFix/>
          </a:blip>
          <a:srcRect/>
          <a:stretch/>
        </p:blipFill>
        <p:spPr>
          <a:xfrm>
            <a:off x="7859486" y="3973939"/>
            <a:ext cx="4332511" cy="2888340"/>
          </a:xfrm>
          <a:prstGeom prst="rect">
            <a:avLst/>
          </a:prstGeom>
          <a:noFill/>
          <a:ln>
            <a:noFill/>
          </a:ln>
        </p:spPr>
      </p:pic>
      <p:grpSp>
        <p:nvGrpSpPr>
          <p:cNvPr id="399" name="Google Shape;399;g3f788e97fec_0_42"/>
          <p:cNvGrpSpPr/>
          <p:nvPr/>
        </p:nvGrpSpPr>
        <p:grpSpPr>
          <a:xfrm>
            <a:off x="10388606" y="6048838"/>
            <a:ext cx="1366723" cy="660716"/>
            <a:chOff x="0" y="0"/>
            <a:chExt cx="2733445" cy="1321432"/>
          </a:xfrm>
        </p:grpSpPr>
        <p:sp>
          <p:nvSpPr>
            <p:cNvPr id="400" name="Google Shape;400;g3f788e97fec_0_42"/>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401" name="Google Shape;401;g3f788e97fec_0_42"/>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402" name="Google Shape;402;g3f788e97fec_0_42"/>
          <p:cNvSpPr/>
          <p:nvPr/>
        </p:nvSpPr>
        <p:spPr>
          <a:xfrm>
            <a:off x="1598700" y="1322075"/>
            <a:ext cx="9091800" cy="3392400"/>
          </a:xfrm>
          <a:prstGeom prst="rect">
            <a:avLst/>
          </a:prstGeom>
          <a:noFill/>
          <a:ln>
            <a:noFill/>
          </a:ln>
        </p:spPr>
        <p:txBody>
          <a:bodyPr spcFirstLastPara="1" wrap="square" lIns="91425" tIns="45700" rIns="91425" bIns="45700" anchor="t" anchorCtr="0">
            <a:noAutofit/>
          </a:bodyPr>
          <a:lstStyle/>
          <a:p>
            <a:pPr marL="457200" marR="0" lvl="0" indent="-431800" algn="l" rtl="0">
              <a:lnSpc>
                <a:spcPct val="100000"/>
              </a:lnSpc>
              <a:spcBef>
                <a:spcPts val="1000"/>
              </a:spcBef>
              <a:spcAft>
                <a:spcPts val="0"/>
              </a:spcAft>
              <a:buClr>
                <a:schemeClr val="dk1"/>
              </a:buClr>
              <a:buSzPts val="3200"/>
              <a:buFont typeface="Arial"/>
              <a:buAutoNum type="arabicParenR"/>
            </a:pPr>
            <a:r>
              <a:rPr lang="en-US" sz="3200" b="0" i="0" u="none" strike="noStrike" cap="none">
                <a:solidFill>
                  <a:schemeClr val="dk1"/>
                </a:solidFill>
                <a:latin typeface="Arial"/>
                <a:ea typeface="Arial"/>
                <a:cs typeface="Arial"/>
                <a:sym typeface="Arial"/>
              </a:rPr>
              <a:t>Kondisi Psikologis dan Respons Pascabencana</a:t>
            </a:r>
            <a:endParaRPr sz="3200" b="0" i="0" u="none" strike="noStrike" cap="none">
              <a:solidFill>
                <a:schemeClr val="dk1"/>
              </a:solidFill>
              <a:latin typeface="Arial"/>
              <a:ea typeface="Arial"/>
              <a:cs typeface="Arial"/>
              <a:sym typeface="Arial"/>
            </a:endParaRPr>
          </a:p>
          <a:p>
            <a:pPr marL="457200" marR="0" lvl="0" indent="-431800" algn="l" rtl="0">
              <a:lnSpc>
                <a:spcPct val="100000"/>
              </a:lnSpc>
              <a:spcBef>
                <a:spcPts val="1000"/>
              </a:spcBef>
              <a:spcAft>
                <a:spcPts val="0"/>
              </a:spcAft>
              <a:buClr>
                <a:schemeClr val="dk1"/>
              </a:buClr>
              <a:buSzPts val="3200"/>
              <a:buFont typeface="Arial"/>
              <a:buAutoNum type="arabicParenR"/>
            </a:pPr>
            <a:r>
              <a:rPr lang="en-US" sz="3200" b="0" i="0" u="none" strike="noStrike" cap="none">
                <a:solidFill>
                  <a:schemeClr val="dk1"/>
                </a:solidFill>
                <a:latin typeface="Arial"/>
                <a:ea typeface="Arial"/>
                <a:cs typeface="Arial"/>
                <a:sym typeface="Arial"/>
              </a:rPr>
              <a:t>Kondisi Sosial dan Keberfungsian Mengajar</a:t>
            </a:r>
            <a:endParaRPr sz="3200" b="0" i="0" u="none" strike="noStrike" cap="none">
              <a:solidFill>
                <a:schemeClr val="dk1"/>
              </a:solidFill>
              <a:latin typeface="Arial"/>
              <a:ea typeface="Arial"/>
              <a:cs typeface="Arial"/>
              <a:sym typeface="Arial"/>
            </a:endParaRPr>
          </a:p>
          <a:p>
            <a:pPr marL="457200" marR="0" lvl="0" indent="-431800" algn="l" rtl="0">
              <a:lnSpc>
                <a:spcPct val="100000"/>
              </a:lnSpc>
              <a:spcBef>
                <a:spcPts val="500"/>
              </a:spcBef>
              <a:spcAft>
                <a:spcPts val="0"/>
              </a:spcAft>
              <a:buClr>
                <a:schemeClr val="dk1"/>
              </a:buClr>
              <a:buSzPts val="3200"/>
              <a:buFont typeface="Arial"/>
              <a:buAutoNum type="arabicParenR"/>
            </a:pPr>
            <a:r>
              <a:rPr lang="en-US" sz="3200" b="0" i="0" u="none" strike="noStrike" cap="none">
                <a:solidFill>
                  <a:schemeClr val="dk1"/>
                </a:solidFill>
                <a:latin typeface="Arial"/>
                <a:ea typeface="Arial"/>
                <a:cs typeface="Arial"/>
                <a:sym typeface="Arial"/>
              </a:rPr>
              <a:t>Kemampuan Resiliensi</a:t>
            </a:r>
            <a:endParaRPr sz="3200" b="0" i="0" u="none" strike="noStrike" cap="none">
              <a:solidFill>
                <a:schemeClr val="dk1"/>
              </a:solidFill>
              <a:latin typeface="Arial"/>
              <a:ea typeface="Arial"/>
              <a:cs typeface="Arial"/>
              <a:sym typeface="Arial"/>
            </a:endParaRPr>
          </a:p>
          <a:p>
            <a:pPr marL="457200" marR="0" lvl="0" indent="-431800" algn="l" rtl="0">
              <a:lnSpc>
                <a:spcPct val="100000"/>
              </a:lnSpc>
              <a:spcBef>
                <a:spcPts val="1000"/>
              </a:spcBef>
              <a:spcAft>
                <a:spcPts val="500"/>
              </a:spcAft>
              <a:buClr>
                <a:schemeClr val="dk1"/>
              </a:buClr>
              <a:buSzPts val="3200"/>
              <a:buFont typeface="Arial"/>
              <a:buAutoNum type="arabicParenR"/>
            </a:pPr>
            <a:r>
              <a:rPr lang="en-US" sz="3200" b="0" i="0" u="none" strike="noStrike" cap="none">
                <a:solidFill>
                  <a:schemeClr val="dk1"/>
                </a:solidFill>
                <a:latin typeface="Arial"/>
                <a:ea typeface="Arial"/>
                <a:cs typeface="Arial"/>
                <a:sym typeface="Arial"/>
              </a:rPr>
              <a:t>Kemampuan Memberikan dan Menerima Dukungan Sosial </a:t>
            </a:r>
            <a:endParaRPr sz="3200" b="0" i="0" u="none" strike="noStrike" cap="non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406"/>
        <p:cNvGrpSpPr/>
        <p:nvPr/>
      </p:nvGrpSpPr>
      <p:grpSpPr>
        <a:xfrm>
          <a:off x="0" y="0"/>
          <a:ext cx="0" cy="0"/>
          <a:chOff x="0" y="0"/>
          <a:chExt cx="0" cy="0"/>
        </a:xfrm>
      </p:grpSpPr>
      <p:sp>
        <p:nvSpPr>
          <p:cNvPr id="407" name="Google Shape;407;p29"/>
          <p:cNvSpPr/>
          <p:nvPr/>
        </p:nvSpPr>
        <p:spPr>
          <a:xfrm rot="5123361" flipH="1">
            <a:off x="3312177" y="-2788599"/>
            <a:ext cx="5493595" cy="11973215"/>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408" name="Google Shape;408;p29"/>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409" name="Google Shape;409;p29"/>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410" name="Google Shape;410;p29"/>
          <p:cNvSpPr txBox="1"/>
          <p:nvPr/>
        </p:nvSpPr>
        <p:spPr>
          <a:xfrm>
            <a:off x="307552" y="126961"/>
            <a:ext cx="9446100" cy="738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FDFEFE"/>
                </a:solidFill>
                <a:latin typeface="Poppins"/>
                <a:ea typeface="Poppins"/>
                <a:cs typeface="Poppins"/>
                <a:sym typeface="Poppins"/>
              </a:rPr>
              <a:t>Teknis Pengisian </a:t>
            </a:r>
            <a:r>
              <a:rPr lang="en-US" sz="2400" b="1" i="0" u="none" strike="noStrike" cap="none">
                <a:solidFill>
                  <a:srgbClr val="EB9F0D"/>
                </a:solidFill>
                <a:latin typeface="Poppins"/>
                <a:ea typeface="Poppins"/>
                <a:cs typeface="Poppins"/>
                <a:sym typeface="Poppins"/>
              </a:rPr>
              <a:t>Lembar Assesmen Keberfungsian Mengajar </a:t>
            </a:r>
            <a:endParaRPr sz="2400" b="0" i="0" u="none" strike="noStrike" cap="none">
              <a:solidFill>
                <a:srgbClr val="000000"/>
              </a:solidFill>
              <a:latin typeface="Arial"/>
              <a:ea typeface="Arial"/>
              <a:cs typeface="Arial"/>
              <a:sym typeface="Arial"/>
            </a:endParaRPr>
          </a:p>
        </p:txBody>
      </p:sp>
      <p:grpSp>
        <p:nvGrpSpPr>
          <p:cNvPr id="411" name="Google Shape;411;p29"/>
          <p:cNvGrpSpPr/>
          <p:nvPr/>
        </p:nvGrpSpPr>
        <p:grpSpPr>
          <a:xfrm>
            <a:off x="1057310" y="941578"/>
            <a:ext cx="10183800" cy="5343245"/>
            <a:chOff x="1057275" y="909532"/>
            <a:chExt cx="10379982" cy="5508500"/>
          </a:xfrm>
        </p:grpSpPr>
        <p:grpSp>
          <p:nvGrpSpPr>
            <p:cNvPr id="412" name="Google Shape;412;p29"/>
            <p:cNvGrpSpPr/>
            <p:nvPr/>
          </p:nvGrpSpPr>
          <p:grpSpPr>
            <a:xfrm>
              <a:off x="1057275" y="909532"/>
              <a:ext cx="10379982" cy="5508500"/>
              <a:chOff x="0" y="0"/>
              <a:chExt cx="12943666" cy="8532063"/>
            </a:xfrm>
          </p:grpSpPr>
          <p:sp>
            <p:nvSpPr>
              <p:cNvPr id="413" name="Google Shape;413;p29"/>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414" name="Google Shape;414;p29"/>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415" name="Google Shape;415;p29"/>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16" name="Google Shape;416;p29"/>
          <p:cNvSpPr/>
          <p:nvPr/>
        </p:nvSpPr>
        <p:spPr>
          <a:xfrm>
            <a:off x="1981200" y="1480775"/>
            <a:ext cx="8833465" cy="1779974"/>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rgbClr val="000000"/>
              </a:buClr>
              <a:buSzPts val="2000"/>
              <a:buFont typeface="Arial"/>
              <a:buNone/>
            </a:pPr>
            <a:r>
              <a:rPr lang="en-US" sz="2000" b="1" i="0" u="none" strike="noStrike" cap="none">
                <a:solidFill>
                  <a:schemeClr val="dk1"/>
                </a:solidFill>
                <a:latin typeface="Poppins"/>
                <a:ea typeface="Poppins"/>
                <a:cs typeface="Poppins"/>
                <a:sym typeface="Poppins"/>
              </a:rPr>
              <a:t>Beri tanda centang (√) pada pernyataan yang paling sesuai yang Anda alami. Tidak ada jawaban yang salah. Isilah sesuai dengan apa yang Anda rasakan dalam 3 hari terakhir ini.</a:t>
            </a:r>
            <a:endParaRPr sz="2000" b="1" i="0" u="none" strike="noStrike" cap="none">
              <a:solidFill>
                <a:schemeClr val="dk1"/>
              </a:solidFill>
              <a:latin typeface="Arial"/>
              <a:ea typeface="Arial"/>
              <a:cs typeface="Arial"/>
              <a:sym typeface="Arial"/>
            </a:endParaRPr>
          </a:p>
          <a:p>
            <a:pPr marL="0" marR="0" lvl="0" indent="0" algn="ctr" rtl="0">
              <a:lnSpc>
                <a:spcPct val="140000"/>
              </a:lnSpc>
              <a:spcBef>
                <a:spcPts val="0"/>
              </a:spcBef>
              <a:spcAft>
                <a:spcPts val="0"/>
              </a:spcAft>
              <a:buClr>
                <a:srgbClr val="000000"/>
              </a:buClr>
              <a:buSzPts val="2000"/>
              <a:buFont typeface="Arial"/>
              <a:buNone/>
            </a:pPr>
            <a:endParaRPr sz="2000" b="1" i="0" u="none" strike="noStrike" cap="none">
              <a:solidFill>
                <a:schemeClr val="dk1"/>
              </a:solidFill>
              <a:latin typeface="Poppins"/>
              <a:ea typeface="Poppins"/>
              <a:cs typeface="Poppins"/>
              <a:sym typeface="Poppins"/>
            </a:endParaRPr>
          </a:p>
        </p:txBody>
      </p:sp>
      <p:pic>
        <p:nvPicPr>
          <p:cNvPr id="417" name="Google Shape;417;p29"/>
          <p:cNvPicPr preferRelativeResize="0"/>
          <p:nvPr/>
        </p:nvPicPr>
        <p:blipFill rotWithShape="1">
          <a:blip r:embed="rId8">
            <a:alphaModFix/>
          </a:blip>
          <a:srcRect/>
          <a:stretch/>
        </p:blipFill>
        <p:spPr>
          <a:xfrm>
            <a:off x="1742575" y="2909075"/>
            <a:ext cx="7268875" cy="2722125"/>
          </a:xfrm>
          <a:prstGeom prst="rect">
            <a:avLst/>
          </a:prstGeom>
          <a:noFill/>
          <a:ln>
            <a:noFill/>
          </a:ln>
        </p:spPr>
      </p:pic>
      <p:pic>
        <p:nvPicPr>
          <p:cNvPr id="418" name="Google Shape;418;p29"/>
          <p:cNvPicPr preferRelativeResize="0"/>
          <p:nvPr/>
        </p:nvPicPr>
        <p:blipFill rotWithShape="1">
          <a:blip r:embed="rId9">
            <a:alphaModFix/>
          </a:blip>
          <a:srcRect/>
          <a:stretch/>
        </p:blipFill>
        <p:spPr>
          <a:xfrm>
            <a:off x="7859486" y="3973939"/>
            <a:ext cx="4332511" cy="2888340"/>
          </a:xfrm>
          <a:prstGeom prst="rect">
            <a:avLst/>
          </a:prstGeom>
          <a:noFill/>
          <a:ln>
            <a:noFill/>
          </a:ln>
        </p:spPr>
      </p:pic>
      <p:grpSp>
        <p:nvGrpSpPr>
          <p:cNvPr id="419" name="Google Shape;419;p29"/>
          <p:cNvGrpSpPr/>
          <p:nvPr/>
        </p:nvGrpSpPr>
        <p:grpSpPr>
          <a:xfrm>
            <a:off x="10388606" y="6048838"/>
            <a:ext cx="1366723" cy="660716"/>
            <a:chOff x="0" y="0"/>
            <a:chExt cx="2733445" cy="1321432"/>
          </a:xfrm>
        </p:grpSpPr>
        <p:sp>
          <p:nvSpPr>
            <p:cNvPr id="420" name="Google Shape;420;p29"/>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10">
                <a:alphaModFix/>
              </a:blip>
              <a:stretch>
                <a:fillRect/>
              </a:stretch>
            </a:blipFill>
            <a:ln>
              <a:noFill/>
            </a:ln>
          </p:spPr>
        </p:sp>
        <p:sp>
          <p:nvSpPr>
            <p:cNvPr id="421" name="Google Shape;421;p29"/>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1">
                <a:alphaModFix/>
              </a:blip>
              <a:stretch>
                <a:fillRect l="-296329" t="-1074199" r="-89958" b="-106210"/>
              </a:stretch>
            </a:blipFill>
            <a:ln>
              <a:noFill/>
            </a:ln>
          </p:spPr>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425"/>
        <p:cNvGrpSpPr/>
        <p:nvPr/>
      </p:nvGrpSpPr>
      <p:grpSpPr>
        <a:xfrm>
          <a:off x="0" y="0"/>
          <a:ext cx="0" cy="0"/>
          <a:chOff x="0" y="0"/>
          <a:chExt cx="0" cy="0"/>
        </a:xfrm>
      </p:grpSpPr>
      <p:sp>
        <p:nvSpPr>
          <p:cNvPr id="426" name="Google Shape;426;p30"/>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427" name="Google Shape;427;p30"/>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428" name="Google Shape;428;p30"/>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429" name="Google Shape;429;p30"/>
          <p:cNvSpPr txBox="1"/>
          <p:nvPr/>
        </p:nvSpPr>
        <p:spPr>
          <a:xfrm>
            <a:off x="307552" y="304124"/>
            <a:ext cx="9446048"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FDFEFE"/>
                </a:solidFill>
                <a:latin typeface="Poppins"/>
                <a:ea typeface="Poppins"/>
                <a:cs typeface="Poppins"/>
                <a:sym typeface="Poppins"/>
              </a:rPr>
              <a:t>Intepretasi Skor </a:t>
            </a:r>
            <a:r>
              <a:rPr lang="en-US" sz="3200" b="1" i="0" u="none" strike="noStrike" cap="none">
                <a:solidFill>
                  <a:srgbClr val="FDA743"/>
                </a:solidFill>
                <a:latin typeface="Poppins"/>
                <a:ea typeface="Poppins"/>
                <a:cs typeface="Poppins"/>
                <a:sym typeface="Poppins"/>
              </a:rPr>
              <a:t>Keberfungsian Mengajar</a:t>
            </a:r>
            <a:endParaRPr sz="3200" b="0" i="0" u="none" strike="noStrike" cap="none">
              <a:solidFill>
                <a:srgbClr val="000000"/>
              </a:solidFill>
              <a:latin typeface="Arial"/>
              <a:ea typeface="Arial"/>
              <a:cs typeface="Arial"/>
              <a:sym typeface="Arial"/>
            </a:endParaRPr>
          </a:p>
        </p:txBody>
      </p:sp>
      <p:grpSp>
        <p:nvGrpSpPr>
          <p:cNvPr id="430" name="Google Shape;430;p30"/>
          <p:cNvGrpSpPr/>
          <p:nvPr/>
        </p:nvGrpSpPr>
        <p:grpSpPr>
          <a:xfrm>
            <a:off x="1057275" y="941559"/>
            <a:ext cx="10183452" cy="5343127"/>
            <a:chOff x="1057275" y="909532"/>
            <a:chExt cx="10379982" cy="5508500"/>
          </a:xfrm>
        </p:grpSpPr>
        <p:grpSp>
          <p:nvGrpSpPr>
            <p:cNvPr id="431" name="Google Shape;431;p30"/>
            <p:cNvGrpSpPr/>
            <p:nvPr/>
          </p:nvGrpSpPr>
          <p:grpSpPr>
            <a:xfrm>
              <a:off x="1057275" y="909532"/>
              <a:ext cx="10379982" cy="5508500"/>
              <a:chOff x="0" y="0"/>
              <a:chExt cx="12943666" cy="8532063"/>
            </a:xfrm>
          </p:grpSpPr>
          <p:sp>
            <p:nvSpPr>
              <p:cNvPr id="432" name="Google Shape;432;p30"/>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433" name="Google Shape;433;p30"/>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434" name="Google Shape;434;p30"/>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435" name="Google Shape;435;p30"/>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436" name="Google Shape;436;p30"/>
          <p:cNvGrpSpPr/>
          <p:nvPr/>
        </p:nvGrpSpPr>
        <p:grpSpPr>
          <a:xfrm>
            <a:off x="10388606" y="6048838"/>
            <a:ext cx="1366723" cy="660716"/>
            <a:chOff x="0" y="0"/>
            <a:chExt cx="2733445" cy="1321432"/>
          </a:xfrm>
        </p:grpSpPr>
        <p:sp>
          <p:nvSpPr>
            <p:cNvPr id="437" name="Google Shape;437;p30"/>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438" name="Google Shape;438;p30"/>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439" name="Google Shape;439;p30"/>
          <p:cNvSpPr/>
          <p:nvPr/>
        </p:nvSpPr>
        <p:spPr>
          <a:xfrm>
            <a:off x="1447800" y="1175800"/>
            <a:ext cx="7106100" cy="190200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400"/>
              <a:buFont typeface="Arial"/>
              <a:buNone/>
            </a:pPr>
            <a:r>
              <a:rPr lang="en-US" sz="1400" b="1" i="0" u="none" strike="noStrike" cap="none">
                <a:solidFill>
                  <a:srgbClr val="001945"/>
                </a:solidFill>
                <a:latin typeface="Poppins"/>
                <a:ea typeface="Poppins"/>
                <a:cs typeface="Poppins"/>
                <a:sym typeface="Poppins"/>
              </a:rPr>
              <a:t>Skor                    Intepretasi</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1400"/>
              <a:buFont typeface="Arial"/>
              <a:buNone/>
            </a:pPr>
            <a:r>
              <a:rPr lang="en-US" sz="1400" b="1" i="0" u="none" strike="noStrike" cap="none">
                <a:solidFill>
                  <a:srgbClr val="001945"/>
                </a:solidFill>
                <a:latin typeface="Poppins"/>
                <a:ea typeface="Poppins"/>
                <a:cs typeface="Poppins"/>
                <a:sym typeface="Poppins"/>
              </a:rPr>
              <a:t>20 – 35		Keberfungsian mengajar sangat tinggi (resiko rendah)</a:t>
            </a:r>
            <a:endParaRPr sz="14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400"/>
              <a:buFont typeface="Arial"/>
              <a:buNone/>
            </a:pPr>
            <a:r>
              <a:rPr lang="en-US" sz="1400" b="1" i="0" u="none" strike="noStrike" cap="none">
                <a:solidFill>
                  <a:srgbClr val="001945"/>
                </a:solidFill>
                <a:latin typeface="Poppins"/>
                <a:ea typeface="Poppins"/>
                <a:cs typeface="Poppins"/>
                <a:sym typeface="Poppins"/>
              </a:rPr>
              <a:t>36 – 51		Keberfungsian mengajar tinggi (resiko sedang)</a:t>
            </a:r>
            <a:endParaRPr sz="14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400"/>
              <a:buFont typeface="Arial"/>
              <a:buNone/>
            </a:pPr>
            <a:r>
              <a:rPr lang="en-US" sz="1400" b="1" i="0" u="none" strike="noStrike" cap="none">
                <a:solidFill>
                  <a:srgbClr val="001945"/>
                </a:solidFill>
                <a:latin typeface="Poppins"/>
                <a:ea typeface="Poppins"/>
                <a:cs typeface="Poppins"/>
                <a:sym typeface="Poppins"/>
              </a:rPr>
              <a:t>52 – 67		Keberfungsian mengajar rendah (resiko tinggi)</a:t>
            </a:r>
            <a:endParaRPr sz="14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400"/>
              <a:buFont typeface="Arial"/>
              <a:buNone/>
            </a:pPr>
            <a:r>
              <a:rPr lang="en-US" sz="1400" b="1" i="0" u="none" strike="noStrike" cap="none">
                <a:solidFill>
                  <a:srgbClr val="001945"/>
                </a:solidFill>
                <a:latin typeface="Poppins"/>
                <a:ea typeface="Poppins"/>
                <a:cs typeface="Poppins"/>
                <a:sym typeface="Poppins"/>
              </a:rPr>
              <a:t>68 – 80		Keberfungsian mengajar sangat rendah (resiko tinggi)</a:t>
            </a:r>
            <a:endParaRPr sz="14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400"/>
              <a:buFont typeface="Arial"/>
              <a:buNone/>
            </a:pPr>
            <a:endParaRPr sz="14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400"/>
              <a:buFont typeface="Arial"/>
              <a:buNone/>
            </a:pPr>
            <a:endParaRPr sz="1400" b="1" i="0" u="none" strike="noStrike" cap="none">
              <a:solidFill>
                <a:srgbClr val="001945"/>
              </a:solidFill>
              <a:latin typeface="Poppins"/>
              <a:ea typeface="Poppins"/>
              <a:cs typeface="Poppins"/>
              <a:sym typeface="Poppins"/>
            </a:endParaRPr>
          </a:p>
        </p:txBody>
      </p:sp>
      <p:sp>
        <p:nvSpPr>
          <p:cNvPr id="440" name="Google Shape;440;p30"/>
          <p:cNvSpPr/>
          <p:nvPr/>
        </p:nvSpPr>
        <p:spPr>
          <a:xfrm>
            <a:off x="1288700" y="2750000"/>
            <a:ext cx="9099900" cy="28188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40000"/>
              </a:lnSpc>
              <a:spcBef>
                <a:spcPts val="0"/>
              </a:spcBef>
              <a:spcAft>
                <a:spcPts val="0"/>
              </a:spcAft>
              <a:buClr>
                <a:srgbClr val="000000"/>
              </a:buClr>
              <a:buSzPts val="1600"/>
              <a:buFont typeface="Arial"/>
              <a:buChar char="•"/>
            </a:pPr>
            <a:r>
              <a:rPr lang="en-US" sz="1600" b="0" i="0" u="none" strike="noStrike" cap="none">
                <a:solidFill>
                  <a:srgbClr val="001945"/>
                </a:solidFill>
                <a:latin typeface="Arial"/>
                <a:ea typeface="Arial"/>
                <a:cs typeface="Arial"/>
                <a:sym typeface="Arial"/>
              </a:rPr>
              <a:t>Dari hasil penilaian lembar observasi diri tersebut, dapat diklasifikasikan kelompok PTK menjadi 4 kategori di atas.</a:t>
            </a:r>
            <a:endParaRPr sz="1600" b="0" i="0" u="none" strike="noStrike" cap="none">
              <a:solidFill>
                <a:srgbClr val="000000"/>
              </a:solidFill>
              <a:latin typeface="Arial"/>
              <a:ea typeface="Arial"/>
              <a:cs typeface="Arial"/>
              <a:sym typeface="Arial"/>
            </a:endParaRPr>
          </a:p>
          <a:p>
            <a:pPr marL="285750" marR="0" lvl="0" indent="-285750" algn="l" rtl="0">
              <a:lnSpc>
                <a:spcPct val="140000"/>
              </a:lnSpc>
              <a:spcBef>
                <a:spcPts val="0"/>
              </a:spcBef>
              <a:spcAft>
                <a:spcPts val="0"/>
              </a:spcAft>
              <a:buClr>
                <a:srgbClr val="000000"/>
              </a:buClr>
              <a:buSzPts val="1600"/>
              <a:buFont typeface="Arial"/>
              <a:buChar char="•"/>
            </a:pPr>
            <a:r>
              <a:rPr lang="en-US" sz="1600" b="0" i="0" u="none" strike="noStrike" cap="none">
                <a:solidFill>
                  <a:srgbClr val="001945"/>
                </a:solidFill>
                <a:latin typeface="Arial"/>
                <a:ea typeface="Arial"/>
                <a:cs typeface="Arial"/>
                <a:sym typeface="Arial"/>
              </a:rPr>
              <a:t>Sebagai catatan penting disini, bahwa Lembar Observasi Diri ini diisi berdasarkan </a:t>
            </a:r>
            <a:r>
              <a:rPr lang="en-US" sz="1600" b="1" i="0" u="none" strike="noStrike" cap="none">
                <a:solidFill>
                  <a:srgbClr val="001945"/>
                </a:solidFill>
                <a:latin typeface="Arial"/>
                <a:ea typeface="Arial"/>
                <a:cs typeface="Arial"/>
                <a:sym typeface="Arial"/>
              </a:rPr>
              <a:t>penilaian subyektif</a:t>
            </a:r>
            <a:r>
              <a:rPr lang="en-US" sz="1600" b="0" i="0" u="none" strike="noStrike" cap="none">
                <a:solidFill>
                  <a:srgbClr val="001945"/>
                </a:solidFill>
                <a:latin typeface="Arial"/>
                <a:ea typeface="Arial"/>
                <a:cs typeface="Arial"/>
                <a:sym typeface="Arial"/>
              </a:rPr>
              <a:t> PTK sehingga hanya PTK sendiri lah yang paling memahami kondisi dirinya. </a:t>
            </a:r>
            <a:endParaRPr sz="1600" b="0" i="0" u="none" strike="noStrike" cap="none">
              <a:solidFill>
                <a:srgbClr val="001945"/>
              </a:solidFill>
              <a:latin typeface="Arial"/>
              <a:ea typeface="Arial"/>
              <a:cs typeface="Arial"/>
              <a:sym typeface="Arial"/>
            </a:endParaRPr>
          </a:p>
          <a:p>
            <a:pPr marL="285750" marR="0" lvl="0" indent="-285750" algn="l" rtl="0">
              <a:lnSpc>
                <a:spcPct val="140000"/>
              </a:lnSpc>
              <a:spcBef>
                <a:spcPts val="0"/>
              </a:spcBef>
              <a:spcAft>
                <a:spcPts val="0"/>
              </a:spcAft>
              <a:buClr>
                <a:srgbClr val="000000"/>
              </a:buClr>
              <a:buSzPts val="1600"/>
              <a:buFont typeface="Arial"/>
              <a:buChar char="•"/>
            </a:pPr>
            <a:r>
              <a:rPr lang="en-US" sz="1600" b="0" i="0" u="none" strike="noStrike" cap="none">
                <a:solidFill>
                  <a:srgbClr val="001945"/>
                </a:solidFill>
                <a:latin typeface="Arial"/>
                <a:ea typeface="Arial"/>
                <a:cs typeface="Arial"/>
                <a:sym typeface="Arial"/>
              </a:rPr>
              <a:t>Hasil intepretasi di atas bukan mengindikasikan diagnosa terhadap gangguan psikologis tertentu melainkan berupa penilaian diri PTK terhadap situasi psikologis pascabencana yang mereka alami.</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444"/>
        <p:cNvGrpSpPr/>
        <p:nvPr/>
      </p:nvGrpSpPr>
      <p:grpSpPr>
        <a:xfrm>
          <a:off x="0" y="0"/>
          <a:ext cx="0" cy="0"/>
          <a:chOff x="0" y="0"/>
          <a:chExt cx="0" cy="0"/>
        </a:xfrm>
      </p:grpSpPr>
      <p:sp>
        <p:nvSpPr>
          <p:cNvPr id="445" name="Google Shape;445;p31"/>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446" name="Google Shape;446;p31"/>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447" name="Google Shape;447;p31"/>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448" name="Google Shape;448;p31"/>
          <p:cNvSpPr txBox="1"/>
          <p:nvPr/>
        </p:nvSpPr>
        <p:spPr>
          <a:xfrm>
            <a:off x="307551" y="304124"/>
            <a:ext cx="9639737"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FDFEFE"/>
                </a:solidFill>
                <a:latin typeface="Poppins"/>
                <a:ea typeface="Poppins"/>
                <a:cs typeface="Poppins"/>
                <a:sym typeface="Poppins"/>
              </a:rPr>
              <a:t>Teknis Pengisian </a:t>
            </a:r>
            <a:r>
              <a:rPr lang="en-US" sz="3200" b="1" i="0" u="none" strike="noStrike" cap="none">
                <a:solidFill>
                  <a:srgbClr val="EB9F0D"/>
                </a:solidFill>
                <a:latin typeface="Poppins"/>
                <a:ea typeface="Poppins"/>
                <a:cs typeface="Poppins"/>
                <a:sym typeface="Poppins"/>
              </a:rPr>
              <a:t>Lembar Assesmen Resiliensi</a:t>
            </a:r>
            <a:endParaRPr sz="3200" b="0" i="0" u="none" strike="noStrike" cap="none">
              <a:solidFill>
                <a:srgbClr val="000000"/>
              </a:solidFill>
              <a:latin typeface="Arial"/>
              <a:ea typeface="Arial"/>
              <a:cs typeface="Arial"/>
              <a:sym typeface="Arial"/>
            </a:endParaRPr>
          </a:p>
        </p:txBody>
      </p:sp>
      <p:grpSp>
        <p:nvGrpSpPr>
          <p:cNvPr id="449" name="Google Shape;449;p31"/>
          <p:cNvGrpSpPr/>
          <p:nvPr/>
        </p:nvGrpSpPr>
        <p:grpSpPr>
          <a:xfrm>
            <a:off x="1057275" y="941559"/>
            <a:ext cx="10183452" cy="5343127"/>
            <a:chOff x="1057275" y="909532"/>
            <a:chExt cx="10379982" cy="5508500"/>
          </a:xfrm>
        </p:grpSpPr>
        <p:grpSp>
          <p:nvGrpSpPr>
            <p:cNvPr id="450" name="Google Shape;450;p31"/>
            <p:cNvGrpSpPr/>
            <p:nvPr/>
          </p:nvGrpSpPr>
          <p:grpSpPr>
            <a:xfrm>
              <a:off x="1057275" y="909532"/>
              <a:ext cx="10379982" cy="5508500"/>
              <a:chOff x="0" y="0"/>
              <a:chExt cx="12943666" cy="8532063"/>
            </a:xfrm>
          </p:grpSpPr>
          <p:sp>
            <p:nvSpPr>
              <p:cNvPr id="451" name="Google Shape;451;p31"/>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452" name="Google Shape;452;p31"/>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453" name="Google Shape;453;p31"/>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54" name="Google Shape;454;p31"/>
          <p:cNvSpPr/>
          <p:nvPr/>
        </p:nvSpPr>
        <p:spPr>
          <a:xfrm>
            <a:off x="1524000" y="1447800"/>
            <a:ext cx="9290666" cy="1349087"/>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rgbClr val="000000"/>
              </a:buClr>
              <a:buSzPts val="2000"/>
              <a:buFont typeface="Arial"/>
              <a:buNone/>
            </a:pPr>
            <a:r>
              <a:rPr lang="en-US" sz="2000" b="1" i="0" u="none" strike="noStrike" cap="none">
                <a:solidFill>
                  <a:schemeClr val="dk1"/>
                </a:solidFill>
                <a:latin typeface="Poppins"/>
                <a:ea typeface="Poppins"/>
                <a:cs typeface="Poppins"/>
                <a:sym typeface="Poppins"/>
              </a:rPr>
              <a:t>Beri tanda centang (√) pada pernyataan yang paling sesuai yang Anda alami. Tidak ada jawaban yang salah. Isilah sesuai dengan apa yang Anda rasakan pascabencana yang dialami:</a:t>
            </a:r>
            <a:endParaRPr sz="2000" b="1" i="0" u="none" strike="noStrike" cap="none">
              <a:solidFill>
                <a:schemeClr val="dk1"/>
              </a:solidFill>
              <a:latin typeface="Poppins"/>
              <a:ea typeface="Poppins"/>
              <a:cs typeface="Poppins"/>
              <a:sym typeface="Poppins"/>
            </a:endParaRPr>
          </a:p>
        </p:txBody>
      </p:sp>
      <p:pic>
        <p:nvPicPr>
          <p:cNvPr id="455" name="Google Shape;455;p31"/>
          <p:cNvPicPr preferRelativeResize="0"/>
          <p:nvPr/>
        </p:nvPicPr>
        <p:blipFill rotWithShape="1">
          <a:blip r:embed="rId8">
            <a:alphaModFix/>
          </a:blip>
          <a:srcRect l="24012" t="22423" r="24535" b="32286"/>
          <a:stretch/>
        </p:blipFill>
        <p:spPr>
          <a:xfrm>
            <a:off x="1302450" y="2845300"/>
            <a:ext cx="8350301" cy="2793501"/>
          </a:xfrm>
          <a:prstGeom prst="rect">
            <a:avLst/>
          </a:prstGeom>
          <a:noFill/>
          <a:ln>
            <a:noFill/>
          </a:ln>
        </p:spPr>
      </p:pic>
      <p:pic>
        <p:nvPicPr>
          <p:cNvPr id="456" name="Google Shape;456;p31"/>
          <p:cNvPicPr preferRelativeResize="0"/>
          <p:nvPr/>
        </p:nvPicPr>
        <p:blipFill rotWithShape="1">
          <a:blip r:embed="rId9">
            <a:alphaModFix/>
          </a:blip>
          <a:srcRect/>
          <a:stretch/>
        </p:blipFill>
        <p:spPr>
          <a:xfrm>
            <a:off x="7859486" y="3973939"/>
            <a:ext cx="4332512" cy="2888341"/>
          </a:xfrm>
          <a:prstGeom prst="rect">
            <a:avLst/>
          </a:prstGeom>
          <a:noFill/>
          <a:ln>
            <a:noFill/>
          </a:ln>
        </p:spPr>
      </p:pic>
      <p:grpSp>
        <p:nvGrpSpPr>
          <p:cNvPr id="457" name="Google Shape;457;p31"/>
          <p:cNvGrpSpPr/>
          <p:nvPr/>
        </p:nvGrpSpPr>
        <p:grpSpPr>
          <a:xfrm>
            <a:off x="10388606" y="6048838"/>
            <a:ext cx="1366723" cy="660716"/>
            <a:chOff x="0" y="0"/>
            <a:chExt cx="2733445" cy="1321432"/>
          </a:xfrm>
        </p:grpSpPr>
        <p:sp>
          <p:nvSpPr>
            <p:cNvPr id="458" name="Google Shape;458;p31"/>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10">
                <a:alphaModFix/>
              </a:blip>
              <a:stretch>
                <a:fillRect/>
              </a:stretch>
            </a:blipFill>
            <a:ln>
              <a:noFill/>
            </a:ln>
          </p:spPr>
        </p:sp>
        <p:sp>
          <p:nvSpPr>
            <p:cNvPr id="459" name="Google Shape;459;p31"/>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1">
                <a:alphaModFix/>
              </a:blip>
              <a:stretch>
                <a:fillRect l="-296329" t="-1074199" r="-89958" b="-106210"/>
              </a:stretch>
            </a:blipFill>
            <a:ln>
              <a:noFill/>
            </a:ln>
          </p:spPr>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463"/>
        <p:cNvGrpSpPr/>
        <p:nvPr/>
      </p:nvGrpSpPr>
      <p:grpSpPr>
        <a:xfrm>
          <a:off x="0" y="0"/>
          <a:ext cx="0" cy="0"/>
          <a:chOff x="0" y="0"/>
          <a:chExt cx="0" cy="0"/>
        </a:xfrm>
      </p:grpSpPr>
      <p:sp>
        <p:nvSpPr>
          <p:cNvPr id="464" name="Google Shape;464;p32"/>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465" name="Google Shape;465;p32"/>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466" name="Google Shape;466;p32"/>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467" name="Google Shape;467;p32"/>
          <p:cNvSpPr txBox="1"/>
          <p:nvPr/>
        </p:nvSpPr>
        <p:spPr>
          <a:xfrm>
            <a:off x="307552" y="304124"/>
            <a:ext cx="9217448" cy="61542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999"/>
              <a:buFont typeface="Arial"/>
              <a:buNone/>
            </a:pPr>
            <a:r>
              <a:rPr lang="en-US" sz="3999" b="1" i="0" u="none" strike="noStrike" cap="none">
                <a:solidFill>
                  <a:srgbClr val="FDFEFE"/>
                </a:solidFill>
                <a:latin typeface="Poppins"/>
                <a:ea typeface="Poppins"/>
                <a:cs typeface="Poppins"/>
                <a:sym typeface="Poppins"/>
              </a:rPr>
              <a:t>Intepretasi Skor </a:t>
            </a:r>
            <a:r>
              <a:rPr lang="en-US" sz="3999" b="1" i="0" u="none" strike="noStrike" cap="none">
                <a:solidFill>
                  <a:srgbClr val="FDA743"/>
                </a:solidFill>
                <a:latin typeface="Poppins"/>
                <a:ea typeface="Poppins"/>
                <a:cs typeface="Poppins"/>
                <a:sym typeface="Poppins"/>
              </a:rPr>
              <a:t>Resiliensi</a:t>
            </a:r>
            <a:endParaRPr sz="4000" b="0" i="0" u="none" strike="noStrike" cap="none">
              <a:solidFill>
                <a:srgbClr val="000000"/>
              </a:solidFill>
              <a:latin typeface="Arial"/>
              <a:ea typeface="Arial"/>
              <a:cs typeface="Arial"/>
              <a:sym typeface="Arial"/>
            </a:endParaRPr>
          </a:p>
        </p:txBody>
      </p:sp>
      <p:grpSp>
        <p:nvGrpSpPr>
          <p:cNvPr id="468" name="Google Shape;468;p32"/>
          <p:cNvGrpSpPr/>
          <p:nvPr/>
        </p:nvGrpSpPr>
        <p:grpSpPr>
          <a:xfrm>
            <a:off x="1057275" y="941559"/>
            <a:ext cx="10183452" cy="5343127"/>
            <a:chOff x="1057275" y="909532"/>
            <a:chExt cx="10379982" cy="5508500"/>
          </a:xfrm>
        </p:grpSpPr>
        <p:grpSp>
          <p:nvGrpSpPr>
            <p:cNvPr id="469" name="Google Shape;469;p32"/>
            <p:cNvGrpSpPr/>
            <p:nvPr/>
          </p:nvGrpSpPr>
          <p:grpSpPr>
            <a:xfrm>
              <a:off x="1057275" y="909532"/>
              <a:ext cx="10379982" cy="5508500"/>
              <a:chOff x="0" y="0"/>
              <a:chExt cx="12943666" cy="8532063"/>
            </a:xfrm>
          </p:grpSpPr>
          <p:sp>
            <p:nvSpPr>
              <p:cNvPr id="470" name="Google Shape;470;p32"/>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471" name="Google Shape;471;p32"/>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472" name="Google Shape;472;p32"/>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473" name="Google Shape;473;p32"/>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474" name="Google Shape;474;p32"/>
          <p:cNvGrpSpPr/>
          <p:nvPr/>
        </p:nvGrpSpPr>
        <p:grpSpPr>
          <a:xfrm>
            <a:off x="10388606" y="6048838"/>
            <a:ext cx="1366723" cy="660716"/>
            <a:chOff x="0" y="0"/>
            <a:chExt cx="2733445" cy="1321432"/>
          </a:xfrm>
        </p:grpSpPr>
        <p:sp>
          <p:nvSpPr>
            <p:cNvPr id="475" name="Google Shape;475;p32"/>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476" name="Google Shape;476;p32"/>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477" name="Google Shape;477;p32"/>
          <p:cNvSpPr/>
          <p:nvPr/>
        </p:nvSpPr>
        <p:spPr>
          <a:xfrm>
            <a:off x="1447800" y="1371600"/>
            <a:ext cx="9217500" cy="181590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Intepretasi Skor                                        (Pernyataan nomor 2, 4, 5, dan 6 dibalik skoringnya)</a:t>
            </a:r>
            <a:endParaRPr sz="16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Skor 			Intepretasi</a:t>
            </a:r>
            <a:endParaRPr sz="16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6   – 11		Resiliensi rendah (resiko tinggi) </a:t>
            </a:r>
            <a:endParaRPr sz="16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12 – 17		Resiliensi normal (resiko sedang)</a:t>
            </a:r>
            <a:endParaRPr sz="16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18 – 24		Resiliensi tinggi (resiko rendah)</a:t>
            </a:r>
            <a:endParaRPr sz="16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600"/>
              <a:buFont typeface="Arial"/>
              <a:buNone/>
            </a:pPr>
            <a:endParaRPr sz="1600" b="1" i="0" u="none" strike="noStrike" cap="none">
              <a:solidFill>
                <a:srgbClr val="001945"/>
              </a:solidFill>
              <a:latin typeface="Poppins"/>
              <a:ea typeface="Poppins"/>
              <a:cs typeface="Poppins"/>
              <a:sym typeface="Poppins"/>
            </a:endParaRPr>
          </a:p>
        </p:txBody>
      </p:sp>
      <p:sp>
        <p:nvSpPr>
          <p:cNvPr id="478" name="Google Shape;478;p32"/>
          <p:cNvSpPr/>
          <p:nvPr/>
        </p:nvSpPr>
        <p:spPr>
          <a:xfrm>
            <a:off x="1447800" y="3186651"/>
            <a:ext cx="7162800" cy="250530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40000"/>
              </a:lnSpc>
              <a:spcBef>
                <a:spcPts val="0"/>
              </a:spcBef>
              <a:spcAft>
                <a:spcPts val="0"/>
              </a:spcAft>
              <a:buClr>
                <a:srgbClr val="000000"/>
              </a:buClr>
              <a:buSzPts val="1400"/>
              <a:buFont typeface="Arial"/>
              <a:buChar char="•"/>
            </a:pPr>
            <a:r>
              <a:rPr lang="en-US" sz="1400" b="0" i="0" u="none" strike="noStrike" cap="none">
                <a:solidFill>
                  <a:srgbClr val="001945"/>
                </a:solidFill>
                <a:latin typeface="Poppins"/>
                <a:ea typeface="Poppins"/>
                <a:cs typeface="Poppins"/>
                <a:sym typeface="Poppins"/>
              </a:rPr>
              <a:t>Dari hasil penilaian lembar observasi diri tersebut, dapat diklasifikasikan kelompok PTK menjadi 3 kategori di atas.</a:t>
            </a:r>
            <a:endParaRPr sz="1400" b="0" i="0" u="none" strike="noStrike" cap="none">
              <a:solidFill>
                <a:srgbClr val="000000"/>
              </a:solidFill>
              <a:latin typeface="Arial"/>
              <a:ea typeface="Arial"/>
              <a:cs typeface="Arial"/>
              <a:sym typeface="Arial"/>
            </a:endParaRPr>
          </a:p>
          <a:p>
            <a:pPr marL="342900" marR="0" lvl="0" indent="-342900" algn="l" rtl="0">
              <a:lnSpc>
                <a:spcPct val="140000"/>
              </a:lnSpc>
              <a:spcBef>
                <a:spcPts val="0"/>
              </a:spcBef>
              <a:spcAft>
                <a:spcPts val="0"/>
              </a:spcAft>
              <a:buClr>
                <a:srgbClr val="000000"/>
              </a:buClr>
              <a:buSzPts val="1400"/>
              <a:buFont typeface="Arial"/>
              <a:buChar char="•"/>
            </a:pPr>
            <a:r>
              <a:rPr lang="en-US" sz="1400" b="0" i="0" u="none" strike="noStrike" cap="none">
                <a:solidFill>
                  <a:srgbClr val="001945"/>
                </a:solidFill>
                <a:latin typeface="Poppins"/>
                <a:ea typeface="Poppins"/>
                <a:cs typeface="Poppins"/>
                <a:sym typeface="Poppins"/>
              </a:rPr>
              <a:t>Sebagai catatan penting disini, bahwa Lembar Observasi Diri ini diisi berdasarkan </a:t>
            </a:r>
            <a:r>
              <a:rPr lang="en-US" sz="1400" b="1" i="0" u="none" strike="noStrike" cap="none">
                <a:solidFill>
                  <a:srgbClr val="001945"/>
                </a:solidFill>
                <a:latin typeface="Poppins"/>
                <a:ea typeface="Poppins"/>
                <a:cs typeface="Poppins"/>
                <a:sym typeface="Poppins"/>
              </a:rPr>
              <a:t>penilaian subyektif</a:t>
            </a:r>
            <a:r>
              <a:rPr lang="en-US" sz="1400" b="0" i="0" u="none" strike="noStrike" cap="none">
                <a:solidFill>
                  <a:srgbClr val="001945"/>
                </a:solidFill>
                <a:latin typeface="Poppins"/>
                <a:ea typeface="Poppins"/>
                <a:cs typeface="Poppins"/>
                <a:sym typeface="Poppins"/>
              </a:rPr>
              <a:t> PTK sehingga hanya PTK sendiri lah yang paling memahami kondisi dirinya. </a:t>
            </a:r>
            <a:endParaRPr sz="1400" b="0" i="0" u="none" strike="noStrike" cap="none">
              <a:solidFill>
                <a:srgbClr val="000000"/>
              </a:solidFill>
              <a:latin typeface="Arial"/>
              <a:ea typeface="Arial"/>
              <a:cs typeface="Arial"/>
              <a:sym typeface="Arial"/>
            </a:endParaRPr>
          </a:p>
          <a:p>
            <a:pPr marL="342900" marR="0" lvl="0" indent="-342900" algn="l" rtl="0">
              <a:lnSpc>
                <a:spcPct val="140000"/>
              </a:lnSpc>
              <a:spcBef>
                <a:spcPts val="0"/>
              </a:spcBef>
              <a:spcAft>
                <a:spcPts val="0"/>
              </a:spcAft>
              <a:buClr>
                <a:srgbClr val="000000"/>
              </a:buClr>
              <a:buSzPts val="1400"/>
              <a:buFont typeface="Arial"/>
              <a:buChar char="•"/>
            </a:pPr>
            <a:r>
              <a:rPr lang="en-US" sz="1400" b="0" i="0" u="none" strike="noStrike" cap="none">
                <a:solidFill>
                  <a:srgbClr val="001945"/>
                </a:solidFill>
                <a:latin typeface="Poppins"/>
                <a:ea typeface="Poppins"/>
                <a:cs typeface="Poppins"/>
                <a:sym typeface="Poppins"/>
              </a:rPr>
              <a:t>Hasil intepretasi di atas bukan mengindikasikan diagnosa terhadap gangguan psikologis tertentu melainkan berupa penilaian diri PTK terhadap situasi psikologis pascabencana yang mereka alami.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482"/>
        <p:cNvGrpSpPr/>
        <p:nvPr/>
      </p:nvGrpSpPr>
      <p:grpSpPr>
        <a:xfrm>
          <a:off x="0" y="0"/>
          <a:ext cx="0" cy="0"/>
          <a:chOff x="0" y="0"/>
          <a:chExt cx="0" cy="0"/>
        </a:xfrm>
      </p:grpSpPr>
      <p:sp>
        <p:nvSpPr>
          <p:cNvPr id="483" name="Google Shape;483;p35"/>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484" name="Google Shape;484;p35"/>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485" name="Google Shape;485;p35"/>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486" name="Google Shape;486;p35"/>
          <p:cNvSpPr txBox="1"/>
          <p:nvPr/>
        </p:nvSpPr>
        <p:spPr>
          <a:xfrm>
            <a:off x="307552" y="304124"/>
            <a:ext cx="9369900" cy="338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FDFEFE"/>
                </a:solidFill>
                <a:latin typeface="Poppins"/>
                <a:ea typeface="Poppins"/>
                <a:cs typeface="Poppins"/>
                <a:sym typeface="Poppins"/>
              </a:rPr>
              <a:t>Teknis Pengisian </a:t>
            </a:r>
            <a:r>
              <a:rPr lang="en-US" sz="2200" b="1" i="0" u="none" strike="noStrike" cap="none">
                <a:solidFill>
                  <a:srgbClr val="EB9F0D"/>
                </a:solidFill>
                <a:latin typeface="Poppins"/>
                <a:ea typeface="Poppins"/>
                <a:cs typeface="Poppins"/>
                <a:sym typeface="Poppins"/>
              </a:rPr>
              <a:t>Lembar Assesmen Menerima Dukungan Sosial</a:t>
            </a:r>
            <a:endParaRPr sz="2200" b="0" i="0" u="none" strike="noStrike" cap="none">
              <a:solidFill>
                <a:srgbClr val="000000"/>
              </a:solidFill>
              <a:latin typeface="Arial"/>
              <a:ea typeface="Arial"/>
              <a:cs typeface="Arial"/>
              <a:sym typeface="Arial"/>
            </a:endParaRPr>
          </a:p>
        </p:txBody>
      </p:sp>
      <p:grpSp>
        <p:nvGrpSpPr>
          <p:cNvPr id="487" name="Google Shape;487;p35"/>
          <p:cNvGrpSpPr/>
          <p:nvPr/>
        </p:nvGrpSpPr>
        <p:grpSpPr>
          <a:xfrm>
            <a:off x="1057310" y="941578"/>
            <a:ext cx="10183800" cy="5343245"/>
            <a:chOff x="1057275" y="909532"/>
            <a:chExt cx="10379982" cy="5508500"/>
          </a:xfrm>
        </p:grpSpPr>
        <p:grpSp>
          <p:nvGrpSpPr>
            <p:cNvPr id="488" name="Google Shape;488;p35"/>
            <p:cNvGrpSpPr/>
            <p:nvPr/>
          </p:nvGrpSpPr>
          <p:grpSpPr>
            <a:xfrm>
              <a:off x="1057275" y="909532"/>
              <a:ext cx="10379982" cy="5508500"/>
              <a:chOff x="0" y="0"/>
              <a:chExt cx="12943666" cy="8532063"/>
            </a:xfrm>
          </p:grpSpPr>
          <p:sp>
            <p:nvSpPr>
              <p:cNvPr id="489" name="Google Shape;489;p35"/>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490" name="Google Shape;490;p35"/>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491" name="Google Shape;491;p35"/>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92" name="Google Shape;492;p35"/>
          <p:cNvSpPr/>
          <p:nvPr/>
        </p:nvSpPr>
        <p:spPr>
          <a:xfrm>
            <a:off x="1524000" y="1171827"/>
            <a:ext cx="9391868" cy="1779974"/>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rgbClr val="000000"/>
              </a:buClr>
              <a:buSzPts val="2000"/>
              <a:buFont typeface="Arial"/>
              <a:buNone/>
            </a:pPr>
            <a:r>
              <a:rPr lang="en-US" sz="2000" b="1" i="0" u="none" strike="noStrike" cap="none" dirty="0" err="1">
                <a:solidFill>
                  <a:schemeClr val="dk1"/>
                </a:solidFill>
                <a:latin typeface="Poppins"/>
                <a:ea typeface="Poppins"/>
                <a:cs typeface="Poppins"/>
                <a:sym typeface="Poppins"/>
              </a:rPr>
              <a:t>Beri</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tanda</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centang</a:t>
            </a:r>
            <a:r>
              <a:rPr lang="en-US" sz="2000" b="1" i="0" u="none" strike="noStrike" cap="none" dirty="0">
                <a:solidFill>
                  <a:schemeClr val="dk1"/>
                </a:solidFill>
                <a:latin typeface="Poppins"/>
                <a:ea typeface="Poppins"/>
                <a:cs typeface="Poppins"/>
                <a:sym typeface="Poppins"/>
              </a:rPr>
              <a:t> (√) </a:t>
            </a:r>
            <a:r>
              <a:rPr lang="en-US" sz="2000" b="1" i="0" u="none" strike="noStrike" cap="none" dirty="0" err="1">
                <a:solidFill>
                  <a:schemeClr val="dk1"/>
                </a:solidFill>
                <a:latin typeface="Poppins"/>
                <a:ea typeface="Poppins"/>
                <a:cs typeface="Poppins"/>
                <a:sym typeface="Poppins"/>
              </a:rPr>
              <a:t>pada</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pernyataan</a:t>
            </a:r>
            <a:r>
              <a:rPr lang="en-US" sz="2000" b="1" i="0" u="none" strike="noStrike" cap="none" dirty="0">
                <a:solidFill>
                  <a:schemeClr val="dk1"/>
                </a:solidFill>
                <a:latin typeface="Poppins"/>
                <a:ea typeface="Poppins"/>
                <a:cs typeface="Poppins"/>
                <a:sym typeface="Poppins"/>
              </a:rPr>
              <a:t> yang paling </a:t>
            </a:r>
            <a:r>
              <a:rPr lang="en-US" sz="2000" b="1" i="0" u="none" strike="noStrike" cap="none" dirty="0" err="1">
                <a:solidFill>
                  <a:schemeClr val="dk1"/>
                </a:solidFill>
                <a:latin typeface="Poppins"/>
                <a:ea typeface="Poppins"/>
                <a:cs typeface="Poppins"/>
                <a:sym typeface="Poppins"/>
              </a:rPr>
              <a:t>sesuai</a:t>
            </a:r>
            <a:r>
              <a:rPr lang="en-US" sz="2000" b="1" i="0" u="none" strike="noStrike" cap="none" dirty="0">
                <a:solidFill>
                  <a:schemeClr val="dk1"/>
                </a:solidFill>
                <a:latin typeface="Poppins"/>
                <a:ea typeface="Poppins"/>
                <a:cs typeface="Poppins"/>
                <a:sym typeface="Poppins"/>
              </a:rPr>
              <a:t> yang </a:t>
            </a:r>
            <a:r>
              <a:rPr lang="en-US" sz="2000" b="1" i="0" u="none" strike="noStrike" cap="none" dirty="0" err="1">
                <a:solidFill>
                  <a:schemeClr val="dk1"/>
                </a:solidFill>
                <a:latin typeface="Poppins"/>
                <a:ea typeface="Poppins"/>
                <a:cs typeface="Poppins"/>
                <a:sym typeface="Poppins"/>
              </a:rPr>
              <a:t>Anda</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alami</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Tidak</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ada</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jawaban</a:t>
            </a:r>
            <a:r>
              <a:rPr lang="en-US" sz="2000" b="1" i="0" u="none" strike="noStrike" cap="none" dirty="0">
                <a:solidFill>
                  <a:schemeClr val="dk1"/>
                </a:solidFill>
                <a:latin typeface="Poppins"/>
                <a:ea typeface="Poppins"/>
                <a:cs typeface="Poppins"/>
                <a:sym typeface="Poppins"/>
              </a:rPr>
              <a:t> yang </a:t>
            </a:r>
            <a:r>
              <a:rPr lang="en-US" sz="2000" b="1" i="0" u="none" strike="noStrike" cap="none" dirty="0" err="1">
                <a:solidFill>
                  <a:schemeClr val="dk1"/>
                </a:solidFill>
                <a:latin typeface="Poppins"/>
                <a:ea typeface="Poppins"/>
                <a:cs typeface="Poppins"/>
                <a:sym typeface="Poppins"/>
              </a:rPr>
              <a:t>salah</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Pilihlah</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jawaban</a:t>
            </a:r>
            <a:r>
              <a:rPr lang="en-US" sz="2000" b="1" i="0" u="none" strike="noStrike" cap="none" dirty="0">
                <a:solidFill>
                  <a:schemeClr val="dk1"/>
                </a:solidFill>
                <a:latin typeface="Poppins"/>
                <a:ea typeface="Poppins"/>
                <a:cs typeface="Poppins"/>
                <a:sym typeface="Poppins"/>
              </a:rPr>
              <a:t> yang paling </a:t>
            </a:r>
            <a:r>
              <a:rPr lang="en-US" sz="2000" b="1" i="0" u="none" strike="noStrike" cap="none" dirty="0" err="1">
                <a:solidFill>
                  <a:schemeClr val="dk1"/>
                </a:solidFill>
                <a:latin typeface="Poppins"/>
                <a:ea typeface="Poppins"/>
                <a:cs typeface="Poppins"/>
                <a:sym typeface="Poppins"/>
              </a:rPr>
              <a:t>menggambarkan</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kondisi</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Anda</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selama</a:t>
            </a:r>
            <a:r>
              <a:rPr lang="en-US" sz="2000" b="1" i="0" u="none" strike="noStrike" cap="none" dirty="0">
                <a:solidFill>
                  <a:schemeClr val="dk1"/>
                </a:solidFill>
                <a:latin typeface="Poppins"/>
                <a:ea typeface="Poppins"/>
                <a:cs typeface="Poppins"/>
                <a:sym typeface="Poppins"/>
              </a:rPr>
              <a:t> 2 </a:t>
            </a:r>
            <a:r>
              <a:rPr lang="en-US" sz="2000" b="1" i="0" u="none" strike="noStrike" cap="none" dirty="0" err="1">
                <a:solidFill>
                  <a:schemeClr val="dk1"/>
                </a:solidFill>
                <a:latin typeface="Poppins"/>
                <a:ea typeface="Poppins"/>
                <a:cs typeface="Poppins"/>
                <a:sym typeface="Poppins"/>
              </a:rPr>
              <a:t>minggu</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terakhir</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pascabencana</a:t>
            </a:r>
            <a:r>
              <a:rPr lang="en-US" sz="2000" b="1" i="0" u="none" strike="noStrike" cap="none" dirty="0">
                <a:solidFill>
                  <a:schemeClr val="dk1"/>
                </a:solidFill>
                <a:latin typeface="Poppins"/>
                <a:ea typeface="Poppins"/>
                <a:cs typeface="Poppins"/>
                <a:sym typeface="Poppins"/>
              </a:rPr>
              <a:t> </a:t>
            </a:r>
            <a:r>
              <a:rPr lang="en-US" sz="2000" b="1" i="0" u="none" strike="noStrike" cap="none" dirty="0" err="1">
                <a:solidFill>
                  <a:schemeClr val="dk1"/>
                </a:solidFill>
                <a:latin typeface="Poppins"/>
                <a:ea typeface="Poppins"/>
                <a:cs typeface="Poppins"/>
                <a:sym typeface="Poppins"/>
              </a:rPr>
              <a:t>terjadi</a:t>
            </a:r>
            <a:r>
              <a:rPr lang="en-US" sz="2000" b="1" i="0" u="none" strike="noStrike" cap="none" dirty="0">
                <a:solidFill>
                  <a:schemeClr val="dk1"/>
                </a:solidFill>
                <a:latin typeface="Poppins"/>
                <a:ea typeface="Poppins"/>
                <a:cs typeface="Poppins"/>
                <a:sym typeface="Poppins"/>
              </a:rPr>
              <a:t>.</a:t>
            </a:r>
            <a:endParaRPr sz="2000" b="1" i="0" u="none" strike="noStrike" cap="none" dirty="0">
              <a:solidFill>
                <a:schemeClr val="dk1"/>
              </a:solidFill>
              <a:latin typeface="Poppins"/>
              <a:ea typeface="Poppins"/>
              <a:cs typeface="Poppins"/>
              <a:sym typeface="Poppins"/>
            </a:endParaRPr>
          </a:p>
        </p:txBody>
      </p:sp>
      <p:pic>
        <p:nvPicPr>
          <p:cNvPr id="493" name="Google Shape;493;p35"/>
          <p:cNvPicPr preferRelativeResize="0"/>
          <p:nvPr/>
        </p:nvPicPr>
        <p:blipFill rotWithShape="1">
          <a:blip r:embed="rId8">
            <a:alphaModFix/>
          </a:blip>
          <a:srcRect/>
          <a:stretch/>
        </p:blipFill>
        <p:spPr>
          <a:xfrm>
            <a:off x="1227800" y="2951801"/>
            <a:ext cx="7986365" cy="2712478"/>
          </a:xfrm>
          <a:prstGeom prst="rect">
            <a:avLst/>
          </a:prstGeom>
          <a:noFill/>
          <a:ln>
            <a:noFill/>
          </a:ln>
        </p:spPr>
      </p:pic>
      <p:pic>
        <p:nvPicPr>
          <p:cNvPr id="494" name="Google Shape;494;p35"/>
          <p:cNvPicPr preferRelativeResize="0"/>
          <p:nvPr/>
        </p:nvPicPr>
        <p:blipFill rotWithShape="1">
          <a:blip r:embed="rId9">
            <a:alphaModFix/>
          </a:blip>
          <a:srcRect/>
          <a:stretch/>
        </p:blipFill>
        <p:spPr>
          <a:xfrm>
            <a:off x="7859486" y="3973939"/>
            <a:ext cx="4332512" cy="2888341"/>
          </a:xfrm>
          <a:prstGeom prst="rect">
            <a:avLst/>
          </a:prstGeom>
          <a:noFill/>
          <a:ln>
            <a:noFill/>
          </a:ln>
        </p:spPr>
      </p:pic>
      <p:grpSp>
        <p:nvGrpSpPr>
          <p:cNvPr id="495" name="Google Shape;495;p35"/>
          <p:cNvGrpSpPr/>
          <p:nvPr/>
        </p:nvGrpSpPr>
        <p:grpSpPr>
          <a:xfrm>
            <a:off x="10388606" y="6048838"/>
            <a:ext cx="1366723" cy="660716"/>
            <a:chOff x="0" y="0"/>
            <a:chExt cx="2733445" cy="1321432"/>
          </a:xfrm>
        </p:grpSpPr>
        <p:sp>
          <p:nvSpPr>
            <p:cNvPr id="496" name="Google Shape;496;p35"/>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10">
                <a:alphaModFix/>
              </a:blip>
              <a:stretch>
                <a:fillRect/>
              </a:stretch>
            </a:blipFill>
            <a:ln>
              <a:noFill/>
            </a:ln>
          </p:spPr>
        </p:sp>
        <p:sp>
          <p:nvSpPr>
            <p:cNvPr id="497" name="Google Shape;497;p35"/>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1">
                <a:alphaModFix/>
              </a:blip>
              <a:stretch>
                <a:fillRect l="-296329" t="-1074199" r="-89958" b="-106210"/>
              </a:stretch>
            </a:blipFill>
            <a:ln>
              <a:noFill/>
            </a:ln>
          </p:spPr>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501"/>
        <p:cNvGrpSpPr/>
        <p:nvPr/>
      </p:nvGrpSpPr>
      <p:grpSpPr>
        <a:xfrm>
          <a:off x="0" y="0"/>
          <a:ext cx="0" cy="0"/>
          <a:chOff x="0" y="0"/>
          <a:chExt cx="0" cy="0"/>
        </a:xfrm>
      </p:grpSpPr>
      <p:sp>
        <p:nvSpPr>
          <p:cNvPr id="502" name="Google Shape;502;g3f788e97fec_0_21"/>
          <p:cNvSpPr/>
          <p:nvPr/>
        </p:nvSpPr>
        <p:spPr>
          <a:xfrm rot="5123361" flipH="1">
            <a:off x="3312177" y="-2788599"/>
            <a:ext cx="5493595" cy="11973215"/>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503" name="Google Shape;503;g3f788e97fec_0_21"/>
          <p:cNvSpPr/>
          <p:nvPr/>
        </p:nvSpPr>
        <p:spPr>
          <a:xfrm flipH="1">
            <a:off x="3569" y="5895975"/>
            <a:ext cx="12188429" cy="874139"/>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504" name="Google Shape;504;g3f788e97fec_0_21"/>
          <p:cNvSpPr/>
          <p:nvPr/>
        </p:nvSpPr>
        <p:spPr>
          <a:xfrm>
            <a:off x="9947289" y="279016"/>
            <a:ext cx="1939580" cy="435095"/>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1" r="-6319" b="-102762"/>
            </a:stretch>
          </a:blipFill>
          <a:ln>
            <a:noFill/>
          </a:ln>
        </p:spPr>
      </p:sp>
      <p:sp>
        <p:nvSpPr>
          <p:cNvPr id="505" name="Google Shape;505;g3f788e97fec_0_21"/>
          <p:cNvSpPr txBox="1"/>
          <p:nvPr/>
        </p:nvSpPr>
        <p:spPr>
          <a:xfrm>
            <a:off x="307552" y="304124"/>
            <a:ext cx="9369900" cy="338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FDFEFE"/>
                </a:solidFill>
                <a:latin typeface="Poppins"/>
                <a:ea typeface="Poppins"/>
                <a:cs typeface="Poppins"/>
                <a:sym typeface="Poppins"/>
              </a:rPr>
              <a:t>Teknis Pengisian </a:t>
            </a:r>
            <a:r>
              <a:rPr lang="en-US" sz="2200" b="1" i="0" u="none" strike="noStrike" cap="none">
                <a:solidFill>
                  <a:srgbClr val="EB9F0D"/>
                </a:solidFill>
                <a:latin typeface="Poppins"/>
                <a:ea typeface="Poppins"/>
                <a:cs typeface="Poppins"/>
                <a:sym typeface="Poppins"/>
              </a:rPr>
              <a:t>Lembar Assesmen Memberi  Dukungan Sosial</a:t>
            </a:r>
            <a:endParaRPr sz="2200" b="0" i="0" u="none" strike="noStrike" cap="none">
              <a:solidFill>
                <a:srgbClr val="000000"/>
              </a:solidFill>
              <a:latin typeface="Arial"/>
              <a:ea typeface="Arial"/>
              <a:cs typeface="Arial"/>
              <a:sym typeface="Arial"/>
            </a:endParaRPr>
          </a:p>
        </p:txBody>
      </p:sp>
      <p:grpSp>
        <p:nvGrpSpPr>
          <p:cNvPr id="506" name="Google Shape;506;g3f788e97fec_0_21"/>
          <p:cNvGrpSpPr/>
          <p:nvPr/>
        </p:nvGrpSpPr>
        <p:grpSpPr>
          <a:xfrm>
            <a:off x="1057310" y="941578"/>
            <a:ext cx="10183353" cy="5343051"/>
            <a:chOff x="1057275" y="909532"/>
            <a:chExt cx="10379526" cy="5508300"/>
          </a:xfrm>
        </p:grpSpPr>
        <p:grpSp>
          <p:nvGrpSpPr>
            <p:cNvPr id="507" name="Google Shape;507;g3f788e97fec_0_21"/>
            <p:cNvGrpSpPr/>
            <p:nvPr/>
          </p:nvGrpSpPr>
          <p:grpSpPr>
            <a:xfrm>
              <a:off x="1057275" y="909532"/>
              <a:ext cx="10379526" cy="5508300"/>
              <a:chOff x="0" y="0"/>
              <a:chExt cx="12943666" cy="8532063"/>
            </a:xfrm>
          </p:grpSpPr>
          <p:sp>
            <p:nvSpPr>
              <p:cNvPr id="508" name="Google Shape;508;g3f788e97fec_0_21"/>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509" name="Google Shape;509;g3f788e97fec_0_21"/>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510" name="Google Shape;510;g3f788e97fec_0_21"/>
            <p:cNvSpPr/>
            <p:nvPr/>
          </p:nvSpPr>
          <p:spPr>
            <a:xfrm>
              <a:off x="1273917" y="1115641"/>
              <a:ext cx="9966900" cy="4780200"/>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11" name="Google Shape;511;g3f788e97fec_0_21"/>
          <p:cNvSpPr/>
          <p:nvPr/>
        </p:nvSpPr>
        <p:spPr>
          <a:xfrm>
            <a:off x="1524000" y="1171827"/>
            <a:ext cx="9391800" cy="1779900"/>
          </a:xfrm>
          <a:prstGeom prst="rect">
            <a:avLst/>
          </a:prstGeom>
          <a:noFill/>
          <a:ln>
            <a:noFill/>
          </a:ln>
        </p:spPr>
        <p:txBody>
          <a:bodyPr spcFirstLastPara="1" wrap="square" lIns="91425" tIns="45700" rIns="91425" bIns="45700" anchor="t" anchorCtr="0">
            <a:noAutofit/>
          </a:bodyPr>
          <a:lstStyle/>
          <a:p>
            <a:pPr marL="0" marR="0" lvl="0" indent="0" algn="ctr" rtl="0">
              <a:lnSpc>
                <a:spcPct val="140000"/>
              </a:lnSpc>
              <a:spcBef>
                <a:spcPts val="0"/>
              </a:spcBef>
              <a:spcAft>
                <a:spcPts val="0"/>
              </a:spcAft>
              <a:buClr>
                <a:srgbClr val="000000"/>
              </a:buClr>
              <a:buSzPts val="1700"/>
              <a:buFont typeface="Arial"/>
              <a:buNone/>
            </a:pPr>
            <a:r>
              <a:rPr lang="en-US" sz="1700" b="1" i="0" u="none" strike="noStrike" cap="none">
                <a:solidFill>
                  <a:schemeClr val="dk1"/>
                </a:solidFill>
                <a:latin typeface="Poppins"/>
                <a:ea typeface="Poppins"/>
                <a:cs typeface="Poppins"/>
                <a:sym typeface="Poppins"/>
              </a:rPr>
              <a:t>Beri tanda centang (√) pada pernyataan yang paling sesuai yang Anda alami. Tidak ada jawaban yang salah. Pilihlah jawaban yang paling menggambarkan kondisi Anda selama 2 minggu terakhir pascabencana terjadi.</a:t>
            </a:r>
            <a:endParaRPr sz="1700" b="1" i="0" u="none" strike="noStrike" cap="none">
              <a:solidFill>
                <a:schemeClr val="dk1"/>
              </a:solidFill>
              <a:latin typeface="Poppins"/>
              <a:ea typeface="Poppins"/>
              <a:cs typeface="Poppins"/>
              <a:sym typeface="Poppins"/>
            </a:endParaRPr>
          </a:p>
        </p:txBody>
      </p:sp>
      <p:pic>
        <p:nvPicPr>
          <p:cNvPr id="512" name="Google Shape;512;g3f788e97fec_0_21"/>
          <p:cNvPicPr preferRelativeResize="0"/>
          <p:nvPr/>
        </p:nvPicPr>
        <p:blipFill rotWithShape="1">
          <a:blip r:embed="rId8">
            <a:alphaModFix/>
          </a:blip>
          <a:srcRect/>
          <a:stretch/>
        </p:blipFill>
        <p:spPr>
          <a:xfrm>
            <a:off x="1370250" y="2324746"/>
            <a:ext cx="8061652" cy="3370262"/>
          </a:xfrm>
          <a:prstGeom prst="rect">
            <a:avLst/>
          </a:prstGeom>
          <a:noFill/>
          <a:ln>
            <a:noFill/>
          </a:ln>
        </p:spPr>
      </p:pic>
      <p:pic>
        <p:nvPicPr>
          <p:cNvPr id="513" name="Google Shape;513;g3f788e97fec_0_21"/>
          <p:cNvPicPr preferRelativeResize="0"/>
          <p:nvPr/>
        </p:nvPicPr>
        <p:blipFill rotWithShape="1">
          <a:blip r:embed="rId9">
            <a:alphaModFix/>
          </a:blip>
          <a:srcRect/>
          <a:stretch/>
        </p:blipFill>
        <p:spPr>
          <a:xfrm>
            <a:off x="8235925" y="4220625"/>
            <a:ext cx="3956076" cy="2637376"/>
          </a:xfrm>
          <a:prstGeom prst="rect">
            <a:avLst/>
          </a:prstGeom>
          <a:noFill/>
          <a:ln>
            <a:noFill/>
          </a:ln>
        </p:spPr>
      </p:pic>
      <p:grpSp>
        <p:nvGrpSpPr>
          <p:cNvPr id="514" name="Google Shape;514;g3f788e97fec_0_21"/>
          <p:cNvGrpSpPr/>
          <p:nvPr/>
        </p:nvGrpSpPr>
        <p:grpSpPr>
          <a:xfrm>
            <a:off x="10388606" y="6048838"/>
            <a:ext cx="1366723" cy="660716"/>
            <a:chOff x="0" y="0"/>
            <a:chExt cx="2733445" cy="1321432"/>
          </a:xfrm>
        </p:grpSpPr>
        <p:sp>
          <p:nvSpPr>
            <p:cNvPr id="515" name="Google Shape;515;g3f788e97fec_0_21"/>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10">
                <a:alphaModFix/>
              </a:blip>
              <a:stretch>
                <a:fillRect/>
              </a:stretch>
            </a:blipFill>
            <a:ln>
              <a:noFill/>
            </a:ln>
          </p:spPr>
        </p:sp>
        <p:sp>
          <p:nvSpPr>
            <p:cNvPr id="516" name="Google Shape;516;g3f788e97fec_0_21"/>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1">
                <a:alphaModFix/>
              </a:blip>
              <a:stretch>
                <a:fillRect l="-296329" t="-1074199" r="-89958" b="-106210"/>
              </a:stretch>
            </a:blipFill>
            <a:ln>
              <a:noFill/>
            </a:ln>
          </p:spPr>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520"/>
        <p:cNvGrpSpPr/>
        <p:nvPr/>
      </p:nvGrpSpPr>
      <p:grpSpPr>
        <a:xfrm>
          <a:off x="0" y="0"/>
          <a:ext cx="0" cy="0"/>
          <a:chOff x="0" y="0"/>
          <a:chExt cx="0" cy="0"/>
        </a:xfrm>
      </p:grpSpPr>
      <p:sp>
        <p:nvSpPr>
          <p:cNvPr id="521" name="Google Shape;521;p36"/>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522" name="Google Shape;522;p36"/>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523" name="Google Shape;523;p36"/>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524" name="Google Shape;524;p36"/>
          <p:cNvSpPr txBox="1"/>
          <p:nvPr/>
        </p:nvSpPr>
        <p:spPr>
          <a:xfrm>
            <a:off x="307552" y="304124"/>
            <a:ext cx="9369848" cy="61542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999"/>
              <a:buFont typeface="Arial"/>
              <a:buNone/>
            </a:pPr>
            <a:r>
              <a:rPr lang="en-US" sz="3999" b="1" i="0" u="none" strike="noStrike" cap="none">
                <a:solidFill>
                  <a:srgbClr val="FDFEFE"/>
                </a:solidFill>
                <a:latin typeface="Poppins"/>
                <a:ea typeface="Poppins"/>
                <a:cs typeface="Poppins"/>
                <a:sym typeface="Poppins"/>
              </a:rPr>
              <a:t>Intepretasi Skor </a:t>
            </a:r>
            <a:r>
              <a:rPr lang="en-US" sz="3999" b="1" i="0" u="none" strike="noStrike" cap="none">
                <a:solidFill>
                  <a:srgbClr val="FDA743"/>
                </a:solidFill>
                <a:latin typeface="Poppins"/>
                <a:ea typeface="Poppins"/>
                <a:cs typeface="Poppins"/>
                <a:sym typeface="Poppins"/>
              </a:rPr>
              <a:t>Dukungan Sosial</a:t>
            </a:r>
            <a:endParaRPr sz="4000" b="0" i="0" u="none" strike="noStrike" cap="none">
              <a:solidFill>
                <a:srgbClr val="000000"/>
              </a:solidFill>
              <a:latin typeface="Arial"/>
              <a:ea typeface="Arial"/>
              <a:cs typeface="Arial"/>
              <a:sym typeface="Arial"/>
            </a:endParaRPr>
          </a:p>
        </p:txBody>
      </p:sp>
      <p:grpSp>
        <p:nvGrpSpPr>
          <p:cNvPr id="525" name="Google Shape;525;p36"/>
          <p:cNvGrpSpPr/>
          <p:nvPr/>
        </p:nvGrpSpPr>
        <p:grpSpPr>
          <a:xfrm>
            <a:off x="1057275" y="941559"/>
            <a:ext cx="10183452" cy="5343127"/>
            <a:chOff x="1057275" y="909532"/>
            <a:chExt cx="10379982" cy="5508500"/>
          </a:xfrm>
        </p:grpSpPr>
        <p:grpSp>
          <p:nvGrpSpPr>
            <p:cNvPr id="526" name="Google Shape;526;p36"/>
            <p:cNvGrpSpPr/>
            <p:nvPr/>
          </p:nvGrpSpPr>
          <p:grpSpPr>
            <a:xfrm>
              <a:off x="1057275" y="909532"/>
              <a:ext cx="10379982" cy="5508500"/>
              <a:chOff x="0" y="0"/>
              <a:chExt cx="12943666" cy="8532063"/>
            </a:xfrm>
          </p:grpSpPr>
          <p:sp>
            <p:nvSpPr>
              <p:cNvPr id="527" name="Google Shape;527;p36"/>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528" name="Google Shape;528;p36"/>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529" name="Google Shape;529;p36"/>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530" name="Google Shape;530;p36"/>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531" name="Google Shape;531;p36"/>
          <p:cNvGrpSpPr/>
          <p:nvPr/>
        </p:nvGrpSpPr>
        <p:grpSpPr>
          <a:xfrm>
            <a:off x="10388606" y="6048838"/>
            <a:ext cx="1366723" cy="660716"/>
            <a:chOff x="0" y="0"/>
            <a:chExt cx="2733445" cy="1321432"/>
          </a:xfrm>
        </p:grpSpPr>
        <p:sp>
          <p:nvSpPr>
            <p:cNvPr id="532" name="Google Shape;532;p36"/>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533" name="Google Shape;533;p36"/>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534" name="Google Shape;534;p36"/>
          <p:cNvSpPr/>
          <p:nvPr/>
        </p:nvSpPr>
        <p:spPr>
          <a:xfrm>
            <a:off x="1447800" y="1371600"/>
            <a:ext cx="6096000" cy="181588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Intepretasi Skor Per Aspek</a:t>
            </a:r>
            <a:endParaRPr sz="16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Skor 			Intepretasi</a:t>
            </a:r>
            <a:endParaRPr sz="1600" b="1" i="0" u="none" strike="noStrike" cap="none">
              <a:solidFill>
                <a:srgbClr val="001945"/>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6   – 11			Dukungan Sosial Rendah </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12  – 17			Dukungan Sosial Sedang </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1600"/>
              <a:buFont typeface="Arial"/>
              <a:buNone/>
            </a:pPr>
            <a:r>
              <a:rPr lang="en-US" sz="1600" b="1" i="0" u="none" strike="noStrike" cap="none">
                <a:solidFill>
                  <a:srgbClr val="001945"/>
                </a:solidFill>
                <a:latin typeface="Poppins"/>
                <a:ea typeface="Poppins"/>
                <a:cs typeface="Poppins"/>
                <a:sym typeface="Poppins"/>
              </a:rPr>
              <a:t>18 – 24			Dukungan Sosial Tinggi </a:t>
            </a:r>
            <a:endParaRPr sz="1600" b="1" i="0" u="none" strike="noStrike" cap="none">
              <a:solidFill>
                <a:srgbClr val="001945"/>
              </a:solidFill>
              <a:latin typeface="Poppins"/>
              <a:ea typeface="Poppins"/>
              <a:cs typeface="Poppins"/>
              <a:sym typeface="Poppins"/>
            </a:endParaRPr>
          </a:p>
        </p:txBody>
      </p:sp>
      <p:sp>
        <p:nvSpPr>
          <p:cNvPr id="535" name="Google Shape;535;p36"/>
          <p:cNvSpPr/>
          <p:nvPr/>
        </p:nvSpPr>
        <p:spPr>
          <a:xfrm>
            <a:off x="1463566" y="3089053"/>
            <a:ext cx="6918434" cy="250530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40000"/>
              </a:lnSpc>
              <a:spcBef>
                <a:spcPts val="0"/>
              </a:spcBef>
              <a:spcAft>
                <a:spcPts val="0"/>
              </a:spcAft>
              <a:buClr>
                <a:srgbClr val="000000"/>
              </a:buClr>
              <a:buSzPts val="1400"/>
              <a:buFont typeface="Arial"/>
              <a:buChar char="•"/>
            </a:pPr>
            <a:r>
              <a:rPr lang="en-US" sz="1400" b="0" i="0" u="none" strike="noStrike" cap="none">
                <a:solidFill>
                  <a:srgbClr val="001945"/>
                </a:solidFill>
                <a:latin typeface="Poppins"/>
                <a:ea typeface="Poppins"/>
                <a:cs typeface="Poppins"/>
                <a:sym typeface="Poppins"/>
              </a:rPr>
              <a:t>Dari hasil penilaian lembar observasi diri tersebut, dapat diklasifikasikan kelompok PTK menjadi 3 kategori di atas.</a:t>
            </a:r>
            <a:endParaRPr sz="1400" b="0" i="0" u="none" strike="noStrike" cap="none">
              <a:solidFill>
                <a:srgbClr val="000000"/>
              </a:solidFill>
              <a:latin typeface="Arial"/>
              <a:ea typeface="Arial"/>
              <a:cs typeface="Arial"/>
              <a:sym typeface="Arial"/>
            </a:endParaRPr>
          </a:p>
          <a:p>
            <a:pPr marL="342900" marR="0" lvl="0" indent="-342900" algn="l" rtl="0">
              <a:lnSpc>
                <a:spcPct val="140000"/>
              </a:lnSpc>
              <a:spcBef>
                <a:spcPts val="0"/>
              </a:spcBef>
              <a:spcAft>
                <a:spcPts val="0"/>
              </a:spcAft>
              <a:buClr>
                <a:srgbClr val="000000"/>
              </a:buClr>
              <a:buSzPts val="1400"/>
              <a:buFont typeface="Arial"/>
              <a:buChar char="•"/>
            </a:pPr>
            <a:r>
              <a:rPr lang="en-US" sz="1400" b="0" i="0" u="none" strike="noStrike" cap="none">
                <a:solidFill>
                  <a:srgbClr val="001945"/>
                </a:solidFill>
                <a:latin typeface="Poppins"/>
                <a:ea typeface="Poppins"/>
                <a:cs typeface="Poppins"/>
                <a:sym typeface="Poppins"/>
              </a:rPr>
              <a:t>Sebagai catatan penting disini, bahwa Lembar Observasi Diri ini diisi berdasarkan </a:t>
            </a:r>
            <a:r>
              <a:rPr lang="en-US" sz="1400" b="1" i="0" u="none" strike="noStrike" cap="none">
                <a:solidFill>
                  <a:srgbClr val="001945"/>
                </a:solidFill>
                <a:latin typeface="Poppins"/>
                <a:ea typeface="Poppins"/>
                <a:cs typeface="Poppins"/>
                <a:sym typeface="Poppins"/>
              </a:rPr>
              <a:t>penilaian subyektif</a:t>
            </a:r>
            <a:r>
              <a:rPr lang="en-US" sz="1400" b="0" i="0" u="none" strike="noStrike" cap="none">
                <a:solidFill>
                  <a:srgbClr val="001945"/>
                </a:solidFill>
                <a:latin typeface="Poppins"/>
                <a:ea typeface="Poppins"/>
                <a:cs typeface="Poppins"/>
                <a:sym typeface="Poppins"/>
              </a:rPr>
              <a:t> PTK sehingga hanya PTK sendiri lah yang paling memahami kondisi dirinya. </a:t>
            </a:r>
            <a:endParaRPr sz="1400" b="0" i="0" u="none" strike="noStrike" cap="none">
              <a:solidFill>
                <a:srgbClr val="000000"/>
              </a:solidFill>
              <a:latin typeface="Arial"/>
              <a:ea typeface="Arial"/>
              <a:cs typeface="Arial"/>
              <a:sym typeface="Arial"/>
            </a:endParaRPr>
          </a:p>
          <a:p>
            <a:pPr marL="342900" marR="0" lvl="0" indent="-342900" algn="l" rtl="0">
              <a:lnSpc>
                <a:spcPct val="140000"/>
              </a:lnSpc>
              <a:spcBef>
                <a:spcPts val="0"/>
              </a:spcBef>
              <a:spcAft>
                <a:spcPts val="0"/>
              </a:spcAft>
              <a:buClr>
                <a:srgbClr val="000000"/>
              </a:buClr>
              <a:buSzPts val="1400"/>
              <a:buFont typeface="Arial"/>
              <a:buChar char="•"/>
            </a:pPr>
            <a:r>
              <a:rPr lang="en-US" sz="1400" b="0" i="0" u="none" strike="noStrike" cap="none">
                <a:solidFill>
                  <a:srgbClr val="001945"/>
                </a:solidFill>
                <a:latin typeface="Poppins"/>
                <a:ea typeface="Poppins"/>
                <a:cs typeface="Poppins"/>
                <a:sym typeface="Poppins"/>
              </a:rPr>
              <a:t>Hasil intepretasi di atas bukan mengindikasikan diagnosa terhadap gangguan psikologis tertentu melainkan berupa penilaian diri PTK terhadap situasi psikologis pascabencana yang mereka alami.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539"/>
        <p:cNvGrpSpPr/>
        <p:nvPr/>
      </p:nvGrpSpPr>
      <p:grpSpPr>
        <a:xfrm>
          <a:off x="0" y="0"/>
          <a:ext cx="0" cy="0"/>
          <a:chOff x="0" y="0"/>
          <a:chExt cx="0" cy="0"/>
        </a:xfrm>
      </p:grpSpPr>
      <p:sp>
        <p:nvSpPr>
          <p:cNvPr id="540" name="Google Shape;540;p37"/>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541" name="Google Shape;541;p37"/>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542" name="Google Shape;542;p37"/>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543" name="Google Shape;543;p37"/>
          <p:cNvSpPr txBox="1"/>
          <p:nvPr/>
        </p:nvSpPr>
        <p:spPr>
          <a:xfrm>
            <a:off x="307552" y="304124"/>
            <a:ext cx="6931448" cy="61542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999"/>
              <a:buFont typeface="Arial"/>
              <a:buNone/>
            </a:pPr>
            <a:r>
              <a:rPr lang="en-US" sz="3999" b="1" i="0" u="none" strike="noStrike" cap="none">
                <a:solidFill>
                  <a:srgbClr val="FDFEFE"/>
                </a:solidFill>
                <a:latin typeface="Poppins"/>
                <a:ea typeface="Poppins"/>
                <a:cs typeface="Poppins"/>
                <a:sym typeface="Poppins"/>
              </a:rPr>
              <a:t>Alur </a:t>
            </a:r>
            <a:r>
              <a:rPr lang="en-US" sz="3999" b="1" i="0" u="none" strike="noStrike" cap="none">
                <a:solidFill>
                  <a:srgbClr val="EB9F0D"/>
                </a:solidFill>
                <a:latin typeface="Poppins"/>
                <a:ea typeface="Poppins"/>
                <a:cs typeface="Poppins"/>
                <a:sym typeface="Poppins"/>
              </a:rPr>
              <a:t>Pelaksanaan</a:t>
            </a:r>
            <a:endParaRPr sz="4000" b="0" i="0" u="none" strike="noStrike" cap="none">
              <a:solidFill>
                <a:srgbClr val="000000"/>
              </a:solidFill>
              <a:latin typeface="Arial"/>
              <a:ea typeface="Arial"/>
              <a:cs typeface="Arial"/>
              <a:sym typeface="Arial"/>
            </a:endParaRPr>
          </a:p>
        </p:txBody>
      </p:sp>
      <p:grpSp>
        <p:nvGrpSpPr>
          <p:cNvPr id="544" name="Google Shape;544;p37"/>
          <p:cNvGrpSpPr/>
          <p:nvPr/>
        </p:nvGrpSpPr>
        <p:grpSpPr>
          <a:xfrm>
            <a:off x="1057275" y="941559"/>
            <a:ext cx="10183452" cy="5343127"/>
            <a:chOff x="1057275" y="909532"/>
            <a:chExt cx="10379982" cy="5508500"/>
          </a:xfrm>
        </p:grpSpPr>
        <p:grpSp>
          <p:nvGrpSpPr>
            <p:cNvPr id="545" name="Google Shape;545;p37"/>
            <p:cNvGrpSpPr/>
            <p:nvPr/>
          </p:nvGrpSpPr>
          <p:grpSpPr>
            <a:xfrm>
              <a:off x="1057275" y="909532"/>
              <a:ext cx="10379982" cy="5508500"/>
              <a:chOff x="0" y="0"/>
              <a:chExt cx="12943666" cy="8532063"/>
            </a:xfrm>
          </p:grpSpPr>
          <p:sp>
            <p:nvSpPr>
              <p:cNvPr id="546" name="Google Shape;546;p37"/>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547" name="Google Shape;547;p37"/>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548" name="Google Shape;548;p37"/>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549" name="Google Shape;549;p37"/>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550" name="Google Shape;550;p37"/>
          <p:cNvGrpSpPr/>
          <p:nvPr/>
        </p:nvGrpSpPr>
        <p:grpSpPr>
          <a:xfrm>
            <a:off x="10388606" y="6048838"/>
            <a:ext cx="1366723" cy="660716"/>
            <a:chOff x="0" y="0"/>
            <a:chExt cx="2733445" cy="1321432"/>
          </a:xfrm>
        </p:grpSpPr>
        <p:sp>
          <p:nvSpPr>
            <p:cNvPr id="551" name="Google Shape;551;p37"/>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552" name="Google Shape;552;p37"/>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pic>
        <p:nvPicPr>
          <p:cNvPr id="553" name="Google Shape;553;p37"/>
          <p:cNvPicPr preferRelativeResize="0"/>
          <p:nvPr/>
        </p:nvPicPr>
        <p:blipFill rotWithShape="1">
          <a:blip r:embed="rId11">
            <a:alphaModFix/>
          </a:blip>
          <a:srcRect l="37759" t="37471" r="28103" b="20996"/>
          <a:stretch/>
        </p:blipFill>
        <p:spPr>
          <a:xfrm>
            <a:off x="1057265" y="1295400"/>
            <a:ext cx="6589670" cy="42671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557"/>
        <p:cNvGrpSpPr/>
        <p:nvPr/>
      </p:nvGrpSpPr>
      <p:grpSpPr>
        <a:xfrm>
          <a:off x="0" y="0"/>
          <a:ext cx="0" cy="0"/>
          <a:chOff x="0" y="0"/>
          <a:chExt cx="0" cy="0"/>
        </a:xfrm>
      </p:grpSpPr>
      <p:sp>
        <p:nvSpPr>
          <p:cNvPr id="558" name="Google Shape;558;p38"/>
          <p:cNvSpPr/>
          <p:nvPr/>
        </p:nvSpPr>
        <p:spPr>
          <a:xfrm rot="5123361" flipH="1">
            <a:off x="3312177" y="-2788599"/>
            <a:ext cx="5493595" cy="11973215"/>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559" name="Google Shape;559;p38"/>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560" name="Google Shape;560;p38"/>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561" name="Google Shape;561;p38"/>
          <p:cNvSpPr txBox="1"/>
          <p:nvPr/>
        </p:nvSpPr>
        <p:spPr>
          <a:xfrm>
            <a:off x="307552" y="279024"/>
            <a:ext cx="9522300" cy="431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dirty="0" err="1">
                <a:solidFill>
                  <a:srgbClr val="FDFEFE"/>
                </a:solidFill>
                <a:latin typeface="Poppins"/>
                <a:ea typeface="Poppins"/>
                <a:cs typeface="Poppins"/>
                <a:sym typeface="Poppins"/>
              </a:rPr>
              <a:t>Rencana</a:t>
            </a:r>
            <a:r>
              <a:rPr lang="en-US" sz="2800" b="1" i="0" u="none" strike="noStrike" cap="none" dirty="0">
                <a:solidFill>
                  <a:srgbClr val="FDFEFE"/>
                </a:solidFill>
                <a:latin typeface="Poppins"/>
                <a:ea typeface="Poppins"/>
                <a:cs typeface="Poppins"/>
                <a:sym typeface="Poppins"/>
              </a:rPr>
              <a:t> </a:t>
            </a:r>
            <a:r>
              <a:rPr lang="en-US" sz="2800" b="1" i="0" u="none" strike="noStrike" cap="none" dirty="0" err="1">
                <a:solidFill>
                  <a:srgbClr val="FDFEFE"/>
                </a:solidFill>
                <a:latin typeface="Poppins"/>
                <a:ea typeface="Poppins"/>
                <a:cs typeface="Poppins"/>
                <a:sym typeface="Poppins"/>
              </a:rPr>
              <a:t>Tindak</a:t>
            </a:r>
            <a:r>
              <a:rPr lang="en-US" sz="2800" b="1" i="0" u="none" strike="noStrike" cap="none" dirty="0">
                <a:solidFill>
                  <a:srgbClr val="FDFEFE"/>
                </a:solidFill>
                <a:latin typeface="Poppins"/>
                <a:ea typeface="Poppins"/>
                <a:cs typeface="Poppins"/>
                <a:sym typeface="Poppins"/>
              </a:rPr>
              <a:t> </a:t>
            </a:r>
            <a:r>
              <a:rPr lang="en-US" sz="2800" b="1" i="0" u="none" strike="noStrike" cap="none" dirty="0" err="1">
                <a:solidFill>
                  <a:srgbClr val="FDFEFE"/>
                </a:solidFill>
                <a:latin typeface="Poppins"/>
                <a:ea typeface="Poppins"/>
                <a:cs typeface="Poppins"/>
                <a:sym typeface="Poppins"/>
              </a:rPr>
              <a:t>Lanjut</a:t>
            </a:r>
            <a:r>
              <a:rPr lang="en-US" sz="2800" b="1" i="0" u="none" strike="noStrike" cap="none" dirty="0">
                <a:solidFill>
                  <a:srgbClr val="FDFEFE"/>
                </a:solidFill>
                <a:latin typeface="Poppins"/>
                <a:ea typeface="Poppins"/>
                <a:cs typeface="Poppins"/>
                <a:sym typeface="Poppins"/>
              </a:rPr>
              <a:t> </a:t>
            </a:r>
            <a:r>
              <a:rPr lang="en-US" sz="2800" b="1" i="0" u="none" strike="noStrike" cap="none" dirty="0" err="1">
                <a:solidFill>
                  <a:srgbClr val="FDA743"/>
                </a:solidFill>
                <a:latin typeface="Poppins"/>
                <a:ea typeface="Poppins"/>
                <a:cs typeface="Poppins"/>
                <a:sym typeface="Poppins"/>
              </a:rPr>
              <a:t>Hasil</a:t>
            </a:r>
            <a:r>
              <a:rPr lang="en-US" sz="2800" b="1" i="0" u="none" strike="noStrike" cap="none" dirty="0">
                <a:solidFill>
                  <a:srgbClr val="FDA743"/>
                </a:solidFill>
                <a:latin typeface="Poppins"/>
                <a:ea typeface="Poppins"/>
                <a:cs typeface="Poppins"/>
                <a:sym typeface="Poppins"/>
              </a:rPr>
              <a:t> </a:t>
            </a:r>
            <a:r>
              <a:rPr lang="en-US" sz="2800" b="1" i="0" u="none" strike="noStrike" cap="none" dirty="0" err="1">
                <a:solidFill>
                  <a:srgbClr val="FDA743"/>
                </a:solidFill>
                <a:latin typeface="Poppins"/>
                <a:ea typeface="Poppins"/>
                <a:cs typeface="Poppins"/>
                <a:sym typeface="Poppins"/>
              </a:rPr>
              <a:t>Assesmen</a:t>
            </a:r>
            <a:r>
              <a:rPr lang="en-US" sz="2800" b="1" i="0" u="none" strike="noStrike" cap="none" dirty="0">
                <a:solidFill>
                  <a:srgbClr val="FDA743"/>
                </a:solidFill>
                <a:latin typeface="Poppins"/>
                <a:ea typeface="Poppins"/>
                <a:cs typeface="Poppins"/>
                <a:sym typeface="Poppins"/>
              </a:rPr>
              <a:t> </a:t>
            </a:r>
            <a:r>
              <a:rPr lang="en-US" sz="2800" b="1" dirty="0" err="1">
                <a:solidFill>
                  <a:srgbClr val="FDA743"/>
                </a:solidFill>
                <a:latin typeface="Poppins"/>
                <a:ea typeface="Poppins"/>
                <a:cs typeface="Poppins"/>
                <a:sym typeface="Poppins"/>
              </a:rPr>
              <a:t>Awal</a:t>
            </a:r>
            <a:endParaRPr sz="2800" b="0" i="0" u="none" strike="noStrike" cap="none" dirty="0">
              <a:solidFill>
                <a:srgbClr val="000000"/>
              </a:solidFill>
              <a:latin typeface="Arial"/>
              <a:ea typeface="Arial"/>
              <a:cs typeface="Arial"/>
              <a:sym typeface="Arial"/>
            </a:endParaRPr>
          </a:p>
        </p:txBody>
      </p:sp>
      <p:grpSp>
        <p:nvGrpSpPr>
          <p:cNvPr id="562" name="Google Shape;562;p38"/>
          <p:cNvGrpSpPr/>
          <p:nvPr/>
        </p:nvGrpSpPr>
        <p:grpSpPr>
          <a:xfrm>
            <a:off x="104486" y="836767"/>
            <a:ext cx="10184076" cy="5343631"/>
            <a:chOff x="0" y="0"/>
            <a:chExt cx="12943666" cy="8532063"/>
          </a:xfrm>
        </p:grpSpPr>
        <p:sp>
          <p:nvSpPr>
            <p:cNvPr id="563" name="Google Shape;563;p38"/>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564" name="Google Shape;564;p38"/>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565" name="Google Shape;565;p38"/>
          <p:cNvSpPr/>
          <p:nvPr/>
        </p:nvSpPr>
        <p:spPr>
          <a:xfrm>
            <a:off x="307121" y="853181"/>
            <a:ext cx="9778526" cy="463679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66" name="Google Shape;566;p38"/>
          <p:cNvPicPr preferRelativeResize="0"/>
          <p:nvPr/>
        </p:nvPicPr>
        <p:blipFill rotWithShape="1">
          <a:blip r:embed="rId8">
            <a:alphaModFix/>
          </a:blip>
          <a:srcRect/>
          <a:stretch/>
        </p:blipFill>
        <p:spPr>
          <a:xfrm>
            <a:off x="8727450" y="4364450"/>
            <a:ext cx="3517624" cy="2345101"/>
          </a:xfrm>
          <a:prstGeom prst="rect">
            <a:avLst/>
          </a:prstGeom>
          <a:noFill/>
          <a:ln>
            <a:noFill/>
          </a:ln>
        </p:spPr>
      </p:pic>
      <p:grpSp>
        <p:nvGrpSpPr>
          <p:cNvPr id="567" name="Google Shape;567;p38"/>
          <p:cNvGrpSpPr/>
          <p:nvPr/>
        </p:nvGrpSpPr>
        <p:grpSpPr>
          <a:xfrm>
            <a:off x="10388606" y="6048838"/>
            <a:ext cx="1366723" cy="660716"/>
            <a:chOff x="0" y="0"/>
            <a:chExt cx="2733445" cy="1321432"/>
          </a:xfrm>
        </p:grpSpPr>
        <p:sp>
          <p:nvSpPr>
            <p:cNvPr id="568" name="Google Shape;568;p38"/>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569" name="Google Shape;569;p38"/>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graphicFrame>
        <p:nvGraphicFramePr>
          <p:cNvPr id="570" name="Google Shape;570;p38"/>
          <p:cNvGraphicFramePr/>
          <p:nvPr>
            <p:extLst>
              <p:ext uri="{D42A27DB-BD31-4B8C-83A1-F6EECF244321}">
                <p14:modId xmlns:p14="http://schemas.microsoft.com/office/powerpoint/2010/main" val="3957292274"/>
              </p:ext>
            </p:extLst>
          </p:nvPr>
        </p:nvGraphicFramePr>
        <p:xfrm>
          <a:off x="307550" y="1442338"/>
          <a:ext cx="9777575" cy="4012195"/>
        </p:xfrm>
        <a:graphic>
          <a:graphicData uri="http://schemas.openxmlformats.org/drawingml/2006/table">
            <a:tbl>
              <a:tblPr>
                <a:noFill/>
                <a:tableStyleId>{FBCB8D52-BB38-468B-AE59-D975F5929738}</a:tableStyleId>
              </a:tblPr>
              <a:tblGrid>
                <a:gridCol w="640275">
                  <a:extLst>
                    <a:ext uri="{9D8B030D-6E8A-4147-A177-3AD203B41FA5}">
                      <a16:colId xmlns:a16="http://schemas.microsoft.com/office/drawing/2014/main" val="20000"/>
                    </a:ext>
                  </a:extLst>
                </a:gridCol>
                <a:gridCol w="1811850">
                  <a:extLst>
                    <a:ext uri="{9D8B030D-6E8A-4147-A177-3AD203B41FA5}">
                      <a16:colId xmlns:a16="http://schemas.microsoft.com/office/drawing/2014/main" val="20001"/>
                    </a:ext>
                  </a:extLst>
                </a:gridCol>
                <a:gridCol w="3662725">
                  <a:extLst>
                    <a:ext uri="{9D8B030D-6E8A-4147-A177-3AD203B41FA5}">
                      <a16:colId xmlns:a16="http://schemas.microsoft.com/office/drawing/2014/main" val="20002"/>
                    </a:ext>
                  </a:extLst>
                </a:gridCol>
                <a:gridCol w="3662725">
                  <a:extLst>
                    <a:ext uri="{9D8B030D-6E8A-4147-A177-3AD203B41FA5}">
                      <a16:colId xmlns:a16="http://schemas.microsoft.com/office/drawing/2014/main" val="20003"/>
                    </a:ext>
                  </a:extLst>
                </a:gridCol>
              </a:tblGrid>
              <a:tr h="603175">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dirty="0"/>
                        <a:t>No.</a:t>
                      </a:r>
                      <a:endParaRPr sz="1900" b="1" u="none" strike="noStrike" cap="none" dirty="0"/>
                    </a:p>
                  </a:txBody>
                  <a:tcPr marL="91425" marR="91425" marT="91425" marB="91425"/>
                </a:tc>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t>Kategori Resiko </a:t>
                      </a:r>
                      <a:endParaRPr sz="1900" b="1"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t>Karakteristik </a:t>
                      </a:r>
                      <a:endParaRPr sz="1900" b="1"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900"/>
                        <a:buFont typeface="Arial"/>
                        <a:buNone/>
                      </a:pPr>
                      <a:r>
                        <a:rPr lang="en-US" sz="1900" b="1" u="none" strike="noStrike" cap="none"/>
                        <a:t>Rencana Tindak Lanjut</a:t>
                      </a:r>
                      <a:endParaRPr sz="1900" b="1" u="none" strike="noStrike" cap="none"/>
                    </a:p>
                  </a:txBody>
                  <a:tcPr marL="91425" marR="91425" marT="91425" marB="91425">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040275">
                <a:tc>
                  <a:txBody>
                    <a:bodyPr/>
                    <a:lstStyle/>
                    <a:p>
                      <a:pPr marL="0" marR="0" lvl="0" indent="0" algn="just" rtl="0">
                        <a:lnSpc>
                          <a:spcPct val="100000"/>
                        </a:lnSpc>
                        <a:spcBef>
                          <a:spcPts val="0"/>
                        </a:spcBef>
                        <a:spcAft>
                          <a:spcPts val="0"/>
                        </a:spcAft>
                        <a:buClr>
                          <a:srgbClr val="000000"/>
                        </a:buClr>
                        <a:buSzPts val="1400"/>
                        <a:buFont typeface="Arial"/>
                        <a:buNone/>
                      </a:pPr>
                      <a:r>
                        <a:rPr lang="en-US" sz="1400" u="none" strike="noStrike" cap="none"/>
                        <a:t>1</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rgbClr val="000000"/>
                        </a:buClr>
                        <a:buSzPts val="1400"/>
                        <a:buFont typeface="Arial"/>
                        <a:buNone/>
                      </a:pPr>
                      <a:r>
                        <a:rPr lang="en-US" sz="1400" u="none" strike="noStrike" cap="none"/>
                        <a:t>Resiko Rendah </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chemeClr val="dk1"/>
                        </a:buClr>
                        <a:buSzPts val="1100"/>
                        <a:buFont typeface="Arial"/>
                        <a:buNone/>
                      </a:pPr>
                      <a:r>
                        <a:rPr lang="en-US" sz="1400" u="none" strike="noStrike" cap="none">
                          <a:solidFill>
                            <a:schemeClr val="dk1"/>
                          </a:solidFill>
                        </a:rPr>
                        <a:t>Kebutuhan dasar terpenuhi, keberfungsian pekerjaan (mengajar) masih baik, dan tingkat resiliensi tinggi</a:t>
                      </a:r>
                      <a:endParaRPr sz="1400" u="none" strike="noStrike" cap="none"/>
                    </a:p>
                  </a:txBody>
                  <a:tcPr marL="91425" marR="91425" marT="91425" marB="91425">
                    <a:lnR w="9525" cap="flat" cmpd="sng">
                      <a:solidFill>
                        <a:srgbClr val="000000"/>
                      </a:solidFill>
                      <a:prstDash val="solid"/>
                      <a:round/>
                      <a:headEnd type="none" w="sm" len="sm"/>
                      <a:tailEnd type="none" w="sm" len="sm"/>
                    </a:lnR>
                  </a:tcPr>
                </a:tc>
                <a:tc>
                  <a:txBody>
                    <a:bodyPr/>
                    <a:lstStyle/>
                    <a:p>
                      <a:pPr marL="0" marR="0" lvl="0" indent="0" algn="just" rtl="0">
                        <a:lnSpc>
                          <a:spcPct val="100000"/>
                        </a:lnSpc>
                        <a:spcBef>
                          <a:spcPts val="0"/>
                        </a:spcBef>
                        <a:spcAft>
                          <a:spcPts val="0"/>
                        </a:spcAft>
                        <a:buClr>
                          <a:srgbClr val="000000"/>
                        </a:buClr>
                        <a:buSzPts val="1400"/>
                        <a:buFont typeface="Arial"/>
                        <a:buNone/>
                      </a:pPr>
                      <a:r>
                        <a:rPr lang="en-US" sz="1400" u="none" strike="noStrike" cap="none"/>
                        <a:t>Edukasi psikososial, pemantauan berkala</a:t>
                      </a:r>
                      <a:endParaRPr sz="1400" u="none" strike="noStrike" cap="none"/>
                    </a:p>
                  </a:txBody>
                  <a:tcPr marL="68575" marR="68575" marT="0"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66850">
                <a:tc>
                  <a:txBody>
                    <a:bodyPr/>
                    <a:lstStyle/>
                    <a:p>
                      <a:pPr marL="0" marR="0" lvl="0" indent="0" algn="just" rtl="0">
                        <a:lnSpc>
                          <a:spcPct val="100000"/>
                        </a:lnSpc>
                        <a:spcBef>
                          <a:spcPts val="0"/>
                        </a:spcBef>
                        <a:spcAft>
                          <a:spcPts val="0"/>
                        </a:spcAft>
                        <a:buClr>
                          <a:srgbClr val="000000"/>
                        </a:buClr>
                        <a:buSzPts val="1400"/>
                        <a:buFont typeface="Arial"/>
                        <a:buNone/>
                      </a:pPr>
                      <a:r>
                        <a:rPr lang="en-US" sz="1400" u="none" strike="noStrike" cap="none"/>
                        <a:t>2</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rgbClr val="000000"/>
                        </a:buClr>
                        <a:buSzPts val="1400"/>
                        <a:buFont typeface="Arial"/>
                        <a:buNone/>
                      </a:pPr>
                      <a:r>
                        <a:rPr lang="en-US" sz="1400" u="none" strike="noStrike" cap="none"/>
                        <a:t>Resiko Sedang </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chemeClr val="dk1"/>
                        </a:buClr>
                        <a:buSzPts val="1100"/>
                        <a:buFont typeface="Arial"/>
                        <a:buNone/>
                      </a:pPr>
                      <a:r>
                        <a:rPr lang="en-US" sz="1400" u="none" strike="noStrike" cap="none">
                          <a:solidFill>
                            <a:schemeClr val="dk1"/>
                          </a:solidFill>
                        </a:rPr>
                        <a:t>Mengalami gejala stres psikologis, membutuhkan dukungan emosional dan sosial, dan tingkat resiliensi normal</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chemeClr val="dk1"/>
                        </a:buClr>
                        <a:buSzPts val="1100"/>
                        <a:buFont typeface="Arial"/>
                        <a:buNone/>
                      </a:pPr>
                      <a:r>
                        <a:rPr lang="en-US" sz="1400" u="none" strike="noStrike" cap="none">
                          <a:solidFill>
                            <a:schemeClr val="dk1"/>
                          </a:solidFill>
                        </a:rPr>
                        <a:t>Dukungan Psikologis Awal (DPA),  dukungan sosial, dan layanan dukungan psikososial</a:t>
                      </a:r>
                      <a:endParaRPr sz="1400" u="none" strike="noStrike" cap="none"/>
                    </a:p>
                  </a:txBody>
                  <a:tcPr marL="91425" marR="91425" marT="91425" marB="91425">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2"/>
                  </a:ext>
                </a:extLst>
              </a:tr>
              <a:tr h="1343100">
                <a:tc>
                  <a:txBody>
                    <a:bodyPr/>
                    <a:lstStyle/>
                    <a:p>
                      <a:pPr marL="0" marR="0" lvl="0" indent="0" algn="just" rtl="0">
                        <a:lnSpc>
                          <a:spcPct val="100000"/>
                        </a:lnSpc>
                        <a:spcBef>
                          <a:spcPts val="0"/>
                        </a:spcBef>
                        <a:spcAft>
                          <a:spcPts val="0"/>
                        </a:spcAft>
                        <a:buClr>
                          <a:srgbClr val="000000"/>
                        </a:buClr>
                        <a:buSzPts val="1400"/>
                        <a:buFont typeface="Arial"/>
                        <a:buNone/>
                      </a:pPr>
                      <a:r>
                        <a:rPr lang="en-US" sz="1400" u="none" strike="noStrike" cap="none"/>
                        <a:t>3</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rgbClr val="000000"/>
                        </a:buClr>
                        <a:buSzPts val="1400"/>
                        <a:buFont typeface="Arial"/>
                        <a:buNone/>
                      </a:pPr>
                      <a:r>
                        <a:rPr lang="en-US" sz="1400" u="none" strike="noStrike" cap="none"/>
                        <a:t>Resiko Tinggi </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chemeClr val="dk1"/>
                        </a:buClr>
                        <a:buSzPts val="1100"/>
                        <a:buFont typeface="Arial"/>
                        <a:buNone/>
                      </a:pPr>
                      <a:r>
                        <a:rPr lang="en-US" sz="1400" u="none" strike="noStrike" cap="none" dirty="0" err="1">
                          <a:solidFill>
                            <a:schemeClr val="dk1"/>
                          </a:solidFill>
                        </a:rPr>
                        <a:t>Tidak</a:t>
                      </a:r>
                      <a:r>
                        <a:rPr lang="en-US" sz="1400" u="none" strike="noStrike" cap="none" dirty="0">
                          <a:solidFill>
                            <a:schemeClr val="dk1"/>
                          </a:solidFill>
                        </a:rPr>
                        <a:t> </a:t>
                      </a:r>
                      <a:r>
                        <a:rPr lang="en-US" sz="1400" u="none" strike="noStrike" cap="none" dirty="0" err="1">
                          <a:solidFill>
                            <a:schemeClr val="dk1"/>
                          </a:solidFill>
                        </a:rPr>
                        <a:t>mampu</a:t>
                      </a:r>
                      <a:r>
                        <a:rPr lang="en-US" sz="1400" u="none" strike="noStrike" cap="none" dirty="0">
                          <a:solidFill>
                            <a:schemeClr val="dk1"/>
                          </a:solidFill>
                        </a:rPr>
                        <a:t> </a:t>
                      </a:r>
                      <a:r>
                        <a:rPr lang="en-US" sz="1400" u="none" strike="noStrike" cap="none" dirty="0" err="1">
                          <a:solidFill>
                            <a:schemeClr val="dk1"/>
                          </a:solidFill>
                        </a:rPr>
                        <a:t>menunjukkan</a:t>
                      </a:r>
                      <a:r>
                        <a:rPr lang="en-US" sz="1400" u="none" strike="noStrike" cap="none" dirty="0">
                          <a:solidFill>
                            <a:schemeClr val="dk1"/>
                          </a:solidFill>
                        </a:rPr>
                        <a:t> </a:t>
                      </a:r>
                      <a:r>
                        <a:rPr lang="en-US" sz="1400" u="none" strike="noStrike" cap="none" dirty="0" err="1">
                          <a:solidFill>
                            <a:schemeClr val="dk1"/>
                          </a:solidFill>
                        </a:rPr>
                        <a:t>keberfungsian</a:t>
                      </a:r>
                      <a:r>
                        <a:rPr lang="en-US" sz="1400" u="none" strike="noStrike" cap="none" dirty="0">
                          <a:solidFill>
                            <a:schemeClr val="dk1"/>
                          </a:solidFill>
                        </a:rPr>
                        <a:t> </a:t>
                      </a:r>
                      <a:r>
                        <a:rPr lang="en-US" sz="1400" u="none" strike="noStrike" cap="none" dirty="0" err="1">
                          <a:solidFill>
                            <a:schemeClr val="dk1"/>
                          </a:solidFill>
                        </a:rPr>
                        <a:t>diri</a:t>
                      </a:r>
                      <a:r>
                        <a:rPr lang="en-US" sz="1400" u="none" strike="noStrike" cap="none" dirty="0">
                          <a:solidFill>
                            <a:schemeClr val="dk1"/>
                          </a:solidFill>
                        </a:rPr>
                        <a:t> (</a:t>
                      </a:r>
                      <a:r>
                        <a:rPr lang="en-US" sz="1400" u="none" strike="noStrike" cap="none" dirty="0" err="1">
                          <a:solidFill>
                            <a:schemeClr val="dk1"/>
                          </a:solidFill>
                        </a:rPr>
                        <a:t>mengajar</a:t>
                      </a:r>
                      <a:r>
                        <a:rPr lang="en-US" sz="1400" u="none" strike="noStrike" cap="none" dirty="0">
                          <a:solidFill>
                            <a:schemeClr val="dk1"/>
                          </a:solidFill>
                        </a:rPr>
                        <a:t>) yang </a:t>
                      </a:r>
                      <a:r>
                        <a:rPr lang="en-US" sz="1400" u="none" strike="noStrike" cap="none" dirty="0" err="1">
                          <a:solidFill>
                            <a:schemeClr val="dk1"/>
                          </a:solidFill>
                        </a:rPr>
                        <a:t>baik</a:t>
                      </a:r>
                      <a:r>
                        <a:rPr lang="en-US" sz="1400" u="none" strike="noStrike" cap="none" dirty="0">
                          <a:solidFill>
                            <a:schemeClr val="dk1"/>
                          </a:solidFill>
                        </a:rPr>
                        <a:t>, </a:t>
                      </a:r>
                      <a:r>
                        <a:rPr lang="en-US" sz="1400" u="none" strike="noStrike" cap="none" dirty="0" err="1">
                          <a:solidFill>
                            <a:schemeClr val="dk1"/>
                          </a:solidFill>
                        </a:rPr>
                        <a:t>mengalami</a:t>
                      </a:r>
                      <a:r>
                        <a:rPr lang="en-US" sz="1400" u="none" strike="noStrike" cap="none" dirty="0">
                          <a:solidFill>
                            <a:schemeClr val="dk1"/>
                          </a:solidFill>
                        </a:rPr>
                        <a:t> </a:t>
                      </a:r>
                      <a:r>
                        <a:rPr lang="en-US" sz="1400" u="none" strike="noStrike" cap="none" dirty="0" err="1">
                          <a:solidFill>
                            <a:schemeClr val="dk1"/>
                          </a:solidFill>
                        </a:rPr>
                        <a:t>gejala</a:t>
                      </a:r>
                      <a:r>
                        <a:rPr lang="en-US" sz="1400" u="none" strike="noStrike" cap="none" dirty="0">
                          <a:solidFill>
                            <a:schemeClr val="dk1"/>
                          </a:solidFill>
                        </a:rPr>
                        <a:t> </a:t>
                      </a:r>
                      <a:r>
                        <a:rPr lang="en-US" sz="1400" u="none" strike="noStrike" cap="none" dirty="0" err="1">
                          <a:solidFill>
                            <a:schemeClr val="dk1"/>
                          </a:solidFill>
                        </a:rPr>
                        <a:t>psikologis</a:t>
                      </a:r>
                      <a:r>
                        <a:rPr lang="en-US" sz="1400" u="none" strike="noStrike" cap="none" dirty="0">
                          <a:solidFill>
                            <a:schemeClr val="dk1"/>
                          </a:solidFill>
                        </a:rPr>
                        <a:t> yang </a:t>
                      </a:r>
                      <a:r>
                        <a:rPr lang="en-US" sz="1400" u="none" strike="noStrike" cap="none" dirty="0" err="1">
                          <a:solidFill>
                            <a:schemeClr val="dk1"/>
                          </a:solidFill>
                        </a:rPr>
                        <a:t>menetap</a:t>
                      </a:r>
                      <a:r>
                        <a:rPr lang="en-US" sz="1400" u="none" strike="noStrike" cap="none" dirty="0">
                          <a:solidFill>
                            <a:schemeClr val="dk1"/>
                          </a:solidFill>
                        </a:rPr>
                        <a:t> </a:t>
                      </a:r>
                      <a:r>
                        <a:rPr lang="en-US" sz="1400" u="none" strike="noStrike" cap="none" dirty="0" err="1">
                          <a:solidFill>
                            <a:schemeClr val="dk1"/>
                          </a:solidFill>
                        </a:rPr>
                        <a:t>dan</a:t>
                      </a:r>
                      <a:r>
                        <a:rPr lang="en-US" sz="1400" u="none" strike="noStrike" cap="none" dirty="0">
                          <a:solidFill>
                            <a:schemeClr val="dk1"/>
                          </a:solidFill>
                        </a:rPr>
                        <a:t> </a:t>
                      </a:r>
                      <a:r>
                        <a:rPr lang="en-US" sz="1400" u="none" strike="noStrike" cap="none" dirty="0" err="1">
                          <a:solidFill>
                            <a:schemeClr val="dk1"/>
                          </a:solidFill>
                        </a:rPr>
                        <a:t>berat</a:t>
                      </a:r>
                      <a:r>
                        <a:rPr lang="en-US" sz="1400" u="none" strike="noStrike" cap="none" dirty="0">
                          <a:solidFill>
                            <a:schemeClr val="dk1"/>
                          </a:solidFill>
                        </a:rPr>
                        <a:t>, </a:t>
                      </a:r>
                      <a:r>
                        <a:rPr lang="en-US" sz="1400" u="none" strike="noStrike" cap="none" dirty="0" err="1">
                          <a:solidFill>
                            <a:schemeClr val="dk1"/>
                          </a:solidFill>
                        </a:rPr>
                        <a:t>tingkat</a:t>
                      </a:r>
                      <a:r>
                        <a:rPr lang="en-US" sz="1400" u="none" strike="noStrike" cap="none" dirty="0">
                          <a:solidFill>
                            <a:schemeClr val="dk1"/>
                          </a:solidFill>
                        </a:rPr>
                        <a:t> </a:t>
                      </a:r>
                      <a:r>
                        <a:rPr lang="en-US" sz="1400" u="none" strike="noStrike" cap="none" dirty="0" err="1">
                          <a:solidFill>
                            <a:schemeClr val="dk1"/>
                          </a:solidFill>
                        </a:rPr>
                        <a:t>resiliensi</a:t>
                      </a:r>
                      <a:r>
                        <a:rPr lang="en-US" sz="1400" u="none" strike="noStrike" cap="none" dirty="0">
                          <a:solidFill>
                            <a:schemeClr val="dk1"/>
                          </a:solidFill>
                        </a:rPr>
                        <a:t> </a:t>
                      </a:r>
                      <a:r>
                        <a:rPr lang="en-US" sz="1400" u="none" strike="noStrike" cap="none" dirty="0" err="1">
                          <a:solidFill>
                            <a:schemeClr val="dk1"/>
                          </a:solidFill>
                        </a:rPr>
                        <a:t>rendah</a:t>
                      </a:r>
                      <a:r>
                        <a:rPr lang="en-US" sz="1400" u="none" strike="noStrike" cap="none" dirty="0">
                          <a:solidFill>
                            <a:schemeClr val="dk1"/>
                          </a:solidFill>
                        </a:rPr>
                        <a:t>.</a:t>
                      </a:r>
                      <a:endParaRPr sz="1400" u="none" strike="noStrike" cap="none" dirty="0"/>
                    </a:p>
                  </a:txBody>
                  <a:tcPr marL="91425" marR="91425" marT="91425" marB="91425"/>
                </a:tc>
                <a:tc>
                  <a:txBody>
                    <a:bodyPr/>
                    <a:lstStyle/>
                    <a:p>
                      <a:pPr marL="0" marR="0" lvl="0" indent="0" algn="just" rtl="0">
                        <a:lnSpc>
                          <a:spcPct val="100000"/>
                        </a:lnSpc>
                        <a:spcBef>
                          <a:spcPts val="0"/>
                        </a:spcBef>
                        <a:spcAft>
                          <a:spcPts val="0"/>
                        </a:spcAft>
                        <a:buClr>
                          <a:schemeClr val="dk1"/>
                        </a:buClr>
                        <a:buSzPts val="1100"/>
                        <a:buFont typeface="Arial"/>
                        <a:buNone/>
                      </a:pPr>
                      <a:r>
                        <a:rPr lang="en-US" sz="1400" u="none" strike="noStrike" cap="none">
                          <a:solidFill>
                            <a:schemeClr val="dk1"/>
                          </a:solidFill>
                        </a:rPr>
                        <a:t>Rujukan kepada psikolog, psikiater, atau layanan kesehatan jiwa sesuai mekanisme rujukan</a:t>
                      </a:r>
                      <a:endParaRPr sz="1400" u="none" strike="noStrike" cap="none"/>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574"/>
        <p:cNvGrpSpPr/>
        <p:nvPr/>
      </p:nvGrpSpPr>
      <p:grpSpPr>
        <a:xfrm>
          <a:off x="0" y="0"/>
          <a:ext cx="0" cy="0"/>
          <a:chOff x="0" y="0"/>
          <a:chExt cx="0" cy="0"/>
        </a:xfrm>
      </p:grpSpPr>
      <p:sp>
        <p:nvSpPr>
          <p:cNvPr id="575" name="Google Shape;575;p39"/>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576" name="Google Shape;576;p39"/>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577" name="Google Shape;577;p39"/>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578" name="Google Shape;578;p39"/>
          <p:cNvSpPr txBox="1"/>
          <p:nvPr/>
        </p:nvSpPr>
        <p:spPr>
          <a:xfrm>
            <a:off x="307552" y="304124"/>
            <a:ext cx="9446048" cy="61542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999"/>
              <a:buFont typeface="Arial"/>
              <a:buNone/>
            </a:pPr>
            <a:r>
              <a:rPr lang="en-US" sz="3999" b="1" i="0" u="none" strike="noStrike" cap="none">
                <a:solidFill>
                  <a:srgbClr val="FDFEFE"/>
                </a:solidFill>
                <a:latin typeface="Poppins"/>
                <a:ea typeface="Poppins"/>
                <a:cs typeface="Poppins"/>
                <a:sym typeface="Poppins"/>
              </a:rPr>
              <a:t>Peta Jejaring</a:t>
            </a:r>
            <a:r>
              <a:rPr lang="en-US" sz="3999" b="1" i="0" u="none" strike="noStrike" cap="none">
                <a:solidFill>
                  <a:srgbClr val="000000"/>
                </a:solidFill>
                <a:latin typeface="Poppins"/>
                <a:ea typeface="Poppins"/>
                <a:cs typeface="Poppins"/>
                <a:sym typeface="Poppins"/>
              </a:rPr>
              <a:t> </a:t>
            </a:r>
            <a:r>
              <a:rPr lang="en-US" sz="3999" b="1" i="0" u="none" strike="noStrike" cap="none">
                <a:solidFill>
                  <a:srgbClr val="FDA743"/>
                </a:solidFill>
                <a:latin typeface="Poppins"/>
                <a:ea typeface="Poppins"/>
                <a:cs typeface="Poppins"/>
                <a:sym typeface="Poppins"/>
              </a:rPr>
              <a:t>Rujukkan Daerah</a:t>
            </a:r>
            <a:endParaRPr sz="4000" b="0" i="0" u="none" strike="noStrike" cap="none">
              <a:solidFill>
                <a:srgbClr val="000000"/>
              </a:solidFill>
              <a:latin typeface="Arial"/>
              <a:ea typeface="Arial"/>
              <a:cs typeface="Arial"/>
              <a:sym typeface="Arial"/>
            </a:endParaRPr>
          </a:p>
        </p:txBody>
      </p:sp>
      <p:grpSp>
        <p:nvGrpSpPr>
          <p:cNvPr id="579" name="Google Shape;579;p39"/>
          <p:cNvGrpSpPr/>
          <p:nvPr/>
        </p:nvGrpSpPr>
        <p:grpSpPr>
          <a:xfrm>
            <a:off x="1057275" y="941559"/>
            <a:ext cx="10183452" cy="5343127"/>
            <a:chOff x="1057275" y="909532"/>
            <a:chExt cx="10379982" cy="5508500"/>
          </a:xfrm>
        </p:grpSpPr>
        <p:grpSp>
          <p:nvGrpSpPr>
            <p:cNvPr id="580" name="Google Shape;580;p39"/>
            <p:cNvGrpSpPr/>
            <p:nvPr/>
          </p:nvGrpSpPr>
          <p:grpSpPr>
            <a:xfrm>
              <a:off x="1057275" y="909532"/>
              <a:ext cx="10379982" cy="5508500"/>
              <a:chOff x="0" y="0"/>
              <a:chExt cx="12943666" cy="8532063"/>
            </a:xfrm>
          </p:grpSpPr>
          <p:sp>
            <p:nvSpPr>
              <p:cNvPr id="581" name="Google Shape;581;p39"/>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582" name="Google Shape;582;p39"/>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583" name="Google Shape;583;p39"/>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584" name="Google Shape;584;p39"/>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585" name="Google Shape;585;p39"/>
          <p:cNvGrpSpPr/>
          <p:nvPr/>
        </p:nvGrpSpPr>
        <p:grpSpPr>
          <a:xfrm>
            <a:off x="10388606" y="6048838"/>
            <a:ext cx="1366723" cy="660716"/>
            <a:chOff x="0" y="0"/>
            <a:chExt cx="2733445" cy="1321432"/>
          </a:xfrm>
        </p:grpSpPr>
        <p:sp>
          <p:nvSpPr>
            <p:cNvPr id="586" name="Google Shape;586;p39"/>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587" name="Google Shape;587;p39"/>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588" name="Google Shape;588;p39"/>
          <p:cNvSpPr/>
          <p:nvPr/>
        </p:nvSpPr>
        <p:spPr>
          <a:xfrm>
            <a:off x="1475125" y="1183926"/>
            <a:ext cx="9600000" cy="660600"/>
          </a:xfrm>
          <a:prstGeom prst="rect">
            <a:avLst/>
          </a:prstGeom>
          <a:noFill/>
          <a:ln>
            <a:noFill/>
          </a:ln>
        </p:spPr>
        <p:txBody>
          <a:bodyPr spcFirstLastPara="1" wrap="square" lIns="91425" tIns="45700" rIns="91425" bIns="45700" anchor="t" anchorCtr="0">
            <a:spAutoFit/>
          </a:bodyPr>
          <a:lstStyle/>
          <a:p>
            <a:pPr marL="0" marR="0" lvl="0" indent="0" algn="just" rtl="0">
              <a:lnSpc>
                <a:spcPct val="140000"/>
              </a:lnSpc>
              <a:spcBef>
                <a:spcPts val="0"/>
              </a:spcBef>
              <a:spcAft>
                <a:spcPts val="0"/>
              </a:spcAft>
              <a:buClr>
                <a:srgbClr val="000000"/>
              </a:buClr>
              <a:buSzPts val="1400"/>
              <a:buFont typeface="Arial"/>
              <a:buNone/>
            </a:pPr>
            <a:r>
              <a:rPr lang="en-US" sz="1400" b="0" i="0" u="none" strike="noStrike" cap="none" dirty="0" err="1">
                <a:solidFill>
                  <a:srgbClr val="001945"/>
                </a:solidFill>
                <a:latin typeface="Arial"/>
                <a:ea typeface="Arial"/>
                <a:cs typeface="Arial"/>
                <a:sym typeface="Arial"/>
              </a:rPr>
              <a:t>Rujukan</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dilakukan</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apabila</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hasil</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asesmen</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menunjukkan</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bahwa</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kebutuhan</a:t>
            </a:r>
            <a:r>
              <a:rPr lang="en-US" sz="1400" b="0" i="0" u="none" strike="noStrike" cap="none" dirty="0">
                <a:solidFill>
                  <a:srgbClr val="001945"/>
                </a:solidFill>
                <a:latin typeface="Arial"/>
                <a:ea typeface="Arial"/>
                <a:cs typeface="Arial"/>
                <a:sym typeface="Arial"/>
              </a:rPr>
              <a:t> PTK </a:t>
            </a:r>
            <a:r>
              <a:rPr lang="en-US" sz="1400" b="0" i="0" u="none" strike="noStrike" cap="none" dirty="0" err="1">
                <a:solidFill>
                  <a:srgbClr val="001945"/>
                </a:solidFill>
                <a:latin typeface="Arial"/>
                <a:ea typeface="Arial"/>
                <a:cs typeface="Arial"/>
                <a:sym typeface="Arial"/>
              </a:rPr>
              <a:t>telah</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melampaui</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kapasitas</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layanan</a:t>
            </a:r>
            <a:r>
              <a:rPr lang="en-US" sz="1400" b="0" i="0" u="none" strike="noStrike" cap="none" dirty="0">
                <a:solidFill>
                  <a:srgbClr val="001945"/>
                </a:solidFill>
                <a:latin typeface="Arial"/>
                <a:ea typeface="Arial"/>
                <a:cs typeface="Arial"/>
                <a:sym typeface="Arial"/>
              </a:rPr>
              <a:t> yang </a:t>
            </a:r>
            <a:r>
              <a:rPr lang="en-US" sz="1400" b="0" i="0" u="none" strike="noStrike" cap="none" dirty="0" err="1">
                <a:solidFill>
                  <a:srgbClr val="001945"/>
                </a:solidFill>
                <a:latin typeface="Arial"/>
                <a:ea typeface="Arial"/>
                <a:cs typeface="Arial"/>
                <a:sym typeface="Arial"/>
              </a:rPr>
              <a:t>dapat</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diberikan</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oleh</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fasilitator</a:t>
            </a:r>
            <a:r>
              <a:rPr lang="en-US" sz="1400" b="0" i="0" u="none" strike="noStrike" cap="none" dirty="0">
                <a:solidFill>
                  <a:srgbClr val="001945"/>
                </a:solidFill>
                <a:latin typeface="Arial"/>
                <a:ea typeface="Arial"/>
                <a:cs typeface="Arial"/>
                <a:sym typeface="Arial"/>
              </a:rPr>
              <a:t> LDP, </a:t>
            </a:r>
            <a:r>
              <a:rPr lang="en-US" sz="1400" b="0" i="0" u="none" strike="noStrike" cap="none" dirty="0" err="1">
                <a:solidFill>
                  <a:srgbClr val="001945"/>
                </a:solidFill>
                <a:latin typeface="Arial"/>
                <a:ea typeface="Arial"/>
                <a:cs typeface="Arial"/>
                <a:sym typeface="Arial"/>
              </a:rPr>
              <a:t>bisa</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menghubungi</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beberapa</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instansi</a:t>
            </a:r>
            <a:r>
              <a:rPr lang="en-US" sz="1400" b="0" i="0" u="none" strike="noStrike" cap="none" dirty="0">
                <a:solidFill>
                  <a:srgbClr val="001945"/>
                </a:solidFill>
                <a:latin typeface="Arial"/>
                <a:ea typeface="Arial"/>
                <a:cs typeface="Arial"/>
                <a:sym typeface="Arial"/>
              </a:rPr>
              <a:t> </a:t>
            </a:r>
            <a:r>
              <a:rPr lang="en-US" sz="1400" b="0" i="0" u="none" strike="noStrike" cap="none" dirty="0" err="1">
                <a:solidFill>
                  <a:srgbClr val="001945"/>
                </a:solidFill>
                <a:latin typeface="Arial"/>
                <a:ea typeface="Arial"/>
                <a:cs typeface="Arial"/>
                <a:sym typeface="Arial"/>
              </a:rPr>
              <a:t>berikut</a:t>
            </a:r>
            <a:r>
              <a:rPr lang="en-US" sz="1400" b="0" i="0" u="none" strike="noStrike" cap="none" dirty="0">
                <a:solidFill>
                  <a:srgbClr val="001945"/>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589" name="Google Shape;589;p39"/>
          <p:cNvSpPr/>
          <p:nvPr/>
        </p:nvSpPr>
        <p:spPr>
          <a:xfrm>
            <a:off x="1057283" y="1844521"/>
            <a:ext cx="9544800" cy="4013366"/>
          </a:xfrm>
          <a:prstGeom prst="rect">
            <a:avLst/>
          </a:prstGeom>
          <a:noFill/>
          <a:ln>
            <a:noFill/>
          </a:ln>
        </p:spPr>
        <p:txBody>
          <a:bodyPr spcFirstLastPara="1" wrap="square" lIns="91425" tIns="45700" rIns="91425" bIns="45700" anchor="t" anchorCtr="0">
            <a:spAutoFit/>
          </a:bodyPr>
          <a:lstStyle/>
          <a:p>
            <a:pPr marL="462160" marR="0" lvl="1" indent="-190440" algn="l" rtl="0">
              <a:lnSpc>
                <a:spcPct val="140000"/>
              </a:lnSpc>
              <a:spcBef>
                <a:spcPts val="0"/>
              </a:spcBef>
              <a:spcAft>
                <a:spcPts val="0"/>
              </a:spcAft>
              <a:buClr>
                <a:srgbClr val="001945"/>
              </a:buClr>
              <a:buSzPts val="1500"/>
              <a:buFont typeface="Arial"/>
              <a:buChar char="•"/>
            </a:pPr>
            <a:r>
              <a:rPr lang="en-US" b="0" i="0" u="none" strike="noStrike" cap="none" dirty="0" err="1">
                <a:solidFill>
                  <a:srgbClr val="001945"/>
                </a:solidFill>
                <a:latin typeface="Poppins"/>
                <a:ea typeface="Poppins"/>
                <a:cs typeface="Poppins"/>
                <a:sym typeface="Poppins"/>
              </a:rPr>
              <a:t>Dinas</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Pendidikan</a:t>
            </a:r>
            <a:r>
              <a:rPr lang="en-US" b="0" i="0" u="none" strike="noStrike" cap="none" dirty="0">
                <a:solidFill>
                  <a:srgbClr val="001945"/>
                </a:solidFill>
                <a:latin typeface="Poppins"/>
                <a:ea typeface="Poppins"/>
                <a:cs typeface="Poppins"/>
                <a:sym typeface="Poppins"/>
              </a:rPr>
              <a:t>:</a:t>
            </a:r>
            <a:endParaRPr b="0" i="0" u="none" strike="noStrike" cap="none" dirty="0">
              <a:solidFill>
                <a:srgbClr val="000000"/>
              </a:solidFill>
              <a:sym typeface="Arial"/>
            </a:endParaRPr>
          </a:p>
          <a:p>
            <a:pPr marL="462160" marR="0" lvl="1" indent="-190440" algn="l" rtl="0">
              <a:lnSpc>
                <a:spcPct val="140000"/>
              </a:lnSpc>
              <a:spcBef>
                <a:spcPts val="0"/>
              </a:spcBef>
              <a:spcAft>
                <a:spcPts val="0"/>
              </a:spcAft>
              <a:buClr>
                <a:srgbClr val="001945"/>
              </a:buClr>
              <a:buSzPts val="1500"/>
              <a:buFont typeface="Arial"/>
              <a:buChar char="•"/>
            </a:pPr>
            <a:r>
              <a:rPr lang="en-US" b="0" i="0" u="none" strike="noStrike" cap="none" dirty="0">
                <a:solidFill>
                  <a:srgbClr val="001945"/>
                </a:solidFill>
                <a:latin typeface="Poppins"/>
                <a:ea typeface="Poppins"/>
                <a:cs typeface="Poppins"/>
                <a:sym typeface="Poppins"/>
              </a:rPr>
              <a:t>UPT GTKPG/</a:t>
            </a:r>
            <a:r>
              <a:rPr lang="en-US" b="0" i="0" u="none" strike="noStrike" cap="none" dirty="0" err="1">
                <a:solidFill>
                  <a:srgbClr val="001945"/>
                </a:solidFill>
                <a:latin typeface="Poppins"/>
                <a:ea typeface="Poppins"/>
                <a:cs typeface="Poppins"/>
                <a:sym typeface="Poppins"/>
              </a:rPr>
              <a:t>Balai</a:t>
            </a:r>
            <a:r>
              <a:rPr lang="en-US" b="0" i="0" u="none" strike="noStrike" cap="none" dirty="0">
                <a:solidFill>
                  <a:srgbClr val="001945"/>
                </a:solidFill>
                <a:latin typeface="Poppins"/>
                <a:ea typeface="Poppins"/>
                <a:cs typeface="Poppins"/>
                <a:sym typeface="Poppins"/>
              </a:rPr>
              <a:t> Guru </a:t>
            </a:r>
            <a:r>
              <a:rPr lang="en-US" b="0" i="0" u="none" strike="noStrike" cap="none" dirty="0" err="1">
                <a:solidFill>
                  <a:srgbClr val="001945"/>
                </a:solidFill>
                <a:latin typeface="Poppins"/>
                <a:ea typeface="Poppins"/>
                <a:cs typeface="Poppins"/>
                <a:sym typeface="Poppins"/>
              </a:rPr>
              <a:t>dan</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Tenaga</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Kependidikan</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sesuai</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struktur</a:t>
            </a:r>
            <a:r>
              <a:rPr lang="en-US" b="0" i="0" u="none" strike="noStrike" cap="none" dirty="0">
                <a:solidFill>
                  <a:srgbClr val="001945"/>
                </a:solidFill>
                <a:latin typeface="Poppins"/>
                <a:ea typeface="Poppins"/>
                <a:cs typeface="Poppins"/>
                <a:sym typeface="Poppins"/>
              </a:rPr>
              <a:t> yang </a:t>
            </a:r>
            <a:r>
              <a:rPr lang="en-US" b="0" i="0" u="none" strike="noStrike" cap="none" dirty="0" err="1">
                <a:solidFill>
                  <a:srgbClr val="001945"/>
                </a:solidFill>
                <a:latin typeface="Poppins"/>
                <a:ea typeface="Poppins"/>
                <a:cs typeface="Poppins"/>
                <a:sym typeface="Poppins"/>
              </a:rPr>
              <a:t>berlaku</a:t>
            </a:r>
            <a:r>
              <a:rPr lang="en-US" b="0" i="0" u="none" strike="noStrike" cap="none" dirty="0">
                <a:solidFill>
                  <a:srgbClr val="001945"/>
                </a:solidFill>
                <a:latin typeface="Poppins"/>
                <a:ea typeface="Poppins"/>
                <a:cs typeface="Poppins"/>
                <a:sym typeface="Poppins"/>
              </a:rPr>
              <a:t>);</a:t>
            </a:r>
            <a:endParaRPr b="0" i="0" u="none" strike="noStrike" cap="none" dirty="0">
              <a:solidFill>
                <a:srgbClr val="000000"/>
              </a:solidFill>
              <a:sym typeface="Arial"/>
            </a:endParaRPr>
          </a:p>
          <a:p>
            <a:pPr marL="440570" marR="0" lvl="1" indent="-185995" algn="l" rtl="0">
              <a:lnSpc>
                <a:spcPct val="140000"/>
              </a:lnSpc>
              <a:spcBef>
                <a:spcPts val="0"/>
              </a:spcBef>
              <a:spcAft>
                <a:spcPts val="0"/>
              </a:spcAft>
              <a:buClr>
                <a:srgbClr val="001945"/>
              </a:buClr>
              <a:buSzPts val="1500"/>
              <a:buFont typeface="Arial"/>
              <a:buChar char="•"/>
            </a:pPr>
            <a:r>
              <a:rPr lang="en-US" b="0" i="0" u="none" strike="noStrike" cap="none" dirty="0" err="1">
                <a:solidFill>
                  <a:srgbClr val="001945"/>
                </a:solidFill>
                <a:latin typeface="Poppins"/>
                <a:ea typeface="Poppins"/>
                <a:cs typeface="Poppins"/>
                <a:sym typeface="Poppins"/>
              </a:rPr>
              <a:t>Psikolog</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atau</a:t>
            </a:r>
            <a:r>
              <a:rPr lang="en-US" b="0" i="0" u="none" strike="noStrike" cap="none" dirty="0">
                <a:solidFill>
                  <a:srgbClr val="001945"/>
                </a:solidFill>
                <a:latin typeface="Poppins"/>
                <a:ea typeface="Poppins"/>
                <a:cs typeface="Poppins"/>
                <a:sym typeface="Poppins"/>
              </a:rPr>
              <a:t> HIMPSI </a:t>
            </a:r>
            <a:r>
              <a:rPr lang="en-US" b="0" i="0" u="none" strike="noStrike" cap="none" dirty="0" err="1">
                <a:solidFill>
                  <a:srgbClr val="001945"/>
                </a:solidFill>
                <a:latin typeface="Poppins"/>
                <a:ea typeface="Poppins"/>
                <a:cs typeface="Poppins"/>
                <a:sym typeface="Poppins"/>
              </a:rPr>
              <a:t>wilayah</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melalui</a:t>
            </a:r>
            <a:r>
              <a:rPr lang="en-US" b="1" i="0" u="none" strike="noStrike" cap="none" dirty="0">
                <a:solidFill>
                  <a:srgbClr val="001945"/>
                </a:solidFill>
                <a:latin typeface="Poppins"/>
                <a:ea typeface="Poppins"/>
                <a:cs typeface="Poppins"/>
                <a:sym typeface="Poppins"/>
              </a:rPr>
              <a:t> : </a:t>
            </a:r>
            <a:r>
              <a:rPr lang="en-US" b="1" i="0" u="none" strike="noStrike" cap="none" dirty="0">
                <a:solidFill>
                  <a:srgbClr val="134897"/>
                </a:solidFill>
                <a:latin typeface="Poppins"/>
                <a:ea typeface="Poppins"/>
                <a:cs typeface="Poppins"/>
                <a:sym typeface="Poppins"/>
              </a:rPr>
              <a:t>https://share.google/lDSs82zVQ1tmsIucz</a:t>
            </a:r>
            <a:endParaRPr b="0" i="0" u="none" strike="noStrike" cap="none" dirty="0">
              <a:solidFill>
                <a:srgbClr val="000000"/>
              </a:solidFill>
              <a:sym typeface="Arial"/>
            </a:endParaRPr>
          </a:p>
          <a:p>
            <a:pPr marL="440570" marR="0" lvl="1" indent="-185995" algn="l" rtl="0">
              <a:lnSpc>
                <a:spcPct val="140000"/>
              </a:lnSpc>
              <a:spcBef>
                <a:spcPts val="0"/>
              </a:spcBef>
              <a:spcAft>
                <a:spcPts val="0"/>
              </a:spcAft>
              <a:buClr>
                <a:srgbClr val="001945"/>
              </a:buClr>
              <a:buSzPts val="1500"/>
              <a:buFont typeface="Arial"/>
              <a:buChar char="•"/>
            </a:pPr>
            <a:r>
              <a:rPr lang="en-US" b="0" i="0" u="none" strike="noStrike" cap="none" dirty="0" err="1">
                <a:solidFill>
                  <a:srgbClr val="001945"/>
                </a:solidFill>
                <a:latin typeface="Poppins"/>
                <a:ea typeface="Poppins"/>
                <a:cs typeface="Poppins"/>
                <a:sym typeface="Poppins"/>
              </a:rPr>
              <a:t>Puskesmas</a:t>
            </a:r>
            <a:r>
              <a:rPr lang="en-US" b="0" i="0" u="none" strike="noStrike" cap="none" dirty="0">
                <a:solidFill>
                  <a:srgbClr val="001945"/>
                </a:solidFill>
                <a:latin typeface="Poppins"/>
                <a:ea typeface="Poppins"/>
                <a:cs typeface="Poppins"/>
                <a:sym typeface="Poppins"/>
              </a:rPr>
              <a:t>/</a:t>
            </a:r>
            <a:r>
              <a:rPr lang="en-US" b="0" i="0" u="none" strike="noStrike" cap="none" dirty="0" err="1">
                <a:solidFill>
                  <a:srgbClr val="001945"/>
                </a:solidFill>
                <a:latin typeface="Poppins"/>
                <a:ea typeface="Poppins"/>
                <a:cs typeface="Poppins"/>
                <a:sym typeface="Poppins"/>
              </a:rPr>
              <a:t>Rumah</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Sakit</a:t>
            </a:r>
            <a:endParaRPr b="0" i="0" u="none" strike="noStrike" cap="none" dirty="0">
              <a:solidFill>
                <a:srgbClr val="000000"/>
              </a:solidFill>
              <a:sym typeface="Arial"/>
            </a:endParaRPr>
          </a:p>
          <a:p>
            <a:pPr marL="462160" marR="0" lvl="1" indent="-190440" algn="l" rtl="0">
              <a:lnSpc>
                <a:spcPct val="140000"/>
              </a:lnSpc>
              <a:spcBef>
                <a:spcPts val="0"/>
              </a:spcBef>
              <a:spcAft>
                <a:spcPts val="0"/>
              </a:spcAft>
              <a:buClr>
                <a:srgbClr val="001945"/>
              </a:buClr>
              <a:buSzPts val="1500"/>
              <a:buFont typeface="Arial"/>
              <a:buChar char="•"/>
            </a:pPr>
            <a:r>
              <a:rPr lang="en-US" b="0" i="0" u="none" strike="noStrike" cap="none" dirty="0" err="1">
                <a:solidFill>
                  <a:srgbClr val="001945"/>
                </a:solidFill>
                <a:latin typeface="Poppins"/>
                <a:ea typeface="Poppins"/>
                <a:cs typeface="Poppins"/>
                <a:sym typeface="Poppins"/>
              </a:rPr>
              <a:t>Dinas</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Sosial</a:t>
            </a:r>
            <a:r>
              <a:rPr lang="en-US" b="0" i="0" u="none" strike="noStrike" cap="none" dirty="0">
                <a:solidFill>
                  <a:srgbClr val="001945"/>
                </a:solidFill>
                <a:latin typeface="Poppins"/>
                <a:ea typeface="Poppins"/>
                <a:cs typeface="Poppins"/>
                <a:sym typeface="Poppins"/>
              </a:rPr>
              <a:t>;</a:t>
            </a:r>
            <a:endParaRPr b="0" i="0" u="none" strike="noStrike" cap="none" dirty="0">
              <a:solidFill>
                <a:srgbClr val="000000"/>
              </a:solidFill>
              <a:sym typeface="Arial"/>
            </a:endParaRPr>
          </a:p>
          <a:p>
            <a:pPr marL="462160" marR="0" lvl="1" indent="-190440" algn="l" rtl="0">
              <a:lnSpc>
                <a:spcPct val="140000"/>
              </a:lnSpc>
              <a:spcBef>
                <a:spcPts val="0"/>
              </a:spcBef>
              <a:spcAft>
                <a:spcPts val="0"/>
              </a:spcAft>
              <a:buClr>
                <a:srgbClr val="001945"/>
              </a:buClr>
              <a:buSzPts val="1500"/>
              <a:buFont typeface="Arial"/>
              <a:buChar char="•"/>
            </a:pPr>
            <a:r>
              <a:rPr lang="en-US" b="0" i="0" u="none" strike="noStrike" cap="none" dirty="0">
                <a:solidFill>
                  <a:srgbClr val="001945"/>
                </a:solidFill>
                <a:latin typeface="Poppins"/>
                <a:ea typeface="Poppins"/>
                <a:cs typeface="Poppins"/>
                <a:sym typeface="Poppins"/>
              </a:rPr>
              <a:t>UPTD PPA </a:t>
            </a:r>
            <a:endParaRPr b="0" i="0" u="none" strike="noStrike" cap="none" dirty="0">
              <a:solidFill>
                <a:srgbClr val="000000"/>
              </a:solidFill>
              <a:sym typeface="Arial"/>
            </a:endParaRPr>
          </a:p>
          <a:p>
            <a:pPr marL="462160" marR="0" lvl="1" indent="-190440" algn="l" rtl="0">
              <a:lnSpc>
                <a:spcPct val="140000"/>
              </a:lnSpc>
              <a:spcBef>
                <a:spcPts val="0"/>
              </a:spcBef>
              <a:spcAft>
                <a:spcPts val="0"/>
              </a:spcAft>
              <a:buClr>
                <a:srgbClr val="001945"/>
              </a:buClr>
              <a:buSzPts val="1500"/>
              <a:buFont typeface="Arial"/>
              <a:buChar char="•"/>
            </a:pPr>
            <a:r>
              <a:rPr lang="en-US" b="0" i="0" u="none" strike="noStrike" cap="none" dirty="0">
                <a:solidFill>
                  <a:srgbClr val="001945"/>
                </a:solidFill>
                <a:latin typeface="Poppins"/>
                <a:ea typeface="Poppins"/>
                <a:cs typeface="Poppins"/>
                <a:sym typeface="Poppins"/>
              </a:rPr>
              <a:t>BPBD</a:t>
            </a:r>
            <a:endParaRPr b="0" i="0" u="none" strike="noStrike" cap="none" dirty="0">
              <a:solidFill>
                <a:srgbClr val="000000"/>
              </a:solidFill>
              <a:sym typeface="Arial"/>
            </a:endParaRPr>
          </a:p>
          <a:p>
            <a:pPr marL="462160" marR="0" lvl="1" indent="-190440" algn="l" rtl="0">
              <a:lnSpc>
                <a:spcPct val="140000"/>
              </a:lnSpc>
              <a:spcBef>
                <a:spcPts val="0"/>
              </a:spcBef>
              <a:spcAft>
                <a:spcPts val="0"/>
              </a:spcAft>
              <a:buClr>
                <a:srgbClr val="001945"/>
              </a:buClr>
              <a:buSzPts val="1500"/>
              <a:buFont typeface="Arial"/>
              <a:buChar char="•"/>
            </a:pPr>
            <a:r>
              <a:rPr lang="en-US" b="0" i="0" u="none" strike="noStrike" cap="none" dirty="0" err="1">
                <a:solidFill>
                  <a:srgbClr val="001945"/>
                </a:solidFill>
                <a:latin typeface="Poppins"/>
                <a:ea typeface="Poppins"/>
                <a:cs typeface="Poppins"/>
                <a:sym typeface="Poppins"/>
              </a:rPr>
              <a:t>Lembaga</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kemanusiaan</a:t>
            </a:r>
            <a:r>
              <a:rPr lang="en-US" b="0" i="0" u="none" strike="noStrike" cap="none" dirty="0">
                <a:solidFill>
                  <a:srgbClr val="001945"/>
                </a:solidFill>
                <a:latin typeface="Poppins"/>
                <a:ea typeface="Poppins"/>
                <a:cs typeface="Poppins"/>
                <a:sym typeface="Poppins"/>
              </a:rPr>
              <a:t> yang </a:t>
            </a:r>
            <a:r>
              <a:rPr lang="en-US" b="0" i="0" u="none" strike="noStrike" cap="none" dirty="0" err="1">
                <a:solidFill>
                  <a:srgbClr val="001945"/>
                </a:solidFill>
                <a:latin typeface="Poppins"/>
                <a:ea typeface="Poppins"/>
                <a:cs typeface="Poppins"/>
                <a:sym typeface="Poppins"/>
              </a:rPr>
              <a:t>aktif</a:t>
            </a:r>
            <a:r>
              <a:rPr lang="en-US" b="0" i="0" u="none" strike="noStrike" cap="none" dirty="0">
                <a:solidFill>
                  <a:srgbClr val="001945"/>
                </a:solidFill>
                <a:latin typeface="Poppins"/>
                <a:ea typeface="Poppins"/>
                <a:cs typeface="Poppins"/>
                <a:sym typeface="Poppins"/>
              </a:rPr>
              <a:t> di </a:t>
            </a:r>
            <a:r>
              <a:rPr lang="en-US" b="0" i="0" u="none" strike="noStrike" cap="none" dirty="0" err="1">
                <a:solidFill>
                  <a:srgbClr val="001945"/>
                </a:solidFill>
                <a:latin typeface="Poppins"/>
                <a:ea typeface="Poppins"/>
                <a:cs typeface="Poppins"/>
                <a:sym typeface="Poppins"/>
              </a:rPr>
              <a:t>wilayah</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tersebut</a:t>
            </a:r>
            <a:r>
              <a:rPr lang="en-US" b="0" i="0" u="none" strike="noStrike" cap="none" dirty="0">
                <a:solidFill>
                  <a:srgbClr val="001945"/>
                </a:solidFill>
                <a:latin typeface="Poppins"/>
                <a:ea typeface="Poppins"/>
                <a:cs typeface="Poppins"/>
                <a:sym typeface="Poppins"/>
              </a:rPr>
              <a:t>.</a:t>
            </a:r>
            <a:endParaRPr sz="1050" b="0" i="0" u="none" strike="noStrike" cap="none" dirty="0">
              <a:solidFill>
                <a:srgbClr val="000000"/>
              </a:solidFill>
              <a:latin typeface="Arial"/>
              <a:ea typeface="Arial"/>
              <a:cs typeface="Arial"/>
              <a:sym typeface="Arial"/>
            </a:endParaRPr>
          </a:p>
          <a:p>
            <a:pPr marL="239970" marR="0" lvl="1" indent="0" algn="l" rtl="0">
              <a:lnSpc>
                <a:spcPct val="140000"/>
              </a:lnSpc>
              <a:spcBef>
                <a:spcPts val="0"/>
              </a:spcBef>
              <a:spcAft>
                <a:spcPts val="0"/>
              </a:spcAft>
              <a:buClr>
                <a:srgbClr val="000000"/>
              </a:buClr>
              <a:buSzPts val="1100"/>
              <a:buFont typeface="Arial"/>
              <a:buNone/>
            </a:pPr>
            <a:r>
              <a:rPr lang="en-US" b="0" i="0" u="none" strike="noStrike" cap="none" dirty="0" err="1">
                <a:solidFill>
                  <a:srgbClr val="001945"/>
                </a:solidFill>
                <a:latin typeface="Poppins"/>
                <a:ea typeface="Poppins"/>
                <a:cs typeface="Poppins"/>
                <a:sym typeface="Poppins"/>
              </a:rPr>
              <a:t>Bila</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terdapat</a:t>
            </a:r>
            <a:r>
              <a:rPr lang="en-US" b="0" i="0" u="none" strike="noStrike" cap="none" dirty="0">
                <a:solidFill>
                  <a:srgbClr val="001945"/>
                </a:solidFill>
                <a:latin typeface="Poppins"/>
                <a:ea typeface="Poppins"/>
                <a:cs typeface="Poppins"/>
                <a:sym typeface="Poppins"/>
              </a:rPr>
              <a:t> PTK yang </a:t>
            </a:r>
            <a:r>
              <a:rPr lang="en-US" b="0" i="0" u="none" strike="noStrike" cap="none" dirty="0" err="1">
                <a:solidFill>
                  <a:srgbClr val="001945"/>
                </a:solidFill>
                <a:latin typeface="Poppins"/>
                <a:ea typeface="Poppins"/>
                <a:cs typeface="Poppins"/>
                <a:sym typeface="Poppins"/>
              </a:rPr>
              <a:t>membutuhkan</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intervensi</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psikologis</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lebih</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lanjut</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disarankan</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untuk</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berkonsultasi</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atau</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merujuk</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ke</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tenaga</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profesional</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seperti</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psikolog</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terutama</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jika</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ada</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indikasi</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risiko</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terhadap</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keselamatan</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atau</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gangguan</a:t>
            </a:r>
            <a:r>
              <a:rPr lang="en-US" b="0" i="0" u="none" strike="noStrike" cap="none" dirty="0">
                <a:solidFill>
                  <a:srgbClr val="001945"/>
                </a:solidFill>
                <a:latin typeface="Poppins"/>
                <a:ea typeface="Poppins"/>
                <a:cs typeface="Poppins"/>
                <a:sym typeface="Poppins"/>
              </a:rPr>
              <a:t> </a:t>
            </a:r>
            <a:r>
              <a:rPr lang="en-US" b="0" i="0" u="none" strike="noStrike" cap="none" dirty="0" err="1">
                <a:solidFill>
                  <a:srgbClr val="001945"/>
                </a:solidFill>
                <a:latin typeface="Poppins"/>
                <a:ea typeface="Poppins"/>
                <a:cs typeface="Poppins"/>
                <a:sym typeface="Poppins"/>
              </a:rPr>
              <a:t>fungsi</a:t>
            </a:r>
            <a:r>
              <a:rPr lang="en-US" b="0" i="0" u="none" strike="noStrike" cap="none" dirty="0">
                <a:solidFill>
                  <a:srgbClr val="001945"/>
                </a:solidFill>
                <a:latin typeface="Poppins"/>
                <a:ea typeface="Poppins"/>
                <a:cs typeface="Poppins"/>
                <a:sym typeface="Poppins"/>
              </a:rPr>
              <a:t> yang </a:t>
            </a:r>
            <a:r>
              <a:rPr lang="en-US" b="0" i="0" u="none" strike="noStrike" cap="none" dirty="0" err="1">
                <a:solidFill>
                  <a:srgbClr val="001945"/>
                </a:solidFill>
                <a:latin typeface="Poppins"/>
                <a:ea typeface="Poppins"/>
                <a:cs typeface="Poppins"/>
                <a:sym typeface="Poppins"/>
              </a:rPr>
              <a:t>berat</a:t>
            </a:r>
            <a:r>
              <a:rPr lang="en-US" b="0" i="0" u="none" strike="noStrike" cap="none" dirty="0">
                <a:solidFill>
                  <a:srgbClr val="001945"/>
                </a:solidFill>
                <a:latin typeface="Poppins"/>
                <a:ea typeface="Poppins"/>
                <a:cs typeface="Poppins"/>
                <a:sym typeface="Poppins"/>
              </a:rPr>
              <a:t>.</a:t>
            </a:r>
            <a:endParaRPr b="0" i="0" u="none" strike="noStrike" cap="none" dirty="0">
              <a:solidFill>
                <a:srgbClr val="000000"/>
              </a:solidFill>
              <a:sym typeface="Arial"/>
            </a:endParaRPr>
          </a:p>
          <a:p>
            <a:pPr marL="239970" marR="0" lvl="1" indent="0" algn="l" rtl="0">
              <a:lnSpc>
                <a:spcPct val="140000"/>
              </a:lnSpc>
              <a:spcBef>
                <a:spcPts val="0"/>
              </a:spcBef>
              <a:spcAft>
                <a:spcPts val="0"/>
              </a:spcAft>
              <a:buClr>
                <a:srgbClr val="000000"/>
              </a:buClr>
              <a:buSzPts val="1100"/>
              <a:buFont typeface="Arial"/>
              <a:buNone/>
            </a:pPr>
            <a:endParaRPr b="0" i="0" u="none" strike="noStrike" cap="none" dirty="0">
              <a:solidFill>
                <a:srgbClr val="000000"/>
              </a:solidFill>
              <a:sym typeface="Arial"/>
            </a:endParaRPr>
          </a:p>
          <a:p>
            <a:pPr marL="0" marR="0" lvl="0" indent="0" algn="l" rtl="0">
              <a:lnSpc>
                <a:spcPct val="140000"/>
              </a:lnSpc>
              <a:spcBef>
                <a:spcPts val="0"/>
              </a:spcBef>
              <a:spcAft>
                <a:spcPts val="0"/>
              </a:spcAft>
              <a:buClr>
                <a:srgbClr val="000000"/>
              </a:buClr>
              <a:buSzPts val="1100"/>
              <a:buFont typeface="Arial"/>
              <a:buNone/>
            </a:pPr>
            <a:endParaRPr b="0" i="0" u="none" strike="noStrike" cap="none" dirty="0">
              <a:solidFill>
                <a:srgbClr val="001945"/>
              </a:solidFill>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593"/>
        <p:cNvGrpSpPr/>
        <p:nvPr/>
      </p:nvGrpSpPr>
      <p:grpSpPr>
        <a:xfrm>
          <a:off x="0" y="0"/>
          <a:ext cx="0" cy="0"/>
          <a:chOff x="0" y="0"/>
          <a:chExt cx="0" cy="0"/>
        </a:xfrm>
      </p:grpSpPr>
      <p:sp>
        <p:nvSpPr>
          <p:cNvPr id="594" name="Google Shape;594;p40"/>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595" name="Google Shape;595;p40"/>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596" name="Google Shape;596;p40"/>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597" name="Google Shape;597;p40"/>
          <p:cNvSpPr txBox="1"/>
          <p:nvPr/>
        </p:nvSpPr>
        <p:spPr>
          <a:xfrm>
            <a:off x="307552" y="304124"/>
            <a:ext cx="9217448" cy="61542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999"/>
              <a:buFont typeface="Arial"/>
              <a:buNone/>
            </a:pPr>
            <a:r>
              <a:rPr lang="en-US" sz="3999" b="1" i="0" u="none" strike="noStrike" cap="none">
                <a:solidFill>
                  <a:srgbClr val="FDFEFE"/>
                </a:solidFill>
                <a:latin typeface="Poppins"/>
                <a:ea typeface="Poppins"/>
                <a:cs typeface="Poppins"/>
                <a:sym typeface="Poppins"/>
              </a:rPr>
              <a:t>Hal yang </a:t>
            </a:r>
            <a:r>
              <a:rPr lang="en-US" sz="3999" b="1" i="0" u="none" strike="noStrike" cap="none">
                <a:solidFill>
                  <a:srgbClr val="EB9F0D"/>
                </a:solidFill>
                <a:latin typeface="Poppins"/>
                <a:ea typeface="Poppins"/>
                <a:cs typeface="Poppins"/>
                <a:sym typeface="Poppins"/>
              </a:rPr>
              <a:t>Perlu Diperhatikan</a:t>
            </a:r>
            <a:endParaRPr sz="4000" b="0" i="0" u="none" strike="noStrike" cap="none">
              <a:solidFill>
                <a:srgbClr val="000000"/>
              </a:solidFill>
              <a:latin typeface="Arial"/>
              <a:ea typeface="Arial"/>
              <a:cs typeface="Arial"/>
              <a:sym typeface="Arial"/>
            </a:endParaRPr>
          </a:p>
        </p:txBody>
      </p:sp>
      <p:grpSp>
        <p:nvGrpSpPr>
          <p:cNvPr id="598" name="Google Shape;598;p40"/>
          <p:cNvGrpSpPr/>
          <p:nvPr/>
        </p:nvGrpSpPr>
        <p:grpSpPr>
          <a:xfrm>
            <a:off x="1043304" y="891950"/>
            <a:ext cx="10183452" cy="5343127"/>
            <a:chOff x="1057275" y="909532"/>
            <a:chExt cx="10379982" cy="5508500"/>
          </a:xfrm>
        </p:grpSpPr>
        <p:grpSp>
          <p:nvGrpSpPr>
            <p:cNvPr id="599" name="Google Shape;599;p40"/>
            <p:cNvGrpSpPr/>
            <p:nvPr/>
          </p:nvGrpSpPr>
          <p:grpSpPr>
            <a:xfrm>
              <a:off x="1057275" y="909532"/>
              <a:ext cx="10379982" cy="5508500"/>
              <a:chOff x="0" y="0"/>
              <a:chExt cx="12943666" cy="8532063"/>
            </a:xfrm>
          </p:grpSpPr>
          <p:sp>
            <p:nvSpPr>
              <p:cNvPr id="600" name="Google Shape;600;p40"/>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601" name="Google Shape;601;p40"/>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602" name="Google Shape;602;p40"/>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03" name="Google Shape;603;p40"/>
          <p:cNvPicPr preferRelativeResize="0"/>
          <p:nvPr/>
        </p:nvPicPr>
        <p:blipFill rotWithShape="1">
          <a:blip r:embed="rId8">
            <a:alphaModFix/>
          </a:blip>
          <a:srcRect/>
          <a:stretch/>
        </p:blipFill>
        <p:spPr>
          <a:xfrm>
            <a:off x="8107100" y="4139000"/>
            <a:ext cx="4084900" cy="2723274"/>
          </a:xfrm>
          <a:prstGeom prst="rect">
            <a:avLst/>
          </a:prstGeom>
          <a:noFill/>
          <a:ln>
            <a:noFill/>
          </a:ln>
        </p:spPr>
      </p:pic>
      <p:grpSp>
        <p:nvGrpSpPr>
          <p:cNvPr id="604" name="Google Shape;604;p40"/>
          <p:cNvGrpSpPr/>
          <p:nvPr/>
        </p:nvGrpSpPr>
        <p:grpSpPr>
          <a:xfrm>
            <a:off x="10388606" y="6048838"/>
            <a:ext cx="1366723" cy="660716"/>
            <a:chOff x="0" y="0"/>
            <a:chExt cx="2733445" cy="1321432"/>
          </a:xfrm>
        </p:grpSpPr>
        <p:sp>
          <p:nvSpPr>
            <p:cNvPr id="605" name="Google Shape;605;p40"/>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606" name="Google Shape;606;p40"/>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607" name="Google Shape;607;p40"/>
          <p:cNvSpPr/>
          <p:nvPr/>
        </p:nvSpPr>
        <p:spPr>
          <a:xfrm>
            <a:off x="1400996" y="1371600"/>
            <a:ext cx="9468068" cy="3477835"/>
          </a:xfrm>
          <a:prstGeom prst="rect">
            <a:avLst/>
          </a:prstGeom>
          <a:noFill/>
          <a:ln>
            <a:noFill/>
          </a:ln>
        </p:spPr>
        <p:txBody>
          <a:bodyPr spcFirstLastPara="1" wrap="square" lIns="91425" tIns="45700" rIns="91425" bIns="45700" anchor="t" anchorCtr="0">
            <a:spAutoFit/>
          </a:bodyPr>
          <a:lstStyle/>
          <a:p>
            <a:pPr marL="285750" marR="0" lvl="0" indent="-273050" algn="just" rtl="0">
              <a:lnSpc>
                <a:spcPct val="100000"/>
              </a:lnSpc>
              <a:spcBef>
                <a:spcPts val="0"/>
              </a:spcBef>
              <a:spcAft>
                <a:spcPts val="0"/>
              </a:spcAft>
              <a:buClr>
                <a:srgbClr val="000000"/>
              </a:buClr>
              <a:buSzPts val="2200"/>
              <a:buFont typeface="Arial"/>
              <a:buChar char="•"/>
            </a:pPr>
            <a:r>
              <a:rPr lang="en-US" sz="2200" b="0" i="0" u="none" strike="noStrike" cap="none" dirty="0" err="1">
                <a:solidFill>
                  <a:srgbClr val="000000"/>
                </a:solidFill>
                <a:latin typeface="Arial"/>
                <a:ea typeface="Arial"/>
                <a:cs typeface="Arial"/>
                <a:sym typeface="Arial"/>
              </a:rPr>
              <a:t>Assesmen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ini</a:t>
            </a:r>
            <a:r>
              <a:rPr lang="en-US" sz="2200" b="0" i="0" u="none" strike="noStrike" cap="none" dirty="0">
                <a:solidFill>
                  <a:srgbClr val="00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bukan</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alat</a:t>
            </a:r>
            <a:r>
              <a:rPr lang="en-US" sz="2200" b="1" i="0" u="none" strike="noStrike" cap="none" dirty="0">
                <a:solidFill>
                  <a:srgbClr val="FF0000"/>
                </a:solidFill>
                <a:latin typeface="Arial"/>
                <a:ea typeface="Arial"/>
                <a:cs typeface="Arial"/>
                <a:sym typeface="Arial"/>
              </a:rPr>
              <a:t> diagnosis </a:t>
            </a:r>
            <a:r>
              <a:rPr lang="en-US" sz="2200" b="1" i="0" u="none" strike="noStrike" cap="none" dirty="0" err="1">
                <a:solidFill>
                  <a:srgbClr val="FF0000"/>
                </a:solidFill>
                <a:latin typeface="Arial"/>
                <a:ea typeface="Arial"/>
                <a:cs typeface="Arial"/>
                <a:sym typeface="Arial"/>
              </a:rPr>
              <a:t>gangguan</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psikologis</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melainkan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panduan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untuk</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menentukan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tingkat</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kebutuhan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layanan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dukungan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psikososial</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bagi</a:t>
            </a:r>
            <a:r>
              <a:rPr lang="en-US" sz="2200" b="0" i="0" u="none" strike="noStrike" cap="none" dirty="0">
                <a:solidFill>
                  <a:srgbClr val="000000"/>
                </a:solidFill>
                <a:latin typeface="Arial"/>
                <a:ea typeface="Arial"/>
                <a:cs typeface="Arial"/>
                <a:sym typeface="Arial"/>
              </a:rPr>
              <a:t> PTK </a:t>
            </a:r>
            <a:r>
              <a:rPr lang="en-US" sz="2200" b="0" i="0" u="none" strike="noStrike" cap="none" dirty="0" err="1">
                <a:solidFill>
                  <a:srgbClr val="000000"/>
                </a:solidFill>
                <a:latin typeface="Arial"/>
                <a:ea typeface="Arial"/>
                <a:cs typeface="Arial"/>
                <a:sym typeface="Arial"/>
              </a:rPr>
              <a:t>pascabencana</a:t>
            </a:r>
            <a:r>
              <a:rPr lang="en-US" sz="2200" b="0" i="0" u="none" strike="noStrike" cap="none" dirty="0">
                <a:solidFill>
                  <a:srgbClr val="000000"/>
                </a:solidFill>
                <a:latin typeface="Arial"/>
                <a:ea typeface="Arial"/>
                <a:cs typeface="Arial"/>
                <a:sym typeface="Arial"/>
              </a:rPr>
              <a:t>. </a:t>
            </a:r>
            <a:endParaRPr sz="2200" b="0" i="0" u="none" strike="noStrike" cap="none" dirty="0">
              <a:solidFill>
                <a:srgbClr val="000000"/>
              </a:solidFill>
              <a:latin typeface="Arial"/>
              <a:ea typeface="Arial"/>
              <a:cs typeface="Arial"/>
              <a:sym typeface="Arial"/>
            </a:endParaRPr>
          </a:p>
          <a:p>
            <a:pPr marL="285750" marR="0" lvl="0" indent="-273050" algn="just" rtl="0">
              <a:lnSpc>
                <a:spcPct val="100000"/>
              </a:lnSpc>
              <a:spcBef>
                <a:spcPts val="0"/>
              </a:spcBef>
              <a:spcAft>
                <a:spcPts val="0"/>
              </a:spcAft>
              <a:buClr>
                <a:srgbClr val="000000"/>
              </a:buClr>
              <a:buSzPts val="2200"/>
              <a:buFont typeface="Arial"/>
              <a:buChar char="•"/>
            </a:pPr>
            <a:r>
              <a:rPr lang="en-US" sz="2200" b="0" i="0" u="none" strike="noStrike" cap="none" dirty="0" err="1">
                <a:solidFill>
                  <a:srgbClr val="000000"/>
                </a:solidFill>
                <a:latin typeface="Arial"/>
                <a:ea typeface="Arial"/>
                <a:cs typeface="Arial"/>
                <a:sym typeface="Arial"/>
              </a:rPr>
              <a:t>Kondisi</a:t>
            </a:r>
            <a:r>
              <a:rPr lang="en-US" sz="2200" b="0" i="0" u="none" strike="noStrike" cap="none" dirty="0">
                <a:solidFill>
                  <a:srgbClr val="000000"/>
                </a:solidFill>
                <a:latin typeface="Arial"/>
                <a:ea typeface="Arial"/>
                <a:cs typeface="Arial"/>
                <a:sym typeface="Arial"/>
              </a:rPr>
              <a:t> PTK </a:t>
            </a:r>
            <a:r>
              <a:rPr lang="en-US" sz="2200" b="0" i="0" u="none" strike="noStrike" cap="none" dirty="0" err="1">
                <a:solidFill>
                  <a:srgbClr val="000000"/>
                </a:solidFill>
                <a:latin typeface="Arial"/>
                <a:ea typeface="Arial"/>
                <a:cs typeface="Arial"/>
                <a:sym typeface="Arial"/>
              </a:rPr>
              <a:t>dapat</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berubah</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seiring</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waktu</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Oleh</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karena</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itu</a:t>
            </a:r>
            <a:r>
              <a:rPr lang="en-US" sz="2200" b="0" i="0" u="none" strike="noStrike" cap="none" dirty="0">
                <a:solidFill>
                  <a:srgbClr val="00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asesmen</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ulang</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perlu</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dilakukan</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secara</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berkala</a:t>
            </a:r>
            <a:r>
              <a:rPr lang="en-US" sz="2200" b="1" i="0" u="none" strike="noStrike" cap="none" dirty="0">
                <a:solidFill>
                  <a:srgbClr val="FF0000"/>
                </a:solidFill>
                <a:latin typeface="Arial"/>
                <a:ea typeface="Arial"/>
                <a:cs typeface="Arial"/>
                <a:sym typeface="Arial"/>
              </a:rPr>
              <a:t>,</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terutama</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pada</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fase</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transisi</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dari</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tanggap</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darurat</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menuju</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pemulihan</a:t>
            </a:r>
            <a:r>
              <a:rPr lang="en-US" sz="2200" b="0" i="0" u="none" strike="noStrike" cap="none" dirty="0">
                <a:solidFill>
                  <a:srgbClr val="000000"/>
                </a:solidFill>
                <a:latin typeface="Arial"/>
                <a:ea typeface="Arial"/>
                <a:cs typeface="Arial"/>
                <a:sym typeface="Arial"/>
              </a:rPr>
              <a:t>. </a:t>
            </a:r>
            <a:endParaRPr sz="2200" b="0" i="0" u="none" strike="noStrike" cap="none" dirty="0">
              <a:solidFill>
                <a:srgbClr val="000000"/>
              </a:solidFill>
              <a:latin typeface="Arial"/>
              <a:ea typeface="Arial"/>
              <a:cs typeface="Arial"/>
              <a:sym typeface="Arial"/>
            </a:endParaRPr>
          </a:p>
          <a:p>
            <a:pPr marL="285750" marR="0" lvl="0" indent="-273050" algn="just" rtl="0">
              <a:lnSpc>
                <a:spcPct val="100000"/>
              </a:lnSpc>
              <a:spcBef>
                <a:spcPts val="0"/>
              </a:spcBef>
              <a:spcAft>
                <a:spcPts val="0"/>
              </a:spcAft>
              <a:buClr>
                <a:srgbClr val="000000"/>
              </a:buClr>
              <a:buSzPts val="2200"/>
              <a:buFont typeface="Arial"/>
              <a:buChar char="•"/>
            </a:pPr>
            <a:r>
              <a:rPr lang="en-US" sz="2200" b="0" i="0" u="none" strike="noStrike" cap="none" dirty="0" err="1">
                <a:solidFill>
                  <a:srgbClr val="000000"/>
                </a:solidFill>
                <a:latin typeface="Arial"/>
                <a:ea typeface="Arial"/>
                <a:cs typeface="Arial"/>
                <a:sym typeface="Arial"/>
              </a:rPr>
              <a:t>Bila</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terdapat</a:t>
            </a:r>
            <a:r>
              <a:rPr lang="en-US" sz="2200" b="0" i="0" u="none" strike="noStrike" cap="none" dirty="0">
                <a:solidFill>
                  <a:srgbClr val="000000"/>
                </a:solidFill>
                <a:latin typeface="Arial"/>
                <a:ea typeface="Arial"/>
                <a:cs typeface="Arial"/>
                <a:sym typeface="Arial"/>
              </a:rPr>
              <a:t> PTK yang </a:t>
            </a:r>
            <a:r>
              <a:rPr lang="en-US" sz="2200" b="0" i="0" u="none" strike="noStrike" cap="none" dirty="0" err="1">
                <a:solidFill>
                  <a:srgbClr val="000000"/>
                </a:solidFill>
                <a:latin typeface="Arial"/>
                <a:ea typeface="Arial"/>
                <a:cs typeface="Arial"/>
                <a:sym typeface="Arial"/>
              </a:rPr>
              <a:t>membutuhkan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intervensi</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psikologis</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lebih</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lanjut</a:t>
            </a:r>
            <a:r>
              <a:rPr lang="en-US" sz="2200" b="0" i="0" u="none" strike="noStrike" cap="none" dirty="0">
                <a:solidFill>
                  <a:srgbClr val="00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disarankan</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untuk</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berkonsultasi</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atau</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merujuk</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ke</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tenaga</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profesional</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seperti</a:t>
            </a:r>
            <a:r>
              <a:rPr lang="en-US" sz="2200" b="1" i="0" u="none" strike="noStrike" cap="none" dirty="0">
                <a:solidFill>
                  <a:srgbClr val="FF0000"/>
                </a:solidFill>
                <a:latin typeface="Arial"/>
                <a:ea typeface="Arial"/>
                <a:cs typeface="Arial"/>
                <a:sym typeface="Arial"/>
              </a:rPr>
              <a:t> </a:t>
            </a:r>
            <a:r>
              <a:rPr lang="en-US" sz="2200" b="1" i="0" u="none" strike="noStrike" cap="none" dirty="0" err="1">
                <a:solidFill>
                  <a:srgbClr val="FF0000"/>
                </a:solidFill>
                <a:latin typeface="Arial"/>
                <a:ea typeface="Arial"/>
                <a:cs typeface="Arial"/>
                <a:sym typeface="Arial"/>
              </a:rPr>
              <a:t>psikolog</a:t>
            </a:r>
            <a:r>
              <a:rPr lang="en-US" sz="2200" b="1" i="0" u="none" strike="noStrike" cap="none" dirty="0">
                <a:solidFill>
                  <a:srgbClr val="FF0000"/>
                </a:solidFill>
                <a:latin typeface="Arial"/>
                <a:ea typeface="Arial"/>
                <a:cs typeface="Arial"/>
                <a:sym typeface="Arial"/>
              </a:rPr>
              <a:t>,</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terutama</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jika</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ada</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indikasi</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risiko</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terhadap</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keselamatan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atau</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gangguan</a:t>
            </a:r>
            <a:r>
              <a:rPr lang="en-US" sz="2200" b="0" i="0" u="none" strike="noStrike" cap="none" dirty="0">
                <a:solidFill>
                  <a:srgbClr val="000000"/>
                </a:solidFill>
                <a:latin typeface="Arial"/>
                <a:ea typeface="Arial"/>
                <a:cs typeface="Arial"/>
                <a:sym typeface="Arial"/>
              </a:rPr>
              <a:t> </a:t>
            </a:r>
            <a:r>
              <a:rPr lang="en-US" sz="2200" b="0" i="0" u="none" strike="noStrike" cap="none" dirty="0" err="1">
                <a:solidFill>
                  <a:srgbClr val="000000"/>
                </a:solidFill>
                <a:latin typeface="Arial"/>
                <a:ea typeface="Arial"/>
                <a:cs typeface="Arial"/>
                <a:sym typeface="Arial"/>
              </a:rPr>
              <a:t>fungsi</a:t>
            </a:r>
            <a:r>
              <a:rPr lang="en-US" sz="2200" b="0" i="0" u="none" strike="noStrike" cap="none" dirty="0">
                <a:solidFill>
                  <a:srgbClr val="000000"/>
                </a:solidFill>
                <a:latin typeface="Arial"/>
                <a:ea typeface="Arial"/>
                <a:cs typeface="Arial"/>
                <a:sym typeface="Arial"/>
              </a:rPr>
              <a:t> yang </a:t>
            </a:r>
            <a:r>
              <a:rPr lang="en-US" sz="2200" b="0" i="0" u="none" strike="noStrike" cap="none" dirty="0" err="1">
                <a:solidFill>
                  <a:srgbClr val="000000"/>
                </a:solidFill>
                <a:latin typeface="Arial"/>
                <a:ea typeface="Arial"/>
                <a:cs typeface="Arial"/>
                <a:sym typeface="Arial"/>
              </a:rPr>
              <a:t>berat</a:t>
            </a:r>
            <a:r>
              <a:rPr lang="en-US" sz="2200" b="0" i="0" u="none" strike="noStrike" cap="none" dirty="0">
                <a:solidFill>
                  <a:srgbClr val="000000"/>
                </a:solidFill>
                <a:latin typeface="Arial"/>
                <a:ea typeface="Arial"/>
                <a:cs typeface="Arial"/>
                <a:sym typeface="Arial"/>
              </a:rPr>
              <a:t>.</a:t>
            </a:r>
            <a:endParaRPr sz="2200" b="1" i="0" u="none" strike="noStrike" cap="none" dirty="0">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611"/>
        <p:cNvGrpSpPr/>
        <p:nvPr/>
      </p:nvGrpSpPr>
      <p:grpSpPr>
        <a:xfrm>
          <a:off x="0" y="0"/>
          <a:ext cx="0" cy="0"/>
          <a:chOff x="0" y="0"/>
          <a:chExt cx="0" cy="0"/>
        </a:xfrm>
      </p:grpSpPr>
      <p:sp>
        <p:nvSpPr>
          <p:cNvPr id="612" name="Google Shape;612;p41"/>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613" name="Google Shape;613;p41"/>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sp>
        <p:nvSpPr>
          <p:cNvPr id="614" name="Google Shape;614;p41"/>
          <p:cNvSpPr/>
          <p:nvPr/>
        </p:nvSpPr>
        <p:spPr>
          <a:xfrm>
            <a:off x="9947289" y="27901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5">
              <a:alphaModFix/>
            </a:blip>
            <a:stretch>
              <a:fillRect l="-6790" t="-80864" r="-6316" b="-102751"/>
            </a:stretch>
          </a:blipFill>
          <a:ln>
            <a:noFill/>
          </a:ln>
        </p:spPr>
      </p:sp>
      <p:sp>
        <p:nvSpPr>
          <p:cNvPr id="615" name="Google Shape;615;p41"/>
          <p:cNvSpPr txBox="1"/>
          <p:nvPr/>
        </p:nvSpPr>
        <p:spPr>
          <a:xfrm>
            <a:off x="307552" y="304124"/>
            <a:ext cx="9217448" cy="61542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999"/>
              <a:buFont typeface="Arial"/>
              <a:buNone/>
            </a:pPr>
            <a:r>
              <a:rPr lang="en-US" sz="3999" b="1" i="0" u="none" strike="noStrike" cap="none">
                <a:solidFill>
                  <a:srgbClr val="FDFEFE"/>
                </a:solidFill>
                <a:latin typeface="Poppins"/>
                <a:ea typeface="Poppins"/>
                <a:cs typeface="Poppins"/>
                <a:sym typeface="Poppins"/>
              </a:rPr>
              <a:t>Bahan </a:t>
            </a:r>
            <a:r>
              <a:rPr lang="en-US" sz="3999" b="1" i="0" u="none" strike="noStrike" cap="none">
                <a:solidFill>
                  <a:srgbClr val="FDA743"/>
                </a:solidFill>
                <a:latin typeface="Poppins"/>
                <a:ea typeface="Poppins"/>
                <a:cs typeface="Poppins"/>
                <a:sym typeface="Poppins"/>
              </a:rPr>
              <a:t>Bacaan</a:t>
            </a:r>
            <a:endParaRPr sz="4000" b="0" i="0" u="none" strike="noStrike" cap="none">
              <a:solidFill>
                <a:srgbClr val="000000"/>
              </a:solidFill>
              <a:latin typeface="Arial"/>
              <a:ea typeface="Arial"/>
              <a:cs typeface="Arial"/>
              <a:sym typeface="Arial"/>
            </a:endParaRPr>
          </a:p>
        </p:txBody>
      </p:sp>
      <p:grpSp>
        <p:nvGrpSpPr>
          <p:cNvPr id="616" name="Google Shape;616;p41"/>
          <p:cNvGrpSpPr/>
          <p:nvPr/>
        </p:nvGrpSpPr>
        <p:grpSpPr>
          <a:xfrm>
            <a:off x="1043304" y="891950"/>
            <a:ext cx="10183452" cy="5343127"/>
            <a:chOff x="1057275" y="909532"/>
            <a:chExt cx="10379982" cy="5508500"/>
          </a:xfrm>
        </p:grpSpPr>
        <p:grpSp>
          <p:nvGrpSpPr>
            <p:cNvPr id="617" name="Google Shape;617;p41"/>
            <p:cNvGrpSpPr/>
            <p:nvPr/>
          </p:nvGrpSpPr>
          <p:grpSpPr>
            <a:xfrm>
              <a:off x="1057275" y="909532"/>
              <a:ext cx="10379982" cy="5508500"/>
              <a:chOff x="0" y="0"/>
              <a:chExt cx="12943666" cy="8532063"/>
            </a:xfrm>
          </p:grpSpPr>
          <p:sp>
            <p:nvSpPr>
              <p:cNvPr id="618" name="Google Shape;618;p41"/>
              <p:cNvSpPr/>
              <p:nvPr/>
            </p:nvSpPr>
            <p:spPr>
              <a:xfrm>
                <a:off x="0" y="158432"/>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6">
                  <a:alphaModFix amt="24000"/>
                </a:blip>
                <a:stretch>
                  <a:fillRect r="-14750"/>
                </a:stretch>
              </a:blipFill>
              <a:ln>
                <a:noFill/>
              </a:ln>
            </p:spPr>
          </p:sp>
          <p:sp>
            <p:nvSpPr>
              <p:cNvPr id="619" name="Google Shape;619;p41"/>
              <p:cNvSpPr/>
              <p:nvPr/>
            </p:nvSpPr>
            <p:spPr>
              <a:xfrm>
                <a:off x="0" y="0"/>
                <a:ext cx="12943666" cy="8373631"/>
              </a:xfrm>
              <a:custGeom>
                <a:avLst/>
                <a:gdLst/>
                <a:ahLst/>
                <a:cxnLst/>
                <a:rect l="l" t="t" r="r" b="b"/>
                <a:pathLst>
                  <a:path w="12943666" h="8373631" extrusionOk="0">
                    <a:moveTo>
                      <a:pt x="0" y="0"/>
                    </a:moveTo>
                    <a:lnTo>
                      <a:pt x="12943666" y="0"/>
                    </a:lnTo>
                    <a:lnTo>
                      <a:pt x="12943666" y="8373631"/>
                    </a:lnTo>
                    <a:lnTo>
                      <a:pt x="0" y="8373631"/>
                    </a:lnTo>
                    <a:lnTo>
                      <a:pt x="0" y="0"/>
                    </a:lnTo>
                    <a:close/>
                  </a:path>
                </a:pathLst>
              </a:custGeom>
              <a:blipFill rotWithShape="1">
                <a:blip r:embed="rId7">
                  <a:alphaModFix/>
                </a:blip>
                <a:stretch>
                  <a:fillRect r="-14750"/>
                </a:stretch>
              </a:blipFill>
              <a:ln>
                <a:noFill/>
              </a:ln>
            </p:spPr>
          </p:sp>
        </p:grpSp>
        <p:sp>
          <p:nvSpPr>
            <p:cNvPr id="620" name="Google Shape;620;p41"/>
            <p:cNvSpPr/>
            <p:nvPr/>
          </p:nvSpPr>
          <p:spPr>
            <a:xfrm>
              <a:off x="1273917" y="1115641"/>
              <a:ext cx="9966810" cy="4780334"/>
            </a:xfrm>
            <a:prstGeom prst="roundRect">
              <a:avLst>
                <a:gd name="adj" fmla="val 5593"/>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21" name="Google Shape;621;p41"/>
          <p:cNvPicPr preferRelativeResize="0"/>
          <p:nvPr/>
        </p:nvPicPr>
        <p:blipFill rotWithShape="1">
          <a:blip r:embed="rId8">
            <a:alphaModFix/>
          </a:blip>
          <a:srcRect/>
          <a:stretch/>
        </p:blipFill>
        <p:spPr>
          <a:xfrm>
            <a:off x="7859486" y="3973939"/>
            <a:ext cx="4332512" cy="2888341"/>
          </a:xfrm>
          <a:prstGeom prst="rect">
            <a:avLst/>
          </a:prstGeom>
          <a:noFill/>
          <a:ln>
            <a:noFill/>
          </a:ln>
        </p:spPr>
      </p:pic>
      <p:grpSp>
        <p:nvGrpSpPr>
          <p:cNvPr id="622" name="Google Shape;622;p41"/>
          <p:cNvGrpSpPr/>
          <p:nvPr/>
        </p:nvGrpSpPr>
        <p:grpSpPr>
          <a:xfrm>
            <a:off x="10388606" y="6048838"/>
            <a:ext cx="1366723" cy="660716"/>
            <a:chOff x="0" y="0"/>
            <a:chExt cx="2733445" cy="1321432"/>
          </a:xfrm>
        </p:grpSpPr>
        <p:sp>
          <p:nvSpPr>
            <p:cNvPr id="623" name="Google Shape;623;p41"/>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9">
                <a:alphaModFix/>
              </a:blip>
              <a:stretch>
                <a:fillRect/>
              </a:stretch>
            </a:blipFill>
            <a:ln>
              <a:noFill/>
            </a:ln>
          </p:spPr>
        </p:sp>
        <p:sp>
          <p:nvSpPr>
            <p:cNvPr id="624" name="Google Shape;624;p41"/>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10">
                <a:alphaModFix/>
              </a:blip>
              <a:stretch>
                <a:fillRect l="-296329" t="-1074199" r="-89958" b="-106210"/>
              </a:stretch>
            </a:blipFill>
            <a:ln>
              <a:noFill/>
            </a:ln>
          </p:spPr>
        </p:sp>
      </p:grpSp>
      <p:sp>
        <p:nvSpPr>
          <p:cNvPr id="625" name="Google Shape;625;p41"/>
          <p:cNvSpPr/>
          <p:nvPr/>
        </p:nvSpPr>
        <p:spPr>
          <a:xfrm>
            <a:off x="1400996" y="1371600"/>
            <a:ext cx="9468068" cy="38164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1600"/>
              <a:buFont typeface="Arial"/>
              <a:buChar char="•"/>
            </a:pPr>
            <a:r>
              <a:rPr lang="en-US" sz="1400" b="0" i="0" u="none" strike="noStrike" cap="none">
                <a:solidFill>
                  <a:srgbClr val="000000"/>
                </a:solidFill>
                <a:latin typeface="Arial"/>
                <a:ea typeface="Arial"/>
                <a:cs typeface="Arial"/>
                <a:sym typeface="Arial"/>
              </a:rPr>
              <a:t>Akasha, E.S. (2020).</a:t>
            </a:r>
            <a:r>
              <a:rPr lang="en-US" sz="1600" b="1" i="0" u="none" strike="noStrike" cap="none">
                <a:solidFill>
                  <a:srgbClr val="000000"/>
                </a:solidFill>
                <a:latin typeface="Arial"/>
                <a:ea typeface="Arial"/>
                <a:cs typeface="Arial"/>
                <a:sym typeface="Arial"/>
              </a:rPr>
              <a:t> </a:t>
            </a:r>
            <a:r>
              <a:rPr lang="en-US" sz="1400" b="0" i="1" u="none" strike="noStrike" cap="none">
                <a:solidFill>
                  <a:srgbClr val="000000"/>
                </a:solidFill>
                <a:latin typeface="Arial"/>
                <a:ea typeface="Arial"/>
                <a:cs typeface="Arial"/>
                <a:sym typeface="Arial"/>
              </a:rPr>
              <a:t>Remote Psychological First Aid during COVID-19. </a:t>
            </a:r>
            <a:r>
              <a:rPr lang="en-US" sz="1400" b="0" i="0" u="none" strike="noStrike" cap="none">
                <a:solidFill>
                  <a:srgbClr val="000000"/>
                </a:solidFill>
                <a:latin typeface="Arial"/>
                <a:ea typeface="Arial"/>
                <a:cs typeface="Arial"/>
                <a:sym typeface="Arial"/>
              </a:rPr>
              <a:t>IFRC Reference Centre for Psychosocial Support.</a:t>
            </a:r>
            <a:endParaRPr sz="1400" b="0" i="0" u="none" strike="noStrike" cap="none">
              <a:solidFill>
                <a:srgbClr val="000000"/>
              </a:solidFill>
              <a:latin typeface="Arial"/>
              <a:ea typeface="Arial"/>
              <a:cs typeface="Arial"/>
              <a:sym typeface="Arial"/>
            </a:endParaRPr>
          </a:p>
          <a:p>
            <a:pPr marL="342900" marR="0" lvl="0" indent="-33020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Ferrara, T. (2026). Assessment: Definition, Types, Uses, Examples, Scoring, and Best Practice. </a:t>
            </a:r>
            <a:r>
              <a:rPr lang="en-US" sz="1400" b="0" i="0" u="sng" strike="noStrike" cap="none">
                <a:solidFill>
                  <a:schemeClr val="hlink"/>
                </a:solidFill>
                <a:latin typeface="Arial"/>
                <a:ea typeface="Arial"/>
                <a:cs typeface="Arial"/>
                <a:sym typeface="Arial"/>
                <a:hlinkClick r:id="rId11"/>
              </a:rPr>
              <a:t>https://www.assessment.com/assessment-definition</a:t>
            </a: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342900" marR="0" lvl="0" indent="-33020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Inter-Agency Standing Committee (IASC). (2007). </a:t>
            </a:r>
            <a:r>
              <a:rPr lang="en-US" sz="1400" b="0" i="1" u="none" strike="noStrike" cap="none">
                <a:solidFill>
                  <a:srgbClr val="000000"/>
                </a:solidFill>
                <a:latin typeface="Arial"/>
                <a:ea typeface="Arial"/>
                <a:cs typeface="Arial"/>
                <a:sym typeface="Arial"/>
              </a:rPr>
              <a:t>IASC Guidelines on Mental Health and Psychosocial Support in Emergency Settings</a:t>
            </a:r>
            <a:r>
              <a:rPr lang="en-US" sz="1400" b="0" i="0" u="none" strike="noStrike" cap="none">
                <a:solidFill>
                  <a:srgbClr val="000000"/>
                </a:solidFill>
                <a:latin typeface="Arial"/>
                <a:ea typeface="Arial"/>
                <a:cs typeface="Arial"/>
                <a:sym typeface="Arial"/>
              </a:rPr>
              <a:t>. Geneva: IASC.</a:t>
            </a:r>
            <a:endParaRPr sz="1200" b="0" i="0" u="none" strike="noStrike" cap="none">
              <a:solidFill>
                <a:srgbClr val="000000"/>
              </a:solidFill>
              <a:latin typeface="Arial"/>
              <a:ea typeface="Arial"/>
              <a:cs typeface="Arial"/>
              <a:sym typeface="Arial"/>
            </a:endParaRPr>
          </a:p>
          <a:p>
            <a:pPr marL="342900" marR="0" lvl="0" indent="-33020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Kementerian Pendidikan, Kebudayaan, Riset, dan Teknologi. </a:t>
            </a:r>
            <a:r>
              <a:rPr lang="en-US" sz="1400" b="0" i="1" u="none" strike="noStrike" cap="none">
                <a:solidFill>
                  <a:srgbClr val="000000"/>
                </a:solidFill>
                <a:latin typeface="Arial"/>
                <a:ea typeface="Arial"/>
                <a:cs typeface="Arial"/>
                <a:sym typeface="Arial"/>
              </a:rPr>
              <a:t>Berbagai pedoman mengenai pendidikan dalam situasi bencana dan Satuan Pendidikan Aman Bencana (SPAB).</a:t>
            </a:r>
            <a:endParaRPr sz="1600" b="1" i="0" u="none" strike="noStrike" cap="none">
              <a:solidFill>
                <a:srgbClr val="000000"/>
              </a:solidFill>
              <a:latin typeface="Arial"/>
              <a:ea typeface="Arial"/>
              <a:cs typeface="Arial"/>
              <a:sym typeface="Arial"/>
            </a:endParaRPr>
          </a:p>
          <a:p>
            <a:pPr marL="342900" marR="0" lvl="0" indent="-33020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Kumala, I.D. (2021). </a:t>
            </a:r>
            <a:r>
              <a:rPr lang="en-US" sz="1400" b="0" i="1" u="none" strike="noStrike" cap="none">
                <a:solidFill>
                  <a:srgbClr val="000000"/>
                </a:solidFill>
                <a:latin typeface="Arial"/>
                <a:ea typeface="Arial"/>
                <a:cs typeface="Arial"/>
                <a:sym typeface="Arial"/>
              </a:rPr>
              <a:t>Psikologi Bencana: Suatu Pengantar</a:t>
            </a:r>
            <a:r>
              <a:rPr lang="en-US" sz="1400" b="0" i="0" u="none" strike="noStrike" cap="none">
                <a:solidFill>
                  <a:srgbClr val="000000"/>
                </a:solidFill>
                <a:latin typeface="Arial"/>
                <a:ea typeface="Arial"/>
                <a:cs typeface="Arial"/>
                <a:sym typeface="Arial"/>
              </a:rPr>
              <a:t>. Syiah Kuala University Press</a:t>
            </a:r>
            <a:endParaRPr sz="1600" b="1" i="0" u="none" strike="noStrike" cap="none">
              <a:solidFill>
                <a:srgbClr val="000000"/>
              </a:solidFill>
              <a:latin typeface="Arial"/>
              <a:ea typeface="Arial"/>
              <a:cs typeface="Arial"/>
              <a:sym typeface="Arial"/>
            </a:endParaRPr>
          </a:p>
          <a:p>
            <a:pPr marL="342900" marR="0" lvl="0" indent="-33020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Sphere Association. (2018). </a:t>
            </a:r>
            <a:r>
              <a:rPr lang="en-US" sz="1400" b="0" i="1" u="none" strike="noStrike" cap="none">
                <a:solidFill>
                  <a:srgbClr val="000000"/>
                </a:solidFill>
                <a:latin typeface="Arial"/>
                <a:ea typeface="Arial"/>
                <a:cs typeface="Arial"/>
                <a:sym typeface="Arial"/>
              </a:rPr>
              <a:t>The Sphere Handbook: Humanitarian Charter and Minimum Standards in Humanitarian Response</a:t>
            </a:r>
            <a:r>
              <a:rPr lang="en-US" sz="1400" b="0" i="0" u="none" strike="noStrike" cap="none">
                <a:solidFill>
                  <a:srgbClr val="000000"/>
                </a:solidFill>
                <a:latin typeface="Arial"/>
                <a:ea typeface="Arial"/>
                <a:cs typeface="Arial"/>
                <a:sym typeface="Arial"/>
              </a:rPr>
              <a:t>. Geneva. </a:t>
            </a:r>
            <a:endParaRPr sz="1600" b="1" i="0" u="none" strike="noStrike" cap="none">
              <a:solidFill>
                <a:srgbClr val="000000"/>
              </a:solidFill>
              <a:latin typeface="Arial"/>
              <a:ea typeface="Arial"/>
              <a:cs typeface="Arial"/>
              <a:sym typeface="Arial"/>
            </a:endParaRPr>
          </a:p>
          <a:p>
            <a:pPr marL="342900" marR="0" lvl="0" indent="-33020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World Health Organization (WHO). (2011</a:t>
            </a:r>
            <a:r>
              <a:rPr lang="en-US" sz="1400" b="0" i="1" u="none" strike="noStrike" cap="none">
                <a:solidFill>
                  <a:srgbClr val="000000"/>
                </a:solidFill>
                <a:latin typeface="Arial"/>
                <a:ea typeface="Arial"/>
                <a:cs typeface="Arial"/>
                <a:sym typeface="Arial"/>
              </a:rPr>
              <a:t>). Psychological First Aid: Guide for Field Workers</a:t>
            </a:r>
            <a:r>
              <a:rPr lang="en-US" sz="1400" b="0" i="0" u="none" strike="noStrike" cap="none">
                <a:solidFill>
                  <a:srgbClr val="000000"/>
                </a:solidFill>
                <a:latin typeface="Arial"/>
                <a:ea typeface="Arial"/>
                <a:cs typeface="Arial"/>
                <a:sym typeface="Arial"/>
              </a:rPr>
              <a:t>. WHO. </a:t>
            </a:r>
            <a:endParaRPr sz="1600" b="1" i="0" u="none" strike="noStrike" cap="none">
              <a:solidFill>
                <a:srgbClr val="000000"/>
              </a:solidFill>
              <a:latin typeface="Arial"/>
              <a:ea typeface="Arial"/>
              <a:cs typeface="Arial"/>
              <a:sym typeface="Arial"/>
            </a:endParaRPr>
          </a:p>
          <a:p>
            <a:pPr marL="342900" marR="0" lvl="0" indent="-33020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World Health Organization (WHO). (2024). </a:t>
            </a:r>
            <a:r>
              <a:rPr lang="en-US" sz="1400" b="0" i="1" u="none" strike="noStrike" cap="none">
                <a:solidFill>
                  <a:srgbClr val="000000"/>
                </a:solidFill>
                <a:latin typeface="Arial"/>
                <a:ea typeface="Arial"/>
                <a:cs typeface="Arial"/>
                <a:sym typeface="Arial"/>
              </a:rPr>
              <a:t>The World Health Organization-Five Well-Being Index (WHO-5)</a:t>
            </a:r>
            <a:r>
              <a:rPr lang="en-US" sz="1400" b="0" i="0" u="none" strike="noStrike" cap="none">
                <a:solidFill>
                  <a:srgbClr val="000000"/>
                </a:solidFill>
                <a:latin typeface="Arial"/>
                <a:ea typeface="Arial"/>
                <a:cs typeface="Arial"/>
                <a:sym typeface="Arial"/>
              </a:rPr>
              <a:t>. Geneva: World Health Organization</a:t>
            </a:r>
            <a:endParaRPr sz="1600" b="1" i="0" u="none" strike="noStrike" cap="none">
              <a:solidFill>
                <a:srgbClr val="000000"/>
              </a:solidFill>
              <a:latin typeface="Arial"/>
              <a:ea typeface="Arial"/>
              <a:cs typeface="Arial"/>
              <a:sym typeface="Arial"/>
            </a:endParaRPr>
          </a:p>
          <a:p>
            <a:pPr marL="342900" marR="0" lvl="0" indent="-33020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Wu,   G.,   Feder,   A.,   Cohen,   H.,  Kim,   J.  J., Calderon, S., Charney, D. S., &amp; Mathé, A. A.     (2013).     Understanding     resilience. </a:t>
            </a:r>
            <a:r>
              <a:rPr lang="en-US" sz="1400" b="0" i="1" u="none" strike="noStrike" cap="none">
                <a:solidFill>
                  <a:srgbClr val="000000"/>
                </a:solidFill>
                <a:latin typeface="Arial"/>
                <a:ea typeface="Arial"/>
                <a:cs typeface="Arial"/>
                <a:sym typeface="Arial"/>
              </a:rPr>
              <a:t>Frontiers    in    Behavioral    Neuroscience, 7</a:t>
            </a:r>
            <a:r>
              <a:rPr lang="en-US" sz="1400" b="0" i="0" u="none" strike="noStrike" cap="none">
                <a:solidFill>
                  <a:srgbClr val="000000"/>
                </a:solidFill>
                <a:latin typeface="Arial"/>
                <a:ea typeface="Arial"/>
                <a:cs typeface="Arial"/>
                <a:sym typeface="Arial"/>
              </a:rPr>
              <a:t>(10), 1–15. https://doi.org/10.3389/fnbeh.2013.00010</a:t>
            </a:r>
            <a:endParaRPr sz="1600" b="1"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34897"/>
        </a:solidFill>
        <a:effectLst/>
      </p:bgPr>
    </p:bg>
    <p:spTree>
      <p:nvGrpSpPr>
        <p:cNvPr id="1" name="Shape 629"/>
        <p:cNvGrpSpPr/>
        <p:nvPr/>
      </p:nvGrpSpPr>
      <p:grpSpPr>
        <a:xfrm>
          <a:off x="0" y="0"/>
          <a:ext cx="0" cy="0"/>
          <a:chOff x="0" y="0"/>
          <a:chExt cx="0" cy="0"/>
        </a:xfrm>
      </p:grpSpPr>
      <p:sp>
        <p:nvSpPr>
          <p:cNvPr id="630" name="Google Shape;630;p8"/>
          <p:cNvSpPr/>
          <p:nvPr/>
        </p:nvSpPr>
        <p:spPr>
          <a:xfrm rot="5116199" flipH="1">
            <a:off x="3308980" y="-2795857"/>
            <a:ext cx="5494832" cy="11965016"/>
          </a:xfrm>
          <a:custGeom>
            <a:avLst/>
            <a:gdLst/>
            <a:ahLst/>
            <a:cxnLst/>
            <a:rect l="l" t="t" r="r" b="b"/>
            <a:pathLst>
              <a:path w="11775951" h="23742526" extrusionOk="0">
                <a:moveTo>
                  <a:pt x="0" y="23742526"/>
                </a:moveTo>
                <a:lnTo>
                  <a:pt x="11775951" y="23742526"/>
                </a:lnTo>
                <a:lnTo>
                  <a:pt x="11775951" y="0"/>
                </a:lnTo>
                <a:lnTo>
                  <a:pt x="0" y="0"/>
                </a:lnTo>
                <a:lnTo>
                  <a:pt x="0" y="23742526"/>
                </a:lnTo>
                <a:close/>
              </a:path>
            </a:pathLst>
          </a:custGeom>
          <a:blipFill rotWithShape="1">
            <a:blip r:embed="rId3">
              <a:alphaModFix amt="18000"/>
            </a:blip>
            <a:stretch>
              <a:fillRect l="-258436"/>
            </a:stretch>
          </a:blipFill>
          <a:ln>
            <a:noFill/>
          </a:ln>
        </p:spPr>
      </p:sp>
      <p:sp>
        <p:nvSpPr>
          <p:cNvPr id="631" name="Google Shape;631;p8"/>
          <p:cNvSpPr/>
          <p:nvPr/>
        </p:nvSpPr>
        <p:spPr>
          <a:xfrm flipH="1">
            <a:off x="-3" y="5895975"/>
            <a:ext cx="12192001" cy="877633"/>
          </a:xfrm>
          <a:custGeom>
            <a:avLst/>
            <a:gdLst/>
            <a:ahLst/>
            <a:cxnLst/>
            <a:rect l="l" t="t" r="r" b="b"/>
            <a:pathLst>
              <a:path w="20314049" h="3885062" extrusionOk="0">
                <a:moveTo>
                  <a:pt x="20314049" y="0"/>
                </a:moveTo>
                <a:lnTo>
                  <a:pt x="0" y="0"/>
                </a:lnTo>
                <a:lnTo>
                  <a:pt x="0" y="3885062"/>
                </a:lnTo>
                <a:lnTo>
                  <a:pt x="20314049" y="3885062"/>
                </a:lnTo>
                <a:lnTo>
                  <a:pt x="20314049" y="0"/>
                </a:lnTo>
                <a:close/>
              </a:path>
            </a:pathLst>
          </a:custGeom>
          <a:blipFill rotWithShape="1">
            <a:blip r:embed="rId4">
              <a:alphaModFix/>
            </a:blip>
            <a:stretch>
              <a:fillRect/>
            </a:stretch>
          </a:blipFill>
          <a:ln>
            <a:noFill/>
          </a:ln>
        </p:spPr>
      </p:sp>
      <p:grpSp>
        <p:nvGrpSpPr>
          <p:cNvPr id="632" name="Google Shape;632;p8"/>
          <p:cNvGrpSpPr/>
          <p:nvPr/>
        </p:nvGrpSpPr>
        <p:grpSpPr>
          <a:xfrm>
            <a:off x="10388606" y="6048838"/>
            <a:ext cx="1366723" cy="660716"/>
            <a:chOff x="0" y="0"/>
            <a:chExt cx="2733445" cy="1321432"/>
          </a:xfrm>
        </p:grpSpPr>
        <p:sp>
          <p:nvSpPr>
            <p:cNvPr id="633" name="Google Shape;633;p8"/>
            <p:cNvSpPr/>
            <p:nvPr/>
          </p:nvSpPr>
          <p:spPr>
            <a:xfrm>
              <a:off x="1676300" y="0"/>
              <a:ext cx="1057145" cy="1321432"/>
            </a:xfrm>
            <a:custGeom>
              <a:avLst/>
              <a:gdLst/>
              <a:ahLst/>
              <a:cxnLst/>
              <a:rect l="l" t="t" r="r" b="b"/>
              <a:pathLst>
                <a:path w="1057145" h="1321432" extrusionOk="0">
                  <a:moveTo>
                    <a:pt x="0" y="0"/>
                  </a:moveTo>
                  <a:lnTo>
                    <a:pt x="1057145" y="0"/>
                  </a:lnTo>
                  <a:lnTo>
                    <a:pt x="1057145" y="1321432"/>
                  </a:lnTo>
                  <a:lnTo>
                    <a:pt x="0" y="1321432"/>
                  </a:lnTo>
                  <a:lnTo>
                    <a:pt x="0" y="0"/>
                  </a:lnTo>
                  <a:close/>
                </a:path>
              </a:pathLst>
            </a:custGeom>
            <a:blipFill rotWithShape="1">
              <a:blip r:embed="rId5">
                <a:alphaModFix/>
              </a:blip>
              <a:stretch>
                <a:fillRect/>
              </a:stretch>
            </a:blipFill>
            <a:ln>
              <a:noFill/>
            </a:ln>
          </p:spPr>
        </p:sp>
        <p:sp>
          <p:nvSpPr>
            <p:cNvPr id="634" name="Google Shape;634;p8"/>
            <p:cNvSpPr/>
            <p:nvPr/>
          </p:nvSpPr>
          <p:spPr>
            <a:xfrm>
              <a:off x="0" y="63079"/>
              <a:ext cx="1704242" cy="809085"/>
            </a:xfrm>
            <a:custGeom>
              <a:avLst/>
              <a:gdLst/>
              <a:ahLst/>
              <a:cxnLst/>
              <a:rect l="l" t="t" r="r" b="b"/>
              <a:pathLst>
                <a:path w="1704242" h="809085" extrusionOk="0">
                  <a:moveTo>
                    <a:pt x="0" y="0"/>
                  </a:moveTo>
                  <a:lnTo>
                    <a:pt x="1704242" y="0"/>
                  </a:lnTo>
                  <a:lnTo>
                    <a:pt x="1704242" y="809085"/>
                  </a:lnTo>
                  <a:lnTo>
                    <a:pt x="0" y="809085"/>
                  </a:lnTo>
                  <a:lnTo>
                    <a:pt x="0" y="0"/>
                  </a:lnTo>
                  <a:close/>
                </a:path>
              </a:pathLst>
            </a:custGeom>
            <a:blipFill rotWithShape="1">
              <a:blip r:embed="rId6">
                <a:alphaModFix/>
              </a:blip>
              <a:stretch>
                <a:fillRect l="-296329" t="-1074199" r="-89958" b="-106210"/>
              </a:stretch>
            </a:blipFill>
            <a:ln>
              <a:noFill/>
            </a:ln>
          </p:spPr>
        </p:sp>
      </p:grpSp>
      <p:sp>
        <p:nvSpPr>
          <p:cNvPr id="635" name="Google Shape;635;p8"/>
          <p:cNvSpPr/>
          <p:nvPr/>
        </p:nvSpPr>
        <p:spPr>
          <a:xfrm>
            <a:off x="1488962" y="1335719"/>
            <a:ext cx="7848601" cy="4424649"/>
          </a:xfrm>
          <a:custGeom>
            <a:avLst/>
            <a:gdLst/>
            <a:ahLst/>
            <a:cxnLst/>
            <a:rect l="l" t="t" r="r" b="b"/>
            <a:pathLst>
              <a:path w="11772901" h="6636973" extrusionOk="0">
                <a:moveTo>
                  <a:pt x="0" y="0"/>
                </a:moveTo>
                <a:lnTo>
                  <a:pt x="11772901" y="0"/>
                </a:lnTo>
                <a:lnTo>
                  <a:pt x="11772901" y="6636973"/>
                </a:lnTo>
                <a:lnTo>
                  <a:pt x="0" y="6636973"/>
                </a:lnTo>
                <a:lnTo>
                  <a:pt x="0" y="0"/>
                </a:lnTo>
                <a:close/>
              </a:path>
            </a:pathLst>
          </a:custGeom>
          <a:blipFill rotWithShape="1">
            <a:blip r:embed="rId7">
              <a:alphaModFix/>
            </a:blip>
            <a:stretch>
              <a:fillRect/>
            </a:stretch>
          </a:blipFill>
          <a:ln>
            <a:noFill/>
          </a:ln>
        </p:spPr>
      </p:sp>
      <p:sp>
        <p:nvSpPr>
          <p:cNvPr id="636" name="Google Shape;636;p8"/>
          <p:cNvSpPr/>
          <p:nvPr/>
        </p:nvSpPr>
        <p:spPr>
          <a:xfrm rot="488621">
            <a:off x="7674077" y="-241631"/>
            <a:ext cx="5298123" cy="1511682"/>
          </a:xfrm>
          <a:custGeom>
            <a:avLst/>
            <a:gdLst/>
            <a:ahLst/>
            <a:cxnLst/>
            <a:rect l="l" t="t" r="r" b="b"/>
            <a:pathLst>
              <a:path w="11073089" h="3159418" extrusionOk="0">
                <a:moveTo>
                  <a:pt x="0" y="0"/>
                </a:moveTo>
                <a:lnTo>
                  <a:pt x="11073089" y="0"/>
                </a:lnTo>
                <a:lnTo>
                  <a:pt x="11073089" y="3159419"/>
                </a:lnTo>
                <a:lnTo>
                  <a:pt x="0" y="3159419"/>
                </a:lnTo>
                <a:lnTo>
                  <a:pt x="0" y="0"/>
                </a:lnTo>
                <a:close/>
              </a:path>
            </a:pathLst>
          </a:custGeom>
          <a:blipFill rotWithShape="1">
            <a:blip r:embed="rId8">
              <a:alphaModFix/>
            </a:blip>
            <a:stretch>
              <a:fillRect b="-105905"/>
            </a:stretch>
          </a:blipFill>
          <a:ln>
            <a:noFill/>
          </a:ln>
        </p:spPr>
      </p:sp>
      <p:sp>
        <p:nvSpPr>
          <p:cNvPr id="637" name="Google Shape;637;p8"/>
          <p:cNvSpPr/>
          <p:nvPr/>
        </p:nvSpPr>
        <p:spPr>
          <a:xfrm rot="1408625">
            <a:off x="9090277" y="1594944"/>
            <a:ext cx="2413935" cy="794002"/>
          </a:xfrm>
          <a:custGeom>
            <a:avLst/>
            <a:gdLst/>
            <a:ahLst/>
            <a:cxnLst/>
            <a:rect l="l" t="t" r="r" b="b"/>
            <a:pathLst>
              <a:path w="5045132" h="1659467" extrusionOk="0">
                <a:moveTo>
                  <a:pt x="0" y="0"/>
                </a:moveTo>
                <a:lnTo>
                  <a:pt x="5045133" y="0"/>
                </a:lnTo>
                <a:lnTo>
                  <a:pt x="5045133" y="1659467"/>
                </a:lnTo>
                <a:lnTo>
                  <a:pt x="0" y="1659467"/>
                </a:lnTo>
                <a:lnTo>
                  <a:pt x="0" y="0"/>
                </a:lnTo>
                <a:close/>
              </a:path>
            </a:pathLst>
          </a:custGeom>
          <a:blipFill rotWithShape="1">
            <a:blip r:embed="rId9">
              <a:alphaModFix/>
            </a:blip>
            <a:stretch>
              <a:fillRect l="-13125" t="-193962" r="-51454"/>
            </a:stretch>
          </a:blipFill>
          <a:ln>
            <a:noFill/>
          </a:ln>
        </p:spPr>
      </p:sp>
      <p:sp>
        <p:nvSpPr>
          <p:cNvPr id="638" name="Google Shape;638;p8"/>
          <p:cNvSpPr/>
          <p:nvPr/>
        </p:nvSpPr>
        <p:spPr>
          <a:xfrm rot="-835551">
            <a:off x="279445" y="1367162"/>
            <a:ext cx="353368" cy="753851"/>
          </a:xfrm>
          <a:custGeom>
            <a:avLst/>
            <a:gdLst/>
            <a:ahLst/>
            <a:cxnLst/>
            <a:rect l="l" t="t" r="r" b="b"/>
            <a:pathLst>
              <a:path w="530052" h="1130777" extrusionOk="0">
                <a:moveTo>
                  <a:pt x="0" y="0"/>
                </a:moveTo>
                <a:lnTo>
                  <a:pt x="530051" y="0"/>
                </a:lnTo>
                <a:lnTo>
                  <a:pt x="530051" y="1130777"/>
                </a:lnTo>
                <a:lnTo>
                  <a:pt x="0" y="1130777"/>
                </a:lnTo>
                <a:lnTo>
                  <a:pt x="0" y="0"/>
                </a:lnTo>
                <a:close/>
              </a:path>
            </a:pathLst>
          </a:custGeom>
          <a:blipFill rotWithShape="1">
            <a:blip r:embed="rId10">
              <a:alphaModFix/>
            </a:blip>
            <a:stretch>
              <a:fillRect/>
            </a:stretch>
          </a:blipFill>
          <a:ln>
            <a:noFill/>
          </a:ln>
        </p:spPr>
      </p:sp>
      <p:sp>
        <p:nvSpPr>
          <p:cNvPr id="639" name="Google Shape;639;p8"/>
          <p:cNvSpPr/>
          <p:nvPr/>
        </p:nvSpPr>
        <p:spPr>
          <a:xfrm rot="3509539">
            <a:off x="744062" y="2145827"/>
            <a:ext cx="380313" cy="811335"/>
          </a:xfrm>
          <a:custGeom>
            <a:avLst/>
            <a:gdLst/>
            <a:ahLst/>
            <a:cxnLst/>
            <a:rect l="l" t="t" r="r" b="b"/>
            <a:pathLst>
              <a:path w="570470" h="1217002" extrusionOk="0">
                <a:moveTo>
                  <a:pt x="0" y="0"/>
                </a:moveTo>
                <a:lnTo>
                  <a:pt x="570470" y="0"/>
                </a:lnTo>
                <a:lnTo>
                  <a:pt x="570470" y="1217002"/>
                </a:lnTo>
                <a:lnTo>
                  <a:pt x="0" y="1217002"/>
                </a:lnTo>
                <a:lnTo>
                  <a:pt x="0" y="0"/>
                </a:lnTo>
                <a:close/>
              </a:path>
            </a:pathLst>
          </a:custGeom>
          <a:blipFill rotWithShape="1">
            <a:blip r:embed="rId10">
              <a:alphaModFix/>
            </a:blip>
            <a:stretch>
              <a:fillRect/>
            </a:stretch>
          </a:blipFill>
          <a:ln>
            <a:noFill/>
          </a:ln>
        </p:spPr>
      </p:sp>
      <p:sp>
        <p:nvSpPr>
          <p:cNvPr id="640" name="Google Shape;640;p8"/>
          <p:cNvSpPr/>
          <p:nvPr/>
        </p:nvSpPr>
        <p:spPr>
          <a:xfrm>
            <a:off x="1760651" y="1566709"/>
            <a:ext cx="6254531" cy="3862173"/>
          </a:xfrm>
          <a:custGeom>
            <a:avLst/>
            <a:gdLst/>
            <a:ahLst/>
            <a:cxnLst/>
            <a:rect l="l" t="t" r="r" b="b"/>
            <a:pathLst>
              <a:path w="9381796" h="5793259" extrusionOk="0">
                <a:moveTo>
                  <a:pt x="0" y="0"/>
                </a:moveTo>
                <a:lnTo>
                  <a:pt x="9381795" y="0"/>
                </a:lnTo>
                <a:lnTo>
                  <a:pt x="9381795" y="5793258"/>
                </a:lnTo>
                <a:lnTo>
                  <a:pt x="0" y="5793258"/>
                </a:lnTo>
                <a:lnTo>
                  <a:pt x="0" y="0"/>
                </a:lnTo>
                <a:close/>
              </a:path>
            </a:pathLst>
          </a:custGeom>
          <a:blipFill rotWithShape="1">
            <a:blip r:embed="rId11">
              <a:alphaModFix/>
            </a:blip>
            <a:stretch>
              <a:fillRect/>
            </a:stretch>
          </a:blipFill>
          <a:ln>
            <a:noFill/>
          </a:ln>
        </p:spPr>
      </p:sp>
      <p:sp>
        <p:nvSpPr>
          <p:cNvPr id="641" name="Google Shape;641;p8"/>
          <p:cNvSpPr txBox="1"/>
          <p:nvPr/>
        </p:nvSpPr>
        <p:spPr>
          <a:xfrm>
            <a:off x="1760717" y="2232867"/>
            <a:ext cx="6254600" cy="2265236"/>
          </a:xfrm>
          <a:prstGeom prst="rect">
            <a:avLst/>
          </a:prstGeom>
          <a:noFill/>
          <a:ln>
            <a:noFill/>
          </a:ln>
        </p:spPr>
        <p:txBody>
          <a:bodyPr spcFirstLastPara="1" wrap="square" lIns="0" tIns="0" rIns="0" bIns="0" anchor="t" anchorCtr="0">
            <a:spAutoFit/>
          </a:bodyPr>
          <a:lstStyle/>
          <a:p>
            <a:pPr marL="0" marR="0" lvl="0" indent="0" algn="ctr" rtl="0">
              <a:lnSpc>
                <a:spcPct val="115005"/>
              </a:lnSpc>
              <a:spcBef>
                <a:spcPts val="0"/>
              </a:spcBef>
              <a:spcAft>
                <a:spcPts val="0"/>
              </a:spcAft>
              <a:buClr>
                <a:srgbClr val="000000"/>
              </a:buClr>
              <a:buSzPts val="6400"/>
              <a:buFont typeface="Arial"/>
              <a:buNone/>
            </a:pPr>
            <a:r>
              <a:rPr lang="en-US" sz="6400" b="1" i="0" u="none" strike="noStrike" cap="none">
                <a:solidFill>
                  <a:srgbClr val="001945"/>
                </a:solidFill>
                <a:latin typeface="Poppins"/>
                <a:ea typeface="Poppins"/>
                <a:cs typeface="Poppins"/>
                <a:sym typeface="Poppins"/>
              </a:rPr>
              <a:t>Terima</a:t>
            </a:r>
            <a:endParaRPr sz="6400" b="1" i="0" u="none" strike="noStrike" cap="none">
              <a:solidFill>
                <a:srgbClr val="001945"/>
              </a:solidFill>
              <a:latin typeface="Poppins"/>
              <a:ea typeface="Poppins"/>
              <a:cs typeface="Poppins"/>
              <a:sym typeface="Poppins"/>
            </a:endParaRPr>
          </a:p>
          <a:p>
            <a:pPr marL="0" marR="0" lvl="0" indent="0" algn="ctr" rtl="0">
              <a:lnSpc>
                <a:spcPct val="115005"/>
              </a:lnSpc>
              <a:spcBef>
                <a:spcPts val="0"/>
              </a:spcBef>
              <a:spcAft>
                <a:spcPts val="0"/>
              </a:spcAft>
              <a:buClr>
                <a:srgbClr val="000000"/>
              </a:buClr>
              <a:buSzPts val="6400"/>
              <a:buFont typeface="Arial"/>
              <a:buNone/>
            </a:pPr>
            <a:r>
              <a:rPr lang="en-US" sz="6400" b="1" i="0" u="none" strike="noStrike" cap="none">
                <a:solidFill>
                  <a:srgbClr val="001945"/>
                </a:solidFill>
                <a:latin typeface="Poppins"/>
                <a:ea typeface="Poppins"/>
                <a:cs typeface="Poppins"/>
                <a:sym typeface="Poppins"/>
              </a:rPr>
              <a:t>Kasih</a:t>
            </a:r>
            <a:endParaRPr sz="6400" b="0" i="0" u="none" strike="noStrike" cap="none">
              <a:solidFill>
                <a:schemeClr val="dk1"/>
              </a:solidFill>
              <a:latin typeface="Poppins"/>
              <a:ea typeface="Poppins"/>
              <a:cs typeface="Poppins"/>
              <a:sym typeface="Poppins"/>
            </a:endParaRPr>
          </a:p>
        </p:txBody>
      </p:sp>
      <p:sp>
        <p:nvSpPr>
          <p:cNvPr id="642" name="Google Shape;642;p8"/>
          <p:cNvSpPr/>
          <p:nvPr/>
        </p:nvSpPr>
        <p:spPr>
          <a:xfrm>
            <a:off x="410877" y="246986"/>
            <a:ext cx="1937159" cy="434552"/>
          </a:xfrm>
          <a:custGeom>
            <a:avLst/>
            <a:gdLst/>
            <a:ahLst/>
            <a:cxnLst/>
            <a:rect l="l" t="t" r="r" b="b"/>
            <a:pathLst>
              <a:path w="2905738" h="651828" extrusionOk="0">
                <a:moveTo>
                  <a:pt x="0" y="0"/>
                </a:moveTo>
                <a:lnTo>
                  <a:pt x="2905739" y="0"/>
                </a:lnTo>
                <a:lnTo>
                  <a:pt x="2905739" y="651828"/>
                </a:lnTo>
                <a:lnTo>
                  <a:pt x="0" y="651828"/>
                </a:lnTo>
                <a:lnTo>
                  <a:pt x="0" y="0"/>
                </a:lnTo>
                <a:close/>
              </a:path>
            </a:pathLst>
          </a:custGeom>
          <a:blipFill rotWithShape="1">
            <a:blip r:embed="rId12">
              <a:alphaModFix/>
            </a:blip>
            <a:stretch>
              <a:fillRect l="-6790" t="-80864" r="-6316" b="-102751"/>
            </a:stretch>
          </a:blipFill>
          <a:ln>
            <a:noFill/>
          </a:ln>
        </p:spPr>
      </p:sp>
      <p:pic>
        <p:nvPicPr>
          <p:cNvPr id="643" name="Google Shape;643;p8"/>
          <p:cNvPicPr preferRelativeResize="0"/>
          <p:nvPr/>
        </p:nvPicPr>
        <p:blipFill rotWithShape="1">
          <a:blip r:embed="rId13">
            <a:alphaModFix/>
          </a:blip>
          <a:srcRect/>
          <a:stretch/>
        </p:blipFill>
        <p:spPr>
          <a:xfrm>
            <a:off x="125270" y="3892822"/>
            <a:ext cx="3223037" cy="3487615"/>
          </a:xfrm>
          <a:prstGeom prst="rect">
            <a:avLst/>
          </a:prstGeom>
          <a:noFill/>
          <a:ln>
            <a:noFill/>
          </a:ln>
        </p:spPr>
      </p:pic>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3221</TotalTime>
  <Words>1886</Words>
  <Application>Microsoft Office PowerPoint</Application>
  <PresentationFormat>Widescreen</PresentationFormat>
  <Paragraphs>143</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Poppins</vt:lpstr>
      <vt:lpstr>Times New Roman</vt:lpstr>
      <vt:lpstr>Calibri</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asus cor i5</cp:lastModifiedBy>
  <cp:revision>12</cp:revision>
  <dcterms:created xsi:type="dcterms:W3CDTF">2026-08-16T07:28:01Z</dcterms:created>
  <dcterms:modified xsi:type="dcterms:W3CDTF">2026-10-01T08:08:10Z</dcterms:modified>
</cp:coreProperties>
</file>