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57" r:id="rId3"/>
    <p:sldId id="267" r:id="rId4"/>
    <p:sldId id="259" r:id="rId5"/>
    <p:sldId id="268" r:id="rId6"/>
    <p:sldId id="269" r:id="rId7"/>
    <p:sldId id="270" r:id="rId8"/>
    <p:sldId id="263" r:id="rId9"/>
    <p:sldId id="27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C:\Users\User\Downloads\WhatsApp Image 2026-08-20 at 13.36.55.jpeg"/>
          <p:cNvPicPr>
            <a:picLocks noChangeAspect="1" noChangeArrowheads="1"/>
          </p:cNvPicPr>
          <p:nvPr/>
        </p:nvPicPr>
        <p:blipFill>
          <a:blip r:embed="rId3"/>
          <a:srcRect t="16518" b="14008"/>
          <a:stretch>
            <a:fillRect/>
          </a:stretch>
        </p:blipFill>
        <p:spPr bwMode="auto">
          <a:xfrm>
            <a:off x="476250" y="337625"/>
            <a:ext cx="11239500" cy="6035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75" y="3648075"/>
            <a:ext cx="857250" cy="47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67421" y="2324100"/>
            <a:ext cx="2257157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BAGIAN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665" y="3924300"/>
            <a:ext cx="11915335" cy="294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2800" b="0" i="0" u="none">
                <a:solidFill>
                  <a:srgbClr val="475569"/>
                </a:solidFill>
                <a:latin typeface="Inter"/>
              </a:rPr>
              <a:t>Konsep &amp; Paradigma Deep Learning dalam Layanan Bimbingan Konseling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8350"/>
            <a:ext cx="5334000" cy="3619500"/>
          </a:xfrm>
          <a:prstGeom prst="rect">
            <a:avLst/>
          </a:prstGeom>
        </p:spPr>
      </p:pic>
      <p:pic>
        <p:nvPicPr>
          <p:cNvPr id="1027" name="Picture 3" descr="C:\Users\User\Downloads\SLIDE BK 1.jpeg"/>
          <p:cNvPicPr>
            <a:picLocks noChangeAspect="1" noChangeArrowheads="1"/>
          </p:cNvPicPr>
          <p:nvPr/>
        </p:nvPicPr>
        <p:blipFill>
          <a:blip r:embed="rId4"/>
          <a:srcRect t="3725" b="607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75" y="3648075"/>
            <a:ext cx="857250" cy="47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17415" y="2324100"/>
            <a:ext cx="2357169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BAGIAN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4251" y="3924300"/>
            <a:ext cx="8203810" cy="294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2800" b="0" i="0" u="none">
                <a:solidFill>
                  <a:srgbClr val="475569"/>
                </a:solidFill>
                <a:latin typeface="Inter"/>
              </a:rPr>
              <a:t>Anatomi &amp; Format RPL BK Berbasis Deep Learning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53" name="AutoShape 5" descr="A clean, modern, and engaging professional infographic in a slide presentation style, reimagining the concepts from &lt;IMAGE_0&gt;. The scene is not a computer screen, but a high-fidelity vector illustration of a presentation slide. At the top center, the title 'KOMPONEN UTAMA RPL BK' (as seen in &lt;IMAGE_0&gt;) is rendered in a modern Indonesian-style font. The slide layout is structured around two main, clean, translucent-bordered panels, visually connecting related items with flowing lines and glowing data streams.&#10;&#10;Left Panel (reimagining '1. Identitas &amp; Profil Lulusan'):&#10;- Header: '1. IDENTITAS &amp; PROFIL LULUSAN' with an icon of a compass and a handshake.&#10;- Flowing line connects to two sub-modules.&#10;- Module 1: 'Identitas Layanan:' with icons for a student desk ('Sasaran Kelas'), multiple service categories ('Pribadi', 'Sosial', 'Belajar', 'Karir' shown as four distinct, interconnected puzzle pieces), a lightbulb ('Topik/Tema'), and a clock ('Alokasi Waktu'). Sub-text: 'Sasaran kelas, bidang layanan (Pribadi, Sosial, Belajar, Karir), topik/tema, dan alokasi waktu.'&#10;- Module 2: 'Dimensi Profil Pelajar:' with integrated, flowing icons that connect to 'Profile Lulusan' traits. Icons for a book and hands ('keimanan/ketaqwaan'), a flag and map ('kewargaan'), a brain with gears ('penalaran kritis'), an art palette ('kreativitas'), a mountain peak ('kemandirian'), a running figure and heart ('kesehatan'), and a megaphone and network ('komunikasi'). Sub-text: 'keimanan/ketaqwaan, kewargaan, penalaran kritis, kreativitas, kemandirian, kesehatan dan komunikasi'. Subtle arrows point from this module towards the other panel.&#10;&#10;Right Panel (reimagining '2. Tujuan &amp; Evaluasi Layanan'):&#10;- Header: '2. TUJUAN &amp; EVALUASI LAYANAN' with an icon of a focused person with targets.&#10;- Flowing line connects to two sub-modules.&#10;- Module 1: 'Tujuan Layanan:' linked to a visual triptych: an icon of a calm, mindful brain ('Aspect Mindful'), an icon of a glowing book ('Aspect Meaningful'), and an icon of a joyful, active student figure ('Aspect Joyful'). Text below each icon: 'Mindful (Kesadaran)', 'Meaningful (Pemahaman Makna)', 'Joyful (Tindakan Nyata)'. Sub-text: 'Dirumuskan mencakup aspek Mindful (Kesadaran), Meaningful (Pemahaman Makna), dan Joyful (Tindakan Nyata)'.&#10;- Module 2: 'Asesmen &amp; Evaluasi:' linked to a feedback cycle diagram. Left side: 'Asesmen &amp; Evaluasi:', with icons and arrows showing 'evaluasi proses (keterlibatan/antusiasme)'. Sub-text: 'evaluasi proses (keterlibatan/antusiasme)'. Right side of cycle: icons and arrows showing 'evaluasi hasil (refleksi perubahan sikap)'. Sub-text: 'evaluasi hasil (refleksi perubahan sikap)'. The cycle flow shows continuous improvement.&#10;&#10;Overall, the design is cohesive, integrated, and uses a clean white background with subtle gradient overlays of blues, greens, and oranges. The original icons from &lt;IMAGE_0&gt; are present but redesigned for clarity and style. The flow lines connect the 'Profil Lulusan' (Left) and the 'Tujuan' (Right), illustrating their interdependence. All Indonesian text from &lt;IMAGE_0&gt; is retained verbatim in correct locations. The look is entirely vector-based and clean, free of digital noise or screen imperfections. The presentation slide look has a clean footer with small stylized logo like a book and globe., AI genera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55" name="AutoShape 7" descr="A clean, modern, and engaging professional infographic in a slide presentation style, reimagining the concepts from &lt;IMAGE_0&gt;. The scene is not a computer screen, but a high-fidelity vector illustration of a presentation slide. At the top center, the title 'KOMPONEN UTAMA RPL BK' (as seen in &lt;IMAGE_0&gt;) is rendered in a modern Indonesian-style font. The slide layout is structured around two main, clean, translucent-bordered panels, visually connecting related items with flowing lines and glowing data streams.&#10;&#10;Left Panel (reimagining '1. Identitas &amp; Profil Lulusan'):&#10;- Header: '1. IDENTITAS &amp; PROFIL LULUSAN' with an icon of a compass and a handshake.&#10;- Flowing line connects to two sub-modules.&#10;- Module 1: 'Identitas Layanan:' with icons for a student desk ('Sasaran Kelas'), multiple service categories ('Pribadi', 'Sosial', 'Belajar', 'Karir' shown as four distinct, interconnected puzzle pieces), a lightbulb ('Topik/Tema'), and a clock ('Alokasi Waktu'). Sub-text: 'Sasaran kelas, bidang layanan (Pribadi, Sosial, Belajar, Karir), topik/tema, dan alokasi waktu.'&#10;- Module 2: 'Dimensi Profil Pelajar:' with integrated, flowing icons that connect to 'Profile Lulusan' traits. Icons for a book and hands ('keimanan/ketaqwaan'), a flag and map ('kewargaan'), a brain with gears ('penalaran kritis'), an art palette ('kreativitas'), a mountain peak ('kemandirian'), a running figure and heart ('kesehatan'), and a megaphone and network ('komunikasi'). Sub-text: 'keimanan/ketaqwaan, kewargaan, penalaran kritis, kreativitas, kemandirian, kesehatan dan komunikasi'. Subtle arrows point from this module towards the other panel.&#10;&#10;Right Panel (reimagining '2. Tujuan &amp; Evaluasi Layanan'):&#10;- Header: '2. TUJUAN &amp; EVALUASI LAYANAN' with an icon of a focused person with targets.&#10;- Flowing line connects to two sub-modules.&#10;- Module 1: 'Tujuan Layanan:' linked to a visual triptych: an icon of a calm, mindful brain ('Aspect Mindful'), an icon of a glowing book ('Aspect Meaningful'), and an icon of a joyful, active student figure ('Aspect Joyful'). Text below each icon: 'Mindful (Kesadaran)', 'Meaningful (Pemahaman Makna)', 'Joyful (Tindakan Nyata)'. Sub-text: 'Dirumuskan mencakup aspek Mindful (Kesadaran), Meaningful (Pemahaman Makna), dan Joyful (Tindakan Nyata)'.&#10;- Module 2: 'Asesmen &amp; Evaluasi:' linked to a feedback cycle diagram. Left side: 'Asesmen &amp; Evaluasi:', with icons and arrows showing 'evaluasi proses (keterlibatan/antusiasme)'. Sub-text: 'evaluasi proses (keterlibatan/antusiasme)'. Right side of cycle: icons and arrows showing 'evaluasi hasil (refleksi perubahan sikap)'. Sub-text: 'evaluasi hasil (refleksi perubahan sikap)'. The cycle flow shows continuous improvement.&#10;&#10;Overall, the design is cohesive, integrated, and uses a clean white background with subtle gradient overlays of blues, greens, and oranges. The original icons from &lt;IMAGE_0&gt; are present but redesigned for clarity and style. The flow lines connect the 'Profil Lulusan' (Left) and the 'Tujuan' (Right), illustrating their interdependence. All Indonesian text from &lt;IMAGE_0&gt; is retained verbatim in correct locations. The look is entirely vector-based and clean, free of digital noise or screen imperfections. The presentation slide look has a clean footer with small stylized logo like a book and globe., AI genera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2056" name="Picture 8" descr="C:\Users\User\Pictures\slide 2 ok.jpg"/>
          <p:cNvPicPr>
            <a:picLocks noChangeAspect="1" noChangeArrowheads="1"/>
          </p:cNvPicPr>
          <p:nvPr/>
        </p:nvPicPr>
        <p:blipFill>
          <a:blip r:embed="rId3"/>
          <a:srcRect t="4488" b="9249"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578" name="Picture 2" descr="C:\Users\User\Pictures\slide 3 mgbk.jpg"/>
          <p:cNvPicPr>
            <a:picLocks noChangeAspect="1" noChangeArrowheads="1"/>
          </p:cNvPicPr>
          <p:nvPr/>
        </p:nvPicPr>
        <p:blipFill>
          <a:blip r:embed="rId3"/>
          <a:srcRect b="2157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1025" y="3356520"/>
            <a:ext cx="242649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007518" y="3356520"/>
            <a:ext cx="430157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09098" y="3356520"/>
            <a:ext cx="430187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025" y="4113758"/>
            <a:ext cx="242649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007518" y="4113758"/>
            <a:ext cx="430157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09098" y="4113758"/>
            <a:ext cx="430187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025" y="4870995"/>
            <a:ext cx="242649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007518" y="4870995"/>
            <a:ext cx="430157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09098" y="4870995"/>
            <a:ext cx="430187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602" name="Picture 2" descr="C:\Users\User\Pictures\slide 4 mgbk.jpg"/>
          <p:cNvPicPr>
            <a:picLocks noChangeAspect="1" noChangeArrowheads="1"/>
          </p:cNvPicPr>
          <p:nvPr/>
        </p:nvPicPr>
        <p:blipFill>
          <a:blip r:embed="rId3"/>
          <a:srcRect t="6271"/>
          <a:stretch>
            <a:fillRect/>
          </a:stretch>
        </p:blipFill>
        <p:spPr bwMode="auto">
          <a:xfrm>
            <a:off x="1" y="0"/>
            <a:ext cx="12192000" cy="6867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75" y="3648075"/>
            <a:ext cx="857250" cy="47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12414" y="2638425"/>
            <a:ext cx="236717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F172A"/>
                </a:solidFill>
                <a:latin typeface="Plus Jakarta Sans"/>
              </a:rPr>
              <a:t>BAGIAN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9575" y="4071776"/>
            <a:ext cx="9355016" cy="294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2800" b="0" i="0" u="none">
                <a:solidFill>
                  <a:srgbClr val="475569"/>
                </a:solidFill>
                <a:latin typeface="Inter"/>
              </a:rPr>
              <a:t>Pengelolaan &amp; Pengisian Jurnal Harian Kegiatan BK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626" name="Picture 2" descr="C:\Users\User\Pictures\slide 5 mgbk.jpg"/>
          <p:cNvPicPr>
            <a:picLocks noChangeAspect="1" noChangeArrowheads="1"/>
          </p:cNvPicPr>
          <p:nvPr/>
        </p:nvPicPr>
        <p:blipFill>
          <a:blip r:embed="rId3"/>
          <a:srcRect l="-12500" t="4488" r="-12500" b="448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172A"/>
                </a:solidFill>
                <a:latin typeface="Plus Jakarta Sans"/>
              </a:rPr>
              <a:t>Sesi Diskusi &amp; Tanya Jawab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390650"/>
            <a:ext cx="11049000" cy="308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2000" b="0" i="0" u="none">
                <a:solidFill>
                  <a:srgbClr val="475569"/>
                </a:solidFill>
                <a:latin typeface="Inter"/>
              </a:rPr>
              <a:t>Terima kasih atas partisipasi aktif Bapak/Ibu Guru Bimbingan Konseling.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45</Words>
  <Application>Microsoft Office PowerPoint</Application>
  <PresentationFormat>Custom</PresentationFormat>
  <Paragraphs>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User</dc:creator>
  <dc:description>generated using python-pptx</dc:description>
  <cp:lastModifiedBy>User</cp:lastModifiedBy>
  <cp:revision>4</cp:revision>
  <dcterms:created xsi:type="dcterms:W3CDTF">2013-01-27T09:14:16Z</dcterms:created>
  <dcterms:modified xsi:type="dcterms:W3CDTF">2026-08-20T06:38:28Z</dcterms:modified>
</cp:coreProperties>
</file>