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A6A6A6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74" r="-1874"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50000">
              <a:srgbClr val="3533CD">
                <a:alpha val="100000"/>
              </a:srgbClr>
            </a:gs>
            <a:gs pos="100000">
              <a:srgbClr val="03031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46513">
            <a:off x="-79463" y="3921556"/>
            <a:ext cx="966893" cy="1007617"/>
          </a:xfrm>
          <a:custGeom>
            <a:avLst/>
            <a:gdLst/>
            <a:ahLst/>
            <a:cxnLst/>
            <a:rect l="l" t="t" r="r" b="b"/>
            <a:pathLst>
              <a:path w="966893" h="1007617">
                <a:moveTo>
                  <a:pt x="0" y="0"/>
                </a:moveTo>
                <a:lnTo>
                  <a:pt x="966893" y="0"/>
                </a:lnTo>
                <a:lnTo>
                  <a:pt x="966893" y="1007617"/>
                </a:lnTo>
                <a:lnTo>
                  <a:pt x="0" y="10076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9513" y="0"/>
            <a:ext cx="1435704" cy="803994"/>
          </a:xfrm>
          <a:custGeom>
            <a:avLst/>
            <a:gdLst/>
            <a:ahLst/>
            <a:cxnLst/>
            <a:rect l="l" t="t" r="r" b="b"/>
            <a:pathLst>
              <a:path w="1435704" h="803994">
                <a:moveTo>
                  <a:pt x="0" y="0"/>
                </a:moveTo>
                <a:lnTo>
                  <a:pt x="1435704" y="0"/>
                </a:lnTo>
                <a:lnTo>
                  <a:pt x="1435704" y="803994"/>
                </a:lnTo>
                <a:lnTo>
                  <a:pt x="0" y="8039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00200" y="0"/>
            <a:ext cx="13685384" cy="10287000"/>
          </a:xfrm>
          <a:custGeom>
            <a:avLst/>
            <a:gdLst/>
            <a:ahLst/>
            <a:cxnLst/>
            <a:rect l="l" t="t" r="r" b="b"/>
            <a:pathLst>
              <a:path w="13685384" h="10287000">
                <a:moveTo>
                  <a:pt x="0" y="0"/>
                </a:moveTo>
                <a:lnTo>
                  <a:pt x="13685384" y="0"/>
                </a:lnTo>
                <a:lnTo>
                  <a:pt x="1368538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50000">
              <a:srgbClr val="3533CD">
                <a:alpha val="100000"/>
              </a:srgbClr>
            </a:gs>
            <a:gs pos="100000">
              <a:srgbClr val="03031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46513">
            <a:off x="-79463" y="3921556"/>
            <a:ext cx="966893" cy="1007617"/>
          </a:xfrm>
          <a:custGeom>
            <a:avLst/>
            <a:gdLst/>
            <a:ahLst/>
            <a:cxnLst/>
            <a:rect l="l" t="t" r="r" b="b"/>
            <a:pathLst>
              <a:path w="966893" h="1007617">
                <a:moveTo>
                  <a:pt x="0" y="0"/>
                </a:moveTo>
                <a:lnTo>
                  <a:pt x="966893" y="0"/>
                </a:lnTo>
                <a:lnTo>
                  <a:pt x="966893" y="1007617"/>
                </a:lnTo>
                <a:lnTo>
                  <a:pt x="0" y="10076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9513" y="0"/>
            <a:ext cx="1435704" cy="803994"/>
          </a:xfrm>
          <a:custGeom>
            <a:avLst/>
            <a:gdLst/>
            <a:ahLst/>
            <a:cxnLst/>
            <a:rect l="l" t="t" r="r" b="b"/>
            <a:pathLst>
              <a:path w="1435704" h="803994">
                <a:moveTo>
                  <a:pt x="0" y="0"/>
                </a:moveTo>
                <a:lnTo>
                  <a:pt x="1435704" y="0"/>
                </a:lnTo>
                <a:lnTo>
                  <a:pt x="1435704" y="803994"/>
                </a:lnTo>
                <a:lnTo>
                  <a:pt x="0" y="8039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224082" y="0"/>
            <a:ext cx="14240821" cy="10314340"/>
          </a:xfrm>
          <a:custGeom>
            <a:avLst/>
            <a:gdLst/>
            <a:ahLst/>
            <a:cxnLst/>
            <a:rect l="l" t="t" r="r" b="b"/>
            <a:pathLst>
              <a:path w="14240821" h="10314340">
                <a:moveTo>
                  <a:pt x="0" y="0"/>
                </a:moveTo>
                <a:lnTo>
                  <a:pt x="14240821" y="0"/>
                </a:lnTo>
                <a:lnTo>
                  <a:pt x="14240821" y="10314340"/>
                </a:lnTo>
                <a:lnTo>
                  <a:pt x="0" y="103143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50000">
              <a:srgbClr val="3533CD">
                <a:alpha val="100000"/>
              </a:srgbClr>
            </a:gs>
            <a:gs pos="100000">
              <a:srgbClr val="03031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46513">
            <a:off x="-79463" y="3921556"/>
            <a:ext cx="966893" cy="1007617"/>
          </a:xfrm>
          <a:custGeom>
            <a:avLst/>
            <a:gdLst/>
            <a:ahLst/>
            <a:cxnLst/>
            <a:rect l="l" t="t" r="r" b="b"/>
            <a:pathLst>
              <a:path w="966893" h="1007617">
                <a:moveTo>
                  <a:pt x="0" y="0"/>
                </a:moveTo>
                <a:lnTo>
                  <a:pt x="966893" y="0"/>
                </a:lnTo>
                <a:lnTo>
                  <a:pt x="966893" y="1007617"/>
                </a:lnTo>
                <a:lnTo>
                  <a:pt x="0" y="10076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9513" y="0"/>
            <a:ext cx="1435704" cy="803994"/>
          </a:xfrm>
          <a:custGeom>
            <a:avLst/>
            <a:gdLst/>
            <a:ahLst/>
            <a:cxnLst/>
            <a:rect l="l" t="t" r="r" b="b"/>
            <a:pathLst>
              <a:path w="1435704" h="803994">
                <a:moveTo>
                  <a:pt x="0" y="0"/>
                </a:moveTo>
                <a:lnTo>
                  <a:pt x="1435704" y="0"/>
                </a:lnTo>
                <a:lnTo>
                  <a:pt x="1435704" y="803994"/>
                </a:lnTo>
                <a:lnTo>
                  <a:pt x="0" y="8039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1458956"/>
            <a:ext cx="18288000" cy="6720840"/>
          </a:xfrm>
          <a:custGeom>
            <a:avLst/>
            <a:gdLst/>
            <a:ahLst/>
            <a:cxnLst/>
            <a:rect l="l" t="t" r="r" b="b"/>
            <a:pathLst>
              <a:path w="18288000" h="6720840">
                <a:moveTo>
                  <a:pt x="0" y="0"/>
                </a:moveTo>
                <a:lnTo>
                  <a:pt x="18288000" y="0"/>
                </a:lnTo>
                <a:lnTo>
                  <a:pt x="18288000" y="6720840"/>
                </a:lnTo>
                <a:lnTo>
                  <a:pt x="0" y="67208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50000">
              <a:srgbClr val="3533CD">
                <a:alpha val="100000"/>
              </a:srgbClr>
            </a:gs>
            <a:gs pos="100000">
              <a:srgbClr val="03031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46513">
            <a:off x="-79463" y="3921556"/>
            <a:ext cx="966893" cy="1007617"/>
          </a:xfrm>
          <a:custGeom>
            <a:avLst/>
            <a:gdLst/>
            <a:ahLst/>
            <a:cxnLst/>
            <a:rect l="l" t="t" r="r" b="b"/>
            <a:pathLst>
              <a:path w="966893" h="1007617">
                <a:moveTo>
                  <a:pt x="0" y="0"/>
                </a:moveTo>
                <a:lnTo>
                  <a:pt x="966893" y="0"/>
                </a:lnTo>
                <a:lnTo>
                  <a:pt x="966893" y="1007617"/>
                </a:lnTo>
                <a:lnTo>
                  <a:pt x="0" y="10076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9513" y="0"/>
            <a:ext cx="1435704" cy="803994"/>
          </a:xfrm>
          <a:custGeom>
            <a:avLst/>
            <a:gdLst/>
            <a:ahLst/>
            <a:cxnLst/>
            <a:rect l="l" t="t" r="r" b="b"/>
            <a:pathLst>
              <a:path w="1435704" h="803994">
                <a:moveTo>
                  <a:pt x="0" y="0"/>
                </a:moveTo>
                <a:lnTo>
                  <a:pt x="1435704" y="0"/>
                </a:lnTo>
                <a:lnTo>
                  <a:pt x="1435704" y="803994"/>
                </a:lnTo>
                <a:lnTo>
                  <a:pt x="0" y="8039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1028700"/>
            <a:ext cx="18288000" cy="7827730"/>
          </a:xfrm>
          <a:custGeom>
            <a:avLst/>
            <a:gdLst/>
            <a:ahLst/>
            <a:cxnLst/>
            <a:rect l="l" t="t" r="r" b="b"/>
            <a:pathLst>
              <a:path w="18288000" h="7827730">
                <a:moveTo>
                  <a:pt x="0" y="0"/>
                </a:moveTo>
                <a:lnTo>
                  <a:pt x="18288000" y="0"/>
                </a:lnTo>
                <a:lnTo>
                  <a:pt x="18288000" y="7827730"/>
                </a:lnTo>
                <a:lnTo>
                  <a:pt x="0" y="78277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50000">
              <a:srgbClr val="3533CD">
                <a:alpha val="100000"/>
              </a:srgbClr>
            </a:gs>
            <a:gs pos="100000">
              <a:srgbClr val="03031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46513">
            <a:off x="-79463" y="3921556"/>
            <a:ext cx="966893" cy="1007617"/>
          </a:xfrm>
          <a:custGeom>
            <a:avLst/>
            <a:gdLst/>
            <a:ahLst/>
            <a:cxnLst/>
            <a:rect l="l" t="t" r="r" b="b"/>
            <a:pathLst>
              <a:path w="966893" h="1007617">
                <a:moveTo>
                  <a:pt x="0" y="0"/>
                </a:moveTo>
                <a:lnTo>
                  <a:pt x="966893" y="0"/>
                </a:lnTo>
                <a:lnTo>
                  <a:pt x="966893" y="1007617"/>
                </a:lnTo>
                <a:lnTo>
                  <a:pt x="0" y="10076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9513" y="0"/>
            <a:ext cx="1435704" cy="803994"/>
          </a:xfrm>
          <a:custGeom>
            <a:avLst/>
            <a:gdLst/>
            <a:ahLst/>
            <a:cxnLst/>
            <a:rect l="l" t="t" r="r" b="b"/>
            <a:pathLst>
              <a:path w="1435704" h="803994">
                <a:moveTo>
                  <a:pt x="0" y="0"/>
                </a:moveTo>
                <a:lnTo>
                  <a:pt x="1435704" y="0"/>
                </a:lnTo>
                <a:lnTo>
                  <a:pt x="1435704" y="803994"/>
                </a:lnTo>
                <a:lnTo>
                  <a:pt x="0" y="8039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7743" y="159011"/>
            <a:ext cx="18276457" cy="9968977"/>
          </a:xfrm>
          <a:custGeom>
            <a:avLst/>
            <a:gdLst/>
            <a:ahLst/>
            <a:cxnLst/>
            <a:rect l="l" t="t" r="r" b="b"/>
            <a:pathLst>
              <a:path w="18276457" h="9968977">
                <a:moveTo>
                  <a:pt x="0" y="0"/>
                </a:moveTo>
                <a:lnTo>
                  <a:pt x="18276457" y="0"/>
                </a:lnTo>
                <a:lnTo>
                  <a:pt x="18276457" y="9968976"/>
                </a:lnTo>
                <a:lnTo>
                  <a:pt x="0" y="99689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50000">
              <a:srgbClr val="3533CD">
                <a:alpha val="100000"/>
              </a:srgbClr>
            </a:gs>
            <a:gs pos="100000">
              <a:srgbClr val="03031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46513">
            <a:off x="-79463" y="3921556"/>
            <a:ext cx="966893" cy="1007617"/>
          </a:xfrm>
          <a:custGeom>
            <a:avLst/>
            <a:gdLst/>
            <a:ahLst/>
            <a:cxnLst/>
            <a:rect l="l" t="t" r="r" b="b"/>
            <a:pathLst>
              <a:path w="966893" h="1007617">
                <a:moveTo>
                  <a:pt x="0" y="0"/>
                </a:moveTo>
                <a:lnTo>
                  <a:pt x="966893" y="0"/>
                </a:lnTo>
                <a:lnTo>
                  <a:pt x="966893" y="1007617"/>
                </a:lnTo>
                <a:lnTo>
                  <a:pt x="0" y="10076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9513" y="0"/>
            <a:ext cx="1435704" cy="803994"/>
          </a:xfrm>
          <a:custGeom>
            <a:avLst/>
            <a:gdLst/>
            <a:ahLst/>
            <a:cxnLst/>
            <a:rect l="l" t="t" r="r" b="b"/>
            <a:pathLst>
              <a:path w="1435704" h="803994">
                <a:moveTo>
                  <a:pt x="0" y="0"/>
                </a:moveTo>
                <a:lnTo>
                  <a:pt x="1435704" y="0"/>
                </a:lnTo>
                <a:lnTo>
                  <a:pt x="1435704" y="803994"/>
                </a:lnTo>
                <a:lnTo>
                  <a:pt x="0" y="8039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147419"/>
            <a:ext cx="18326764" cy="9992162"/>
          </a:xfrm>
          <a:custGeom>
            <a:avLst/>
            <a:gdLst/>
            <a:ahLst/>
            <a:cxnLst/>
            <a:rect l="l" t="t" r="r" b="b"/>
            <a:pathLst>
              <a:path w="18326764" h="9992162">
                <a:moveTo>
                  <a:pt x="0" y="0"/>
                </a:moveTo>
                <a:lnTo>
                  <a:pt x="18326764" y="0"/>
                </a:lnTo>
                <a:lnTo>
                  <a:pt x="18326764" y="9992162"/>
                </a:lnTo>
                <a:lnTo>
                  <a:pt x="0" y="99921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3506" r="-11764"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50000">
              <a:srgbClr val="3533CD">
                <a:alpha val="100000"/>
              </a:srgbClr>
            </a:gs>
            <a:gs pos="100000">
              <a:srgbClr val="03031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46513">
            <a:off x="-79463" y="3921556"/>
            <a:ext cx="966893" cy="1007617"/>
          </a:xfrm>
          <a:custGeom>
            <a:avLst/>
            <a:gdLst/>
            <a:ahLst/>
            <a:cxnLst/>
            <a:rect l="l" t="t" r="r" b="b"/>
            <a:pathLst>
              <a:path w="966893" h="1007617">
                <a:moveTo>
                  <a:pt x="0" y="0"/>
                </a:moveTo>
                <a:lnTo>
                  <a:pt x="966893" y="0"/>
                </a:lnTo>
                <a:lnTo>
                  <a:pt x="966893" y="1007617"/>
                </a:lnTo>
                <a:lnTo>
                  <a:pt x="0" y="10076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9513" y="0"/>
            <a:ext cx="1435704" cy="803994"/>
          </a:xfrm>
          <a:custGeom>
            <a:avLst/>
            <a:gdLst/>
            <a:ahLst/>
            <a:cxnLst/>
            <a:rect l="l" t="t" r="r" b="b"/>
            <a:pathLst>
              <a:path w="1435704" h="803994">
                <a:moveTo>
                  <a:pt x="0" y="0"/>
                </a:moveTo>
                <a:lnTo>
                  <a:pt x="1435704" y="0"/>
                </a:lnTo>
                <a:lnTo>
                  <a:pt x="1435704" y="803994"/>
                </a:lnTo>
                <a:lnTo>
                  <a:pt x="0" y="8039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18288000" cy="9622770"/>
          </a:xfrm>
          <a:custGeom>
            <a:avLst/>
            <a:gdLst/>
            <a:ahLst/>
            <a:cxnLst/>
            <a:rect l="l" t="t" r="r" b="b"/>
            <a:pathLst>
              <a:path w="18288000" h="9622770">
                <a:moveTo>
                  <a:pt x="0" y="0"/>
                </a:moveTo>
                <a:lnTo>
                  <a:pt x="18288000" y="0"/>
                </a:lnTo>
                <a:lnTo>
                  <a:pt x="18288000" y="9622770"/>
                </a:lnTo>
                <a:lnTo>
                  <a:pt x="0" y="96227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924" r="-10995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50000">
              <a:srgbClr val="3533CD">
                <a:alpha val="100000"/>
              </a:srgbClr>
            </a:gs>
            <a:gs pos="100000">
              <a:srgbClr val="03031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46513">
            <a:off x="-79463" y="3921556"/>
            <a:ext cx="966893" cy="1007617"/>
          </a:xfrm>
          <a:custGeom>
            <a:avLst/>
            <a:gdLst/>
            <a:ahLst/>
            <a:cxnLst/>
            <a:rect l="l" t="t" r="r" b="b"/>
            <a:pathLst>
              <a:path w="966893" h="1007617">
                <a:moveTo>
                  <a:pt x="0" y="0"/>
                </a:moveTo>
                <a:lnTo>
                  <a:pt x="966893" y="0"/>
                </a:lnTo>
                <a:lnTo>
                  <a:pt x="966893" y="1007617"/>
                </a:lnTo>
                <a:lnTo>
                  <a:pt x="0" y="10076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9513" y="0"/>
            <a:ext cx="1435704" cy="803994"/>
          </a:xfrm>
          <a:custGeom>
            <a:avLst/>
            <a:gdLst/>
            <a:ahLst/>
            <a:cxnLst/>
            <a:rect l="l" t="t" r="r" b="b"/>
            <a:pathLst>
              <a:path w="1435704" h="803994">
                <a:moveTo>
                  <a:pt x="0" y="0"/>
                </a:moveTo>
                <a:lnTo>
                  <a:pt x="1435704" y="0"/>
                </a:lnTo>
                <a:lnTo>
                  <a:pt x="1435704" y="803994"/>
                </a:lnTo>
                <a:lnTo>
                  <a:pt x="0" y="8039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18288000" cy="10266947"/>
          </a:xfrm>
          <a:custGeom>
            <a:avLst/>
            <a:gdLst/>
            <a:ahLst/>
            <a:cxnLst/>
            <a:rect l="l" t="t" r="r" b="b"/>
            <a:pathLst>
              <a:path w="18288000" h="10266947">
                <a:moveTo>
                  <a:pt x="0" y="0"/>
                </a:moveTo>
                <a:lnTo>
                  <a:pt x="18288000" y="0"/>
                </a:lnTo>
                <a:lnTo>
                  <a:pt x="18288000" y="10266947"/>
                </a:lnTo>
                <a:lnTo>
                  <a:pt x="0" y="102669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50000">
              <a:srgbClr val="3533CD">
                <a:alpha val="100000"/>
              </a:srgbClr>
            </a:gs>
            <a:gs pos="100000">
              <a:srgbClr val="03031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46513">
            <a:off x="-79463" y="3921556"/>
            <a:ext cx="966893" cy="1007617"/>
          </a:xfrm>
          <a:custGeom>
            <a:avLst/>
            <a:gdLst/>
            <a:ahLst/>
            <a:cxnLst/>
            <a:rect l="l" t="t" r="r" b="b"/>
            <a:pathLst>
              <a:path w="966893" h="1007617">
                <a:moveTo>
                  <a:pt x="0" y="0"/>
                </a:moveTo>
                <a:lnTo>
                  <a:pt x="966893" y="0"/>
                </a:lnTo>
                <a:lnTo>
                  <a:pt x="966893" y="1007617"/>
                </a:lnTo>
                <a:lnTo>
                  <a:pt x="0" y="10076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9513" y="0"/>
            <a:ext cx="1435704" cy="803994"/>
          </a:xfrm>
          <a:custGeom>
            <a:avLst/>
            <a:gdLst/>
            <a:ahLst/>
            <a:cxnLst/>
            <a:rect l="l" t="t" r="r" b="b"/>
            <a:pathLst>
              <a:path w="1435704" h="803994">
                <a:moveTo>
                  <a:pt x="0" y="0"/>
                </a:moveTo>
                <a:lnTo>
                  <a:pt x="1435704" y="0"/>
                </a:lnTo>
                <a:lnTo>
                  <a:pt x="1435704" y="803994"/>
                </a:lnTo>
                <a:lnTo>
                  <a:pt x="0" y="8039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18288000" cy="10170300"/>
          </a:xfrm>
          <a:custGeom>
            <a:avLst/>
            <a:gdLst/>
            <a:ahLst/>
            <a:cxnLst/>
            <a:rect l="l" t="t" r="r" b="b"/>
            <a:pathLst>
              <a:path w="18288000" h="10170300">
                <a:moveTo>
                  <a:pt x="0" y="0"/>
                </a:moveTo>
                <a:lnTo>
                  <a:pt x="18288000" y="0"/>
                </a:lnTo>
                <a:lnTo>
                  <a:pt x="18288000" y="10170300"/>
                </a:lnTo>
                <a:lnTo>
                  <a:pt x="0" y="101703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50000">
              <a:srgbClr val="3533CD">
                <a:alpha val="100000"/>
              </a:srgbClr>
            </a:gs>
            <a:gs pos="100000">
              <a:srgbClr val="03031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46513">
            <a:off x="-79463" y="3921556"/>
            <a:ext cx="966893" cy="1007617"/>
          </a:xfrm>
          <a:custGeom>
            <a:avLst/>
            <a:gdLst/>
            <a:ahLst/>
            <a:cxnLst/>
            <a:rect l="l" t="t" r="r" b="b"/>
            <a:pathLst>
              <a:path w="966893" h="1007617">
                <a:moveTo>
                  <a:pt x="0" y="0"/>
                </a:moveTo>
                <a:lnTo>
                  <a:pt x="966893" y="0"/>
                </a:lnTo>
                <a:lnTo>
                  <a:pt x="966893" y="1007617"/>
                </a:lnTo>
                <a:lnTo>
                  <a:pt x="0" y="10076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9513" y="0"/>
            <a:ext cx="1435704" cy="803994"/>
          </a:xfrm>
          <a:custGeom>
            <a:avLst/>
            <a:gdLst/>
            <a:ahLst/>
            <a:cxnLst/>
            <a:rect l="l" t="t" r="r" b="b"/>
            <a:pathLst>
              <a:path w="1435704" h="803994">
                <a:moveTo>
                  <a:pt x="0" y="0"/>
                </a:moveTo>
                <a:lnTo>
                  <a:pt x="1435704" y="0"/>
                </a:lnTo>
                <a:lnTo>
                  <a:pt x="1435704" y="803994"/>
                </a:lnTo>
                <a:lnTo>
                  <a:pt x="0" y="8039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18288000" cy="10222114"/>
          </a:xfrm>
          <a:custGeom>
            <a:avLst/>
            <a:gdLst/>
            <a:ahLst/>
            <a:cxnLst/>
            <a:rect l="l" t="t" r="r" b="b"/>
            <a:pathLst>
              <a:path w="18288000" h="10222114">
                <a:moveTo>
                  <a:pt x="0" y="0"/>
                </a:moveTo>
                <a:lnTo>
                  <a:pt x="18288000" y="0"/>
                </a:lnTo>
                <a:lnTo>
                  <a:pt x="18288000" y="10222114"/>
                </a:lnTo>
                <a:lnTo>
                  <a:pt x="0" y="102221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50000">
              <a:srgbClr val="3533CD">
                <a:alpha val="100000"/>
              </a:srgbClr>
            </a:gs>
            <a:gs pos="100000">
              <a:srgbClr val="03031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46513">
            <a:off x="-79463" y="3921556"/>
            <a:ext cx="966893" cy="1007617"/>
          </a:xfrm>
          <a:custGeom>
            <a:avLst/>
            <a:gdLst/>
            <a:ahLst/>
            <a:cxnLst/>
            <a:rect l="l" t="t" r="r" b="b"/>
            <a:pathLst>
              <a:path w="966893" h="1007617">
                <a:moveTo>
                  <a:pt x="0" y="0"/>
                </a:moveTo>
                <a:lnTo>
                  <a:pt x="966893" y="0"/>
                </a:lnTo>
                <a:lnTo>
                  <a:pt x="966893" y="1007617"/>
                </a:lnTo>
                <a:lnTo>
                  <a:pt x="0" y="10076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9513" y="0"/>
            <a:ext cx="1435704" cy="803994"/>
          </a:xfrm>
          <a:custGeom>
            <a:avLst/>
            <a:gdLst/>
            <a:ahLst/>
            <a:cxnLst/>
            <a:rect l="l" t="t" r="r" b="b"/>
            <a:pathLst>
              <a:path w="1435704" h="803994">
                <a:moveTo>
                  <a:pt x="0" y="0"/>
                </a:moveTo>
                <a:lnTo>
                  <a:pt x="1435704" y="0"/>
                </a:lnTo>
                <a:lnTo>
                  <a:pt x="1435704" y="803994"/>
                </a:lnTo>
                <a:lnTo>
                  <a:pt x="0" y="8039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129296" y="0"/>
            <a:ext cx="10979533" cy="10287000"/>
          </a:xfrm>
          <a:custGeom>
            <a:avLst/>
            <a:gdLst/>
            <a:ahLst/>
            <a:cxnLst/>
            <a:rect l="l" t="t" r="r" b="b"/>
            <a:pathLst>
              <a:path w="10979533" h="10287000">
                <a:moveTo>
                  <a:pt x="0" y="0"/>
                </a:moveTo>
                <a:lnTo>
                  <a:pt x="10979533" y="0"/>
                </a:lnTo>
                <a:lnTo>
                  <a:pt x="1097953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50000">
              <a:srgbClr val="3533CD">
                <a:alpha val="100000"/>
              </a:srgbClr>
            </a:gs>
            <a:gs pos="100000">
              <a:srgbClr val="03031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22236" y="4970788"/>
            <a:ext cx="5895118" cy="5895118"/>
          </a:xfrm>
          <a:custGeom>
            <a:avLst/>
            <a:gdLst/>
            <a:ahLst/>
            <a:cxnLst/>
            <a:rect l="l" t="t" r="r" b="b"/>
            <a:pathLst>
              <a:path w="5895118" h="5895118">
                <a:moveTo>
                  <a:pt x="0" y="0"/>
                </a:moveTo>
                <a:lnTo>
                  <a:pt x="5895118" y="0"/>
                </a:lnTo>
                <a:lnTo>
                  <a:pt x="5895118" y="5895118"/>
                </a:lnTo>
                <a:lnTo>
                  <a:pt x="0" y="58951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704141" y="-303901"/>
            <a:ext cx="1435704" cy="803994"/>
          </a:xfrm>
          <a:custGeom>
            <a:avLst/>
            <a:gdLst/>
            <a:ahLst/>
            <a:cxnLst/>
            <a:rect l="l" t="t" r="r" b="b"/>
            <a:pathLst>
              <a:path w="1435704" h="803994">
                <a:moveTo>
                  <a:pt x="0" y="0"/>
                </a:moveTo>
                <a:lnTo>
                  <a:pt x="1435704" y="0"/>
                </a:lnTo>
                <a:lnTo>
                  <a:pt x="1435704" y="803994"/>
                </a:lnTo>
                <a:lnTo>
                  <a:pt x="0" y="8039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10848" y="-303901"/>
            <a:ext cx="1435704" cy="803994"/>
          </a:xfrm>
          <a:custGeom>
            <a:avLst/>
            <a:gdLst/>
            <a:ahLst/>
            <a:cxnLst/>
            <a:rect l="l" t="t" r="r" b="b"/>
            <a:pathLst>
              <a:path w="1435704" h="803994">
                <a:moveTo>
                  <a:pt x="0" y="0"/>
                </a:moveTo>
                <a:lnTo>
                  <a:pt x="1435704" y="0"/>
                </a:lnTo>
                <a:lnTo>
                  <a:pt x="1435704" y="803994"/>
                </a:lnTo>
                <a:lnTo>
                  <a:pt x="0" y="8039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0"/>
            <a:ext cx="18350508" cy="10287000"/>
          </a:xfrm>
          <a:custGeom>
            <a:avLst/>
            <a:gdLst/>
            <a:ahLst/>
            <a:cxnLst/>
            <a:rect l="l" t="t" r="r" b="b"/>
            <a:pathLst>
              <a:path w="18350508" h="10287000">
                <a:moveTo>
                  <a:pt x="0" y="0"/>
                </a:moveTo>
                <a:lnTo>
                  <a:pt x="18350508" y="0"/>
                </a:lnTo>
                <a:lnTo>
                  <a:pt x="18350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0</Words>
  <Application>Microsoft Office PowerPoint</Application>
  <PresentationFormat>Custom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Penyusunan Soal: Teknik membuat soal latihan Untuk Persiapan Tes Kemampuan Akademik (TKA)</dc:title>
  <cp:lastModifiedBy>syahri pohan</cp:lastModifiedBy>
  <cp:revision>3</cp:revision>
  <dcterms:created xsi:type="dcterms:W3CDTF">2006-08-16T00:00:00Z</dcterms:created>
  <dcterms:modified xsi:type="dcterms:W3CDTF">2026-08-22T05:49:23Z</dcterms:modified>
  <dc:identifier>DAHS75hte0s</dc:identifier>
</cp:coreProperties>
</file>