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9144000" cx="16243300"/>
  <p:notesSz cx="6858000" cy="9144000"/>
  <p:embeddedFontLst>
    <p:embeddedFont>
      <p:font typeface="IBM Plex Sans"/>
      <p:regular r:id="rId35"/>
      <p:bold r:id="rId36"/>
      <p:italic r:id="rId37"/>
      <p:boldItalic r:id="rId38"/>
    </p:embeddedFont>
    <p:embeddedFont>
      <p:font typeface="Roboto"/>
      <p:regular r:id="rId39"/>
      <p:bold r:id="rId40"/>
      <p:italic r:id="rId41"/>
      <p:boldItalic r:id="rId42"/>
    </p:embeddedFont>
    <p:embeddedFont>
      <p:font typeface="Montserrat"/>
      <p:regular r:id="rId43"/>
      <p:bold r:id="rId44"/>
      <p:italic r:id="rId45"/>
      <p:boldItalic r:id="rId46"/>
    </p:embeddedFont>
    <p:embeddedFont>
      <p:font typeface="IBM Plex Sans SemiBold"/>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296">
          <p15:clr>
            <a:srgbClr val="000000"/>
          </p15:clr>
        </p15:guide>
        <p15:guide id="2" pos="2304">
          <p15:clr>
            <a:srgbClr val="747775"/>
          </p15:clr>
        </p15:guide>
      </p15:sldGuideLst>
    </p:ext>
    <p:ext uri="GoogleSlidesCustomDataVersion2">
      <go:slidesCustomData xmlns:go="http://customooxmlschemas.google.com/" r:id="rId51" roundtripDataSignature="AMtx7mhc+FqB83oU3V7hiroDKU4mUju2/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8DCAA5A-138C-42CC-88E0-A0788E714A9F}">
  <a:tblStyle styleId="{48DCAA5A-138C-42CC-88E0-A0788E714A9F}"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A6685A74-D1E5-4CBB-80EF-328A29D7C632}"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296" orient="horz"/>
        <p:guide pos="230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42" Type="http://schemas.openxmlformats.org/officeDocument/2006/relationships/font" Target="fonts/Roboto-boldItalic.fntdata"/><Relationship Id="rId41" Type="http://schemas.openxmlformats.org/officeDocument/2006/relationships/font" Target="fonts/Roboto-italic.fntdata"/><Relationship Id="rId44" Type="http://schemas.openxmlformats.org/officeDocument/2006/relationships/font" Target="fonts/Montserrat-bold.fntdata"/><Relationship Id="rId43" Type="http://schemas.openxmlformats.org/officeDocument/2006/relationships/font" Target="fonts/Montserrat-regular.fntdata"/><Relationship Id="rId46" Type="http://schemas.openxmlformats.org/officeDocument/2006/relationships/font" Target="fonts/Montserrat-boldItalic.fntdata"/><Relationship Id="rId45"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IBMPlexSansSemiBold-bold.fntdata"/><Relationship Id="rId47" Type="http://schemas.openxmlformats.org/officeDocument/2006/relationships/font" Target="fonts/IBMPlexSansSemiBold-regular.fntdata"/><Relationship Id="rId49" Type="http://schemas.openxmlformats.org/officeDocument/2006/relationships/font" Target="fonts/IBMPlexSansSemi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font" Target="fonts/IBMPlexSans-regular.fntdata"/><Relationship Id="rId34" Type="http://schemas.openxmlformats.org/officeDocument/2006/relationships/slide" Target="slides/slide28.xml"/><Relationship Id="rId37" Type="http://schemas.openxmlformats.org/officeDocument/2006/relationships/font" Target="fonts/IBMPlexSans-italic.fntdata"/><Relationship Id="rId36" Type="http://schemas.openxmlformats.org/officeDocument/2006/relationships/font" Target="fonts/IBMPlexSans-bold.fntdata"/><Relationship Id="rId39" Type="http://schemas.openxmlformats.org/officeDocument/2006/relationships/font" Target="fonts/Roboto-regular.fntdata"/><Relationship Id="rId38" Type="http://schemas.openxmlformats.org/officeDocument/2006/relationships/font" Target="fonts/IBMPlexSans-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customschemas.google.com/relationships/presentationmetadata" Target="metadata"/><Relationship Id="rId50" Type="http://schemas.openxmlformats.org/officeDocument/2006/relationships/font" Target="fonts/IBMPlexSansSemiBold-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6fda8339b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 name="Google Shape;85;g26fda8339b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6fda8339b6_1_94:notes"/>
          <p:cNvSpPr/>
          <p:nvPr>
            <p:ph idx="2" type="sldImg"/>
          </p:nvPr>
        </p:nvSpPr>
        <p:spPr>
          <a:xfrm>
            <a:off x="383681" y="685800"/>
            <a:ext cx="6091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g26fda8339b6_1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6fda8339b6_1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Fasilitator mengingatkan ulang kesepakatan bersama yang telah didiskusikan sejak pertemuan pertama</a:t>
            </a:r>
            <a:endParaRPr/>
          </a:p>
        </p:txBody>
      </p:sp>
      <p:sp>
        <p:nvSpPr>
          <p:cNvPr id="104" name="Google Shape;104;g26fda8339b6_1_1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6fda8339b6_1_2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Tunjukkan tujuan dari modul 1.6 ini</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Bahas sedikit capaian pembelajaran khusus modul terkait rancangan pembelajaran </a:t>
            </a:r>
            <a:endParaRPr/>
          </a:p>
        </p:txBody>
      </p:sp>
      <p:sp>
        <p:nvSpPr>
          <p:cNvPr id="146" name="Google Shape;146;g26fda8339b6_1_2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f1323b914e_2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g2f1323b914e_2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6fda8339b6_1_3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g26fda8339b6_1_367: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6fda8339b6_1_4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g26fda8339b6_1_451: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6fda8339b6_1_4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fasilitator menginstruksikan peserta menjawab pada kolom chat terkait 3 komponen utama dalam merencanakan pembelajaran</a:t>
            </a:r>
            <a:endParaRPr/>
          </a:p>
        </p:txBody>
      </p:sp>
      <p:sp>
        <p:nvSpPr>
          <p:cNvPr id="184" name="Google Shape;184;g26fda8339b6_1_463: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6fda8339b6_1_4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g26fda8339b6_1_478: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6fda8339b6_1_4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g26fda8339b6_1_490: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6fda8339b6_1_5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g26fda8339b6_1_523: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6fda8339b6_1_5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1" name="Google Shape;241;g26fda8339b6_1_5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6fda8339b6_1_6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g26fda8339b6_1_6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6fda8339b6_1_6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AutoNum type="arabicPeriod"/>
            </a:pPr>
            <a:r>
              <a:rPr lang="en-US"/>
              <a:t>membuat tujuan pembelajaran yang bersifat spesifik menggunakan rumus ABCD dalam merumuskan tujuan pembelajaran agar memudahkan kita menetapkan asesmen yang akan digunakan dalam proses pembelajaran</a:t>
            </a:r>
            <a:endParaRPr/>
          </a:p>
          <a:p>
            <a:pPr indent="-298450" lvl="0" marL="457200" rtl="0" algn="l">
              <a:lnSpc>
                <a:spcPct val="100000"/>
              </a:lnSpc>
              <a:spcBef>
                <a:spcPts val="0"/>
              </a:spcBef>
              <a:spcAft>
                <a:spcPts val="0"/>
              </a:spcAft>
              <a:buSzPts val="1100"/>
              <a:buAutoNum type="arabicPeriod"/>
            </a:pPr>
            <a:r>
              <a:rPr lang="en-US"/>
              <a:t>Setelah fasilitator menjelaskan apa itu tujuan pembelajaran, fasilitator mengajak peserta berlatih bersama menggunakan contoh tujuan pembelajaran yang ada di sebelah kanan slide</a:t>
            </a:r>
            <a:endParaRPr/>
          </a:p>
        </p:txBody>
      </p:sp>
      <p:sp>
        <p:nvSpPr>
          <p:cNvPr id="255" name="Google Shape;255;g26fda8339b6_1_632: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6fda8339b6_1_7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just">
              <a:lnSpc>
                <a:spcPct val="100000"/>
              </a:lnSpc>
              <a:spcBef>
                <a:spcPts val="1200"/>
              </a:spcBef>
              <a:spcAft>
                <a:spcPts val="0"/>
              </a:spcAft>
              <a:buClr>
                <a:schemeClr val="dk1"/>
              </a:buClr>
              <a:buSzPts val="1200"/>
              <a:buFont typeface="Cambria"/>
              <a:buAutoNum type="arabicPeriod"/>
            </a:pPr>
            <a:r>
              <a:rPr lang="en-US" sz="1200">
                <a:solidFill>
                  <a:schemeClr val="dk1"/>
                </a:solidFill>
                <a:latin typeface="Cambria"/>
                <a:ea typeface="Cambria"/>
                <a:cs typeface="Cambria"/>
                <a:sym typeface="Cambria"/>
              </a:rPr>
              <a:t>dalam menetapkan asesmen pembelajaran yang tepat akan mempermudah perumusan aktivitas pembelajaran untuk ketercapaian tujuan pembelajaran</a:t>
            </a:r>
            <a:endParaRPr sz="1200">
              <a:solidFill>
                <a:schemeClr val="dk1"/>
              </a:solidFill>
              <a:latin typeface="Cambria"/>
              <a:ea typeface="Cambria"/>
              <a:cs typeface="Cambria"/>
              <a:sym typeface="Cambria"/>
            </a:endParaRPr>
          </a:p>
          <a:p>
            <a:pPr indent="-304800" lvl="0" marL="457200" rtl="0" algn="just">
              <a:lnSpc>
                <a:spcPct val="100000"/>
              </a:lnSpc>
              <a:spcBef>
                <a:spcPts val="0"/>
              </a:spcBef>
              <a:spcAft>
                <a:spcPts val="0"/>
              </a:spcAft>
              <a:buClr>
                <a:schemeClr val="dk1"/>
              </a:buClr>
              <a:buSzPts val="1200"/>
              <a:buFont typeface="Cambria"/>
              <a:buAutoNum type="arabicPeriod"/>
            </a:pPr>
            <a:r>
              <a:rPr lang="en-US" sz="1200">
                <a:solidFill>
                  <a:schemeClr val="dk1"/>
                </a:solidFill>
                <a:latin typeface="Cambria"/>
                <a:ea typeface="Cambria"/>
                <a:cs typeface="Cambria"/>
                <a:sym typeface="Cambria"/>
              </a:rPr>
              <a:t>Setelah membahas terkait asesmen pembelajaran, fasilitator mengajak peserta untuk mencoba langkahnya pada bagian kanan slide dengan bertanya “Menurut Bapak/Ibu asesmen yang bisa kita lakukan untuk tujuan pembelajaran tersebut?”</a:t>
            </a:r>
            <a:endParaRPr sz="1200">
              <a:solidFill>
                <a:schemeClr val="dk1"/>
              </a:solidFill>
              <a:latin typeface="Cambria"/>
              <a:ea typeface="Cambria"/>
              <a:cs typeface="Cambria"/>
              <a:sym typeface="Cambria"/>
            </a:endParaRPr>
          </a:p>
          <a:p>
            <a:pPr indent="-304800" lvl="0" marL="457200" rtl="0" algn="just">
              <a:lnSpc>
                <a:spcPct val="100000"/>
              </a:lnSpc>
              <a:spcBef>
                <a:spcPts val="0"/>
              </a:spcBef>
              <a:spcAft>
                <a:spcPts val="0"/>
              </a:spcAft>
              <a:buClr>
                <a:schemeClr val="dk1"/>
              </a:buClr>
              <a:buSzPts val="1200"/>
              <a:buFont typeface="Cambria"/>
              <a:buAutoNum type="arabicPeriod"/>
            </a:pPr>
            <a:r>
              <a:rPr lang="en-US" sz="1200">
                <a:solidFill>
                  <a:schemeClr val="dk1"/>
                </a:solidFill>
                <a:latin typeface="Cambria"/>
                <a:ea typeface="Cambria"/>
                <a:cs typeface="Cambria"/>
                <a:sym typeface="Cambria"/>
              </a:rPr>
              <a:t>Fasilitator juga dapat mengajak diskusi peserta apakah asesmen dengan pertanyaan dan jawabn pilihan ganda cocok dengan asesmen tersebut?</a:t>
            </a:r>
            <a:endParaRPr sz="1200">
              <a:solidFill>
                <a:schemeClr val="dk1"/>
              </a:solidFill>
              <a:latin typeface="Cambria"/>
              <a:ea typeface="Cambria"/>
              <a:cs typeface="Cambria"/>
              <a:sym typeface="Cambria"/>
            </a:endParaRPr>
          </a:p>
          <a:p>
            <a:pPr indent="-304800" lvl="0" marL="457200" rtl="0" algn="just">
              <a:lnSpc>
                <a:spcPct val="100000"/>
              </a:lnSpc>
              <a:spcBef>
                <a:spcPts val="0"/>
              </a:spcBef>
              <a:spcAft>
                <a:spcPts val="0"/>
              </a:spcAft>
              <a:buClr>
                <a:schemeClr val="dk1"/>
              </a:buClr>
              <a:buSzPts val="1200"/>
              <a:buFont typeface="Cambria"/>
              <a:buAutoNum type="arabicPeriod"/>
            </a:pPr>
            <a:r>
              <a:rPr lang="en-US" sz="1200">
                <a:solidFill>
                  <a:schemeClr val="dk1"/>
                </a:solidFill>
                <a:latin typeface="Cambria"/>
                <a:ea typeface="Cambria"/>
                <a:cs typeface="Cambria"/>
                <a:sym typeface="Cambria"/>
              </a:rPr>
              <a:t>Atau lebih cocok adalah asesmen dengan menggunakan rubrik untuk menilai performa rangkaian gerakan senam irama?</a:t>
            </a:r>
            <a:endParaRPr/>
          </a:p>
        </p:txBody>
      </p:sp>
      <p:sp>
        <p:nvSpPr>
          <p:cNvPr id="272" name="Google Shape;272;g26fda8339b6_1_791: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6fda8339b6_1_8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perumusan aktivitas pemebelajaran akan mempermudah instrumen asesmen yang di gunakan untuk ketercapaian tujuan pembelajaran </a:t>
            </a:r>
            <a:endParaRPr>
              <a:solidFill>
                <a:schemeClr val="dk1"/>
              </a:solidFill>
            </a:endParaRPr>
          </a:p>
          <a:p>
            <a:pPr indent="-298450" lvl="0" marL="457200" rtl="0" algn="just">
              <a:lnSpc>
                <a:spcPct val="100000"/>
              </a:lnSpc>
              <a:spcBef>
                <a:spcPts val="0"/>
              </a:spcBef>
              <a:spcAft>
                <a:spcPts val="0"/>
              </a:spcAft>
              <a:buClr>
                <a:schemeClr val="dk1"/>
              </a:buClr>
              <a:buSzPts val="1100"/>
              <a:buAutoNum type="arabicPeriod"/>
            </a:pPr>
            <a:r>
              <a:rPr lang="en-US" sz="1200">
                <a:solidFill>
                  <a:schemeClr val="dk1"/>
                </a:solidFill>
                <a:latin typeface="Cambria"/>
                <a:ea typeface="Cambria"/>
                <a:cs typeface="Cambria"/>
                <a:sym typeface="Cambria"/>
              </a:rPr>
              <a:t>→ Setelah membahas terkait asesmen pembelajaran, fasilitator mengajak peserta untuk mencoba langkahnya pada bagian kanan slide dengan bertanya “Aktivitas apa yang dapat mencapai Tujuan yang dinilai dengan asesmen Pembelajaran di atas? dan sesuai dengan kebutuhan satuan pendidikan Bapak/Ibu?”</a:t>
            </a:r>
            <a:endParaRPr sz="1200">
              <a:solidFill>
                <a:schemeClr val="dk1"/>
              </a:solidFill>
              <a:latin typeface="Cambria"/>
              <a:ea typeface="Cambria"/>
              <a:cs typeface="Cambria"/>
              <a:sym typeface="Cambria"/>
            </a:endParaRPr>
          </a:p>
          <a:p>
            <a:pPr indent="-298450" lvl="0" marL="457200" rtl="0" algn="just">
              <a:lnSpc>
                <a:spcPct val="100000"/>
              </a:lnSpc>
              <a:spcBef>
                <a:spcPts val="0"/>
              </a:spcBef>
              <a:spcAft>
                <a:spcPts val="0"/>
              </a:spcAft>
              <a:buClr>
                <a:schemeClr val="dk1"/>
              </a:buClr>
              <a:buSzPts val="1100"/>
              <a:buAutoNum type="arabicPeriod"/>
            </a:pPr>
            <a:r>
              <a:rPr lang="en-US" sz="1200">
                <a:solidFill>
                  <a:schemeClr val="dk1"/>
                </a:solidFill>
                <a:latin typeface="Cambria"/>
                <a:ea typeface="Cambria"/>
                <a:cs typeface="Cambria"/>
                <a:sym typeface="Cambria"/>
              </a:rPr>
              <a:t>Fasilitator dapat mengelaborasikan bersama dengan peserta.</a:t>
            </a:r>
            <a:endParaRPr sz="1200">
              <a:solidFill>
                <a:schemeClr val="dk1"/>
              </a:solidFill>
              <a:latin typeface="Cambria"/>
              <a:ea typeface="Cambria"/>
              <a:cs typeface="Cambria"/>
              <a:sym typeface="Cambria"/>
            </a:endParaRPr>
          </a:p>
        </p:txBody>
      </p:sp>
      <p:sp>
        <p:nvSpPr>
          <p:cNvPr id="293" name="Google Shape;293;g26fda8339b6_1_816: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6fda8339b6_1_8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Fasil menjelaskan secara singkat tiga tahapan backward design yang ditekankan pada point 3 agar RPP yang disusun adalah RPP berdiferensiasi </a:t>
            </a:r>
            <a:endParaRPr>
              <a:solidFill>
                <a:schemeClr val="dk1"/>
              </a:solidFill>
            </a:endParaRPr>
          </a:p>
          <a:p>
            <a:pPr indent="-304800" lvl="0" marL="457200" rtl="0" algn="l">
              <a:lnSpc>
                <a:spcPct val="100000"/>
              </a:lnSpc>
              <a:spcBef>
                <a:spcPts val="0"/>
              </a:spcBef>
              <a:spcAft>
                <a:spcPts val="0"/>
              </a:spcAft>
              <a:buClr>
                <a:schemeClr val="dk1"/>
              </a:buClr>
              <a:buSzPts val="1200"/>
              <a:buFont typeface="Cambria"/>
              <a:buAutoNum type="arabicPeriod"/>
            </a:pPr>
            <a:r>
              <a:rPr lang="en-US" sz="1200">
                <a:solidFill>
                  <a:schemeClr val="dk1"/>
                </a:solidFill>
                <a:latin typeface="Cambria"/>
                <a:ea typeface="Cambria"/>
                <a:cs typeface="Cambria"/>
                <a:sym typeface="Cambria"/>
              </a:rPr>
              <a:t>Menentukan Tujuan Pembelajaran: Tujuan pembelajaran harus sesuai dengan Capaian Pembelajaran yang berlaku (kurikulum yang diterapkan di satuan pendidikan Ibu/Bapak).</a:t>
            </a:r>
            <a:endParaRPr sz="1200">
              <a:solidFill>
                <a:schemeClr val="dk1"/>
              </a:solidFill>
              <a:latin typeface="Cambria"/>
              <a:ea typeface="Cambria"/>
              <a:cs typeface="Cambria"/>
              <a:sym typeface="Cambria"/>
            </a:endParaRPr>
          </a:p>
          <a:p>
            <a:pPr indent="-304800" lvl="0" marL="457200" rtl="0" algn="l">
              <a:lnSpc>
                <a:spcPct val="100000"/>
              </a:lnSpc>
              <a:spcBef>
                <a:spcPts val="0"/>
              </a:spcBef>
              <a:spcAft>
                <a:spcPts val="0"/>
              </a:spcAft>
              <a:buClr>
                <a:schemeClr val="dk1"/>
              </a:buClr>
              <a:buSzPts val="1200"/>
              <a:buFont typeface="Cambria"/>
              <a:buAutoNum type="arabicPeriod"/>
            </a:pPr>
            <a:r>
              <a:rPr lang="en-US" sz="1200">
                <a:solidFill>
                  <a:schemeClr val="dk1"/>
                </a:solidFill>
                <a:latin typeface="Cambria"/>
                <a:ea typeface="Cambria"/>
                <a:cs typeface="Cambria"/>
                <a:sym typeface="Cambria"/>
              </a:rPr>
              <a:t>Menentukan Asesmen Pembelajaran: Asesmen dapat bersifat formatif maupun sumatif sedangkan instrumen asesmen dapat berupa tes tulis, observasi langsung, portofolio, atau penilaian kinerja dalam aktivitas jasmani.</a:t>
            </a:r>
            <a:endParaRPr sz="1200">
              <a:solidFill>
                <a:schemeClr val="dk1"/>
              </a:solidFill>
              <a:latin typeface="Cambria"/>
              <a:ea typeface="Cambria"/>
              <a:cs typeface="Cambria"/>
              <a:sym typeface="Cambria"/>
            </a:endParaRPr>
          </a:p>
          <a:p>
            <a:pPr indent="-304800" lvl="0" marL="457200" rtl="0" algn="l">
              <a:lnSpc>
                <a:spcPct val="100000"/>
              </a:lnSpc>
              <a:spcBef>
                <a:spcPts val="0"/>
              </a:spcBef>
              <a:spcAft>
                <a:spcPts val="0"/>
              </a:spcAft>
              <a:buClr>
                <a:schemeClr val="dk1"/>
              </a:buClr>
              <a:buSzPts val="1200"/>
              <a:buFont typeface="Cambria"/>
              <a:buAutoNum type="arabicPeriod"/>
            </a:pPr>
            <a:r>
              <a:rPr lang="en-US" sz="1200">
                <a:solidFill>
                  <a:schemeClr val="dk1"/>
                </a:solidFill>
                <a:latin typeface="Cambria"/>
                <a:ea typeface="Cambria"/>
                <a:cs typeface="Cambria"/>
                <a:sym typeface="Cambria"/>
              </a:rPr>
              <a:t>Merancang Konten Pembelajaran: konten pembelajaran ini harus menyenangkan, </a:t>
            </a:r>
            <a:r>
              <a:rPr i="1" lang="en-US" sz="1200">
                <a:solidFill>
                  <a:schemeClr val="dk1"/>
                </a:solidFill>
                <a:latin typeface="Cambria"/>
                <a:ea typeface="Cambria"/>
                <a:cs typeface="Cambria"/>
                <a:sym typeface="Cambria"/>
              </a:rPr>
              <a:t>engaging,</a:t>
            </a:r>
            <a:r>
              <a:rPr lang="en-US" sz="1200">
                <a:solidFill>
                  <a:schemeClr val="dk1"/>
                </a:solidFill>
                <a:latin typeface="Cambria"/>
                <a:ea typeface="Cambria"/>
                <a:cs typeface="Cambria"/>
                <a:sym typeface="Cambria"/>
              </a:rPr>
              <a:t> sesuai dengan perkembangan anak (</a:t>
            </a:r>
            <a:r>
              <a:rPr i="1" lang="en-US" sz="1200">
                <a:solidFill>
                  <a:schemeClr val="dk1"/>
                </a:solidFill>
                <a:latin typeface="Cambria"/>
                <a:ea typeface="Cambria"/>
                <a:cs typeface="Cambria"/>
                <a:sym typeface="Cambria"/>
              </a:rPr>
              <a:t>developmentally appropriate</a:t>
            </a:r>
            <a:r>
              <a:rPr lang="en-US" sz="1200">
                <a:solidFill>
                  <a:schemeClr val="dk1"/>
                </a:solidFill>
                <a:latin typeface="Cambria"/>
                <a:ea typeface="Cambria"/>
                <a:cs typeface="Cambria"/>
                <a:sym typeface="Cambria"/>
              </a:rPr>
              <a:t>), dan tentu saja selaras (</a:t>
            </a:r>
            <a:r>
              <a:rPr i="1" lang="en-US" sz="1200">
                <a:solidFill>
                  <a:schemeClr val="dk1"/>
                </a:solidFill>
                <a:latin typeface="Cambria"/>
                <a:ea typeface="Cambria"/>
                <a:cs typeface="Cambria"/>
                <a:sym typeface="Cambria"/>
              </a:rPr>
              <a:t>alignment</a:t>
            </a:r>
            <a:r>
              <a:rPr lang="en-US" sz="1200">
                <a:solidFill>
                  <a:schemeClr val="dk1"/>
                </a:solidFill>
                <a:latin typeface="Cambria"/>
                <a:ea typeface="Cambria"/>
                <a:cs typeface="Cambria"/>
                <a:sym typeface="Cambria"/>
              </a:rPr>
              <a:t>) dengan penilaian yang sudah ditetapkan. </a:t>
            </a:r>
            <a:endParaRPr>
              <a:solidFill>
                <a:schemeClr val="dk1"/>
              </a:solidFill>
            </a:endParaRPr>
          </a:p>
        </p:txBody>
      </p:sp>
      <p:sp>
        <p:nvSpPr>
          <p:cNvPr id="310" name="Google Shape;310;g26fda8339b6_1_8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6fda8339b6_1_8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l">
              <a:lnSpc>
                <a:spcPct val="100000"/>
              </a:lnSpc>
              <a:spcBef>
                <a:spcPts val="0"/>
              </a:spcBef>
              <a:spcAft>
                <a:spcPts val="0"/>
              </a:spcAft>
              <a:buClr>
                <a:schemeClr val="dk1"/>
              </a:buClr>
              <a:buSzPts val="1200"/>
              <a:buFont typeface="Cambria"/>
              <a:buAutoNum type="arabicPeriod"/>
            </a:pPr>
            <a:r>
              <a:t/>
            </a:r>
            <a:endParaRPr/>
          </a:p>
        </p:txBody>
      </p:sp>
      <p:sp>
        <p:nvSpPr>
          <p:cNvPr id="323" name="Google Shape;323;g26fda8339b6_1_864: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6fda8339b6_1_8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100"/>
              <a:buNone/>
            </a:pPr>
            <a:r>
              <a:t/>
            </a:r>
            <a:endParaRPr/>
          </a:p>
        </p:txBody>
      </p:sp>
      <p:sp>
        <p:nvSpPr>
          <p:cNvPr id="331" name="Google Shape;331;g26fda8339b6_1_873: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6fda8339b6_1_8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9" name="Google Shape;339;g26fda8339b6_1_8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6fda8339b6_1_9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6" name="Google Shape;346;g26fda8339b6_1_9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6fda8339b6_1_10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Fasilitator meminta peserta menandai di RPP masing-masing jika terdapat </a:t>
            </a:r>
            <a:r>
              <a:rPr b="1" lang="en-US">
                <a:solidFill>
                  <a:schemeClr val="dk1"/>
                </a:solidFill>
              </a:rPr>
              <a:t>tahapan identifikasi capaian pembelajaran atau tujuan pembelajaran</a:t>
            </a:r>
            <a:r>
              <a:rPr lang="en-US">
                <a:solidFill>
                  <a:schemeClr val="dk1"/>
                </a:solidFill>
              </a:rPr>
              <a:t> di dalam perencanaan pembelajaran </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startAt="2"/>
            </a:pPr>
            <a:r>
              <a:rPr lang="en-US">
                <a:solidFill>
                  <a:schemeClr val="dk1"/>
                </a:solidFill>
              </a:rPr>
              <a:t>Ingatkan pada peserta bahwa analisis ini semata-mata untuk menyesuaikan dengan backward design dan tidak untuk menelaah cara pembuatan modul ajar yang benar sesuai Kurikulum Merdeka dan bukan juga untuk menelaah cara pembuatan RPP yang tepat sesuai Kurikulum 2013</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startAt="3"/>
            </a:pPr>
            <a:r>
              <a:rPr lang="en-US">
                <a:solidFill>
                  <a:schemeClr val="dk1"/>
                </a:solidFill>
              </a:rPr>
              <a:t>Yang dicek adalah keberadaan</a:t>
            </a:r>
            <a:r>
              <a:rPr b="1" lang="en-US">
                <a:solidFill>
                  <a:schemeClr val="dk1"/>
                </a:solidFill>
              </a:rPr>
              <a:t> tujuan pembelajaran</a:t>
            </a:r>
            <a:r>
              <a:rPr lang="en-US">
                <a:solidFill>
                  <a:schemeClr val="dk1"/>
                </a:solidFill>
              </a:rPr>
              <a:t>, apakah </a:t>
            </a:r>
            <a:r>
              <a:rPr b="1" lang="en-US">
                <a:solidFill>
                  <a:schemeClr val="dk1"/>
                </a:solidFill>
              </a:rPr>
              <a:t>berada di awal</a:t>
            </a:r>
            <a:r>
              <a:rPr lang="en-US">
                <a:solidFill>
                  <a:schemeClr val="dk1"/>
                </a:solidFill>
              </a:rPr>
              <a:t> RPP/modul ajar dan apakah telah menerapkan A-B-C-D sesuai </a:t>
            </a:r>
            <a:r>
              <a:rPr b="1" lang="en-US">
                <a:solidFill>
                  <a:schemeClr val="dk1"/>
                </a:solidFill>
              </a:rPr>
              <a:t>backward design</a:t>
            </a:r>
            <a:endParaRPr/>
          </a:p>
        </p:txBody>
      </p:sp>
      <p:sp>
        <p:nvSpPr>
          <p:cNvPr id="355" name="Google Shape;355;g26fda8339b6_1_10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6fda8339b6_1_1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Fasilitator memandu peserta untuk merumuskan tujuan pembelajaran yang tepat berdasarkan tahapan backward design.</a:t>
            </a:r>
            <a:endParaRPr>
              <a:solidFill>
                <a:schemeClr val="dk1"/>
              </a:solidFill>
            </a:endParaRPr>
          </a:p>
          <a:p>
            <a:pPr indent="0" lvl="0" marL="457200" rtl="0" algn="l">
              <a:lnSpc>
                <a:spcPct val="100000"/>
              </a:lnSpc>
              <a:spcBef>
                <a:spcPts val="0"/>
              </a:spcBef>
              <a:spcAft>
                <a:spcPts val="0"/>
              </a:spcAft>
              <a:buSzPts val="1100"/>
              <a:buNone/>
            </a:pPr>
            <a:r>
              <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Pastikan peserta menerapkan keberadaan :</a:t>
            </a:r>
            <a:endParaRPr>
              <a:solidFill>
                <a:schemeClr val="dk1"/>
              </a:solidFill>
            </a:endParaRPr>
          </a:p>
          <a:p>
            <a:pPr indent="-298450" lvl="0" marL="914400" rtl="0" algn="l">
              <a:lnSpc>
                <a:spcPct val="100000"/>
              </a:lnSpc>
              <a:spcBef>
                <a:spcPts val="0"/>
              </a:spcBef>
              <a:spcAft>
                <a:spcPts val="0"/>
              </a:spcAft>
              <a:buClr>
                <a:schemeClr val="dk1"/>
              </a:buClr>
              <a:buSzPts val="1100"/>
              <a:buChar char="-"/>
            </a:pPr>
            <a:r>
              <a:rPr b="1" lang="en-US">
                <a:solidFill>
                  <a:schemeClr val="dk1"/>
                </a:solidFill>
              </a:rPr>
              <a:t>Audience </a:t>
            </a:r>
            <a:endParaRPr b="1">
              <a:solidFill>
                <a:schemeClr val="dk1"/>
              </a:solidFill>
            </a:endParaRPr>
          </a:p>
          <a:p>
            <a:pPr indent="0" lvl="0" marL="914400" rtl="0" algn="l">
              <a:lnSpc>
                <a:spcPct val="100000"/>
              </a:lnSpc>
              <a:spcBef>
                <a:spcPts val="0"/>
              </a:spcBef>
              <a:spcAft>
                <a:spcPts val="0"/>
              </a:spcAft>
              <a:buSzPts val="1100"/>
              <a:buNone/>
            </a:pPr>
            <a:r>
              <a:rPr lang="en-US" sz="1200">
                <a:solidFill>
                  <a:schemeClr val="dk1"/>
                </a:solidFill>
                <a:latin typeface="Cambria"/>
                <a:ea typeface="Cambria"/>
                <a:cs typeface="Cambria"/>
                <a:sym typeface="Cambria"/>
              </a:rPr>
              <a:t>Dalam hal ini adalah  peserta didik. Unsur ini akan mengawali rumusan tujuan pembelajaran secara standar, yakni “ peserta didik mampu…” atau “Peserta didik dapat…”.</a:t>
            </a:r>
            <a:endParaRPr>
              <a:solidFill>
                <a:schemeClr val="dk1"/>
              </a:solidFill>
            </a:endParaRPr>
          </a:p>
          <a:p>
            <a:pPr indent="-298450" lvl="0" marL="914400" rtl="0" algn="l">
              <a:lnSpc>
                <a:spcPct val="100000"/>
              </a:lnSpc>
              <a:spcBef>
                <a:spcPts val="0"/>
              </a:spcBef>
              <a:spcAft>
                <a:spcPts val="0"/>
              </a:spcAft>
              <a:buClr>
                <a:schemeClr val="dk1"/>
              </a:buClr>
              <a:buSzPts val="1100"/>
              <a:buChar char="-"/>
            </a:pPr>
            <a:r>
              <a:rPr b="1" lang="en-US">
                <a:solidFill>
                  <a:schemeClr val="dk1"/>
                </a:solidFill>
              </a:rPr>
              <a:t>Behavior</a:t>
            </a:r>
            <a:endParaRPr b="1">
              <a:solidFill>
                <a:schemeClr val="dk1"/>
              </a:solidFill>
            </a:endParaRPr>
          </a:p>
          <a:p>
            <a:pPr indent="0" lvl="0" marL="0" rtl="0" algn="l">
              <a:lnSpc>
                <a:spcPct val="100000"/>
              </a:lnSpc>
              <a:spcBef>
                <a:spcPts val="0"/>
              </a:spcBef>
              <a:spcAft>
                <a:spcPts val="0"/>
              </a:spcAft>
              <a:buSzPts val="1100"/>
              <a:buNone/>
            </a:pPr>
            <a:r>
              <a:rPr lang="en-US">
                <a:solidFill>
                  <a:schemeClr val="dk1"/>
                </a:solidFill>
              </a:rPr>
              <a:t>		</a:t>
            </a:r>
            <a:r>
              <a:rPr lang="en-US" sz="1200">
                <a:solidFill>
                  <a:schemeClr val="dk1"/>
                </a:solidFill>
                <a:latin typeface="Cambria"/>
                <a:ea typeface="Cambria"/>
                <a:cs typeface="Cambria"/>
                <a:sym typeface="Cambria"/>
              </a:rPr>
              <a:t>Perilaku yang diharapkan dari  peserta didik, misalnya: memukul, menendang, menggiring, mengumpan, menahan serangan.</a:t>
            </a:r>
            <a:endParaRPr>
              <a:solidFill>
                <a:schemeClr val="dk1"/>
              </a:solidFill>
            </a:endParaRPr>
          </a:p>
          <a:p>
            <a:pPr indent="-298450" lvl="0" marL="914400" rtl="0" algn="l">
              <a:lnSpc>
                <a:spcPct val="100000"/>
              </a:lnSpc>
              <a:spcBef>
                <a:spcPts val="0"/>
              </a:spcBef>
              <a:spcAft>
                <a:spcPts val="0"/>
              </a:spcAft>
              <a:buClr>
                <a:schemeClr val="dk1"/>
              </a:buClr>
              <a:buSzPts val="1100"/>
              <a:buChar char="-"/>
            </a:pPr>
            <a:r>
              <a:rPr b="1" lang="en-US">
                <a:solidFill>
                  <a:schemeClr val="dk1"/>
                </a:solidFill>
              </a:rPr>
              <a:t>Condition</a:t>
            </a:r>
            <a:endParaRPr b="1">
              <a:solidFill>
                <a:schemeClr val="dk1"/>
              </a:solidFill>
            </a:endParaRPr>
          </a:p>
          <a:p>
            <a:pPr indent="0" lvl="0" marL="914400" rtl="0" algn="l">
              <a:lnSpc>
                <a:spcPct val="100000"/>
              </a:lnSpc>
              <a:spcBef>
                <a:spcPts val="0"/>
              </a:spcBef>
              <a:spcAft>
                <a:spcPts val="0"/>
              </a:spcAft>
              <a:buSzPts val="1100"/>
              <a:buNone/>
            </a:pPr>
            <a:r>
              <a:rPr lang="en-US" sz="1200">
                <a:solidFill>
                  <a:schemeClr val="dk1"/>
                </a:solidFill>
                <a:latin typeface="Cambria"/>
                <a:ea typeface="Cambria"/>
                <a:cs typeface="Cambria"/>
                <a:sym typeface="Cambria"/>
              </a:rPr>
              <a:t>Situasi di mana perilaku tersebut ditunjukkan, misalnya: secara berpasangan, dalam kelompok, dalam permainan yang disederhanakan.</a:t>
            </a:r>
            <a:endParaRPr>
              <a:solidFill>
                <a:schemeClr val="dk1"/>
              </a:solidFill>
            </a:endParaRPr>
          </a:p>
          <a:p>
            <a:pPr indent="-298450" lvl="0" marL="914400" rtl="0" algn="l">
              <a:lnSpc>
                <a:spcPct val="100000"/>
              </a:lnSpc>
              <a:spcBef>
                <a:spcPts val="0"/>
              </a:spcBef>
              <a:spcAft>
                <a:spcPts val="0"/>
              </a:spcAft>
              <a:buClr>
                <a:schemeClr val="dk1"/>
              </a:buClr>
              <a:buSzPts val="1100"/>
              <a:buChar char="-"/>
            </a:pPr>
            <a:r>
              <a:rPr b="1" lang="en-US">
                <a:solidFill>
                  <a:schemeClr val="dk1"/>
                </a:solidFill>
              </a:rPr>
              <a:t>Degree</a:t>
            </a:r>
            <a:endParaRPr b="1">
              <a:solidFill>
                <a:schemeClr val="dk1"/>
              </a:solidFill>
            </a:endParaRPr>
          </a:p>
          <a:p>
            <a:pPr indent="0" lvl="0" marL="914400" rtl="0" algn="just">
              <a:lnSpc>
                <a:spcPct val="150000"/>
              </a:lnSpc>
              <a:spcBef>
                <a:spcPts val="0"/>
              </a:spcBef>
              <a:spcAft>
                <a:spcPts val="0"/>
              </a:spcAft>
              <a:buSzPts val="1100"/>
              <a:buNone/>
            </a:pPr>
            <a:r>
              <a:rPr lang="en-US" sz="1200">
                <a:solidFill>
                  <a:schemeClr val="dk1"/>
                </a:solidFill>
                <a:latin typeface="Cambria"/>
                <a:ea typeface="Cambria"/>
                <a:cs typeface="Cambria"/>
                <a:sym typeface="Cambria"/>
              </a:rPr>
              <a:t>Kriteria yang harus dicapai atau level performa. Contohnya: 90 persen akurat, dari jarak 3 meter, selama 10 detik tanpa jatuh. Dalam beberapa kasus, kriteria disini terhubung dengan rancangan penilaian di mana guru akan merumuskannya berdasar instrumen penilaian yang ada.</a:t>
            </a:r>
            <a:endParaRPr>
              <a:solidFill>
                <a:schemeClr val="dk1"/>
              </a:solidFill>
            </a:endParaRPr>
          </a:p>
        </p:txBody>
      </p:sp>
      <p:sp>
        <p:nvSpPr>
          <p:cNvPr id="362" name="Google Shape;362;g26fda8339b6_1_11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6fda8339b6_1_11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Fasilitator meminta peserta menganalisis RPP peserta lain dalam kelompok dan menentukan apakah terdapat </a:t>
            </a:r>
            <a:r>
              <a:rPr b="1" i="1" lang="en-US">
                <a:solidFill>
                  <a:schemeClr val="dk1"/>
                </a:solidFill>
              </a:rPr>
              <a:t>tiga tahapan backward design</a:t>
            </a:r>
            <a:r>
              <a:rPr i="1" lang="en-US">
                <a:solidFill>
                  <a:schemeClr val="dk1"/>
                </a:solidFill>
              </a:rPr>
              <a:t> </a:t>
            </a:r>
            <a:r>
              <a:rPr lang="en-US">
                <a:solidFill>
                  <a:schemeClr val="dk1"/>
                </a:solidFill>
              </a:rPr>
              <a:t>di dalam RPP atau modul ajar yang di analisis dengan membuat tabel ceklis untuk memudahkan peserta</a:t>
            </a:r>
            <a:endParaRPr>
              <a:solidFill>
                <a:schemeClr val="dk1"/>
              </a:solidFill>
            </a:endParaRPr>
          </a:p>
          <a:p>
            <a:pPr indent="-304800" lvl="0" marL="457200" rtl="0" algn="just">
              <a:lnSpc>
                <a:spcPct val="115000"/>
              </a:lnSpc>
              <a:spcBef>
                <a:spcPts val="0"/>
              </a:spcBef>
              <a:spcAft>
                <a:spcPts val="0"/>
              </a:spcAft>
              <a:buClr>
                <a:schemeClr val="dk1"/>
              </a:buClr>
              <a:buSzPts val="1200"/>
              <a:buFont typeface="Cambria"/>
              <a:buAutoNum type="arabicPeriod"/>
            </a:pPr>
            <a:r>
              <a:rPr lang="en-US" sz="1200">
                <a:solidFill>
                  <a:schemeClr val="dk1"/>
                </a:solidFill>
                <a:latin typeface="Cambria"/>
                <a:ea typeface="Cambria"/>
                <a:cs typeface="Cambria"/>
                <a:sym typeface="Cambria"/>
              </a:rPr>
              <a:t>Fasilitator membagi peserta menjadi 5 kelompok (20”)</a:t>
            </a:r>
            <a:endParaRPr>
              <a:solidFill>
                <a:schemeClr val="dk1"/>
              </a:solidFill>
            </a:endParaRPr>
          </a:p>
        </p:txBody>
      </p:sp>
      <p:sp>
        <p:nvSpPr>
          <p:cNvPr id="373" name="Google Shape;373;g26fda8339b6_1_11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6fda8339b6_1_12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just">
              <a:lnSpc>
                <a:spcPct val="115000"/>
              </a:lnSpc>
              <a:spcBef>
                <a:spcPts val="0"/>
              </a:spcBef>
              <a:spcAft>
                <a:spcPts val="0"/>
              </a:spcAft>
              <a:buClr>
                <a:schemeClr val="dk1"/>
              </a:buClr>
              <a:buSzPts val="1200"/>
              <a:buFont typeface="Cambria"/>
              <a:buAutoNum type="arabicPeriod"/>
            </a:pPr>
            <a:r>
              <a:rPr lang="en-US">
                <a:solidFill>
                  <a:schemeClr val="dk1"/>
                </a:solidFill>
              </a:rPr>
              <a:t>Fasilitator meminta peserta menganalisis RPP peserta lain dalam kelompok dan menentukan apakah terdapat tiga tahapan backward design di dalam RPP atau modul ajar yang di analisis dengan membuat tabel ceklis untuk memudahkan peserta</a:t>
            </a:r>
            <a:endParaRPr>
              <a:solidFill>
                <a:schemeClr val="dk1"/>
              </a:solidFill>
            </a:endParaRPr>
          </a:p>
          <a:p>
            <a:pPr indent="-304800" lvl="0" marL="457200" rtl="0" algn="just">
              <a:lnSpc>
                <a:spcPct val="115000"/>
              </a:lnSpc>
              <a:spcBef>
                <a:spcPts val="0"/>
              </a:spcBef>
              <a:spcAft>
                <a:spcPts val="0"/>
              </a:spcAft>
              <a:buClr>
                <a:schemeClr val="dk1"/>
              </a:buClr>
              <a:buSzPts val="1200"/>
              <a:buFont typeface="Cambria"/>
              <a:buAutoNum type="arabicPeriod"/>
            </a:pPr>
            <a:r>
              <a:rPr lang="en-US">
                <a:solidFill>
                  <a:schemeClr val="dk1"/>
                </a:solidFill>
              </a:rPr>
              <a:t>Fasilitator membagi peserta menjadi 5 kelompok (20”)</a:t>
            </a:r>
            <a:endParaRPr>
              <a:solidFill>
                <a:schemeClr val="dk1"/>
              </a:solidFill>
            </a:endParaRPr>
          </a:p>
        </p:txBody>
      </p:sp>
      <p:sp>
        <p:nvSpPr>
          <p:cNvPr id="382" name="Google Shape;382;g26fda8339b6_1_12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6fda8339b6_1_12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1" name="Google Shape;391;g26fda8339b6_1_1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6fda8339b6_1_12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
        <p:nvSpPr>
          <p:cNvPr id="398" name="Google Shape;398;g26fda8339b6_1_12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6fe59bc9f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6" name="Google Shape;406;g26fe59bc9f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1"/>
          <p:cNvSpPr/>
          <p:nvPr>
            <p:ph idx="2" type="pic"/>
          </p:nvPr>
        </p:nvSpPr>
        <p:spPr>
          <a:xfrm>
            <a:off x="1792288" y="612775"/>
            <a:ext cx="5486400" cy="4114800"/>
          </a:xfrm>
          <a:prstGeom prst="rect">
            <a:avLst/>
          </a:prstGeom>
          <a:noFill/>
          <a:ln>
            <a:noFill/>
          </a:ln>
        </p:spPr>
      </p:sp>
      <p:sp>
        <p:nvSpPr>
          <p:cNvPr id="64" name="Google Shape;64;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80" name="Shape 80"/>
        <p:cNvGrpSpPr/>
        <p:nvPr/>
      </p:nvGrpSpPr>
      <p:grpSpPr>
        <a:xfrm>
          <a:off x="0" y="0"/>
          <a:ext cx="0" cy="0"/>
          <a:chOff x="0" y="0"/>
          <a:chExt cx="0" cy="0"/>
        </a:xfrm>
      </p:grpSpPr>
      <p:sp>
        <p:nvSpPr>
          <p:cNvPr id="81" name="Google Shape;81;g27578c7dde5_0_319"/>
          <p:cNvSpPr txBox="1"/>
          <p:nvPr>
            <p:ph type="title"/>
          </p:nvPr>
        </p:nvSpPr>
        <p:spPr>
          <a:xfrm>
            <a:off x="553700" y="3823733"/>
            <a:ext cx="15135900" cy="1496400"/>
          </a:xfrm>
          <a:prstGeom prst="rect">
            <a:avLst/>
          </a:prstGeom>
          <a:noFill/>
          <a:ln>
            <a:noFill/>
          </a:ln>
        </p:spPr>
        <p:txBody>
          <a:bodyPr anchorCtr="0" anchor="ctr" bIns="162450" lIns="162450" spcFirstLastPara="1" rIns="162450" wrap="square" tIns="162450">
            <a:normAutofit/>
          </a:bodyPr>
          <a:lstStyle>
            <a:lvl1pPr lvl="0" algn="ctr">
              <a:lnSpc>
                <a:spcPct val="100000"/>
              </a:lnSpc>
              <a:spcBef>
                <a:spcPts val="0"/>
              </a:spcBef>
              <a:spcAft>
                <a:spcPts val="0"/>
              </a:spcAft>
              <a:buSzPts val="6400"/>
              <a:buNone/>
              <a:defRPr sz="6400"/>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p:txBody>
      </p:sp>
      <p:sp>
        <p:nvSpPr>
          <p:cNvPr id="82" name="Google Shape;82;g27578c7dde5_0_319"/>
          <p:cNvSpPr txBox="1"/>
          <p:nvPr>
            <p:ph idx="12" type="sldNum"/>
          </p:nvPr>
        </p:nvSpPr>
        <p:spPr>
          <a:xfrm>
            <a:off x="15050380" y="8290164"/>
            <a:ext cx="974700" cy="699600"/>
          </a:xfrm>
          <a:prstGeom prst="rect">
            <a:avLst/>
          </a:prstGeom>
          <a:noFill/>
          <a:ln>
            <a:noFill/>
          </a:ln>
        </p:spPr>
        <p:txBody>
          <a:bodyPr anchorCtr="0" anchor="ctr" bIns="162450" lIns="162450" spcFirstLastPara="1" rIns="162450" wrap="square" tIns="162450">
            <a:norm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35.png"/><Relationship Id="rId6" Type="http://schemas.openxmlformats.org/officeDocument/2006/relationships/image" Target="../media/image21.jpg"/><Relationship Id="rId7"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35.png"/><Relationship Id="rId6"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3.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sp>
        <p:nvSpPr>
          <p:cNvPr id="87" name="Google Shape;87;g26fda8339b6_0_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88" name="Google Shape;88;g26fda8339b6_0_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89" name="Google Shape;89;g26fda8339b6_0_0"/>
          <p:cNvSpPr txBox="1"/>
          <p:nvPr/>
        </p:nvSpPr>
        <p:spPr>
          <a:xfrm>
            <a:off x="1215075" y="2033549"/>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90" name="Google Shape;90;g26fda8339b6_0_0"/>
          <p:cNvSpPr txBox="1"/>
          <p:nvPr/>
        </p:nvSpPr>
        <p:spPr>
          <a:xfrm>
            <a:off x="3608442" y="2398862"/>
            <a:ext cx="9026400" cy="1422000"/>
          </a:xfrm>
          <a:prstGeom prst="rect">
            <a:avLst/>
          </a:prstGeom>
          <a:solidFill>
            <a:srgbClr val="FFFFFF">
              <a:alpha val="61568"/>
            </a:srgbClr>
          </a:solidFill>
          <a:ln>
            <a:noFill/>
          </a:ln>
        </p:spPr>
        <p:txBody>
          <a:bodyPr anchorCtr="0" anchor="ctr" bIns="91425" lIns="91425" spcFirstLastPara="1" rIns="91425" wrap="square" tIns="91425">
            <a:noAutofit/>
          </a:bodyPr>
          <a:lstStyle/>
          <a:p>
            <a:pPr indent="0" lvl="0" marL="0" marR="0" rtl="0" algn="ctr">
              <a:lnSpc>
                <a:spcPct val="115000"/>
              </a:lnSpc>
              <a:spcBef>
                <a:spcPts val="1200"/>
              </a:spcBef>
              <a:spcAft>
                <a:spcPts val="0"/>
              </a:spcAft>
              <a:buClr>
                <a:srgbClr val="000000"/>
              </a:buClr>
              <a:buSzPts val="4667"/>
              <a:buFont typeface="Arial"/>
              <a:buNone/>
            </a:pPr>
            <a:r>
              <a:rPr b="1" i="0" lang="en-US" sz="4667" u="none" cap="none" strike="noStrike">
                <a:solidFill>
                  <a:srgbClr val="C00000"/>
                </a:solidFill>
                <a:highlight>
                  <a:srgbClr val="FFF2CC"/>
                </a:highlight>
                <a:latin typeface="Montserrat"/>
                <a:ea typeface="Montserrat"/>
                <a:cs typeface="Montserrat"/>
                <a:sym typeface="Montserrat"/>
              </a:rPr>
              <a:t>SALAM</a:t>
            </a:r>
            <a:r>
              <a:rPr b="1" i="0" lang="en-US" sz="4667" u="none" cap="none" strike="noStrike">
                <a:solidFill>
                  <a:srgbClr val="000000"/>
                </a:solidFill>
                <a:highlight>
                  <a:srgbClr val="FFF2CC"/>
                </a:highlight>
                <a:latin typeface="Montserrat"/>
                <a:ea typeface="Montserrat"/>
                <a:cs typeface="Montserrat"/>
                <a:sym typeface="Montserrat"/>
              </a:rPr>
              <a:t> &amp; BAHAGIA</a:t>
            </a:r>
            <a:endParaRPr b="1" i="0" sz="3200" u="none" cap="none" strike="noStrike">
              <a:solidFill>
                <a:srgbClr val="000000"/>
              </a:solidFill>
              <a:highlight>
                <a:srgbClr val="FFF2CC"/>
              </a:highlight>
              <a:latin typeface="Montserrat"/>
              <a:ea typeface="Montserrat"/>
              <a:cs typeface="Montserrat"/>
              <a:sym typeface="Montserrat"/>
            </a:endParaRPr>
          </a:p>
        </p:txBody>
      </p:sp>
      <p:sp>
        <p:nvSpPr>
          <p:cNvPr id="91" name="Google Shape;91;g26fda8339b6_0_0"/>
          <p:cNvSpPr txBox="1"/>
          <p:nvPr/>
        </p:nvSpPr>
        <p:spPr>
          <a:xfrm>
            <a:off x="2773650" y="3820850"/>
            <a:ext cx="10710900" cy="2748600"/>
          </a:xfrm>
          <a:prstGeom prst="rect">
            <a:avLst/>
          </a:prstGeom>
          <a:solidFill>
            <a:srgbClr val="FFFFFF">
              <a:alpha val="69411"/>
            </a:srgbClr>
          </a:solid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133"/>
              <a:buFont typeface="Arial"/>
              <a:buNone/>
            </a:pPr>
            <a:r>
              <a:rPr b="0" i="1" lang="en-US" sz="3600" u="none" cap="none" strike="noStrike">
                <a:solidFill>
                  <a:schemeClr val="dk1"/>
                </a:solidFill>
                <a:latin typeface="IBM Plex Sans"/>
                <a:ea typeface="IBM Plex Sans"/>
                <a:cs typeface="IBM Plex Sans"/>
                <a:sym typeface="IBM Plex Sans"/>
              </a:rPr>
              <a:t>Assalamualaikum warahmatullahi wabarakatuh</a:t>
            </a:r>
            <a:r>
              <a:rPr b="0" i="0" lang="en-US" sz="3600" u="none" cap="none" strike="noStrike">
                <a:solidFill>
                  <a:schemeClr val="dk1"/>
                </a:solidFill>
                <a:latin typeface="IBM Plex Sans"/>
                <a:ea typeface="IBM Plex Sans"/>
                <a:cs typeface="IBM Plex Sans"/>
                <a:sym typeface="IBM Plex Sans"/>
              </a:rPr>
              <a:t>,</a:t>
            </a:r>
            <a:endParaRPr b="0" i="0" sz="36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2133"/>
              <a:buFont typeface="Arial"/>
              <a:buNone/>
            </a:pPr>
            <a:r>
              <a:rPr b="0" i="0" lang="en-US" sz="3600" u="none" cap="none" strike="noStrike">
                <a:solidFill>
                  <a:schemeClr val="dk1"/>
                </a:solidFill>
                <a:latin typeface="IBM Plex Sans"/>
                <a:ea typeface="IBM Plex Sans"/>
                <a:cs typeface="IBM Plex Sans"/>
                <a:sym typeface="IBM Plex Sans"/>
              </a:rPr>
              <a:t>Shalom, Damai Sejahtera, Om Swastyastu,</a:t>
            </a:r>
            <a:endParaRPr b="0" i="0" sz="36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2133"/>
              <a:buFont typeface="Arial"/>
              <a:buNone/>
            </a:pPr>
            <a:r>
              <a:rPr b="0" i="0" lang="en-US" sz="3600" u="none" cap="none" strike="noStrike">
                <a:solidFill>
                  <a:schemeClr val="dk1"/>
                </a:solidFill>
                <a:latin typeface="IBM Plex Sans"/>
                <a:ea typeface="IBM Plex Sans"/>
                <a:cs typeface="IBM Plex Sans"/>
                <a:sym typeface="IBM Plex Sans"/>
              </a:rPr>
              <a:t>Namo Buddhaya, Salam Kebajikan, Rahayu</a:t>
            </a:r>
            <a:endParaRPr b="0" i="0" sz="36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2133"/>
              <a:buFont typeface="Arial"/>
              <a:buNone/>
            </a:pPr>
            <a:r>
              <a:rPr b="0" i="0" lang="en-US" sz="3600" u="none" cap="none" strike="noStrike">
                <a:solidFill>
                  <a:schemeClr val="dk1"/>
                </a:solidFill>
                <a:latin typeface="IBM Plex Sans"/>
                <a:ea typeface="IBM Plex Sans"/>
                <a:cs typeface="IBM Plex Sans"/>
                <a:sym typeface="IBM Plex Sans"/>
              </a:rPr>
              <a:t>untuk kita semua di ruang virtual ini</a:t>
            </a:r>
            <a:endParaRPr b="0" i="0" sz="3600" u="none" cap="none" strike="noStrike">
              <a:solidFill>
                <a:schemeClr val="dk1"/>
              </a:solidFill>
              <a:latin typeface="IBM Plex Sans"/>
              <a:ea typeface="IBM Plex Sans"/>
              <a:cs typeface="IBM Plex Sans"/>
              <a:sym typeface="IBM Plex Sans"/>
            </a:endParaRPr>
          </a:p>
        </p:txBody>
      </p:sp>
      <p:pic>
        <p:nvPicPr>
          <p:cNvPr id="92" name="Google Shape;92;g26fda8339b6_0_0"/>
          <p:cNvPicPr preferRelativeResize="0"/>
          <p:nvPr/>
        </p:nvPicPr>
        <p:blipFill rotWithShape="1">
          <a:blip r:embed="rId5">
            <a:alphaModFix/>
          </a:blip>
          <a:srcRect b="0" l="0" r="0" t="0"/>
          <a:stretch/>
        </p:blipFill>
        <p:spPr>
          <a:xfrm>
            <a:off x="785559" y="2398850"/>
            <a:ext cx="1751590" cy="4971124"/>
          </a:xfrm>
          <a:prstGeom prst="rect">
            <a:avLst/>
          </a:prstGeom>
          <a:noFill/>
          <a:ln>
            <a:noFill/>
          </a:ln>
        </p:spPr>
      </p:pic>
      <p:pic>
        <p:nvPicPr>
          <p:cNvPr id="93" name="Google Shape;93;g26fda8339b6_0_0"/>
          <p:cNvPicPr preferRelativeResize="0"/>
          <p:nvPr/>
        </p:nvPicPr>
        <p:blipFill rotWithShape="1">
          <a:blip r:embed="rId6">
            <a:alphaModFix/>
          </a:blip>
          <a:srcRect b="0" l="0" r="0" t="0"/>
          <a:stretch/>
        </p:blipFill>
        <p:spPr>
          <a:xfrm>
            <a:off x="13721050" y="2341350"/>
            <a:ext cx="1431202" cy="50286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 name="Shape 97"/>
        <p:cNvGrpSpPr/>
        <p:nvPr/>
      </p:nvGrpSpPr>
      <p:grpSpPr>
        <a:xfrm>
          <a:off x="0" y="0"/>
          <a:ext cx="0" cy="0"/>
          <a:chOff x="0" y="0"/>
          <a:chExt cx="0" cy="0"/>
        </a:xfrm>
      </p:grpSpPr>
      <p:sp>
        <p:nvSpPr>
          <p:cNvPr id="98" name="Google Shape;98;g26fda8339b6_1_94"/>
          <p:cNvSpPr txBox="1"/>
          <p:nvPr>
            <p:ph type="ctrTitle"/>
          </p:nvPr>
        </p:nvSpPr>
        <p:spPr>
          <a:xfrm>
            <a:off x="1771228" y="3217650"/>
            <a:ext cx="8622000" cy="1901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sz="4300">
                <a:solidFill>
                  <a:srgbClr val="434343"/>
                </a:solidFill>
                <a:highlight>
                  <a:srgbClr val="F3F4ED"/>
                </a:highlight>
                <a:latin typeface="IBM Plex Sans"/>
                <a:ea typeface="IBM Plex Sans"/>
                <a:cs typeface="IBM Plex Sans"/>
                <a:sym typeface="IBM Plex Sans"/>
              </a:rPr>
              <a:t>Modul 1.6</a:t>
            </a:r>
            <a:endParaRPr b="1" sz="4300">
              <a:solidFill>
                <a:srgbClr val="434343"/>
              </a:solidFill>
              <a:highlight>
                <a:srgbClr val="F3F4ED"/>
              </a:highlight>
              <a:latin typeface="IBM Plex Sans"/>
              <a:ea typeface="IBM Plex Sans"/>
              <a:cs typeface="IBM Plex Sans"/>
              <a:sym typeface="IBM Plex Sans"/>
            </a:endParaRPr>
          </a:p>
          <a:p>
            <a:pPr indent="0" lvl="0" marL="0" rtl="0" algn="l">
              <a:lnSpc>
                <a:spcPct val="100000"/>
              </a:lnSpc>
              <a:spcBef>
                <a:spcPts val="0"/>
              </a:spcBef>
              <a:spcAft>
                <a:spcPts val="0"/>
              </a:spcAft>
              <a:buSzPts val="1100"/>
              <a:buNone/>
            </a:pPr>
            <a:r>
              <a:rPr lang="en-US" sz="4300">
                <a:solidFill>
                  <a:srgbClr val="434343"/>
                </a:solidFill>
                <a:highlight>
                  <a:srgbClr val="F3F4ED"/>
                </a:highlight>
                <a:latin typeface="IBM Plex Sans"/>
                <a:ea typeface="IBM Plex Sans"/>
                <a:cs typeface="IBM Plex Sans"/>
                <a:sym typeface="IBM Plex Sans"/>
              </a:rPr>
              <a:t>Pengembangan Perencanaan Pembelajaran PJOK</a:t>
            </a:r>
            <a:endParaRPr sz="4300">
              <a:solidFill>
                <a:srgbClr val="434343"/>
              </a:solidFill>
              <a:highlight>
                <a:srgbClr val="F3F4ED"/>
              </a:highlight>
              <a:latin typeface="IBM Plex Sans"/>
              <a:ea typeface="IBM Plex Sans"/>
              <a:cs typeface="IBM Plex Sans"/>
              <a:sym typeface="IBM Plex Sans"/>
            </a:endParaRPr>
          </a:p>
        </p:txBody>
      </p:sp>
      <p:sp>
        <p:nvSpPr>
          <p:cNvPr id="99" name="Google Shape;99;g26fda8339b6_1_94"/>
          <p:cNvSpPr txBox="1"/>
          <p:nvPr/>
        </p:nvSpPr>
        <p:spPr>
          <a:xfrm>
            <a:off x="2038184" y="544978"/>
            <a:ext cx="86220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Kementerian Pendidikan, Kebudayaan Riset dan Teknologi</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Direktorat Jenderal Guru dan Tenaga Kependidikan</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Direktorat Kepala Sekolah, Pengawas Sekolah dan Tenaga Kependidikan</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2024</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666666"/>
              </a:solidFill>
              <a:highlight>
                <a:srgbClr val="F3F4ED"/>
              </a:highlight>
              <a:latin typeface="Roboto"/>
              <a:ea typeface="Roboto"/>
              <a:cs typeface="Roboto"/>
              <a:sym typeface="Roboto"/>
            </a:endParaRPr>
          </a:p>
        </p:txBody>
      </p:sp>
      <p:pic>
        <p:nvPicPr>
          <p:cNvPr id="100" name="Google Shape;100;g26fda8339b6_1_94"/>
          <p:cNvPicPr preferRelativeResize="0"/>
          <p:nvPr/>
        </p:nvPicPr>
        <p:blipFill rotWithShape="1">
          <a:blip r:embed="rId4">
            <a:alphaModFix/>
          </a:blip>
          <a:srcRect b="0" l="0" r="0" t="0"/>
          <a:stretch/>
        </p:blipFill>
        <p:spPr>
          <a:xfrm>
            <a:off x="948947" y="606711"/>
            <a:ext cx="801772" cy="813586"/>
          </a:xfrm>
          <a:prstGeom prst="rect">
            <a:avLst/>
          </a:prstGeom>
          <a:noFill/>
          <a:ln>
            <a:noFill/>
          </a:ln>
        </p:spPr>
      </p:pic>
      <p:pic>
        <p:nvPicPr>
          <p:cNvPr id="101" name="Google Shape;101;g26fda8339b6_1_94"/>
          <p:cNvPicPr preferRelativeResize="0"/>
          <p:nvPr/>
        </p:nvPicPr>
        <p:blipFill rotWithShape="1">
          <a:blip r:embed="rId5">
            <a:alphaModFix/>
          </a:blip>
          <a:srcRect b="0" l="0" r="0" t="0"/>
          <a:stretch/>
        </p:blipFill>
        <p:spPr>
          <a:xfrm>
            <a:off x="2038184" y="6317024"/>
            <a:ext cx="2346255" cy="111583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 name="Shape 105"/>
        <p:cNvGrpSpPr/>
        <p:nvPr/>
      </p:nvGrpSpPr>
      <p:grpSpPr>
        <a:xfrm>
          <a:off x="0" y="0"/>
          <a:ext cx="0" cy="0"/>
          <a:chOff x="0" y="0"/>
          <a:chExt cx="0" cy="0"/>
        </a:xfrm>
      </p:grpSpPr>
      <p:sp>
        <p:nvSpPr>
          <p:cNvPr id="106" name="Google Shape;106;g26fda8339b6_1_172"/>
          <p:cNvSpPr txBox="1"/>
          <p:nvPr/>
        </p:nvSpPr>
        <p:spPr>
          <a:xfrm>
            <a:off x="742700" y="846186"/>
            <a:ext cx="14793900" cy="56940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Clr>
                <a:srgbClr val="000000"/>
              </a:buClr>
              <a:buSzPts val="3700"/>
              <a:buFont typeface="Arial"/>
              <a:buNone/>
            </a:pPr>
            <a:r>
              <a:rPr b="1" i="0" lang="en-US" sz="3700" u="none" cap="none" strike="noStrike">
                <a:solidFill>
                  <a:srgbClr val="1F497D"/>
                </a:solidFill>
                <a:latin typeface="IBM Plex Sans"/>
                <a:ea typeface="IBM Plex Sans"/>
                <a:cs typeface="IBM Plex Sans"/>
                <a:sym typeface="IBM Plex Sans"/>
              </a:rPr>
              <a:t>KESEPAKATAN BERSAMA</a:t>
            </a:r>
            <a:endParaRPr b="0" i="0" sz="1400" u="none" cap="none" strike="noStrike">
              <a:solidFill>
                <a:srgbClr val="1F497D"/>
              </a:solidFill>
              <a:latin typeface="Arial"/>
              <a:ea typeface="Arial"/>
              <a:cs typeface="Arial"/>
              <a:sym typeface="Arial"/>
            </a:endParaRPr>
          </a:p>
        </p:txBody>
      </p:sp>
      <p:cxnSp>
        <p:nvCxnSpPr>
          <p:cNvPr id="107" name="Google Shape;107;g26fda8339b6_1_172"/>
          <p:cNvCxnSpPr/>
          <p:nvPr/>
        </p:nvCxnSpPr>
        <p:spPr>
          <a:xfrm flipH="1" rot="10800000">
            <a:off x="5501672" y="2137743"/>
            <a:ext cx="1731000" cy="1487400"/>
          </a:xfrm>
          <a:prstGeom prst="straightConnector1">
            <a:avLst/>
          </a:prstGeom>
          <a:noFill/>
          <a:ln cap="flat" cmpd="sng" w="228600">
            <a:solidFill>
              <a:srgbClr val="5F7D95"/>
            </a:solidFill>
            <a:prstDash val="solid"/>
            <a:round/>
            <a:headEnd len="sm" w="sm" type="none"/>
            <a:tailEnd len="sm" w="sm" type="none"/>
          </a:ln>
        </p:spPr>
      </p:cxnSp>
      <p:grpSp>
        <p:nvGrpSpPr>
          <p:cNvPr id="108" name="Google Shape;108;g26fda8339b6_1_172"/>
          <p:cNvGrpSpPr/>
          <p:nvPr/>
        </p:nvGrpSpPr>
        <p:grpSpPr>
          <a:xfrm>
            <a:off x="11746993" y="2085203"/>
            <a:ext cx="1606983" cy="1547911"/>
            <a:chOff x="3271200" y="1435075"/>
            <a:chExt cx="481825" cy="481825"/>
          </a:xfrm>
        </p:grpSpPr>
        <p:sp>
          <p:nvSpPr>
            <p:cNvPr id="109" name="Google Shape;109;g26fda8339b6_1_172"/>
            <p:cNvSpPr/>
            <p:nvPr/>
          </p:nvSpPr>
          <p:spPr>
            <a:xfrm>
              <a:off x="3271200" y="1435075"/>
              <a:ext cx="481825" cy="481825"/>
            </a:xfrm>
            <a:custGeom>
              <a:rect b="b" l="l" r="r" t="t"/>
              <a:pathLst>
                <a:path extrusionOk="0" h="19273" w="19273">
                  <a:moveTo>
                    <a:pt x="9597" y="2259"/>
                  </a:moveTo>
                  <a:cubicBezTo>
                    <a:pt x="13635" y="2259"/>
                    <a:pt x="17014" y="5545"/>
                    <a:pt x="17014" y="9601"/>
                  </a:cubicBezTo>
                  <a:cubicBezTo>
                    <a:pt x="17014" y="13636"/>
                    <a:pt x="13654" y="17014"/>
                    <a:pt x="9597" y="17014"/>
                  </a:cubicBezTo>
                  <a:cubicBezTo>
                    <a:pt x="5562" y="17014"/>
                    <a:pt x="2259" y="13654"/>
                    <a:pt x="2259" y="9601"/>
                  </a:cubicBezTo>
                  <a:cubicBezTo>
                    <a:pt x="2259" y="5563"/>
                    <a:pt x="5541" y="2259"/>
                    <a:pt x="9597" y="2259"/>
                  </a:cubicBezTo>
                  <a:close/>
                  <a:moveTo>
                    <a:pt x="9597" y="1"/>
                  </a:moveTo>
                  <a:cubicBezTo>
                    <a:pt x="4304" y="1"/>
                    <a:pt x="0" y="4307"/>
                    <a:pt x="0" y="9601"/>
                  </a:cubicBezTo>
                  <a:cubicBezTo>
                    <a:pt x="0" y="14892"/>
                    <a:pt x="4304" y="19273"/>
                    <a:pt x="9597" y="19273"/>
                  </a:cubicBezTo>
                  <a:cubicBezTo>
                    <a:pt x="14891" y="19273"/>
                    <a:pt x="19272" y="14892"/>
                    <a:pt x="19272" y="9601"/>
                  </a:cubicBezTo>
                  <a:cubicBezTo>
                    <a:pt x="19272" y="4307"/>
                    <a:pt x="14891" y="1"/>
                    <a:pt x="9597"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0" name="Google Shape;110;g26fda8339b6_1_172"/>
            <p:cNvSpPr/>
            <p:nvPr/>
          </p:nvSpPr>
          <p:spPr>
            <a:xfrm>
              <a:off x="3356575" y="1520525"/>
              <a:ext cx="311000" cy="311025"/>
            </a:xfrm>
            <a:custGeom>
              <a:rect b="b" l="l" r="r" t="t"/>
              <a:pathLst>
                <a:path extrusionOk="0" h="12441" w="12440">
                  <a:moveTo>
                    <a:pt x="8516" y="3359"/>
                  </a:moveTo>
                  <a:cubicBezTo>
                    <a:pt x="8661" y="3359"/>
                    <a:pt x="8805" y="3414"/>
                    <a:pt x="8917" y="3524"/>
                  </a:cubicBezTo>
                  <a:cubicBezTo>
                    <a:pt x="9136" y="3744"/>
                    <a:pt x="9136" y="4102"/>
                    <a:pt x="8917" y="4322"/>
                  </a:cubicBezTo>
                  <a:lnTo>
                    <a:pt x="7056" y="6183"/>
                  </a:lnTo>
                  <a:lnTo>
                    <a:pt x="8917" y="8041"/>
                  </a:lnTo>
                  <a:cubicBezTo>
                    <a:pt x="9326" y="8453"/>
                    <a:pt x="8939" y="9009"/>
                    <a:pt x="8502" y="9009"/>
                  </a:cubicBezTo>
                  <a:cubicBezTo>
                    <a:pt x="8371" y="9009"/>
                    <a:pt x="8235" y="8959"/>
                    <a:pt x="8116" y="8839"/>
                  </a:cubicBezTo>
                  <a:lnTo>
                    <a:pt x="5857" y="6580"/>
                  </a:lnTo>
                  <a:cubicBezTo>
                    <a:pt x="5637" y="6360"/>
                    <a:pt x="5637" y="6002"/>
                    <a:pt x="5857" y="5782"/>
                  </a:cubicBezTo>
                  <a:lnTo>
                    <a:pt x="8116" y="3524"/>
                  </a:lnTo>
                  <a:cubicBezTo>
                    <a:pt x="8227" y="3414"/>
                    <a:pt x="8372" y="3359"/>
                    <a:pt x="8516" y="3359"/>
                  </a:cubicBezTo>
                  <a:close/>
                  <a:moveTo>
                    <a:pt x="5619" y="1"/>
                  </a:moveTo>
                  <a:cubicBezTo>
                    <a:pt x="4367" y="112"/>
                    <a:pt x="3177" y="606"/>
                    <a:pt x="2214" y="1413"/>
                  </a:cubicBezTo>
                  <a:lnTo>
                    <a:pt x="2590" y="1789"/>
                  </a:lnTo>
                  <a:cubicBezTo>
                    <a:pt x="3002" y="2199"/>
                    <a:pt x="2615" y="2757"/>
                    <a:pt x="2178" y="2757"/>
                  </a:cubicBezTo>
                  <a:cubicBezTo>
                    <a:pt x="2047" y="2757"/>
                    <a:pt x="1912" y="2707"/>
                    <a:pt x="1792" y="2587"/>
                  </a:cubicBezTo>
                  <a:lnTo>
                    <a:pt x="1416" y="2211"/>
                  </a:lnTo>
                  <a:cubicBezTo>
                    <a:pt x="609" y="3175"/>
                    <a:pt x="118" y="4364"/>
                    <a:pt x="3" y="5617"/>
                  </a:cubicBezTo>
                  <a:lnTo>
                    <a:pt x="536" y="5617"/>
                  </a:lnTo>
                  <a:cubicBezTo>
                    <a:pt x="1280" y="5617"/>
                    <a:pt x="1283" y="6746"/>
                    <a:pt x="536" y="6746"/>
                  </a:cubicBezTo>
                  <a:lnTo>
                    <a:pt x="0" y="6746"/>
                  </a:lnTo>
                  <a:cubicBezTo>
                    <a:pt x="118" y="8035"/>
                    <a:pt x="627" y="9287"/>
                    <a:pt x="1413" y="10227"/>
                  </a:cubicBezTo>
                  <a:lnTo>
                    <a:pt x="1789" y="9850"/>
                  </a:lnTo>
                  <a:cubicBezTo>
                    <a:pt x="1910" y="9730"/>
                    <a:pt x="2045" y="9679"/>
                    <a:pt x="2176" y="9679"/>
                  </a:cubicBezTo>
                  <a:cubicBezTo>
                    <a:pt x="2613" y="9679"/>
                    <a:pt x="2995" y="10244"/>
                    <a:pt x="2587" y="10651"/>
                  </a:cubicBezTo>
                  <a:lnTo>
                    <a:pt x="2211" y="11028"/>
                  </a:lnTo>
                  <a:cubicBezTo>
                    <a:pt x="3174" y="11832"/>
                    <a:pt x="4364" y="12326"/>
                    <a:pt x="5616" y="12440"/>
                  </a:cubicBezTo>
                  <a:lnTo>
                    <a:pt x="5616" y="11904"/>
                  </a:lnTo>
                  <a:cubicBezTo>
                    <a:pt x="5616" y="11530"/>
                    <a:pt x="5899" y="11343"/>
                    <a:pt x="6182" y="11343"/>
                  </a:cubicBezTo>
                  <a:cubicBezTo>
                    <a:pt x="6464" y="11343"/>
                    <a:pt x="6745" y="11530"/>
                    <a:pt x="6745" y="11904"/>
                  </a:cubicBezTo>
                  <a:lnTo>
                    <a:pt x="6745" y="12440"/>
                  </a:lnTo>
                  <a:cubicBezTo>
                    <a:pt x="8034" y="12323"/>
                    <a:pt x="9287" y="11811"/>
                    <a:pt x="10226" y="11028"/>
                  </a:cubicBezTo>
                  <a:lnTo>
                    <a:pt x="9850" y="10651"/>
                  </a:lnTo>
                  <a:cubicBezTo>
                    <a:pt x="9445" y="10246"/>
                    <a:pt x="9822" y="9678"/>
                    <a:pt x="10259" y="9678"/>
                  </a:cubicBezTo>
                  <a:cubicBezTo>
                    <a:pt x="10390" y="9678"/>
                    <a:pt x="10526" y="9729"/>
                    <a:pt x="10648" y="9850"/>
                  </a:cubicBezTo>
                  <a:lnTo>
                    <a:pt x="11024" y="10227"/>
                  </a:lnTo>
                  <a:cubicBezTo>
                    <a:pt x="11810" y="9287"/>
                    <a:pt x="12319" y="8035"/>
                    <a:pt x="12437" y="6746"/>
                  </a:cubicBezTo>
                  <a:lnTo>
                    <a:pt x="11904" y="6746"/>
                  </a:lnTo>
                  <a:cubicBezTo>
                    <a:pt x="11160" y="6746"/>
                    <a:pt x="11157" y="5617"/>
                    <a:pt x="11904" y="5617"/>
                  </a:cubicBezTo>
                  <a:lnTo>
                    <a:pt x="12440" y="5617"/>
                  </a:lnTo>
                  <a:cubicBezTo>
                    <a:pt x="12325" y="4364"/>
                    <a:pt x="11834" y="3175"/>
                    <a:pt x="11027" y="2211"/>
                  </a:cubicBezTo>
                  <a:lnTo>
                    <a:pt x="10651" y="2587"/>
                  </a:lnTo>
                  <a:cubicBezTo>
                    <a:pt x="10529" y="2709"/>
                    <a:pt x="10392" y="2760"/>
                    <a:pt x="10261" y="2760"/>
                  </a:cubicBezTo>
                  <a:cubicBezTo>
                    <a:pt x="9823" y="2760"/>
                    <a:pt x="9443" y="2197"/>
                    <a:pt x="9853" y="1789"/>
                  </a:cubicBezTo>
                  <a:lnTo>
                    <a:pt x="10232" y="1413"/>
                  </a:lnTo>
                  <a:cubicBezTo>
                    <a:pt x="9290" y="627"/>
                    <a:pt x="8037" y="115"/>
                    <a:pt x="6748" y="1"/>
                  </a:cubicBezTo>
                  <a:lnTo>
                    <a:pt x="6748" y="537"/>
                  </a:lnTo>
                  <a:cubicBezTo>
                    <a:pt x="6748" y="909"/>
                    <a:pt x="6466" y="1096"/>
                    <a:pt x="6183" y="1096"/>
                  </a:cubicBezTo>
                  <a:cubicBezTo>
                    <a:pt x="5901" y="1096"/>
                    <a:pt x="5619" y="910"/>
                    <a:pt x="5619" y="537"/>
                  </a:cubicBezTo>
                  <a:lnTo>
                    <a:pt x="5619"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grpSp>
        <p:nvGrpSpPr>
          <p:cNvPr id="111" name="Google Shape;111;g26fda8339b6_1_172"/>
          <p:cNvGrpSpPr/>
          <p:nvPr/>
        </p:nvGrpSpPr>
        <p:grpSpPr>
          <a:xfrm>
            <a:off x="2406250" y="2098362"/>
            <a:ext cx="1606983" cy="1547928"/>
            <a:chOff x="4467200" y="877100"/>
            <a:chExt cx="481825" cy="423475"/>
          </a:xfrm>
        </p:grpSpPr>
        <p:sp>
          <p:nvSpPr>
            <p:cNvPr id="112" name="Google Shape;112;g26fda8339b6_1_172"/>
            <p:cNvSpPr/>
            <p:nvPr/>
          </p:nvSpPr>
          <p:spPr>
            <a:xfrm>
              <a:off x="4467200" y="1018225"/>
              <a:ext cx="481825" cy="282350"/>
            </a:xfrm>
            <a:custGeom>
              <a:rect b="b" l="l" r="r" t="t"/>
              <a:pathLst>
                <a:path extrusionOk="0" h="11294" w="19273">
                  <a:moveTo>
                    <a:pt x="10723" y="2257"/>
                  </a:moveTo>
                  <a:cubicBezTo>
                    <a:pt x="11013" y="2257"/>
                    <a:pt x="11292" y="2483"/>
                    <a:pt x="11292" y="2823"/>
                  </a:cubicBezTo>
                  <a:cubicBezTo>
                    <a:pt x="11292" y="3136"/>
                    <a:pt x="11039" y="3389"/>
                    <a:pt x="10729" y="3389"/>
                  </a:cubicBezTo>
                  <a:cubicBezTo>
                    <a:pt x="10223" y="3389"/>
                    <a:pt x="9973" y="2781"/>
                    <a:pt x="10329" y="2423"/>
                  </a:cubicBezTo>
                  <a:cubicBezTo>
                    <a:pt x="10443" y="2308"/>
                    <a:pt x="10585" y="2257"/>
                    <a:pt x="10723" y="2257"/>
                  </a:cubicBezTo>
                  <a:close/>
                  <a:moveTo>
                    <a:pt x="14755" y="3389"/>
                  </a:moveTo>
                  <a:lnTo>
                    <a:pt x="14755" y="7906"/>
                  </a:lnTo>
                  <a:lnTo>
                    <a:pt x="13551" y="7906"/>
                  </a:lnTo>
                  <a:lnTo>
                    <a:pt x="13551" y="3389"/>
                  </a:lnTo>
                  <a:close/>
                  <a:moveTo>
                    <a:pt x="5083" y="2822"/>
                  </a:moveTo>
                  <a:cubicBezTo>
                    <a:pt x="5189" y="2822"/>
                    <a:pt x="5297" y="2853"/>
                    <a:pt x="5396" y="2920"/>
                  </a:cubicBezTo>
                  <a:lnTo>
                    <a:pt x="8784" y="5178"/>
                  </a:lnTo>
                  <a:cubicBezTo>
                    <a:pt x="9118" y="5401"/>
                    <a:pt x="9118" y="5892"/>
                    <a:pt x="8784" y="6117"/>
                  </a:cubicBezTo>
                  <a:lnTo>
                    <a:pt x="5396" y="8376"/>
                  </a:lnTo>
                  <a:cubicBezTo>
                    <a:pt x="5297" y="8442"/>
                    <a:pt x="5189" y="8472"/>
                    <a:pt x="5084" y="8472"/>
                  </a:cubicBezTo>
                  <a:cubicBezTo>
                    <a:pt x="4790" y="8472"/>
                    <a:pt x="4517" y="8239"/>
                    <a:pt x="4517" y="7906"/>
                  </a:cubicBezTo>
                  <a:lnTo>
                    <a:pt x="4517" y="3389"/>
                  </a:lnTo>
                  <a:cubicBezTo>
                    <a:pt x="4517" y="3057"/>
                    <a:pt x="4789" y="2822"/>
                    <a:pt x="5083" y="2822"/>
                  </a:cubicBezTo>
                  <a:close/>
                  <a:moveTo>
                    <a:pt x="18711" y="1"/>
                  </a:moveTo>
                  <a:cubicBezTo>
                    <a:pt x="18601" y="1"/>
                    <a:pt x="18491" y="33"/>
                    <a:pt x="18396" y="95"/>
                  </a:cubicBezTo>
                  <a:lnTo>
                    <a:pt x="15150" y="2260"/>
                  </a:lnTo>
                  <a:lnTo>
                    <a:pt x="13551" y="2260"/>
                  </a:lnTo>
                  <a:lnTo>
                    <a:pt x="13551" y="1694"/>
                  </a:lnTo>
                  <a:cubicBezTo>
                    <a:pt x="13548" y="926"/>
                    <a:pt x="13027" y="255"/>
                    <a:pt x="12283" y="62"/>
                  </a:cubicBezTo>
                  <a:cubicBezTo>
                    <a:pt x="11527" y="774"/>
                    <a:pt x="10560" y="1128"/>
                    <a:pt x="9594" y="1128"/>
                  </a:cubicBezTo>
                  <a:cubicBezTo>
                    <a:pt x="8599" y="1128"/>
                    <a:pt x="7604" y="752"/>
                    <a:pt x="6842" y="2"/>
                  </a:cubicBezTo>
                  <a:lnTo>
                    <a:pt x="6712" y="2"/>
                  </a:lnTo>
                  <a:cubicBezTo>
                    <a:pt x="5950" y="753"/>
                    <a:pt x="4955" y="1131"/>
                    <a:pt x="3959" y="1131"/>
                  </a:cubicBezTo>
                  <a:cubicBezTo>
                    <a:pt x="2993" y="1131"/>
                    <a:pt x="2026" y="775"/>
                    <a:pt x="1271" y="62"/>
                  </a:cubicBezTo>
                  <a:cubicBezTo>
                    <a:pt x="524" y="255"/>
                    <a:pt x="3" y="923"/>
                    <a:pt x="0" y="1694"/>
                  </a:cubicBezTo>
                  <a:lnTo>
                    <a:pt x="0" y="9598"/>
                  </a:lnTo>
                  <a:cubicBezTo>
                    <a:pt x="0" y="10535"/>
                    <a:pt x="759" y="11291"/>
                    <a:pt x="1696" y="11294"/>
                  </a:cubicBezTo>
                  <a:lnTo>
                    <a:pt x="11859" y="11294"/>
                  </a:lnTo>
                  <a:cubicBezTo>
                    <a:pt x="12792" y="11294"/>
                    <a:pt x="13551" y="10535"/>
                    <a:pt x="13551" y="9598"/>
                  </a:cubicBezTo>
                  <a:lnTo>
                    <a:pt x="13551" y="9035"/>
                  </a:lnTo>
                  <a:lnTo>
                    <a:pt x="15150" y="9035"/>
                  </a:lnTo>
                  <a:lnTo>
                    <a:pt x="18396" y="11197"/>
                  </a:lnTo>
                  <a:cubicBezTo>
                    <a:pt x="18494" y="11263"/>
                    <a:pt x="18602" y="11293"/>
                    <a:pt x="18707" y="11293"/>
                  </a:cubicBezTo>
                  <a:cubicBezTo>
                    <a:pt x="19000" y="11293"/>
                    <a:pt x="19272" y="11060"/>
                    <a:pt x="19272" y="10728"/>
                  </a:cubicBezTo>
                  <a:lnTo>
                    <a:pt x="19272" y="565"/>
                  </a:lnTo>
                  <a:cubicBezTo>
                    <a:pt x="19272" y="357"/>
                    <a:pt x="19158" y="164"/>
                    <a:pt x="18977" y="68"/>
                  </a:cubicBezTo>
                  <a:cubicBezTo>
                    <a:pt x="18894" y="23"/>
                    <a:pt x="18802" y="1"/>
                    <a:pt x="18711"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3" name="Google Shape;113;g26fda8339b6_1_172"/>
            <p:cNvSpPr/>
            <p:nvPr/>
          </p:nvSpPr>
          <p:spPr>
            <a:xfrm>
              <a:off x="4608425" y="1129300"/>
              <a:ext cx="45125" cy="60175"/>
            </a:xfrm>
            <a:custGeom>
              <a:rect b="b" l="l" r="r" t="t"/>
              <a:pathLst>
                <a:path extrusionOk="0" h="2407" w="1805">
                  <a:moveTo>
                    <a:pt x="0" y="0"/>
                  </a:moveTo>
                  <a:lnTo>
                    <a:pt x="0" y="2406"/>
                  </a:lnTo>
                  <a:lnTo>
                    <a:pt x="1804" y="1205"/>
                  </a:lnTo>
                  <a:lnTo>
                    <a:pt x="0"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4" name="Google Shape;114;g26fda8339b6_1_172"/>
            <p:cNvSpPr/>
            <p:nvPr/>
          </p:nvSpPr>
          <p:spPr>
            <a:xfrm>
              <a:off x="4495500" y="877100"/>
              <a:ext cx="141175" cy="141175"/>
            </a:xfrm>
            <a:custGeom>
              <a:rect b="b" l="l" r="r" t="t"/>
              <a:pathLst>
                <a:path extrusionOk="0" h="5647" w="5647">
                  <a:moveTo>
                    <a:pt x="2822" y="1"/>
                  </a:moveTo>
                  <a:cubicBezTo>
                    <a:pt x="1262" y="1"/>
                    <a:pt x="0" y="1262"/>
                    <a:pt x="0" y="2822"/>
                  </a:cubicBezTo>
                  <a:cubicBezTo>
                    <a:pt x="0" y="4382"/>
                    <a:pt x="1262" y="5647"/>
                    <a:pt x="2822" y="5647"/>
                  </a:cubicBezTo>
                  <a:cubicBezTo>
                    <a:pt x="4382" y="5647"/>
                    <a:pt x="5647" y="4382"/>
                    <a:pt x="5647" y="2822"/>
                  </a:cubicBezTo>
                  <a:cubicBezTo>
                    <a:pt x="5647" y="1262"/>
                    <a:pt x="4382" y="1"/>
                    <a:pt x="2822"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5" name="Google Shape;115;g26fda8339b6_1_172"/>
            <p:cNvSpPr/>
            <p:nvPr/>
          </p:nvSpPr>
          <p:spPr>
            <a:xfrm>
              <a:off x="4636650" y="877100"/>
              <a:ext cx="141175" cy="141175"/>
            </a:xfrm>
            <a:custGeom>
              <a:rect b="b" l="l" r="r" t="t"/>
              <a:pathLst>
                <a:path extrusionOk="0" h="5647" w="5647">
                  <a:moveTo>
                    <a:pt x="2822" y="1"/>
                  </a:moveTo>
                  <a:cubicBezTo>
                    <a:pt x="1262" y="1"/>
                    <a:pt x="1" y="1262"/>
                    <a:pt x="1" y="2822"/>
                  </a:cubicBezTo>
                  <a:cubicBezTo>
                    <a:pt x="1" y="4382"/>
                    <a:pt x="1262" y="5647"/>
                    <a:pt x="2822" y="5647"/>
                  </a:cubicBezTo>
                  <a:cubicBezTo>
                    <a:pt x="4382" y="5647"/>
                    <a:pt x="5647" y="4382"/>
                    <a:pt x="5647" y="2822"/>
                  </a:cubicBezTo>
                  <a:cubicBezTo>
                    <a:pt x="5647" y="1262"/>
                    <a:pt x="4382" y="1"/>
                    <a:pt x="2822"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grpSp>
        <p:nvGrpSpPr>
          <p:cNvPr id="116" name="Google Shape;116;g26fda8339b6_1_172"/>
          <p:cNvGrpSpPr/>
          <p:nvPr/>
        </p:nvGrpSpPr>
        <p:grpSpPr>
          <a:xfrm>
            <a:off x="8725684" y="2085200"/>
            <a:ext cx="1326690" cy="1547837"/>
            <a:chOff x="-48233050" y="3569725"/>
            <a:chExt cx="252050" cy="299475"/>
          </a:xfrm>
        </p:grpSpPr>
        <p:sp>
          <p:nvSpPr>
            <p:cNvPr id="117" name="Google Shape;117;g26fda8339b6_1_172"/>
            <p:cNvSpPr/>
            <p:nvPr/>
          </p:nvSpPr>
          <p:spPr>
            <a:xfrm>
              <a:off x="-48233050" y="3569725"/>
              <a:ext cx="252050" cy="299475"/>
            </a:xfrm>
            <a:custGeom>
              <a:rect b="b" l="l" r="r" t="t"/>
              <a:pathLst>
                <a:path extrusionOk="0" h="11979" w="10082">
                  <a:moveTo>
                    <a:pt x="5230" y="1393"/>
                  </a:moveTo>
                  <a:cubicBezTo>
                    <a:pt x="5419" y="1393"/>
                    <a:pt x="5577" y="1551"/>
                    <a:pt x="5577" y="1740"/>
                  </a:cubicBezTo>
                  <a:lnTo>
                    <a:pt x="5577" y="1960"/>
                  </a:lnTo>
                  <a:cubicBezTo>
                    <a:pt x="5703" y="2023"/>
                    <a:pt x="5829" y="2086"/>
                    <a:pt x="5923" y="2181"/>
                  </a:cubicBezTo>
                  <a:lnTo>
                    <a:pt x="6144" y="2055"/>
                  </a:lnTo>
                  <a:cubicBezTo>
                    <a:pt x="6194" y="2025"/>
                    <a:pt x="6251" y="2011"/>
                    <a:pt x="6308" y="2011"/>
                  </a:cubicBezTo>
                  <a:cubicBezTo>
                    <a:pt x="6430" y="2011"/>
                    <a:pt x="6552" y="2074"/>
                    <a:pt x="6616" y="2181"/>
                  </a:cubicBezTo>
                  <a:lnTo>
                    <a:pt x="7309" y="3410"/>
                  </a:lnTo>
                  <a:cubicBezTo>
                    <a:pt x="7467" y="3725"/>
                    <a:pt x="7246" y="3819"/>
                    <a:pt x="6963" y="3977"/>
                  </a:cubicBezTo>
                  <a:lnTo>
                    <a:pt x="6963" y="4386"/>
                  </a:lnTo>
                  <a:cubicBezTo>
                    <a:pt x="7246" y="4544"/>
                    <a:pt x="7467" y="4670"/>
                    <a:pt x="7309" y="4985"/>
                  </a:cubicBezTo>
                  <a:lnTo>
                    <a:pt x="6616" y="6182"/>
                  </a:lnTo>
                  <a:cubicBezTo>
                    <a:pt x="6531" y="6289"/>
                    <a:pt x="6417" y="6366"/>
                    <a:pt x="6303" y="6366"/>
                  </a:cubicBezTo>
                  <a:cubicBezTo>
                    <a:pt x="6249" y="6366"/>
                    <a:pt x="6195" y="6349"/>
                    <a:pt x="6144" y="6308"/>
                  </a:cubicBezTo>
                  <a:lnTo>
                    <a:pt x="5923" y="6182"/>
                  </a:lnTo>
                  <a:cubicBezTo>
                    <a:pt x="5829" y="6277"/>
                    <a:pt x="5703" y="6340"/>
                    <a:pt x="5577" y="6403"/>
                  </a:cubicBezTo>
                  <a:lnTo>
                    <a:pt x="5577" y="6623"/>
                  </a:lnTo>
                  <a:cubicBezTo>
                    <a:pt x="5577" y="6812"/>
                    <a:pt x="5419" y="6970"/>
                    <a:pt x="5230" y="6970"/>
                  </a:cubicBezTo>
                  <a:lnTo>
                    <a:pt x="3812" y="6970"/>
                  </a:lnTo>
                  <a:cubicBezTo>
                    <a:pt x="3623" y="6970"/>
                    <a:pt x="3466" y="6812"/>
                    <a:pt x="3466" y="6623"/>
                  </a:cubicBezTo>
                  <a:lnTo>
                    <a:pt x="3466" y="6403"/>
                  </a:lnTo>
                  <a:cubicBezTo>
                    <a:pt x="3340" y="6340"/>
                    <a:pt x="3214" y="6277"/>
                    <a:pt x="3119" y="6182"/>
                  </a:cubicBezTo>
                  <a:lnTo>
                    <a:pt x="2899" y="6308"/>
                  </a:lnTo>
                  <a:cubicBezTo>
                    <a:pt x="2848" y="6338"/>
                    <a:pt x="2791" y="6352"/>
                    <a:pt x="2734" y="6352"/>
                  </a:cubicBezTo>
                  <a:cubicBezTo>
                    <a:pt x="2613" y="6352"/>
                    <a:pt x="2490" y="6289"/>
                    <a:pt x="2426" y="6182"/>
                  </a:cubicBezTo>
                  <a:lnTo>
                    <a:pt x="1733" y="4985"/>
                  </a:lnTo>
                  <a:cubicBezTo>
                    <a:pt x="1638" y="4827"/>
                    <a:pt x="1670" y="4575"/>
                    <a:pt x="1859" y="4512"/>
                  </a:cubicBezTo>
                  <a:lnTo>
                    <a:pt x="2048" y="4386"/>
                  </a:lnTo>
                  <a:lnTo>
                    <a:pt x="2048" y="3977"/>
                  </a:lnTo>
                  <a:lnTo>
                    <a:pt x="1859" y="3882"/>
                  </a:lnTo>
                  <a:cubicBezTo>
                    <a:pt x="1702" y="3788"/>
                    <a:pt x="1607" y="3536"/>
                    <a:pt x="1733" y="3410"/>
                  </a:cubicBezTo>
                  <a:lnTo>
                    <a:pt x="2426" y="2181"/>
                  </a:lnTo>
                  <a:cubicBezTo>
                    <a:pt x="2490" y="2074"/>
                    <a:pt x="2612" y="1997"/>
                    <a:pt x="2733" y="1997"/>
                  </a:cubicBezTo>
                  <a:cubicBezTo>
                    <a:pt x="2790" y="1997"/>
                    <a:pt x="2848" y="2014"/>
                    <a:pt x="2899" y="2055"/>
                  </a:cubicBezTo>
                  <a:lnTo>
                    <a:pt x="3119" y="2181"/>
                  </a:lnTo>
                  <a:cubicBezTo>
                    <a:pt x="3214" y="2086"/>
                    <a:pt x="3340" y="2023"/>
                    <a:pt x="3466" y="1960"/>
                  </a:cubicBezTo>
                  <a:lnTo>
                    <a:pt x="3466" y="1740"/>
                  </a:lnTo>
                  <a:cubicBezTo>
                    <a:pt x="3466" y="1551"/>
                    <a:pt x="3623" y="1393"/>
                    <a:pt x="3812" y="1393"/>
                  </a:cubicBezTo>
                  <a:close/>
                  <a:moveTo>
                    <a:pt x="4547" y="0"/>
                  </a:moveTo>
                  <a:cubicBezTo>
                    <a:pt x="3499" y="0"/>
                    <a:pt x="2484" y="337"/>
                    <a:pt x="1670" y="984"/>
                  </a:cubicBezTo>
                  <a:cubicBezTo>
                    <a:pt x="630" y="1866"/>
                    <a:pt x="0" y="3158"/>
                    <a:pt x="0" y="4544"/>
                  </a:cubicBezTo>
                  <a:cubicBezTo>
                    <a:pt x="0" y="5804"/>
                    <a:pt x="504" y="6970"/>
                    <a:pt x="1418" y="7852"/>
                  </a:cubicBezTo>
                  <a:lnTo>
                    <a:pt x="1418" y="11632"/>
                  </a:lnTo>
                  <a:cubicBezTo>
                    <a:pt x="1418" y="11821"/>
                    <a:pt x="1575" y="11979"/>
                    <a:pt x="1765" y="11979"/>
                  </a:cubicBezTo>
                  <a:lnTo>
                    <a:pt x="5986" y="11979"/>
                  </a:lnTo>
                  <a:cubicBezTo>
                    <a:pt x="6175" y="11979"/>
                    <a:pt x="6333" y="11821"/>
                    <a:pt x="6333" y="11632"/>
                  </a:cubicBezTo>
                  <a:lnTo>
                    <a:pt x="6333" y="10530"/>
                  </a:lnTo>
                  <a:lnTo>
                    <a:pt x="8097" y="10530"/>
                  </a:lnTo>
                  <a:cubicBezTo>
                    <a:pt x="8286" y="10530"/>
                    <a:pt x="8444" y="10372"/>
                    <a:pt x="8444" y="10183"/>
                  </a:cubicBezTo>
                  <a:lnTo>
                    <a:pt x="8444" y="8387"/>
                  </a:lnTo>
                  <a:lnTo>
                    <a:pt x="9042" y="8387"/>
                  </a:lnTo>
                  <a:cubicBezTo>
                    <a:pt x="9389" y="8387"/>
                    <a:pt x="9767" y="8198"/>
                    <a:pt x="9956" y="7883"/>
                  </a:cubicBezTo>
                  <a:cubicBezTo>
                    <a:pt x="10082" y="7568"/>
                    <a:pt x="10082" y="7190"/>
                    <a:pt x="9924" y="6875"/>
                  </a:cubicBezTo>
                  <a:lnTo>
                    <a:pt x="9042" y="5237"/>
                  </a:lnTo>
                  <a:cubicBezTo>
                    <a:pt x="9137" y="4701"/>
                    <a:pt x="9137" y="4134"/>
                    <a:pt x="9011" y="3599"/>
                  </a:cubicBezTo>
                  <a:cubicBezTo>
                    <a:pt x="8664" y="1866"/>
                    <a:pt x="7246" y="480"/>
                    <a:pt x="5545" y="102"/>
                  </a:cubicBezTo>
                  <a:cubicBezTo>
                    <a:pt x="5213" y="34"/>
                    <a:pt x="4878" y="0"/>
                    <a:pt x="4547"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8" name="Google Shape;118;g26fda8339b6_1_172"/>
            <p:cNvSpPr/>
            <p:nvPr/>
          </p:nvSpPr>
          <p:spPr>
            <a:xfrm>
              <a:off x="-48170050" y="3622650"/>
              <a:ext cx="100050" cy="103225"/>
            </a:xfrm>
            <a:custGeom>
              <a:rect b="b" l="l" r="r" t="t"/>
              <a:pathLst>
                <a:path extrusionOk="0" h="4129" w="4002">
                  <a:moveTo>
                    <a:pt x="1985" y="1009"/>
                  </a:moveTo>
                  <a:cubicBezTo>
                    <a:pt x="2584" y="1009"/>
                    <a:pt x="3057" y="1482"/>
                    <a:pt x="3057" y="2080"/>
                  </a:cubicBezTo>
                  <a:cubicBezTo>
                    <a:pt x="3057" y="2647"/>
                    <a:pt x="2584" y="3120"/>
                    <a:pt x="1985" y="3120"/>
                  </a:cubicBezTo>
                  <a:cubicBezTo>
                    <a:pt x="1418" y="3120"/>
                    <a:pt x="946" y="2647"/>
                    <a:pt x="946" y="2080"/>
                  </a:cubicBezTo>
                  <a:cubicBezTo>
                    <a:pt x="946" y="1482"/>
                    <a:pt x="1418" y="1009"/>
                    <a:pt x="1985" y="1009"/>
                  </a:cubicBezTo>
                  <a:close/>
                  <a:moveTo>
                    <a:pt x="1639" y="1"/>
                  </a:moveTo>
                  <a:lnTo>
                    <a:pt x="1639" y="127"/>
                  </a:lnTo>
                  <a:cubicBezTo>
                    <a:pt x="1639" y="284"/>
                    <a:pt x="1576" y="410"/>
                    <a:pt x="1418" y="442"/>
                  </a:cubicBezTo>
                  <a:cubicBezTo>
                    <a:pt x="1198" y="537"/>
                    <a:pt x="1009" y="631"/>
                    <a:pt x="851" y="757"/>
                  </a:cubicBezTo>
                  <a:cubicBezTo>
                    <a:pt x="770" y="818"/>
                    <a:pt x="689" y="853"/>
                    <a:pt x="607" y="853"/>
                  </a:cubicBezTo>
                  <a:cubicBezTo>
                    <a:pt x="562" y="853"/>
                    <a:pt x="518" y="842"/>
                    <a:pt x="473" y="820"/>
                  </a:cubicBezTo>
                  <a:lnTo>
                    <a:pt x="347" y="726"/>
                  </a:lnTo>
                  <a:lnTo>
                    <a:pt x="1" y="1324"/>
                  </a:lnTo>
                  <a:lnTo>
                    <a:pt x="127" y="1387"/>
                  </a:lnTo>
                  <a:cubicBezTo>
                    <a:pt x="221" y="1482"/>
                    <a:pt x="316" y="1639"/>
                    <a:pt x="253" y="1765"/>
                  </a:cubicBezTo>
                  <a:cubicBezTo>
                    <a:pt x="221" y="1986"/>
                    <a:pt x="221" y="2143"/>
                    <a:pt x="253" y="2395"/>
                  </a:cubicBezTo>
                  <a:cubicBezTo>
                    <a:pt x="316" y="2553"/>
                    <a:pt x="221" y="2647"/>
                    <a:pt x="127" y="2742"/>
                  </a:cubicBezTo>
                  <a:lnTo>
                    <a:pt x="1" y="2805"/>
                  </a:lnTo>
                  <a:lnTo>
                    <a:pt x="347" y="3403"/>
                  </a:lnTo>
                  <a:lnTo>
                    <a:pt x="473" y="3340"/>
                  </a:lnTo>
                  <a:cubicBezTo>
                    <a:pt x="532" y="3297"/>
                    <a:pt x="590" y="3273"/>
                    <a:pt x="649" y="3273"/>
                  </a:cubicBezTo>
                  <a:cubicBezTo>
                    <a:pt x="716" y="3273"/>
                    <a:pt x="784" y="3304"/>
                    <a:pt x="851" y="3372"/>
                  </a:cubicBezTo>
                  <a:cubicBezTo>
                    <a:pt x="1009" y="3529"/>
                    <a:pt x="1198" y="3592"/>
                    <a:pt x="1418" y="3687"/>
                  </a:cubicBezTo>
                  <a:cubicBezTo>
                    <a:pt x="1576" y="3718"/>
                    <a:pt x="1639" y="3876"/>
                    <a:pt x="1639" y="4002"/>
                  </a:cubicBezTo>
                  <a:lnTo>
                    <a:pt x="1639" y="4128"/>
                  </a:lnTo>
                  <a:lnTo>
                    <a:pt x="2364" y="4128"/>
                  </a:lnTo>
                  <a:lnTo>
                    <a:pt x="2364" y="4002"/>
                  </a:lnTo>
                  <a:cubicBezTo>
                    <a:pt x="2364" y="3845"/>
                    <a:pt x="2427" y="3718"/>
                    <a:pt x="2584" y="3687"/>
                  </a:cubicBezTo>
                  <a:cubicBezTo>
                    <a:pt x="2805" y="3592"/>
                    <a:pt x="2994" y="3498"/>
                    <a:pt x="3151" y="3372"/>
                  </a:cubicBezTo>
                  <a:cubicBezTo>
                    <a:pt x="3224" y="3317"/>
                    <a:pt x="3298" y="3283"/>
                    <a:pt x="3371" y="3283"/>
                  </a:cubicBezTo>
                  <a:cubicBezTo>
                    <a:pt x="3424" y="3283"/>
                    <a:pt x="3476" y="3301"/>
                    <a:pt x="3529" y="3340"/>
                  </a:cubicBezTo>
                  <a:lnTo>
                    <a:pt x="3655" y="3403"/>
                  </a:lnTo>
                  <a:lnTo>
                    <a:pt x="4002" y="2805"/>
                  </a:lnTo>
                  <a:lnTo>
                    <a:pt x="3876" y="2742"/>
                  </a:lnTo>
                  <a:cubicBezTo>
                    <a:pt x="3781" y="2647"/>
                    <a:pt x="3687" y="2490"/>
                    <a:pt x="3750" y="2395"/>
                  </a:cubicBezTo>
                  <a:cubicBezTo>
                    <a:pt x="3781" y="2143"/>
                    <a:pt x="3781" y="1986"/>
                    <a:pt x="3750" y="1765"/>
                  </a:cubicBezTo>
                  <a:cubicBezTo>
                    <a:pt x="3687" y="1608"/>
                    <a:pt x="3781" y="1482"/>
                    <a:pt x="3876" y="1387"/>
                  </a:cubicBezTo>
                  <a:lnTo>
                    <a:pt x="4002" y="1324"/>
                  </a:lnTo>
                  <a:lnTo>
                    <a:pt x="3655" y="726"/>
                  </a:lnTo>
                  <a:lnTo>
                    <a:pt x="3529" y="820"/>
                  </a:lnTo>
                  <a:cubicBezTo>
                    <a:pt x="3477" y="846"/>
                    <a:pt x="3425" y="861"/>
                    <a:pt x="3373" y="861"/>
                  </a:cubicBezTo>
                  <a:cubicBezTo>
                    <a:pt x="3299" y="861"/>
                    <a:pt x="3225" y="831"/>
                    <a:pt x="3151" y="757"/>
                  </a:cubicBezTo>
                  <a:cubicBezTo>
                    <a:pt x="2994" y="600"/>
                    <a:pt x="2805" y="537"/>
                    <a:pt x="2584" y="442"/>
                  </a:cubicBezTo>
                  <a:cubicBezTo>
                    <a:pt x="2427" y="410"/>
                    <a:pt x="2364" y="253"/>
                    <a:pt x="2364" y="127"/>
                  </a:cubicBezTo>
                  <a:lnTo>
                    <a:pt x="2364"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9" name="Google Shape;119;g26fda8339b6_1_172"/>
            <p:cNvSpPr/>
            <p:nvPr/>
          </p:nvSpPr>
          <p:spPr>
            <a:xfrm>
              <a:off x="-48129100" y="3665200"/>
              <a:ext cx="18150" cy="18125"/>
            </a:xfrm>
            <a:custGeom>
              <a:rect b="b" l="l" r="r" t="t"/>
              <a:pathLst>
                <a:path extrusionOk="0" h="725" w="726">
                  <a:moveTo>
                    <a:pt x="347" y="0"/>
                  </a:moveTo>
                  <a:cubicBezTo>
                    <a:pt x="158" y="0"/>
                    <a:pt x="1" y="158"/>
                    <a:pt x="1" y="378"/>
                  </a:cubicBezTo>
                  <a:cubicBezTo>
                    <a:pt x="1" y="567"/>
                    <a:pt x="158" y="725"/>
                    <a:pt x="347" y="725"/>
                  </a:cubicBezTo>
                  <a:cubicBezTo>
                    <a:pt x="568" y="725"/>
                    <a:pt x="726" y="567"/>
                    <a:pt x="726" y="378"/>
                  </a:cubicBezTo>
                  <a:cubicBezTo>
                    <a:pt x="726" y="158"/>
                    <a:pt x="568" y="0"/>
                    <a:pt x="347"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grpSp>
        <p:nvGrpSpPr>
          <p:cNvPr id="120" name="Google Shape;120;g26fda8339b6_1_172"/>
          <p:cNvGrpSpPr/>
          <p:nvPr/>
        </p:nvGrpSpPr>
        <p:grpSpPr>
          <a:xfrm>
            <a:off x="4213472" y="5075260"/>
            <a:ext cx="1606993" cy="1547916"/>
            <a:chOff x="-48262200" y="3200500"/>
            <a:chExt cx="301675" cy="300100"/>
          </a:xfrm>
        </p:grpSpPr>
        <p:sp>
          <p:nvSpPr>
            <p:cNvPr id="121" name="Google Shape;121;g26fda8339b6_1_172"/>
            <p:cNvSpPr/>
            <p:nvPr/>
          </p:nvSpPr>
          <p:spPr>
            <a:xfrm>
              <a:off x="-48191325" y="3288700"/>
              <a:ext cx="51225" cy="51225"/>
            </a:xfrm>
            <a:custGeom>
              <a:rect b="b" l="l" r="r" t="t"/>
              <a:pathLst>
                <a:path extrusionOk="0" h="2049" w="2049">
                  <a:moveTo>
                    <a:pt x="1072" y="1"/>
                  </a:moveTo>
                  <a:cubicBezTo>
                    <a:pt x="474" y="1"/>
                    <a:pt x="1" y="473"/>
                    <a:pt x="1" y="1041"/>
                  </a:cubicBezTo>
                  <a:cubicBezTo>
                    <a:pt x="1" y="1513"/>
                    <a:pt x="285" y="1891"/>
                    <a:pt x="726" y="2049"/>
                  </a:cubicBezTo>
                  <a:lnTo>
                    <a:pt x="726" y="1041"/>
                  </a:lnTo>
                  <a:cubicBezTo>
                    <a:pt x="726" y="852"/>
                    <a:pt x="883" y="694"/>
                    <a:pt x="1072" y="694"/>
                  </a:cubicBezTo>
                  <a:lnTo>
                    <a:pt x="2049" y="694"/>
                  </a:lnTo>
                  <a:cubicBezTo>
                    <a:pt x="1891" y="253"/>
                    <a:pt x="1513" y="1"/>
                    <a:pt x="1072"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2" name="Google Shape;122;g26fda8339b6_1_172"/>
            <p:cNvSpPr/>
            <p:nvPr/>
          </p:nvSpPr>
          <p:spPr>
            <a:xfrm>
              <a:off x="-48155875" y="3324150"/>
              <a:ext cx="15775" cy="15775"/>
            </a:xfrm>
            <a:custGeom>
              <a:rect b="b" l="l" r="r" t="t"/>
              <a:pathLst>
                <a:path extrusionOk="0" h="631" w="631">
                  <a:moveTo>
                    <a:pt x="1" y="1"/>
                  </a:moveTo>
                  <a:lnTo>
                    <a:pt x="1" y="631"/>
                  </a:lnTo>
                  <a:cubicBezTo>
                    <a:pt x="284" y="505"/>
                    <a:pt x="536" y="253"/>
                    <a:pt x="631"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3" name="Google Shape;123;g26fda8339b6_1_172"/>
            <p:cNvSpPr/>
            <p:nvPr/>
          </p:nvSpPr>
          <p:spPr>
            <a:xfrm>
              <a:off x="-48085775" y="3206000"/>
              <a:ext cx="47275" cy="47300"/>
            </a:xfrm>
            <a:custGeom>
              <a:rect b="b" l="l" r="r" t="t"/>
              <a:pathLst>
                <a:path extrusionOk="0" h="1892" w="1891">
                  <a:moveTo>
                    <a:pt x="1" y="1"/>
                  </a:moveTo>
                  <a:lnTo>
                    <a:pt x="1" y="1891"/>
                  </a:lnTo>
                  <a:lnTo>
                    <a:pt x="1891" y="1891"/>
                  </a:lnTo>
                  <a:lnTo>
                    <a:pt x="1"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4" name="Google Shape;124;g26fda8339b6_1_172"/>
            <p:cNvSpPr/>
            <p:nvPr/>
          </p:nvSpPr>
          <p:spPr>
            <a:xfrm>
              <a:off x="-48262200" y="3200500"/>
              <a:ext cx="228425" cy="300100"/>
            </a:xfrm>
            <a:custGeom>
              <a:rect b="b" l="l" r="r" t="t"/>
              <a:pathLst>
                <a:path extrusionOk="0" h="12004" w="9137">
                  <a:moveTo>
                    <a:pt x="3907" y="2773"/>
                  </a:moveTo>
                  <a:cubicBezTo>
                    <a:pt x="4789" y="2773"/>
                    <a:pt x="5482" y="3371"/>
                    <a:pt x="5640" y="4190"/>
                  </a:cubicBezTo>
                  <a:lnTo>
                    <a:pt x="6743" y="4190"/>
                  </a:lnTo>
                  <a:cubicBezTo>
                    <a:pt x="6900" y="4222"/>
                    <a:pt x="7058" y="4380"/>
                    <a:pt x="7058" y="4569"/>
                  </a:cubicBezTo>
                  <a:lnTo>
                    <a:pt x="7058" y="7372"/>
                  </a:lnTo>
                  <a:cubicBezTo>
                    <a:pt x="7058" y="7562"/>
                    <a:pt x="6900" y="7719"/>
                    <a:pt x="6711" y="7719"/>
                  </a:cubicBezTo>
                  <a:lnTo>
                    <a:pt x="3907" y="7719"/>
                  </a:lnTo>
                  <a:cubicBezTo>
                    <a:pt x="3718" y="7719"/>
                    <a:pt x="3561" y="7562"/>
                    <a:pt x="3561" y="7372"/>
                  </a:cubicBezTo>
                  <a:lnTo>
                    <a:pt x="3561" y="6270"/>
                  </a:lnTo>
                  <a:cubicBezTo>
                    <a:pt x="2773" y="6112"/>
                    <a:pt x="2143" y="5419"/>
                    <a:pt x="2143" y="4537"/>
                  </a:cubicBezTo>
                  <a:cubicBezTo>
                    <a:pt x="2143" y="3560"/>
                    <a:pt x="2931" y="2773"/>
                    <a:pt x="3907" y="2773"/>
                  </a:cubicBezTo>
                  <a:close/>
                  <a:moveTo>
                    <a:pt x="5293" y="8475"/>
                  </a:moveTo>
                  <a:cubicBezTo>
                    <a:pt x="5482" y="8475"/>
                    <a:pt x="5640" y="8633"/>
                    <a:pt x="5640" y="8822"/>
                  </a:cubicBezTo>
                  <a:cubicBezTo>
                    <a:pt x="5640" y="9042"/>
                    <a:pt x="5482" y="9200"/>
                    <a:pt x="5293" y="9200"/>
                  </a:cubicBezTo>
                  <a:lnTo>
                    <a:pt x="2489" y="9200"/>
                  </a:lnTo>
                  <a:cubicBezTo>
                    <a:pt x="2300" y="9200"/>
                    <a:pt x="2143" y="9042"/>
                    <a:pt x="2143" y="8822"/>
                  </a:cubicBezTo>
                  <a:cubicBezTo>
                    <a:pt x="2143" y="8633"/>
                    <a:pt x="2300" y="8475"/>
                    <a:pt x="2489" y="8475"/>
                  </a:cubicBezTo>
                  <a:close/>
                  <a:moveTo>
                    <a:pt x="6711" y="8475"/>
                  </a:moveTo>
                  <a:cubicBezTo>
                    <a:pt x="6900" y="8475"/>
                    <a:pt x="7058" y="8633"/>
                    <a:pt x="7058" y="8822"/>
                  </a:cubicBezTo>
                  <a:cubicBezTo>
                    <a:pt x="7058" y="9042"/>
                    <a:pt x="6900" y="9200"/>
                    <a:pt x="6711" y="9200"/>
                  </a:cubicBezTo>
                  <a:cubicBezTo>
                    <a:pt x="6522" y="9200"/>
                    <a:pt x="6365" y="9042"/>
                    <a:pt x="6365" y="8822"/>
                  </a:cubicBezTo>
                  <a:cubicBezTo>
                    <a:pt x="6365" y="8633"/>
                    <a:pt x="6522" y="8475"/>
                    <a:pt x="6711" y="8475"/>
                  </a:cubicBezTo>
                  <a:close/>
                  <a:moveTo>
                    <a:pt x="6711" y="9893"/>
                  </a:moveTo>
                  <a:cubicBezTo>
                    <a:pt x="6900" y="9893"/>
                    <a:pt x="7058" y="10050"/>
                    <a:pt x="7058" y="10239"/>
                  </a:cubicBezTo>
                  <a:cubicBezTo>
                    <a:pt x="7058" y="10428"/>
                    <a:pt x="6900" y="10617"/>
                    <a:pt x="6711" y="10617"/>
                  </a:cubicBezTo>
                  <a:lnTo>
                    <a:pt x="2489" y="10617"/>
                  </a:lnTo>
                  <a:cubicBezTo>
                    <a:pt x="2300" y="10617"/>
                    <a:pt x="2143" y="10460"/>
                    <a:pt x="2143" y="10239"/>
                  </a:cubicBezTo>
                  <a:cubicBezTo>
                    <a:pt x="2143" y="10050"/>
                    <a:pt x="2300" y="9893"/>
                    <a:pt x="2489" y="9893"/>
                  </a:cubicBezTo>
                  <a:close/>
                  <a:moveTo>
                    <a:pt x="379" y="0"/>
                  </a:moveTo>
                  <a:cubicBezTo>
                    <a:pt x="158" y="0"/>
                    <a:pt x="1" y="158"/>
                    <a:pt x="1" y="378"/>
                  </a:cubicBezTo>
                  <a:lnTo>
                    <a:pt x="1" y="11657"/>
                  </a:lnTo>
                  <a:cubicBezTo>
                    <a:pt x="1" y="11878"/>
                    <a:pt x="158" y="12004"/>
                    <a:pt x="379" y="12004"/>
                  </a:cubicBezTo>
                  <a:lnTo>
                    <a:pt x="8790" y="12004"/>
                  </a:lnTo>
                  <a:cubicBezTo>
                    <a:pt x="8979" y="12004"/>
                    <a:pt x="9137" y="11878"/>
                    <a:pt x="9137" y="11657"/>
                  </a:cubicBezTo>
                  <a:lnTo>
                    <a:pt x="9137" y="2804"/>
                  </a:lnTo>
                  <a:lnTo>
                    <a:pt x="6711" y="2804"/>
                  </a:lnTo>
                  <a:cubicBezTo>
                    <a:pt x="6522" y="2804"/>
                    <a:pt x="6365" y="2647"/>
                    <a:pt x="6365" y="2458"/>
                  </a:cubicBezTo>
                  <a:lnTo>
                    <a:pt x="6365"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5" name="Google Shape;125;g26fda8339b6_1_172"/>
            <p:cNvSpPr/>
            <p:nvPr/>
          </p:nvSpPr>
          <p:spPr>
            <a:xfrm>
              <a:off x="-48155075" y="3322575"/>
              <a:ext cx="52775" cy="53575"/>
            </a:xfrm>
            <a:custGeom>
              <a:rect b="b" l="l" r="r" t="t"/>
              <a:pathLst>
                <a:path extrusionOk="0" h="2143" w="2111">
                  <a:moveTo>
                    <a:pt x="1355" y="1"/>
                  </a:moveTo>
                  <a:cubicBezTo>
                    <a:pt x="1197" y="725"/>
                    <a:pt x="662" y="1261"/>
                    <a:pt x="0" y="1387"/>
                  </a:cubicBezTo>
                  <a:lnTo>
                    <a:pt x="0" y="2143"/>
                  </a:lnTo>
                  <a:lnTo>
                    <a:pt x="2111" y="2143"/>
                  </a:lnTo>
                  <a:lnTo>
                    <a:pt x="2111"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6" name="Google Shape;126;g26fda8339b6_1_172"/>
            <p:cNvSpPr/>
            <p:nvPr/>
          </p:nvSpPr>
          <p:spPr>
            <a:xfrm>
              <a:off x="-48014100" y="3417100"/>
              <a:ext cx="53575" cy="18125"/>
            </a:xfrm>
            <a:custGeom>
              <a:rect b="b" l="l" r="r" t="t"/>
              <a:pathLst>
                <a:path extrusionOk="0" h="725" w="2143">
                  <a:moveTo>
                    <a:pt x="1" y="0"/>
                  </a:moveTo>
                  <a:lnTo>
                    <a:pt x="1" y="725"/>
                  </a:lnTo>
                  <a:lnTo>
                    <a:pt x="2143" y="725"/>
                  </a:lnTo>
                  <a:lnTo>
                    <a:pt x="2143"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7" name="Google Shape;127;g26fda8339b6_1_172"/>
            <p:cNvSpPr/>
            <p:nvPr/>
          </p:nvSpPr>
          <p:spPr>
            <a:xfrm>
              <a:off x="-48014100" y="3289500"/>
              <a:ext cx="53575" cy="110300"/>
            </a:xfrm>
            <a:custGeom>
              <a:rect b="b" l="l" r="r" t="t"/>
              <a:pathLst>
                <a:path extrusionOk="0" h="4412" w="2143">
                  <a:moveTo>
                    <a:pt x="1" y="0"/>
                  </a:moveTo>
                  <a:lnTo>
                    <a:pt x="1" y="4411"/>
                  </a:lnTo>
                  <a:lnTo>
                    <a:pt x="2143" y="4411"/>
                  </a:lnTo>
                  <a:lnTo>
                    <a:pt x="2143"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8" name="Google Shape;128;g26fda8339b6_1_172"/>
            <p:cNvSpPr/>
            <p:nvPr/>
          </p:nvSpPr>
          <p:spPr>
            <a:xfrm>
              <a:off x="-48014100" y="3451750"/>
              <a:ext cx="53575" cy="48075"/>
            </a:xfrm>
            <a:custGeom>
              <a:rect b="b" l="l" r="r" t="t"/>
              <a:pathLst>
                <a:path extrusionOk="0" h="1923" w="2143">
                  <a:moveTo>
                    <a:pt x="1" y="0"/>
                  </a:moveTo>
                  <a:lnTo>
                    <a:pt x="1" y="883"/>
                  </a:lnTo>
                  <a:cubicBezTo>
                    <a:pt x="1" y="1450"/>
                    <a:pt x="473" y="1922"/>
                    <a:pt x="1072" y="1922"/>
                  </a:cubicBezTo>
                  <a:cubicBezTo>
                    <a:pt x="1670" y="1922"/>
                    <a:pt x="2143" y="1450"/>
                    <a:pt x="2143" y="883"/>
                  </a:cubicBezTo>
                  <a:lnTo>
                    <a:pt x="2143"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9" name="Google Shape;129;g26fda8339b6_1_172"/>
            <p:cNvSpPr/>
            <p:nvPr/>
          </p:nvSpPr>
          <p:spPr>
            <a:xfrm>
              <a:off x="-48011725" y="3220375"/>
              <a:ext cx="48050" cy="51025"/>
            </a:xfrm>
            <a:custGeom>
              <a:rect b="b" l="l" r="r" t="t"/>
              <a:pathLst>
                <a:path extrusionOk="0" h="2041" w="1922">
                  <a:moveTo>
                    <a:pt x="985" y="1"/>
                  </a:moveTo>
                  <a:cubicBezTo>
                    <a:pt x="843" y="1"/>
                    <a:pt x="693" y="72"/>
                    <a:pt x="630" y="213"/>
                  </a:cubicBezTo>
                  <a:lnTo>
                    <a:pt x="0" y="2041"/>
                  </a:lnTo>
                  <a:lnTo>
                    <a:pt x="1922" y="2041"/>
                  </a:lnTo>
                  <a:lnTo>
                    <a:pt x="1292" y="213"/>
                  </a:lnTo>
                  <a:cubicBezTo>
                    <a:pt x="1260" y="72"/>
                    <a:pt x="1126" y="1"/>
                    <a:pt x="985"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sp>
        <p:nvSpPr>
          <p:cNvPr id="130" name="Google Shape;130;g26fda8339b6_1_172"/>
          <p:cNvSpPr/>
          <p:nvPr/>
        </p:nvSpPr>
        <p:spPr>
          <a:xfrm>
            <a:off x="7670064" y="5075261"/>
            <a:ext cx="1326732" cy="1547877"/>
          </a:xfrm>
          <a:custGeom>
            <a:rect b="b" l="l" r="r" t="t"/>
            <a:pathLst>
              <a:path extrusionOk="0" h="13588" w="12422">
                <a:moveTo>
                  <a:pt x="3105" y="0"/>
                </a:moveTo>
                <a:cubicBezTo>
                  <a:pt x="2635" y="0"/>
                  <a:pt x="2259" y="377"/>
                  <a:pt x="2259" y="847"/>
                </a:cubicBezTo>
                <a:lnTo>
                  <a:pt x="2259" y="8468"/>
                </a:lnTo>
                <a:cubicBezTo>
                  <a:pt x="2259" y="8781"/>
                  <a:pt x="2006" y="9031"/>
                  <a:pt x="1693" y="9031"/>
                </a:cubicBezTo>
                <a:cubicBezTo>
                  <a:pt x="1379" y="9031"/>
                  <a:pt x="1129" y="8781"/>
                  <a:pt x="1129" y="8468"/>
                </a:cubicBezTo>
                <a:lnTo>
                  <a:pt x="1129" y="5095"/>
                </a:lnTo>
                <a:cubicBezTo>
                  <a:pt x="419" y="5622"/>
                  <a:pt x="0" y="6453"/>
                  <a:pt x="0" y="7339"/>
                </a:cubicBezTo>
                <a:lnTo>
                  <a:pt x="0" y="8468"/>
                </a:lnTo>
                <a:cubicBezTo>
                  <a:pt x="0" y="10052"/>
                  <a:pt x="368" y="11615"/>
                  <a:pt x="1069" y="13036"/>
                </a:cubicBezTo>
                <a:cubicBezTo>
                  <a:pt x="1223" y="13346"/>
                  <a:pt x="1322" y="13587"/>
                  <a:pt x="1693" y="13587"/>
                </a:cubicBezTo>
                <a:lnTo>
                  <a:pt x="10726" y="13587"/>
                </a:lnTo>
                <a:cubicBezTo>
                  <a:pt x="11097" y="13587"/>
                  <a:pt x="11196" y="13346"/>
                  <a:pt x="11350" y="13036"/>
                </a:cubicBezTo>
                <a:cubicBezTo>
                  <a:pt x="12051" y="11615"/>
                  <a:pt x="12419" y="10052"/>
                  <a:pt x="12422" y="8468"/>
                </a:cubicBezTo>
                <a:lnTo>
                  <a:pt x="12422" y="5363"/>
                </a:lnTo>
                <a:cubicBezTo>
                  <a:pt x="12422" y="4894"/>
                  <a:pt x="12042" y="4517"/>
                  <a:pt x="11572" y="4517"/>
                </a:cubicBezTo>
                <a:cubicBezTo>
                  <a:pt x="11106" y="4517"/>
                  <a:pt x="10726" y="4894"/>
                  <a:pt x="10726" y="5363"/>
                </a:cubicBezTo>
                <a:lnTo>
                  <a:pt x="10726" y="7339"/>
                </a:lnTo>
                <a:cubicBezTo>
                  <a:pt x="10726" y="7652"/>
                  <a:pt x="10473" y="7902"/>
                  <a:pt x="10163" y="7902"/>
                </a:cubicBezTo>
                <a:cubicBezTo>
                  <a:pt x="9850" y="7902"/>
                  <a:pt x="9597" y="7652"/>
                  <a:pt x="9597" y="7339"/>
                </a:cubicBezTo>
                <a:lnTo>
                  <a:pt x="9597" y="6297"/>
                </a:lnTo>
                <a:lnTo>
                  <a:pt x="9597" y="4234"/>
                </a:lnTo>
                <a:cubicBezTo>
                  <a:pt x="9597" y="3764"/>
                  <a:pt x="9218" y="3388"/>
                  <a:pt x="8751" y="3388"/>
                </a:cubicBezTo>
                <a:cubicBezTo>
                  <a:pt x="8281" y="3388"/>
                  <a:pt x="7905" y="3764"/>
                  <a:pt x="7905" y="4234"/>
                </a:cubicBezTo>
                <a:lnTo>
                  <a:pt x="7905" y="6210"/>
                </a:lnTo>
                <a:cubicBezTo>
                  <a:pt x="7905" y="6523"/>
                  <a:pt x="7652" y="6773"/>
                  <a:pt x="7339" y="6773"/>
                </a:cubicBezTo>
                <a:cubicBezTo>
                  <a:pt x="7025" y="6773"/>
                  <a:pt x="6776" y="6523"/>
                  <a:pt x="6776" y="6210"/>
                </a:cubicBezTo>
                <a:lnTo>
                  <a:pt x="6776" y="3105"/>
                </a:lnTo>
                <a:cubicBezTo>
                  <a:pt x="6776" y="2635"/>
                  <a:pt x="6396" y="2259"/>
                  <a:pt x="5926" y="2259"/>
                </a:cubicBezTo>
                <a:cubicBezTo>
                  <a:pt x="5460" y="2259"/>
                  <a:pt x="5080" y="2635"/>
                  <a:pt x="5080" y="3105"/>
                </a:cubicBezTo>
                <a:lnTo>
                  <a:pt x="5080" y="6210"/>
                </a:lnTo>
                <a:cubicBezTo>
                  <a:pt x="5080" y="6523"/>
                  <a:pt x="4827" y="6773"/>
                  <a:pt x="4517" y="6773"/>
                </a:cubicBezTo>
                <a:cubicBezTo>
                  <a:pt x="4204" y="6773"/>
                  <a:pt x="3951" y="6523"/>
                  <a:pt x="3951" y="6210"/>
                </a:cubicBezTo>
                <a:lnTo>
                  <a:pt x="3951" y="847"/>
                </a:lnTo>
                <a:cubicBezTo>
                  <a:pt x="3951" y="377"/>
                  <a:pt x="3572" y="0"/>
                  <a:pt x="3105"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nvGrpSpPr>
          <p:cNvPr id="131" name="Google Shape;131;g26fda8339b6_1_172"/>
          <p:cNvGrpSpPr/>
          <p:nvPr/>
        </p:nvGrpSpPr>
        <p:grpSpPr>
          <a:xfrm>
            <a:off x="10914719" y="5157682"/>
            <a:ext cx="1455265" cy="1424812"/>
            <a:chOff x="-31455100" y="3909350"/>
            <a:chExt cx="294600" cy="293800"/>
          </a:xfrm>
        </p:grpSpPr>
        <p:sp>
          <p:nvSpPr>
            <p:cNvPr id="132" name="Google Shape;132;g26fda8339b6_1_172"/>
            <p:cNvSpPr/>
            <p:nvPr/>
          </p:nvSpPr>
          <p:spPr>
            <a:xfrm>
              <a:off x="-31455100" y="3909350"/>
              <a:ext cx="294600" cy="293800"/>
            </a:xfrm>
            <a:custGeom>
              <a:rect b="b" l="l" r="r" t="t"/>
              <a:pathLst>
                <a:path extrusionOk="0" h="11752" w="11784">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33" name="Google Shape;133;g26fda8339b6_1_172"/>
            <p:cNvSpPr/>
            <p:nvPr/>
          </p:nvSpPr>
          <p:spPr>
            <a:xfrm>
              <a:off x="-31455100" y="3997350"/>
              <a:ext cx="215050" cy="205025"/>
            </a:xfrm>
            <a:custGeom>
              <a:rect b="b" l="l" r="r" t="t"/>
              <a:pathLst>
                <a:path extrusionOk="0" h="8201" w="8602">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sp>
        <p:nvSpPr>
          <p:cNvPr id="134" name="Google Shape;134;g26fda8339b6_1_172"/>
          <p:cNvSpPr txBox="1"/>
          <p:nvPr/>
        </p:nvSpPr>
        <p:spPr>
          <a:xfrm>
            <a:off x="2406147" y="3814136"/>
            <a:ext cx="16074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Menyalakan kamera</a:t>
            </a:r>
            <a:endParaRPr b="1" i="0" sz="1800" u="none" cap="none" strike="noStrike">
              <a:solidFill>
                <a:srgbClr val="000000"/>
              </a:solidFill>
              <a:latin typeface="IBM Plex Sans"/>
              <a:ea typeface="IBM Plex Sans"/>
              <a:cs typeface="IBM Plex Sans"/>
              <a:sym typeface="IBM Plex Sans"/>
            </a:endParaRPr>
          </a:p>
        </p:txBody>
      </p:sp>
      <p:sp>
        <p:nvSpPr>
          <p:cNvPr id="135" name="Google Shape;135;g26fda8339b6_1_172"/>
          <p:cNvSpPr txBox="1"/>
          <p:nvPr/>
        </p:nvSpPr>
        <p:spPr>
          <a:xfrm>
            <a:off x="5660153" y="3847968"/>
            <a:ext cx="14004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Mematikan microphone</a:t>
            </a:r>
            <a:endParaRPr b="1" i="0" sz="1800" u="none" cap="none" strike="noStrike">
              <a:solidFill>
                <a:srgbClr val="000000"/>
              </a:solidFill>
              <a:latin typeface="IBM Plex Sans"/>
              <a:ea typeface="IBM Plex Sans"/>
              <a:cs typeface="IBM Plex Sans"/>
              <a:sym typeface="IBM Plex Sans"/>
            </a:endParaRPr>
          </a:p>
        </p:txBody>
      </p:sp>
      <p:sp>
        <p:nvSpPr>
          <p:cNvPr id="136" name="Google Shape;136;g26fda8339b6_1_172"/>
          <p:cNvSpPr txBox="1"/>
          <p:nvPr/>
        </p:nvSpPr>
        <p:spPr>
          <a:xfrm>
            <a:off x="8541497" y="3814154"/>
            <a:ext cx="1986300" cy="3693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Hadir seutuhnya</a:t>
            </a:r>
            <a:endParaRPr b="1" i="0" sz="1800" u="none" cap="none" strike="noStrike">
              <a:solidFill>
                <a:srgbClr val="000000"/>
              </a:solidFill>
              <a:latin typeface="IBM Plex Sans"/>
              <a:ea typeface="IBM Plex Sans"/>
              <a:cs typeface="IBM Plex Sans"/>
              <a:sym typeface="IBM Plex Sans"/>
            </a:endParaRPr>
          </a:p>
        </p:txBody>
      </p:sp>
      <p:sp>
        <p:nvSpPr>
          <p:cNvPr id="137" name="Google Shape;137;g26fda8339b6_1_172"/>
          <p:cNvSpPr txBox="1"/>
          <p:nvPr/>
        </p:nvSpPr>
        <p:spPr>
          <a:xfrm>
            <a:off x="11798095" y="3814086"/>
            <a:ext cx="1607400" cy="9234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Menghargai waktu bersama</a:t>
            </a:r>
            <a:endParaRPr b="1" i="0" sz="1800" u="none" cap="none" strike="noStrike">
              <a:solidFill>
                <a:srgbClr val="000000"/>
              </a:solidFill>
              <a:latin typeface="IBM Plex Sans"/>
              <a:ea typeface="IBM Plex Sans"/>
              <a:cs typeface="IBM Plex Sans"/>
              <a:sym typeface="IBM Plex Sans"/>
            </a:endParaRPr>
          </a:p>
        </p:txBody>
      </p:sp>
      <p:sp>
        <p:nvSpPr>
          <p:cNvPr id="138" name="Google Shape;138;g26fda8339b6_1_172"/>
          <p:cNvSpPr txBox="1"/>
          <p:nvPr/>
        </p:nvSpPr>
        <p:spPr>
          <a:xfrm>
            <a:off x="4214603" y="6661281"/>
            <a:ext cx="16074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Maksimalkan fitur chat</a:t>
            </a:r>
            <a:endParaRPr b="1" i="0" sz="1800" u="none" cap="none" strike="noStrike">
              <a:solidFill>
                <a:srgbClr val="000000"/>
              </a:solidFill>
              <a:latin typeface="IBM Plex Sans"/>
              <a:ea typeface="IBM Plex Sans"/>
              <a:cs typeface="IBM Plex Sans"/>
              <a:sym typeface="IBM Plex Sans"/>
            </a:endParaRPr>
          </a:p>
        </p:txBody>
      </p:sp>
      <p:sp>
        <p:nvSpPr>
          <p:cNvPr id="139" name="Google Shape;139;g26fda8339b6_1_172"/>
          <p:cNvSpPr txBox="1"/>
          <p:nvPr/>
        </p:nvSpPr>
        <p:spPr>
          <a:xfrm>
            <a:off x="7264720" y="6738588"/>
            <a:ext cx="22137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Klik </a:t>
            </a:r>
            <a:r>
              <a:rPr b="1" i="1" lang="en-US" sz="1800" u="none" cap="none" strike="noStrike">
                <a:solidFill>
                  <a:srgbClr val="000000"/>
                </a:solidFill>
                <a:latin typeface="IBM Plex Sans"/>
                <a:ea typeface="IBM Plex Sans"/>
                <a:cs typeface="IBM Plex Sans"/>
                <a:sym typeface="IBM Plex Sans"/>
              </a:rPr>
              <a:t>raise hand</a:t>
            </a:r>
            <a:r>
              <a:rPr b="1" i="0" lang="en-US" sz="1800" u="none" cap="none" strike="noStrike">
                <a:solidFill>
                  <a:srgbClr val="000000"/>
                </a:solidFill>
                <a:latin typeface="IBM Plex Sans"/>
                <a:ea typeface="IBM Plex Sans"/>
                <a:cs typeface="IBM Plex Sans"/>
                <a:sym typeface="IBM Plex Sans"/>
              </a:rPr>
              <a:t> sebelum bertanya</a:t>
            </a:r>
            <a:endParaRPr b="1" i="0" sz="1800" u="none" cap="none" strike="noStrike">
              <a:solidFill>
                <a:srgbClr val="000000"/>
              </a:solidFill>
              <a:latin typeface="IBM Plex Sans"/>
              <a:ea typeface="IBM Plex Sans"/>
              <a:cs typeface="IBM Plex Sans"/>
              <a:sym typeface="IBM Plex Sans"/>
            </a:endParaRPr>
          </a:p>
        </p:txBody>
      </p:sp>
      <p:sp>
        <p:nvSpPr>
          <p:cNvPr id="140" name="Google Shape;140;g26fda8339b6_1_172"/>
          <p:cNvSpPr txBox="1"/>
          <p:nvPr/>
        </p:nvSpPr>
        <p:spPr>
          <a:xfrm>
            <a:off x="10432027" y="6638265"/>
            <a:ext cx="24417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Gangguan teknis adalah hal wajar</a:t>
            </a:r>
            <a:endParaRPr b="1" i="0" sz="1800" u="none" cap="none" strike="noStrike">
              <a:solidFill>
                <a:srgbClr val="000000"/>
              </a:solidFill>
              <a:latin typeface="IBM Plex Sans"/>
              <a:ea typeface="IBM Plex Sans"/>
              <a:cs typeface="IBM Plex Sans"/>
              <a:sym typeface="IBM Plex Sans"/>
            </a:endParaRPr>
          </a:p>
        </p:txBody>
      </p:sp>
      <p:sp>
        <p:nvSpPr>
          <p:cNvPr id="141" name="Google Shape;141;g26fda8339b6_1_172"/>
          <p:cNvSpPr/>
          <p:nvPr/>
        </p:nvSpPr>
        <p:spPr>
          <a:xfrm>
            <a:off x="5621053" y="2085206"/>
            <a:ext cx="1400557" cy="1509501"/>
          </a:xfrm>
          <a:custGeom>
            <a:rect b="b" l="l" r="r" t="t"/>
            <a:pathLst>
              <a:path extrusionOk="0" h="14052" w="10776">
                <a:moveTo>
                  <a:pt x="5388" y="0"/>
                </a:moveTo>
                <a:cubicBezTo>
                  <a:pt x="3939" y="0"/>
                  <a:pt x="2741" y="1071"/>
                  <a:pt x="2552" y="2489"/>
                </a:cubicBezTo>
                <a:lnTo>
                  <a:pt x="4569" y="2489"/>
                </a:lnTo>
                <a:cubicBezTo>
                  <a:pt x="4789" y="2489"/>
                  <a:pt x="5010" y="2678"/>
                  <a:pt x="5010" y="2867"/>
                </a:cubicBezTo>
                <a:cubicBezTo>
                  <a:pt x="5010" y="3056"/>
                  <a:pt x="4789" y="3277"/>
                  <a:pt x="4569" y="3277"/>
                </a:cubicBezTo>
                <a:lnTo>
                  <a:pt x="2489" y="3277"/>
                </a:lnTo>
                <a:lnTo>
                  <a:pt x="2489" y="4096"/>
                </a:lnTo>
                <a:lnTo>
                  <a:pt x="4569" y="4096"/>
                </a:lnTo>
                <a:cubicBezTo>
                  <a:pt x="4789" y="4096"/>
                  <a:pt x="5010" y="4285"/>
                  <a:pt x="5010" y="4537"/>
                </a:cubicBezTo>
                <a:cubicBezTo>
                  <a:pt x="5010" y="4757"/>
                  <a:pt x="4789" y="4915"/>
                  <a:pt x="4569" y="4915"/>
                </a:cubicBezTo>
                <a:lnTo>
                  <a:pt x="2489" y="4915"/>
                </a:lnTo>
                <a:lnTo>
                  <a:pt x="2489" y="5734"/>
                </a:lnTo>
                <a:lnTo>
                  <a:pt x="4569" y="5734"/>
                </a:lnTo>
                <a:cubicBezTo>
                  <a:pt x="4789" y="5734"/>
                  <a:pt x="5010" y="5955"/>
                  <a:pt x="5010" y="6144"/>
                </a:cubicBezTo>
                <a:cubicBezTo>
                  <a:pt x="5010" y="6396"/>
                  <a:pt x="4789" y="6585"/>
                  <a:pt x="4569" y="6585"/>
                </a:cubicBezTo>
                <a:lnTo>
                  <a:pt x="2552" y="6585"/>
                </a:lnTo>
                <a:cubicBezTo>
                  <a:pt x="2741" y="7845"/>
                  <a:pt x="3750" y="8822"/>
                  <a:pt x="5010" y="9011"/>
                </a:cubicBezTo>
                <a:lnTo>
                  <a:pt x="5010" y="9861"/>
                </a:lnTo>
                <a:cubicBezTo>
                  <a:pt x="2804" y="9641"/>
                  <a:pt x="1072" y="7876"/>
                  <a:pt x="851" y="5671"/>
                </a:cubicBezTo>
                <a:lnTo>
                  <a:pt x="851" y="5671"/>
                </a:lnTo>
                <a:cubicBezTo>
                  <a:pt x="977" y="5703"/>
                  <a:pt x="1135" y="5734"/>
                  <a:pt x="1261" y="5734"/>
                </a:cubicBezTo>
                <a:cubicBezTo>
                  <a:pt x="1418" y="5734"/>
                  <a:pt x="1544" y="5703"/>
                  <a:pt x="1702" y="5671"/>
                </a:cubicBezTo>
                <a:lnTo>
                  <a:pt x="1702" y="3340"/>
                </a:lnTo>
                <a:cubicBezTo>
                  <a:pt x="1576" y="3308"/>
                  <a:pt x="1418" y="3277"/>
                  <a:pt x="1261" y="3277"/>
                </a:cubicBezTo>
                <a:cubicBezTo>
                  <a:pt x="599" y="3277"/>
                  <a:pt x="0" y="3812"/>
                  <a:pt x="0" y="4537"/>
                </a:cubicBezTo>
                <a:lnTo>
                  <a:pt x="0" y="5356"/>
                </a:lnTo>
                <a:cubicBezTo>
                  <a:pt x="0" y="8191"/>
                  <a:pt x="2206" y="10523"/>
                  <a:pt x="4947" y="10712"/>
                </a:cubicBezTo>
                <a:lnTo>
                  <a:pt x="4947" y="11657"/>
                </a:lnTo>
                <a:cubicBezTo>
                  <a:pt x="4002" y="11846"/>
                  <a:pt x="3308" y="12697"/>
                  <a:pt x="3308" y="13673"/>
                </a:cubicBezTo>
                <a:cubicBezTo>
                  <a:pt x="3308" y="13894"/>
                  <a:pt x="3497" y="14051"/>
                  <a:pt x="3750" y="14051"/>
                </a:cubicBezTo>
                <a:lnTo>
                  <a:pt x="7058" y="14051"/>
                </a:lnTo>
                <a:cubicBezTo>
                  <a:pt x="7278" y="14051"/>
                  <a:pt x="7436" y="13862"/>
                  <a:pt x="7436" y="13673"/>
                </a:cubicBezTo>
                <a:cubicBezTo>
                  <a:pt x="7436" y="12697"/>
                  <a:pt x="6743" y="11815"/>
                  <a:pt x="5797" y="11657"/>
                </a:cubicBezTo>
                <a:lnTo>
                  <a:pt x="5797" y="10712"/>
                </a:lnTo>
                <a:cubicBezTo>
                  <a:pt x="8570" y="10523"/>
                  <a:pt x="10775" y="8191"/>
                  <a:pt x="10775" y="5356"/>
                </a:cubicBezTo>
                <a:lnTo>
                  <a:pt x="10775" y="4537"/>
                </a:lnTo>
                <a:cubicBezTo>
                  <a:pt x="10775" y="3875"/>
                  <a:pt x="10240" y="3277"/>
                  <a:pt x="9515" y="3277"/>
                </a:cubicBezTo>
                <a:cubicBezTo>
                  <a:pt x="9357" y="3277"/>
                  <a:pt x="9263" y="3308"/>
                  <a:pt x="9137" y="3340"/>
                </a:cubicBezTo>
                <a:lnTo>
                  <a:pt x="9137" y="5671"/>
                </a:lnTo>
                <a:cubicBezTo>
                  <a:pt x="9263" y="5703"/>
                  <a:pt x="9420" y="5734"/>
                  <a:pt x="9515" y="5734"/>
                </a:cubicBezTo>
                <a:cubicBezTo>
                  <a:pt x="9672" y="5734"/>
                  <a:pt x="9798" y="5703"/>
                  <a:pt x="9925" y="5671"/>
                </a:cubicBezTo>
                <a:lnTo>
                  <a:pt x="9925" y="5671"/>
                </a:lnTo>
                <a:cubicBezTo>
                  <a:pt x="9767" y="7876"/>
                  <a:pt x="8003" y="9641"/>
                  <a:pt x="5797" y="9861"/>
                </a:cubicBezTo>
                <a:lnTo>
                  <a:pt x="5797" y="9011"/>
                </a:lnTo>
                <a:cubicBezTo>
                  <a:pt x="7058" y="8822"/>
                  <a:pt x="8034" y="7845"/>
                  <a:pt x="8223" y="6585"/>
                </a:cubicBezTo>
                <a:lnTo>
                  <a:pt x="6207" y="6585"/>
                </a:lnTo>
                <a:cubicBezTo>
                  <a:pt x="5986" y="6585"/>
                  <a:pt x="5829" y="6396"/>
                  <a:pt x="5829" y="6144"/>
                </a:cubicBezTo>
                <a:cubicBezTo>
                  <a:pt x="5829" y="5892"/>
                  <a:pt x="6018" y="5734"/>
                  <a:pt x="6207" y="5734"/>
                </a:cubicBezTo>
                <a:lnTo>
                  <a:pt x="8318" y="5734"/>
                </a:lnTo>
                <a:lnTo>
                  <a:pt x="8318" y="4915"/>
                </a:lnTo>
                <a:lnTo>
                  <a:pt x="6207" y="4915"/>
                </a:lnTo>
                <a:cubicBezTo>
                  <a:pt x="5986" y="4915"/>
                  <a:pt x="5829" y="4726"/>
                  <a:pt x="5829" y="4537"/>
                </a:cubicBezTo>
                <a:cubicBezTo>
                  <a:pt x="5829" y="4285"/>
                  <a:pt x="6018" y="4096"/>
                  <a:pt x="6207" y="4096"/>
                </a:cubicBezTo>
                <a:lnTo>
                  <a:pt x="8318" y="4096"/>
                </a:lnTo>
                <a:lnTo>
                  <a:pt x="8318" y="3277"/>
                </a:lnTo>
                <a:lnTo>
                  <a:pt x="6207" y="3277"/>
                </a:lnTo>
                <a:cubicBezTo>
                  <a:pt x="5986" y="3277"/>
                  <a:pt x="5829" y="3056"/>
                  <a:pt x="5829" y="2867"/>
                </a:cubicBezTo>
                <a:cubicBezTo>
                  <a:pt x="5829" y="2678"/>
                  <a:pt x="6018" y="2489"/>
                  <a:pt x="6207" y="2489"/>
                </a:cubicBezTo>
                <a:lnTo>
                  <a:pt x="8223" y="2489"/>
                </a:lnTo>
                <a:cubicBezTo>
                  <a:pt x="8034" y="1071"/>
                  <a:pt x="6806" y="0"/>
                  <a:pt x="5388"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42" name="Google Shape;142;g26fda8339b6_1_17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43" name="Google Shape;143;g26fda8339b6_1_17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sp>
        <p:nvSpPr>
          <p:cNvPr id="148" name="Google Shape;148;g26fda8339b6_1_288"/>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149" name="Google Shape;149;g26fda8339b6_1_288"/>
          <p:cNvSpPr txBox="1"/>
          <p:nvPr/>
        </p:nvSpPr>
        <p:spPr>
          <a:xfrm>
            <a:off x="1215094" y="1742436"/>
            <a:ext cx="12205500" cy="33249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1" i="0" lang="en-US" sz="3200" u="none" cap="none" strike="noStrike">
                <a:solidFill>
                  <a:schemeClr val="dk1"/>
                </a:solidFill>
                <a:highlight>
                  <a:schemeClr val="lt1"/>
                </a:highlight>
                <a:latin typeface="IBM Plex Sans"/>
                <a:ea typeface="IBM Plex Sans"/>
                <a:cs typeface="IBM Plex Sans"/>
                <a:sym typeface="IBM Plex Sans"/>
              </a:rPr>
              <a:t>Capaian Umum Modul :</a:t>
            </a:r>
            <a:endParaRPr b="1"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rPr b="0" i="0" lang="en-US" sz="3200" u="none" cap="none" strike="noStrike">
                <a:solidFill>
                  <a:schemeClr val="dk1"/>
                </a:solidFill>
                <a:highlight>
                  <a:schemeClr val="lt1"/>
                </a:highlight>
                <a:latin typeface="IBM Plex Sans"/>
                <a:ea typeface="IBM Plex Sans"/>
                <a:cs typeface="IBM Plex Sans"/>
                <a:sym typeface="IBM Plex Sans"/>
              </a:rPr>
              <a:t>Guru mampu memahami pembelajaran PJOK sesuai  standar Kurikulum Merdeka</a:t>
            </a:r>
            <a:endParaRPr b="0"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1"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rPr b="1" i="0" lang="en-US" sz="3200" u="none" cap="none" strike="noStrike">
                <a:solidFill>
                  <a:schemeClr val="dk1"/>
                </a:solidFill>
                <a:highlight>
                  <a:schemeClr val="lt1"/>
                </a:highlight>
                <a:latin typeface="IBM Plex Sans"/>
                <a:ea typeface="IBM Plex Sans"/>
                <a:cs typeface="IBM Plex Sans"/>
                <a:sym typeface="IBM Plex Sans"/>
              </a:rPr>
              <a:t>Capaian Khusus  Modul :</a:t>
            </a:r>
            <a:endParaRPr b="1"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200"/>
              <a:buFont typeface="Arial"/>
              <a:buNone/>
            </a:pPr>
            <a:r>
              <a:rPr b="0" i="0" lang="en-US" sz="3200" u="none" cap="none" strike="noStrike">
                <a:solidFill>
                  <a:schemeClr val="dk1"/>
                </a:solidFill>
                <a:highlight>
                  <a:schemeClr val="lt1"/>
                </a:highlight>
                <a:latin typeface="IBM Plex Sans"/>
                <a:ea typeface="IBM Plex Sans"/>
                <a:cs typeface="IBM Plex Sans"/>
                <a:sym typeface="IBM Plex Sans"/>
              </a:rPr>
              <a:t>Guru mampu menyusun perencanaan pembelajaran PJOK</a:t>
            </a:r>
            <a:endParaRPr b="0" i="0" sz="3200" u="none" cap="none" strike="noStrike">
              <a:solidFill>
                <a:schemeClr val="dk1"/>
              </a:solidFill>
              <a:highlight>
                <a:schemeClr val="lt1"/>
              </a:highlight>
              <a:latin typeface="IBM Plex Sans"/>
              <a:ea typeface="IBM Plex Sans"/>
              <a:cs typeface="IBM Plex Sans"/>
              <a:sym typeface="IBM Plex Sans"/>
            </a:endParaRPr>
          </a:p>
        </p:txBody>
      </p:sp>
      <p:sp>
        <p:nvSpPr>
          <p:cNvPr id="150" name="Google Shape;150;g26fda8339b6_1_288"/>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51" name="Google Shape;151;g26fda8339b6_1_288"/>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152" name="Google Shape;152;g26fda8339b6_1_288"/>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Tujuan</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 name="Shape 156"/>
        <p:cNvGrpSpPr/>
        <p:nvPr/>
      </p:nvGrpSpPr>
      <p:grpSpPr>
        <a:xfrm>
          <a:off x="0" y="0"/>
          <a:ext cx="0" cy="0"/>
          <a:chOff x="0" y="0"/>
          <a:chExt cx="0" cy="0"/>
        </a:xfrm>
      </p:grpSpPr>
      <p:sp>
        <p:nvSpPr>
          <p:cNvPr id="157" name="Google Shape;157;g2f1323b914e_2_8"/>
          <p:cNvSpPr/>
          <p:nvPr/>
        </p:nvSpPr>
        <p:spPr>
          <a:xfrm>
            <a:off x="1215150" y="2628425"/>
            <a:ext cx="12570300" cy="4634400"/>
          </a:xfrm>
          <a:prstGeom prst="rect">
            <a:avLst/>
          </a:prstGeom>
          <a:no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158" name="Google Shape;158;g2f1323b914e_2_8"/>
          <p:cNvSpPr txBox="1"/>
          <p:nvPr/>
        </p:nvSpPr>
        <p:spPr>
          <a:xfrm>
            <a:off x="1215075" y="19779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159" name="Google Shape;159;g2f1323b914e_2_8"/>
          <p:cNvSpPr txBox="1"/>
          <p:nvPr/>
        </p:nvSpPr>
        <p:spPr>
          <a:xfrm>
            <a:off x="1449578" y="2769908"/>
            <a:ext cx="11970900" cy="3925200"/>
          </a:xfrm>
          <a:prstGeom prst="rect">
            <a:avLst/>
          </a:prstGeom>
          <a:noFill/>
          <a:ln>
            <a:noFill/>
          </a:ln>
        </p:spPr>
        <p:txBody>
          <a:bodyPr anchorCtr="0" anchor="t" bIns="0" lIns="0" spcFirstLastPara="1" rIns="0" wrap="square" tIns="0">
            <a:spAutoFit/>
          </a:bodyPr>
          <a:lstStyle/>
          <a:p>
            <a:pPr indent="-596900" lvl="0" marL="812800" marR="0" rtl="0" algn="l">
              <a:lnSpc>
                <a:spcPct val="150000"/>
              </a:lnSpc>
              <a:spcBef>
                <a:spcPts val="0"/>
              </a:spcBef>
              <a:spcAft>
                <a:spcPts val="0"/>
              </a:spcAft>
              <a:buClr>
                <a:schemeClr val="dk1"/>
              </a:buClr>
              <a:buSzPts val="3000"/>
              <a:buAutoNum type="arabicPeriod"/>
            </a:pPr>
            <a:r>
              <a:rPr lang="en-US" sz="3000">
                <a:solidFill>
                  <a:schemeClr val="dk1"/>
                </a:solidFill>
                <a:latin typeface="IBM Plex Sans"/>
                <a:ea typeface="IBM Plex Sans"/>
                <a:cs typeface="IBM Plex Sans"/>
                <a:sym typeface="IBM Plex Sans"/>
              </a:rPr>
              <a:t>Peserta dapat memahami 3 karakteristik utama kurikulum merdeka serta keterkaitannya dengan prinsip pemikiran Ki Hajar Dewantara</a:t>
            </a:r>
            <a:endParaRPr sz="3000">
              <a:solidFill>
                <a:schemeClr val="dk1"/>
              </a:solidFill>
              <a:latin typeface="IBM Plex Sans"/>
              <a:ea typeface="IBM Plex Sans"/>
              <a:cs typeface="IBM Plex Sans"/>
              <a:sym typeface="IBM Plex Sans"/>
            </a:endParaRPr>
          </a:p>
          <a:p>
            <a:pPr indent="-596900" lvl="0" marL="812800" marR="0" rtl="0" algn="l">
              <a:lnSpc>
                <a:spcPct val="150000"/>
              </a:lnSpc>
              <a:spcBef>
                <a:spcPts val="0"/>
              </a:spcBef>
              <a:spcAft>
                <a:spcPts val="0"/>
              </a:spcAft>
              <a:buClr>
                <a:schemeClr val="dk1"/>
              </a:buClr>
              <a:buSzPts val="3000"/>
              <a:buAutoNum type="arabicPeriod"/>
            </a:pPr>
            <a:r>
              <a:rPr lang="en-US" sz="3000">
                <a:solidFill>
                  <a:schemeClr val="dk1"/>
                </a:solidFill>
                <a:latin typeface="IBM Plex Sans"/>
                <a:ea typeface="IBM Plex Sans"/>
                <a:cs typeface="IBM Plex Sans"/>
                <a:sym typeface="IBM Plex Sans"/>
              </a:rPr>
              <a:t>Peserta mampu memahami pengembangan kurikulum PJOK</a:t>
            </a:r>
            <a:endParaRPr sz="3000">
              <a:solidFill>
                <a:schemeClr val="dk1"/>
              </a:solidFill>
              <a:latin typeface="IBM Plex Sans"/>
              <a:ea typeface="IBM Plex Sans"/>
              <a:cs typeface="IBM Plex Sans"/>
              <a:sym typeface="IBM Plex Sans"/>
            </a:endParaRPr>
          </a:p>
          <a:p>
            <a:pPr indent="-596900" lvl="0" marL="812800" marR="0" rtl="0" algn="l">
              <a:lnSpc>
                <a:spcPct val="150000"/>
              </a:lnSpc>
              <a:spcBef>
                <a:spcPts val="0"/>
              </a:spcBef>
              <a:spcAft>
                <a:spcPts val="0"/>
              </a:spcAft>
              <a:buClr>
                <a:schemeClr val="dk1"/>
              </a:buClr>
              <a:buSzPts val="3000"/>
              <a:buAutoNum type="arabicPeriod"/>
            </a:pPr>
            <a:r>
              <a:rPr lang="en-US" sz="3000">
                <a:solidFill>
                  <a:schemeClr val="dk1"/>
                </a:solidFill>
                <a:latin typeface="IBM Plex Sans"/>
                <a:ea typeface="IBM Plex Sans"/>
                <a:cs typeface="IBM Plex Sans"/>
                <a:sym typeface="IBM Plex Sans"/>
              </a:rPr>
              <a:t>Peserta mampu memahami penyusunan program PJOK yang berkualitas dengan </a:t>
            </a:r>
            <a:r>
              <a:rPr i="1" lang="en-US" sz="3000">
                <a:solidFill>
                  <a:schemeClr val="dk1"/>
                </a:solidFill>
                <a:latin typeface="IBM Plex Sans"/>
                <a:ea typeface="IBM Plex Sans"/>
                <a:cs typeface="IBM Plex Sans"/>
                <a:sym typeface="IBM Plex Sans"/>
              </a:rPr>
              <a:t>backward design</a:t>
            </a:r>
            <a:endParaRPr i="1" sz="3000">
              <a:solidFill>
                <a:schemeClr val="dk1"/>
              </a:solidFill>
              <a:latin typeface="IBM Plex Sans"/>
              <a:ea typeface="IBM Plex Sans"/>
              <a:cs typeface="IBM Plex Sans"/>
              <a:sym typeface="IBM Plex Sans"/>
            </a:endParaRPr>
          </a:p>
        </p:txBody>
      </p:sp>
      <p:sp>
        <p:nvSpPr>
          <p:cNvPr id="160" name="Google Shape;160;g2f1323b914e_2_8"/>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61" name="Google Shape;161;g2f1323b914e_2_8"/>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162" name="Google Shape;162;g2f1323b914e_2_8"/>
          <p:cNvSpPr txBox="1"/>
          <p:nvPr/>
        </p:nvSpPr>
        <p:spPr>
          <a:xfrm>
            <a:off x="1215150" y="839378"/>
            <a:ext cx="12205500" cy="1422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Halo Bapak Ibu!</a:t>
            </a:r>
            <a:endParaRPr b="1" i="0" sz="4300" u="none" cap="none" strike="noStrike">
              <a:solidFill>
                <a:srgbClr val="1F3D71"/>
              </a:solidFill>
              <a:highlight>
                <a:schemeClr val="lt1"/>
              </a:highlight>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Tujuan dari sesi kita kali ini adalah:</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g26fda8339b6_1_367"/>
          <p:cNvSpPr txBox="1"/>
          <p:nvPr/>
        </p:nvSpPr>
        <p:spPr>
          <a:xfrm>
            <a:off x="1763550" y="3739675"/>
            <a:ext cx="8550000" cy="2624400"/>
          </a:xfrm>
          <a:prstGeom prst="rect">
            <a:avLst/>
          </a:prstGeom>
          <a:noFill/>
          <a:ln>
            <a:noFill/>
          </a:ln>
        </p:spPr>
        <p:txBody>
          <a:bodyPr anchorCtr="0" anchor="t" bIns="0" lIns="0" spcFirstLastPara="1" rIns="0" wrap="square" tIns="0">
            <a:spAutoFit/>
          </a:bodyPr>
          <a:lstStyle/>
          <a:p>
            <a:pPr indent="-425450" lvl="0" marL="457200" marR="0" rtl="0" algn="l">
              <a:lnSpc>
                <a:spcPct val="150000"/>
              </a:lnSpc>
              <a:spcBef>
                <a:spcPts val="0"/>
              </a:spcBef>
              <a:spcAft>
                <a:spcPts val="0"/>
              </a:spcAft>
              <a:buClr>
                <a:schemeClr val="dk1"/>
              </a:buClr>
              <a:buSzPts val="3100"/>
              <a:buFont typeface="Cambria"/>
              <a:buAutoNum type="arabicPeriod"/>
            </a:pPr>
            <a:r>
              <a:rPr b="0" i="0" lang="en-US" sz="3100" u="none" cap="none" strike="noStrike">
                <a:solidFill>
                  <a:schemeClr val="dk1"/>
                </a:solidFill>
                <a:latin typeface="Cambria"/>
                <a:ea typeface="Cambria"/>
                <a:cs typeface="Cambria"/>
                <a:sym typeface="Cambria"/>
              </a:rPr>
              <a:t>Langkah-langkah perencanaan pembelajaran dengan </a:t>
            </a:r>
            <a:r>
              <a:rPr b="0" i="1" lang="en-US" sz="3100" u="none" cap="none" strike="noStrike">
                <a:solidFill>
                  <a:schemeClr val="dk1"/>
                </a:solidFill>
                <a:latin typeface="Cambria"/>
                <a:ea typeface="Cambria"/>
                <a:cs typeface="Cambria"/>
                <a:sym typeface="Cambria"/>
              </a:rPr>
              <a:t>Backward Design</a:t>
            </a:r>
            <a:endParaRPr b="0" i="1" sz="3100" u="none" cap="none" strike="noStrike">
              <a:solidFill>
                <a:schemeClr val="dk1"/>
              </a:solidFill>
              <a:latin typeface="Cambria"/>
              <a:ea typeface="Cambria"/>
              <a:cs typeface="Cambria"/>
              <a:sym typeface="Cambria"/>
            </a:endParaRPr>
          </a:p>
          <a:p>
            <a:pPr indent="-425450" lvl="0" marL="457200" marR="0" rtl="0" algn="l">
              <a:lnSpc>
                <a:spcPct val="150000"/>
              </a:lnSpc>
              <a:spcBef>
                <a:spcPts val="0"/>
              </a:spcBef>
              <a:spcAft>
                <a:spcPts val="0"/>
              </a:spcAft>
              <a:buClr>
                <a:schemeClr val="dk1"/>
              </a:buClr>
              <a:buSzPts val="3100"/>
              <a:buFont typeface="Cambria"/>
              <a:buAutoNum type="arabicPeriod"/>
            </a:pPr>
            <a:r>
              <a:rPr b="0" i="0" lang="en-US" sz="3100" u="none" cap="none" strike="noStrike">
                <a:solidFill>
                  <a:schemeClr val="dk1"/>
                </a:solidFill>
                <a:latin typeface="Cambria"/>
                <a:ea typeface="Cambria"/>
                <a:cs typeface="Cambria"/>
                <a:sym typeface="Cambria"/>
              </a:rPr>
              <a:t>Analisis kesesuaian perencanaan pembelajaran di dalam kelompok dengan</a:t>
            </a:r>
            <a:r>
              <a:rPr b="0" i="1" lang="en-US" sz="3100" u="none" cap="none" strike="noStrike">
                <a:solidFill>
                  <a:schemeClr val="dk1"/>
                </a:solidFill>
                <a:latin typeface="Cambria"/>
                <a:ea typeface="Cambria"/>
                <a:cs typeface="Cambria"/>
                <a:sym typeface="Cambria"/>
              </a:rPr>
              <a:t> Backward Design</a:t>
            </a:r>
            <a:endParaRPr b="0" i="1" sz="3100" u="none" cap="none" strike="noStrike">
              <a:solidFill>
                <a:schemeClr val="dk1"/>
              </a:solidFill>
              <a:latin typeface="Cambria"/>
              <a:ea typeface="Cambria"/>
              <a:cs typeface="Cambria"/>
              <a:sym typeface="Cambria"/>
            </a:endParaRPr>
          </a:p>
        </p:txBody>
      </p:sp>
      <p:sp>
        <p:nvSpPr>
          <p:cNvPr id="168" name="Google Shape;168;g26fda8339b6_1_367"/>
          <p:cNvSpPr txBox="1"/>
          <p:nvPr/>
        </p:nvSpPr>
        <p:spPr>
          <a:xfrm>
            <a:off x="1763550" y="2756125"/>
            <a:ext cx="65778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latin typeface="IBM Plex Sans"/>
                <a:ea typeface="IBM Plex Sans"/>
                <a:cs typeface="IBM Plex Sans"/>
                <a:sym typeface="IBM Plex Sans"/>
              </a:rPr>
              <a:t>Agenda kita sesi ini:</a:t>
            </a:r>
            <a:endParaRPr b="0" i="0" sz="4300" u="none" cap="none" strike="noStrike">
              <a:solidFill>
                <a:srgbClr val="1F3D71"/>
              </a:solidFill>
              <a:latin typeface="Arial"/>
              <a:ea typeface="Arial"/>
              <a:cs typeface="Arial"/>
              <a:sym typeface="Arial"/>
            </a:endParaRPr>
          </a:p>
        </p:txBody>
      </p:sp>
      <p:sp>
        <p:nvSpPr>
          <p:cNvPr id="169" name="Google Shape;169;g26fda8339b6_1_36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70" name="Google Shape;170;g26fda8339b6_1_367"/>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g26fda8339b6_1_451"/>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76" name="Google Shape;176;g26fda8339b6_1_451"/>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graphicFrame>
        <p:nvGraphicFramePr>
          <p:cNvPr id="177" name="Google Shape;177;g26fda8339b6_1_451"/>
          <p:cNvGraphicFramePr/>
          <p:nvPr/>
        </p:nvGraphicFramePr>
        <p:xfrm>
          <a:off x="507975" y="925675"/>
          <a:ext cx="3000000" cy="3000000"/>
        </p:xfrm>
        <a:graphic>
          <a:graphicData uri="http://schemas.openxmlformats.org/drawingml/2006/table">
            <a:tbl>
              <a:tblPr>
                <a:noFill/>
                <a:tableStyleId>{48DCAA5A-138C-42CC-88E0-A0788E714A9F}</a:tableStyleId>
              </a:tblPr>
              <a:tblGrid>
                <a:gridCol w="2782825"/>
                <a:gridCol w="5057800"/>
              </a:tblGrid>
              <a:tr h="516750">
                <a:tc gridSpan="2">
                  <a:txBody>
                    <a:bodyPr/>
                    <a:lstStyle/>
                    <a:p>
                      <a:pPr indent="0" lvl="0" marL="0" marR="0" rtl="0" algn="ctr">
                        <a:lnSpc>
                          <a:spcPct val="100000"/>
                        </a:lnSpc>
                        <a:spcBef>
                          <a:spcPts val="0"/>
                        </a:spcBef>
                        <a:spcAft>
                          <a:spcPts val="0"/>
                        </a:spcAft>
                        <a:buClr>
                          <a:srgbClr val="000000"/>
                        </a:buClr>
                        <a:buSzPts val="2000"/>
                        <a:buFont typeface="Arial"/>
                        <a:buNone/>
                      </a:pPr>
                      <a:r>
                        <a:rPr b="1" lang="en-US" sz="2000" u="none" cap="none" strike="noStrike">
                          <a:latin typeface="IBM Plex Sans"/>
                          <a:ea typeface="IBM Plex Sans"/>
                          <a:cs typeface="IBM Plex Sans"/>
                          <a:sym typeface="IBM Plex Sans"/>
                        </a:rPr>
                        <a:t>Pengembangan Perencanaan Pembelajaran PJOK</a:t>
                      </a:r>
                      <a:endParaRPr b="1" sz="2000" u="none" cap="none" strike="noStrike">
                        <a:latin typeface="IBM Plex Sans"/>
                        <a:ea typeface="IBM Plex Sans"/>
                        <a:cs typeface="IBM Plex Sans"/>
                        <a:sym typeface="IBM Plex Sans"/>
                      </a:endParaRPr>
                    </a:p>
                  </a:txBody>
                  <a:tcPr marT="91425" marB="91425" marR="91425" marL="91425">
                    <a:lnL cap="flat" cmpd="sng" w="9525">
                      <a:solidFill>
                        <a:srgbClr val="1F3D71"/>
                      </a:solidFill>
                      <a:prstDash val="solid"/>
                      <a:round/>
                      <a:headEnd len="sm" w="sm" type="none"/>
                      <a:tailEnd len="sm" w="sm" type="none"/>
                    </a:lnL>
                    <a:lnR cap="flat" cmpd="sng" w="9525">
                      <a:solidFill>
                        <a:srgbClr val="1F3D71"/>
                      </a:solidFill>
                      <a:prstDash val="solid"/>
                      <a:round/>
                      <a:headEnd len="sm" w="sm" type="none"/>
                      <a:tailEnd len="sm" w="sm" type="none"/>
                    </a:lnR>
                    <a:lnT cap="flat" cmpd="sng" w="9525">
                      <a:solidFill>
                        <a:srgbClr val="1F3D71"/>
                      </a:solidFill>
                      <a:prstDash val="solid"/>
                      <a:round/>
                      <a:headEnd len="sm" w="sm" type="none"/>
                      <a:tailEnd len="sm" w="sm" type="none"/>
                    </a:lnT>
                    <a:lnB cap="flat" cmpd="sng" w="12700">
                      <a:solidFill>
                        <a:srgbClr val="1F3D71"/>
                      </a:solidFill>
                      <a:prstDash val="solid"/>
                      <a:round/>
                      <a:headEnd len="sm" w="sm" type="none"/>
                      <a:tailEnd len="sm" w="sm" type="none"/>
                    </a:lnB>
                    <a:solidFill>
                      <a:schemeClr val="lt1"/>
                    </a:solidFill>
                  </a:tcPr>
                </a:tc>
                <a:tc hMerge="1"/>
              </a:tr>
              <a:tr h="516750">
                <a:tc gridSpan="2">
                  <a:txBody>
                    <a:bodyPr/>
                    <a:lstStyle/>
                    <a:p>
                      <a:pPr indent="0" lvl="0" marL="0" marR="0" rtl="0" algn="ctr">
                        <a:lnSpc>
                          <a:spcPct val="115000"/>
                        </a:lnSpc>
                        <a:spcBef>
                          <a:spcPts val="0"/>
                        </a:spcBef>
                        <a:spcAft>
                          <a:spcPts val="0"/>
                        </a:spcAft>
                        <a:buClr>
                          <a:srgbClr val="000000"/>
                        </a:buClr>
                        <a:buSzPts val="1200"/>
                        <a:buFont typeface="Arial"/>
                        <a:buNone/>
                      </a:pPr>
                      <a:r>
                        <a:rPr b="1" lang="en-US" sz="1900" u="none" cap="none" strike="noStrike">
                          <a:latin typeface="IBM Plex Sans"/>
                          <a:ea typeface="IBM Plex Sans"/>
                          <a:cs typeface="IBM Plex Sans"/>
                          <a:sym typeface="IBM Plex Sans"/>
                        </a:rPr>
                        <a:t>Pembelajaran 1 perencanaan pembelajaran PJOK</a:t>
                      </a:r>
                      <a:endParaRPr sz="1900" u="none" cap="none" strike="noStrike">
                        <a:latin typeface="IBM Plex Sans"/>
                        <a:ea typeface="IBM Plex Sans"/>
                        <a:cs typeface="IBM Plex Sans"/>
                        <a:sym typeface="IBM Plex Sans"/>
                      </a:endParaRPr>
                    </a:p>
                  </a:txBody>
                  <a:tcPr marT="63500" marB="63500" marR="63500" marL="63500">
                    <a:lnL cap="flat" cmpd="sng" w="12700">
                      <a:solidFill>
                        <a:srgbClr val="1F3D71"/>
                      </a:solidFill>
                      <a:prstDash val="solid"/>
                      <a:round/>
                      <a:headEnd len="sm" w="sm" type="none"/>
                      <a:tailEnd len="sm" w="sm" type="none"/>
                    </a:lnL>
                    <a:lnR cap="flat" cmpd="sng" w="12700">
                      <a:solidFill>
                        <a:srgbClr val="1F3D71"/>
                      </a:solidFill>
                      <a:prstDash val="solid"/>
                      <a:round/>
                      <a:headEnd len="sm" w="sm" type="none"/>
                      <a:tailEnd len="sm" w="sm" type="none"/>
                    </a:lnR>
                    <a:lnT cap="flat" cmpd="sng" w="12700">
                      <a:solidFill>
                        <a:srgbClr val="1F3D71"/>
                      </a:solidFill>
                      <a:prstDash val="solid"/>
                      <a:round/>
                      <a:headEnd len="sm" w="sm" type="none"/>
                      <a:tailEnd len="sm" w="sm" type="none"/>
                    </a:lnT>
                    <a:lnB cap="flat" cmpd="sng" w="12700">
                      <a:solidFill>
                        <a:srgbClr val="1F3D71"/>
                      </a:solidFill>
                      <a:prstDash val="solid"/>
                      <a:round/>
                      <a:headEnd len="sm" w="sm" type="none"/>
                      <a:tailEnd len="sm" w="sm" type="none"/>
                    </a:lnB>
                    <a:solidFill>
                      <a:schemeClr val="lt1"/>
                    </a:solidFill>
                  </a:tcPr>
                </a:tc>
                <a:tc hMerge="1"/>
              </a:tr>
              <a:tr h="7950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latin typeface="IBM Plex Sans"/>
                          <a:ea typeface="IBM Plex Sans"/>
                          <a:cs typeface="IBM Plex Sans"/>
                          <a:sym typeface="IBM Plex Sans"/>
                        </a:rPr>
                        <a:t>Elaborasi Isi (1 JP Asinkron)</a:t>
                      </a:r>
                      <a:endParaRPr sz="2000" u="none" cap="none" strike="noStrike">
                        <a:latin typeface="IBM Plex Sans"/>
                        <a:ea typeface="IBM Plex Sans"/>
                        <a:cs typeface="IBM Plex Sans"/>
                        <a:sym typeface="IBM Plex Sans"/>
                      </a:endParaRPr>
                    </a:p>
                  </a:txBody>
                  <a:tcPr marT="91425" marB="91425" marR="91425" marL="91425">
                    <a:lnL cap="flat" cmpd="sng" w="9525">
                      <a:solidFill>
                        <a:srgbClr val="1F3D71"/>
                      </a:solidFill>
                      <a:prstDash val="solid"/>
                      <a:round/>
                      <a:headEnd len="sm" w="sm" type="none"/>
                      <a:tailEnd len="sm" w="sm" type="none"/>
                    </a:lnL>
                    <a:lnR cap="flat" cmpd="sng" w="9525">
                      <a:solidFill>
                        <a:srgbClr val="1F3D71"/>
                      </a:solidFill>
                      <a:prstDash val="solid"/>
                      <a:round/>
                      <a:headEnd len="sm" w="sm" type="none"/>
                      <a:tailEnd len="sm" w="sm" type="none"/>
                    </a:lnR>
                    <a:lnT cap="flat" cmpd="sng" w="12700">
                      <a:solidFill>
                        <a:srgbClr val="1F3D71"/>
                      </a:solidFill>
                      <a:prstDash val="solid"/>
                      <a:round/>
                      <a:headEnd len="sm" w="sm" type="none"/>
                      <a:tailEnd len="sm" w="sm" type="none"/>
                    </a:lnT>
                    <a:lnB cap="flat" cmpd="sng" w="9525">
                      <a:solidFill>
                        <a:srgbClr val="1F3D71"/>
                      </a:solidFill>
                      <a:prstDash val="solid"/>
                      <a:round/>
                      <a:headEnd len="sm" w="sm" type="none"/>
                      <a:tailEnd len="sm" w="sm" type="none"/>
                    </a:lnB>
                    <a:solidFill>
                      <a:schemeClr val="lt1"/>
                    </a:solidFill>
                  </a:tcPr>
                </a:tc>
                <a:tc>
                  <a:txBody>
                    <a:bodyPr/>
                    <a:lstStyle/>
                    <a:p>
                      <a:pPr indent="0" lvl="0" marL="0" marR="0" rtl="0" algn="just">
                        <a:lnSpc>
                          <a:spcPct val="115000"/>
                        </a:lnSpc>
                        <a:spcBef>
                          <a:spcPts val="0"/>
                        </a:spcBef>
                        <a:spcAft>
                          <a:spcPts val="0"/>
                        </a:spcAft>
                        <a:buClr>
                          <a:srgbClr val="000000"/>
                        </a:buClr>
                        <a:buSzPts val="1800"/>
                        <a:buFont typeface="Arial"/>
                        <a:buNone/>
                      </a:pPr>
                      <a:r>
                        <a:rPr lang="en-US" sz="1800" u="none" cap="none" strike="noStrike">
                          <a:solidFill>
                            <a:schemeClr val="dk1"/>
                          </a:solidFill>
                          <a:latin typeface="IBM Plex Sans"/>
                          <a:ea typeface="IBM Plex Sans"/>
                          <a:cs typeface="IBM Plex Sans"/>
                          <a:sym typeface="IBM Plex Sans"/>
                        </a:rPr>
                        <a:t>peserta mengelaborasi :</a:t>
                      </a:r>
                      <a:endParaRPr sz="1800" u="none" cap="none" strike="noStrike">
                        <a:solidFill>
                          <a:schemeClr val="dk1"/>
                        </a:solidFill>
                        <a:latin typeface="IBM Plex Sans"/>
                        <a:ea typeface="IBM Plex Sans"/>
                        <a:cs typeface="IBM Plex Sans"/>
                        <a:sym typeface="IBM Plex Sans"/>
                      </a:endParaRPr>
                    </a:p>
                    <a:p>
                      <a:pPr indent="-342900" lvl="0" marL="457200" marR="0" rtl="0" algn="just">
                        <a:lnSpc>
                          <a:spcPct val="115000"/>
                        </a:lnSpc>
                        <a:spcBef>
                          <a:spcPts val="0"/>
                        </a:spcBef>
                        <a:spcAft>
                          <a:spcPts val="0"/>
                        </a:spcAft>
                        <a:buClr>
                          <a:schemeClr val="dk1"/>
                        </a:buClr>
                        <a:buSzPts val="1800"/>
                        <a:buFont typeface="IBM Plex Sans"/>
                        <a:buAutoNum type="arabicPeriod"/>
                      </a:pPr>
                      <a:r>
                        <a:rPr lang="en-US" sz="1800" u="none" cap="none" strike="noStrike">
                          <a:solidFill>
                            <a:schemeClr val="dk1"/>
                          </a:solidFill>
                          <a:latin typeface="IBM Plex Sans"/>
                          <a:ea typeface="IBM Plex Sans"/>
                          <a:cs typeface="IBM Plex Sans"/>
                          <a:sym typeface="IBM Plex Sans"/>
                        </a:rPr>
                        <a:t>langkah-langkah pembelajaran </a:t>
                      </a:r>
                      <a:endParaRPr sz="1800" u="none" cap="none" strike="noStrike">
                        <a:solidFill>
                          <a:schemeClr val="dk1"/>
                        </a:solidFill>
                        <a:latin typeface="IBM Plex Sans"/>
                        <a:ea typeface="IBM Plex Sans"/>
                        <a:cs typeface="IBM Plex Sans"/>
                        <a:sym typeface="IBM Plex Sans"/>
                      </a:endParaRPr>
                    </a:p>
                    <a:p>
                      <a:pPr indent="-342900" lvl="0" marL="457200" marR="0" rtl="0" algn="just">
                        <a:lnSpc>
                          <a:spcPct val="115000"/>
                        </a:lnSpc>
                        <a:spcBef>
                          <a:spcPts val="0"/>
                        </a:spcBef>
                        <a:spcAft>
                          <a:spcPts val="0"/>
                        </a:spcAft>
                        <a:buClr>
                          <a:schemeClr val="dk1"/>
                        </a:buClr>
                        <a:buSzPts val="1800"/>
                        <a:buFont typeface="IBM Plex Sans"/>
                        <a:buAutoNum type="arabicPeriod"/>
                      </a:pPr>
                      <a:r>
                        <a:rPr lang="en-US" sz="1800" u="none" cap="none" strike="noStrike">
                          <a:solidFill>
                            <a:schemeClr val="dk1"/>
                          </a:solidFill>
                          <a:latin typeface="IBM Plex Sans"/>
                          <a:ea typeface="IBM Plex Sans"/>
                          <a:cs typeface="IBM Plex Sans"/>
                          <a:sym typeface="IBM Plex Sans"/>
                        </a:rPr>
                        <a:t>rumusan tujuan pembelajaran </a:t>
                      </a:r>
                      <a:endParaRPr sz="1800" u="none" cap="none" strike="noStrike">
                        <a:solidFill>
                          <a:schemeClr val="dk1"/>
                        </a:solidFill>
                        <a:latin typeface="IBM Plex Sans"/>
                        <a:ea typeface="IBM Plex Sans"/>
                        <a:cs typeface="IBM Plex Sans"/>
                        <a:sym typeface="IBM Plex Sans"/>
                      </a:endParaRPr>
                    </a:p>
                    <a:p>
                      <a:pPr indent="-342900" lvl="0" marL="457200" marR="0" rtl="0" algn="just">
                        <a:lnSpc>
                          <a:spcPct val="115000"/>
                        </a:lnSpc>
                        <a:spcBef>
                          <a:spcPts val="0"/>
                        </a:spcBef>
                        <a:spcAft>
                          <a:spcPts val="0"/>
                        </a:spcAft>
                        <a:buClr>
                          <a:schemeClr val="dk1"/>
                        </a:buClr>
                        <a:buSzPts val="1800"/>
                        <a:buFont typeface="IBM Plex Sans"/>
                        <a:buAutoNum type="arabicPeriod"/>
                      </a:pPr>
                      <a:r>
                        <a:rPr lang="en-US" sz="1800" u="none" cap="none" strike="noStrike">
                          <a:solidFill>
                            <a:schemeClr val="dk1"/>
                          </a:solidFill>
                          <a:latin typeface="IBM Plex Sans"/>
                          <a:ea typeface="IBM Plex Sans"/>
                          <a:cs typeface="IBM Plex Sans"/>
                          <a:sym typeface="IBM Plex Sans"/>
                        </a:rPr>
                        <a:t>pendekatan asesmen pembelajaran </a:t>
                      </a:r>
                      <a:endParaRPr sz="1800" u="none" cap="none" strike="noStrike">
                        <a:solidFill>
                          <a:schemeClr val="dk1"/>
                        </a:solidFill>
                        <a:latin typeface="IBM Plex Sans"/>
                        <a:ea typeface="IBM Plex Sans"/>
                        <a:cs typeface="IBM Plex Sans"/>
                        <a:sym typeface="IBM Plex Sans"/>
                      </a:endParaRPr>
                    </a:p>
                    <a:p>
                      <a:pPr indent="-342900" lvl="0" marL="457200" marR="0" rtl="0" algn="just">
                        <a:lnSpc>
                          <a:spcPct val="115000"/>
                        </a:lnSpc>
                        <a:spcBef>
                          <a:spcPts val="0"/>
                        </a:spcBef>
                        <a:spcAft>
                          <a:spcPts val="0"/>
                        </a:spcAft>
                        <a:buClr>
                          <a:schemeClr val="dk1"/>
                        </a:buClr>
                        <a:buSzPts val="1800"/>
                        <a:buFont typeface="IBM Plex Sans"/>
                        <a:buAutoNum type="arabicPeriod"/>
                      </a:pPr>
                      <a:r>
                        <a:rPr lang="en-US" sz="1800" u="none" cap="none" strike="noStrike">
                          <a:solidFill>
                            <a:schemeClr val="dk1"/>
                          </a:solidFill>
                          <a:latin typeface="IBM Plex Sans"/>
                          <a:ea typeface="IBM Plex Sans"/>
                          <a:cs typeface="IBM Plex Sans"/>
                          <a:sym typeface="IBM Plex Sans"/>
                        </a:rPr>
                        <a:t>pendekatan pembelajaran </a:t>
                      </a:r>
                      <a:endParaRPr sz="18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1800"/>
                        <a:buFont typeface="Arial"/>
                        <a:buNone/>
                      </a:pPr>
                      <a:r>
                        <a:rPr lang="en-US" sz="1800" u="none" cap="none" strike="noStrike">
                          <a:solidFill>
                            <a:schemeClr val="dk1"/>
                          </a:solidFill>
                          <a:latin typeface="IBM Plex Sans"/>
                          <a:ea typeface="IBM Plex Sans"/>
                          <a:cs typeface="IBM Plex Sans"/>
                          <a:sym typeface="IBM Plex Sans"/>
                        </a:rPr>
                        <a:t>peserta mengunggah RPP/Modul yang dimiliki/yang  baru disusun di LMS </a:t>
                      </a:r>
                      <a:endParaRPr sz="1800" u="none" cap="none" strike="noStrike">
                        <a:solidFill>
                          <a:schemeClr val="dk1"/>
                        </a:solidFill>
                        <a:latin typeface="IBM Plex Sans"/>
                        <a:ea typeface="IBM Plex Sans"/>
                        <a:cs typeface="IBM Plex Sans"/>
                        <a:sym typeface="IBM Plex Sans"/>
                      </a:endParaRPr>
                    </a:p>
                  </a:txBody>
                  <a:tcPr marT="91425" marB="91425" marR="91425" marL="91425">
                    <a:lnL cap="flat" cmpd="sng" w="9525">
                      <a:solidFill>
                        <a:srgbClr val="1F3D71"/>
                      </a:solidFill>
                      <a:prstDash val="solid"/>
                      <a:round/>
                      <a:headEnd len="sm" w="sm" type="none"/>
                      <a:tailEnd len="sm" w="sm" type="none"/>
                    </a:lnL>
                    <a:lnR cap="flat" cmpd="sng" w="9525">
                      <a:solidFill>
                        <a:srgbClr val="1F3D71"/>
                      </a:solidFill>
                      <a:prstDash val="solid"/>
                      <a:round/>
                      <a:headEnd len="sm" w="sm" type="none"/>
                      <a:tailEnd len="sm" w="sm" type="none"/>
                    </a:lnR>
                    <a:lnT cap="flat" cmpd="sng" w="12700">
                      <a:solidFill>
                        <a:srgbClr val="1F3D71"/>
                      </a:solidFill>
                      <a:prstDash val="solid"/>
                      <a:round/>
                      <a:headEnd len="sm" w="sm" type="none"/>
                      <a:tailEnd len="sm" w="sm" type="none"/>
                    </a:lnT>
                    <a:lnB cap="flat" cmpd="sng" w="9525">
                      <a:solidFill>
                        <a:srgbClr val="1F3D71"/>
                      </a:solidFill>
                      <a:prstDash val="solid"/>
                      <a:round/>
                      <a:headEnd len="sm" w="sm" type="none"/>
                      <a:tailEnd len="sm" w="sm" type="none"/>
                    </a:lnB>
                    <a:solidFill>
                      <a:schemeClr val="lt1"/>
                    </a:solidFill>
                  </a:tcPr>
                </a:tc>
              </a:tr>
              <a:tr h="7950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latin typeface="IBM Plex Sans"/>
                          <a:ea typeface="IBM Plex Sans"/>
                          <a:cs typeface="IBM Plex Sans"/>
                          <a:sym typeface="IBM Plex Sans"/>
                        </a:rPr>
                        <a:t>Kuatkan Pemahaman (2 JP Tatap Maya)</a:t>
                      </a:r>
                      <a:endParaRPr sz="2000" u="none" cap="none" strike="noStrike">
                        <a:latin typeface="IBM Plex Sans"/>
                        <a:ea typeface="IBM Plex Sans"/>
                        <a:cs typeface="IBM Plex Sans"/>
                        <a:sym typeface="IBM Plex Sans"/>
                      </a:endParaRPr>
                    </a:p>
                  </a:txBody>
                  <a:tcPr marT="91425" marB="91425" marR="91425" marL="91425">
                    <a:lnL cap="flat" cmpd="sng" w="9525">
                      <a:solidFill>
                        <a:srgbClr val="1F3D71"/>
                      </a:solidFill>
                      <a:prstDash val="solid"/>
                      <a:round/>
                      <a:headEnd len="sm" w="sm" type="none"/>
                      <a:tailEnd len="sm" w="sm" type="none"/>
                    </a:lnL>
                    <a:lnR cap="flat" cmpd="sng" w="9525">
                      <a:solidFill>
                        <a:srgbClr val="1F3D71"/>
                      </a:solidFill>
                      <a:prstDash val="solid"/>
                      <a:round/>
                      <a:headEnd len="sm" w="sm" type="none"/>
                      <a:tailEnd len="sm" w="sm" type="none"/>
                    </a:lnR>
                    <a:lnT cap="flat" cmpd="sng" w="9525">
                      <a:solidFill>
                        <a:srgbClr val="1F3D71"/>
                      </a:solidFill>
                      <a:prstDash val="solid"/>
                      <a:round/>
                      <a:headEnd len="sm" w="sm" type="none"/>
                      <a:tailEnd len="sm" w="sm" type="none"/>
                    </a:lnT>
                    <a:lnB cap="flat" cmpd="sng" w="9525">
                      <a:solidFill>
                        <a:srgbClr val="1F3D71"/>
                      </a:solidFill>
                      <a:prstDash val="solid"/>
                      <a:round/>
                      <a:headEnd len="sm" w="sm" type="none"/>
                      <a:tailEnd len="sm" w="sm" type="none"/>
                    </a:lnB>
                    <a:solidFill>
                      <a:schemeClr val="lt1"/>
                    </a:solidFill>
                  </a:tcPr>
                </a:tc>
                <a:tc>
                  <a:txBody>
                    <a:bodyPr/>
                    <a:lstStyle/>
                    <a:p>
                      <a:pPr indent="0" lvl="0" marL="0" marR="0" rtl="0" algn="just">
                        <a:lnSpc>
                          <a:spcPct val="100000"/>
                        </a:lnSpc>
                        <a:spcBef>
                          <a:spcPts val="0"/>
                        </a:spcBef>
                        <a:spcAft>
                          <a:spcPts val="0"/>
                        </a:spcAft>
                        <a:buClr>
                          <a:schemeClr val="dk1"/>
                        </a:buClr>
                        <a:buSzPts val="1100"/>
                        <a:buFont typeface="Arial"/>
                        <a:buNone/>
                      </a:pPr>
                      <a:r>
                        <a:rPr lang="en-US" sz="1800" u="none" cap="none" strike="noStrike">
                          <a:solidFill>
                            <a:schemeClr val="dk1"/>
                          </a:solidFill>
                          <a:latin typeface="IBM Plex Sans"/>
                          <a:ea typeface="IBM Plex Sans"/>
                          <a:cs typeface="IBM Plex Sans"/>
                          <a:sym typeface="IBM Plex Sans"/>
                        </a:rPr>
                        <a:t>fasilitator memandu peserta untuk berdiskusi, menelaah dan menganalisis </a:t>
                      </a:r>
                      <a:r>
                        <a:rPr b="1" lang="en-US" sz="1800" u="none" cap="none" strike="noStrike">
                          <a:solidFill>
                            <a:schemeClr val="dk1"/>
                          </a:solidFill>
                          <a:latin typeface="IBM Plex Sans"/>
                          <a:ea typeface="IBM Plex Sans"/>
                          <a:cs typeface="IBM Plex Sans"/>
                          <a:sym typeface="IBM Plex Sans"/>
                        </a:rPr>
                        <a:t>RPP/modul</a:t>
                      </a:r>
                      <a:r>
                        <a:rPr lang="en-US" sz="1800" u="none" cap="none" strike="noStrike">
                          <a:solidFill>
                            <a:schemeClr val="dk1"/>
                          </a:solidFill>
                          <a:latin typeface="IBM Plex Sans"/>
                          <a:ea typeface="IBM Plex Sans"/>
                          <a:cs typeface="IBM Plex Sans"/>
                          <a:sym typeface="IBM Plex Sans"/>
                        </a:rPr>
                        <a:t> ajar yang dimiliki ataupun yang baru disusun, diawali dengan meminta peserta menjawab pertanyaan pemandu dan refleksi</a:t>
                      </a:r>
                      <a:endParaRPr sz="1800" u="none" cap="none" strike="noStrike">
                        <a:latin typeface="IBM Plex Sans"/>
                        <a:ea typeface="IBM Plex Sans"/>
                        <a:cs typeface="IBM Plex Sans"/>
                        <a:sym typeface="IBM Plex Sans"/>
                      </a:endParaRPr>
                    </a:p>
                  </a:txBody>
                  <a:tcPr marT="91425" marB="91425" marR="91425" marL="91425">
                    <a:lnL cap="flat" cmpd="sng" w="9525">
                      <a:solidFill>
                        <a:srgbClr val="1F3D71"/>
                      </a:solidFill>
                      <a:prstDash val="solid"/>
                      <a:round/>
                      <a:headEnd len="sm" w="sm" type="none"/>
                      <a:tailEnd len="sm" w="sm" type="none"/>
                    </a:lnL>
                    <a:lnR cap="flat" cmpd="sng" w="9525">
                      <a:solidFill>
                        <a:srgbClr val="1F3D71"/>
                      </a:solidFill>
                      <a:prstDash val="solid"/>
                      <a:round/>
                      <a:headEnd len="sm" w="sm" type="none"/>
                      <a:tailEnd len="sm" w="sm" type="none"/>
                    </a:lnR>
                    <a:lnT cap="flat" cmpd="sng" w="9525">
                      <a:solidFill>
                        <a:srgbClr val="1F3D71"/>
                      </a:solidFill>
                      <a:prstDash val="solid"/>
                      <a:round/>
                      <a:headEnd len="sm" w="sm" type="none"/>
                      <a:tailEnd len="sm" w="sm" type="none"/>
                    </a:lnT>
                    <a:lnB cap="flat" cmpd="sng" w="9525">
                      <a:solidFill>
                        <a:srgbClr val="1F3D71"/>
                      </a:solidFill>
                      <a:prstDash val="solid"/>
                      <a:round/>
                      <a:headEnd len="sm" w="sm" type="none"/>
                      <a:tailEnd len="sm" w="sm" type="none"/>
                    </a:lnB>
                    <a:solidFill>
                      <a:schemeClr val="lt1"/>
                    </a:solidFill>
                  </a:tcPr>
                </a:tc>
              </a:tr>
              <a:tr h="10733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latin typeface="IBM Plex Sans"/>
                          <a:ea typeface="IBM Plex Sans"/>
                          <a:cs typeface="IBM Plex Sans"/>
                          <a:sym typeface="IBM Plex Sans"/>
                        </a:rPr>
                        <a:t>Lakukan (1 JP Asinkron)</a:t>
                      </a:r>
                      <a:endParaRPr sz="2000" u="none" cap="none" strike="noStrike">
                        <a:latin typeface="IBM Plex Sans"/>
                        <a:ea typeface="IBM Plex Sans"/>
                        <a:cs typeface="IBM Plex Sans"/>
                        <a:sym typeface="IBM Plex Sans"/>
                      </a:endParaRPr>
                    </a:p>
                  </a:txBody>
                  <a:tcPr marT="91425" marB="91425" marR="91425" marL="91425">
                    <a:lnL cap="flat" cmpd="sng" w="9525">
                      <a:solidFill>
                        <a:srgbClr val="1F3D71"/>
                      </a:solidFill>
                      <a:prstDash val="solid"/>
                      <a:round/>
                      <a:headEnd len="sm" w="sm" type="none"/>
                      <a:tailEnd len="sm" w="sm" type="none"/>
                    </a:lnL>
                    <a:lnR cap="flat" cmpd="sng" w="9525">
                      <a:solidFill>
                        <a:srgbClr val="1F3D71"/>
                      </a:solidFill>
                      <a:prstDash val="solid"/>
                      <a:round/>
                      <a:headEnd len="sm" w="sm" type="none"/>
                      <a:tailEnd len="sm" w="sm" type="none"/>
                    </a:lnR>
                    <a:lnT cap="flat" cmpd="sng" w="9525">
                      <a:solidFill>
                        <a:srgbClr val="1F3D71"/>
                      </a:solidFill>
                      <a:prstDash val="solid"/>
                      <a:round/>
                      <a:headEnd len="sm" w="sm" type="none"/>
                      <a:tailEnd len="sm" w="sm" type="none"/>
                    </a:lnT>
                    <a:lnB cap="flat" cmpd="sng" w="9525">
                      <a:solidFill>
                        <a:srgbClr val="1F3D71"/>
                      </a:solidFill>
                      <a:prstDash val="solid"/>
                      <a:round/>
                      <a:headEnd len="sm" w="sm" type="none"/>
                      <a:tailEnd len="sm" w="sm" type="none"/>
                    </a:lnB>
                    <a:solidFill>
                      <a:schemeClr val="lt1"/>
                    </a:solidFill>
                  </a:tcPr>
                </a:tc>
                <a:tc>
                  <a:txBody>
                    <a:bodyPr/>
                    <a:lstStyle/>
                    <a:p>
                      <a:pPr indent="0" lvl="0" marL="0" marR="0" rtl="0" algn="just">
                        <a:lnSpc>
                          <a:spcPct val="100000"/>
                        </a:lnSpc>
                        <a:spcBef>
                          <a:spcPts val="0"/>
                        </a:spcBef>
                        <a:spcAft>
                          <a:spcPts val="0"/>
                        </a:spcAft>
                        <a:buClr>
                          <a:schemeClr val="dk1"/>
                        </a:buClr>
                        <a:buSzPts val="1100"/>
                        <a:buFont typeface="Arial"/>
                        <a:buNone/>
                      </a:pPr>
                      <a:r>
                        <a:rPr lang="en-US" sz="1800" u="none" cap="none" strike="noStrike">
                          <a:latin typeface="IBM Plex Sans"/>
                          <a:ea typeface="IBM Plex Sans"/>
                          <a:cs typeface="IBM Plex Sans"/>
                          <a:sym typeface="IBM Plex Sans"/>
                        </a:rPr>
                        <a:t>peserta mengembangkan dan memperbaiki RPP/Modul ajar berdasarkan hasil analisis dan disesuaikan dengan backward design</a:t>
                      </a:r>
                      <a:endParaRPr sz="1800" u="none" cap="none" strike="noStrike">
                        <a:latin typeface="IBM Plex Sans"/>
                        <a:ea typeface="IBM Plex Sans"/>
                        <a:cs typeface="IBM Plex Sans"/>
                        <a:sym typeface="IBM Plex Sans"/>
                      </a:endParaRPr>
                    </a:p>
                  </a:txBody>
                  <a:tcPr marT="91425" marB="91425" marR="91425" marL="91425">
                    <a:lnL cap="flat" cmpd="sng" w="9525">
                      <a:solidFill>
                        <a:srgbClr val="1F3D71"/>
                      </a:solidFill>
                      <a:prstDash val="solid"/>
                      <a:round/>
                      <a:headEnd len="sm" w="sm" type="none"/>
                      <a:tailEnd len="sm" w="sm" type="none"/>
                    </a:lnL>
                    <a:lnR cap="flat" cmpd="sng" w="9525">
                      <a:solidFill>
                        <a:srgbClr val="1F3D71"/>
                      </a:solidFill>
                      <a:prstDash val="solid"/>
                      <a:round/>
                      <a:headEnd len="sm" w="sm" type="none"/>
                      <a:tailEnd len="sm" w="sm" type="none"/>
                    </a:lnR>
                    <a:lnT cap="flat" cmpd="sng" w="9525">
                      <a:solidFill>
                        <a:srgbClr val="1F3D71"/>
                      </a:solidFill>
                      <a:prstDash val="solid"/>
                      <a:round/>
                      <a:headEnd len="sm" w="sm" type="none"/>
                      <a:tailEnd len="sm" w="sm" type="none"/>
                    </a:lnT>
                    <a:lnB cap="flat" cmpd="sng" w="9525">
                      <a:solidFill>
                        <a:srgbClr val="1F3D71"/>
                      </a:solidFill>
                      <a:prstDash val="solid"/>
                      <a:round/>
                      <a:headEnd len="sm" w="sm" type="none"/>
                      <a:tailEnd len="sm" w="sm" type="none"/>
                    </a:lnB>
                    <a:solidFill>
                      <a:schemeClr val="lt1"/>
                    </a:solidFill>
                  </a:tcPr>
                </a:tc>
              </a:tr>
              <a:tr h="51675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latin typeface="IBM Plex Sans"/>
                          <a:ea typeface="IBM Plex Sans"/>
                          <a:cs typeface="IBM Plex Sans"/>
                          <a:sym typeface="IBM Plex Sans"/>
                        </a:rPr>
                        <a:t>Refleksi</a:t>
                      </a:r>
                      <a:endParaRPr sz="2000" u="none" cap="none" strike="noStrike">
                        <a:latin typeface="IBM Plex Sans"/>
                        <a:ea typeface="IBM Plex Sans"/>
                        <a:cs typeface="IBM Plex Sans"/>
                        <a:sym typeface="IBM Plex Sans"/>
                      </a:endParaRPr>
                    </a:p>
                  </a:txBody>
                  <a:tcPr marT="91425" marB="91425" marR="91425" marL="91425">
                    <a:lnL cap="flat" cmpd="sng" w="9525">
                      <a:solidFill>
                        <a:srgbClr val="1F3D71"/>
                      </a:solidFill>
                      <a:prstDash val="solid"/>
                      <a:round/>
                      <a:headEnd len="sm" w="sm" type="none"/>
                      <a:tailEnd len="sm" w="sm" type="none"/>
                    </a:lnL>
                    <a:lnR cap="flat" cmpd="sng" w="9525">
                      <a:solidFill>
                        <a:srgbClr val="1F3D71"/>
                      </a:solidFill>
                      <a:prstDash val="solid"/>
                      <a:round/>
                      <a:headEnd len="sm" w="sm" type="none"/>
                      <a:tailEnd len="sm" w="sm" type="none"/>
                    </a:lnR>
                    <a:lnT cap="flat" cmpd="sng" w="9525">
                      <a:solidFill>
                        <a:srgbClr val="1F3D71"/>
                      </a:solidFill>
                      <a:prstDash val="solid"/>
                      <a:round/>
                      <a:headEnd len="sm" w="sm" type="none"/>
                      <a:tailEnd len="sm" w="sm" type="none"/>
                    </a:lnT>
                    <a:lnB cap="flat" cmpd="sng" w="9525">
                      <a:solidFill>
                        <a:srgbClr val="1F3D7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2300"/>
                        <a:buFont typeface="Arial"/>
                        <a:buNone/>
                      </a:pPr>
                      <a:r>
                        <a:rPr lang="en-US" sz="1800" u="none" cap="none" strike="noStrike">
                          <a:latin typeface="IBM Plex Sans"/>
                          <a:ea typeface="IBM Plex Sans"/>
                          <a:cs typeface="IBM Plex Sans"/>
                          <a:sym typeface="IBM Plex Sans"/>
                        </a:rPr>
                        <a:t>peserta melakukan refleksi secara pribadi terkait makna pembelajaran baru yang di peroleh setelah mempelajari modul 1.6</a:t>
                      </a:r>
                      <a:endParaRPr sz="1800" u="none" cap="none" strike="noStrike">
                        <a:latin typeface="IBM Plex Sans"/>
                        <a:ea typeface="IBM Plex Sans"/>
                        <a:cs typeface="IBM Plex Sans"/>
                        <a:sym typeface="IBM Plex Sans"/>
                      </a:endParaRPr>
                    </a:p>
                  </a:txBody>
                  <a:tcPr marT="91425" marB="91425" marR="91425" marL="91425">
                    <a:lnL cap="flat" cmpd="sng" w="9525">
                      <a:solidFill>
                        <a:srgbClr val="1F3D71"/>
                      </a:solidFill>
                      <a:prstDash val="solid"/>
                      <a:round/>
                      <a:headEnd len="sm" w="sm" type="none"/>
                      <a:tailEnd len="sm" w="sm" type="none"/>
                    </a:lnL>
                    <a:lnR cap="flat" cmpd="sng" w="9525">
                      <a:solidFill>
                        <a:srgbClr val="1F3D71"/>
                      </a:solidFill>
                      <a:prstDash val="solid"/>
                      <a:round/>
                      <a:headEnd len="sm" w="sm" type="none"/>
                      <a:tailEnd len="sm" w="sm" type="none"/>
                    </a:lnR>
                    <a:lnT cap="flat" cmpd="sng" w="9525">
                      <a:solidFill>
                        <a:srgbClr val="1F3D71"/>
                      </a:solidFill>
                      <a:prstDash val="solid"/>
                      <a:round/>
                      <a:headEnd len="sm" w="sm" type="none"/>
                      <a:tailEnd len="sm" w="sm" type="none"/>
                    </a:lnT>
                    <a:lnB cap="flat" cmpd="sng" w="9525">
                      <a:solidFill>
                        <a:srgbClr val="1F3D71"/>
                      </a:solidFill>
                      <a:prstDash val="solid"/>
                      <a:round/>
                      <a:headEnd len="sm" w="sm" type="none"/>
                      <a:tailEnd len="sm" w="sm" type="none"/>
                    </a:lnB>
                    <a:solidFill>
                      <a:schemeClr val="lt1"/>
                    </a:solidFill>
                  </a:tcPr>
                </a:tc>
              </a:tr>
            </a:tbl>
          </a:graphicData>
        </a:graphic>
      </p:graphicFrame>
      <p:graphicFrame>
        <p:nvGraphicFramePr>
          <p:cNvPr id="178" name="Google Shape;178;g26fda8339b6_1_451"/>
          <p:cNvGraphicFramePr/>
          <p:nvPr/>
        </p:nvGraphicFramePr>
        <p:xfrm>
          <a:off x="9235000" y="4184750"/>
          <a:ext cx="3000000" cy="3000000"/>
        </p:xfrm>
        <a:graphic>
          <a:graphicData uri="http://schemas.openxmlformats.org/drawingml/2006/table">
            <a:tbl>
              <a:tblPr>
                <a:noFill/>
                <a:tableStyleId>{A6685A74-D1E5-4CBB-80EF-328A29D7C632}</a:tableStyleId>
              </a:tblPr>
              <a:tblGrid>
                <a:gridCol w="6414650"/>
              </a:tblGrid>
              <a:tr h="279400">
                <a:tc>
                  <a:txBody>
                    <a:bodyPr/>
                    <a:lstStyle/>
                    <a:p>
                      <a:pPr indent="-368300" lvl="0" marL="457200" marR="0" rtl="0" algn="just">
                        <a:lnSpc>
                          <a:spcPct val="100000"/>
                        </a:lnSpc>
                        <a:spcBef>
                          <a:spcPts val="0"/>
                        </a:spcBef>
                        <a:spcAft>
                          <a:spcPts val="0"/>
                        </a:spcAft>
                        <a:buClr>
                          <a:srgbClr val="000000"/>
                        </a:buClr>
                        <a:buSzPts val="2200"/>
                        <a:buFont typeface="IBM Plex Sans"/>
                        <a:buAutoNum type="arabicPeriod"/>
                      </a:pPr>
                      <a:r>
                        <a:rPr lang="en-US" sz="2200" u="none" cap="none" strike="noStrike">
                          <a:latin typeface="IBM Plex Sans"/>
                          <a:ea typeface="IBM Plex Sans"/>
                          <a:cs typeface="IBM Plex Sans"/>
                          <a:sym typeface="IBM Plex Sans"/>
                        </a:rPr>
                        <a:t>Menjawab 3 pertanyaan kunci </a:t>
                      </a:r>
                      <a:endParaRPr sz="2200" u="none" cap="none" strike="noStrike">
                        <a:latin typeface="IBM Plex Sans"/>
                        <a:ea typeface="IBM Plex Sans"/>
                        <a:cs typeface="IBM Plex Sans"/>
                        <a:sym typeface="IBM Plex Sans"/>
                      </a:endParaRPr>
                    </a:p>
                    <a:p>
                      <a:pPr indent="-368300" lvl="0" marL="457200" marR="0" rtl="0" algn="just">
                        <a:lnSpc>
                          <a:spcPct val="100000"/>
                        </a:lnSpc>
                        <a:spcBef>
                          <a:spcPts val="0"/>
                        </a:spcBef>
                        <a:spcAft>
                          <a:spcPts val="0"/>
                        </a:spcAft>
                        <a:buClr>
                          <a:srgbClr val="000000"/>
                        </a:buClr>
                        <a:buSzPts val="2200"/>
                        <a:buFont typeface="IBM Plex Sans"/>
                        <a:buAutoNum type="arabicPeriod"/>
                      </a:pPr>
                      <a:r>
                        <a:rPr lang="en-US" sz="2200" u="none" cap="none" strike="noStrike">
                          <a:latin typeface="IBM Plex Sans"/>
                          <a:ea typeface="IBM Plex Sans"/>
                          <a:cs typeface="IBM Plex Sans"/>
                          <a:sym typeface="IBM Plex Sans"/>
                        </a:rPr>
                        <a:t>Melakukan diskusi kelompok untuk menelaah dan menganalisis RPP yang diunggah ke LMS</a:t>
                      </a:r>
                      <a:endParaRPr sz="2200" u="none" cap="none" strike="noStrike">
                        <a:latin typeface="IBM Plex Sans"/>
                        <a:ea typeface="IBM Plex Sans"/>
                        <a:cs typeface="IBM Plex Sans"/>
                        <a:sym typeface="IBM Plex Sans"/>
                      </a:endParaRPr>
                    </a:p>
                    <a:p>
                      <a:pPr indent="-368300" lvl="0" marL="457200" marR="0" rtl="0" algn="just">
                        <a:lnSpc>
                          <a:spcPct val="100000"/>
                        </a:lnSpc>
                        <a:spcBef>
                          <a:spcPts val="0"/>
                        </a:spcBef>
                        <a:spcAft>
                          <a:spcPts val="0"/>
                        </a:spcAft>
                        <a:buClr>
                          <a:srgbClr val="000000"/>
                        </a:buClr>
                        <a:buSzPts val="2200"/>
                        <a:buFont typeface="IBM Plex Sans"/>
                        <a:buAutoNum type="arabicPeriod"/>
                      </a:pPr>
                      <a:r>
                        <a:rPr lang="en-US" sz="2200" u="none" cap="none" strike="noStrike">
                          <a:latin typeface="IBM Plex Sans"/>
                          <a:ea typeface="IBM Plex Sans"/>
                          <a:cs typeface="IBM Plex Sans"/>
                          <a:sym typeface="IBM Plex Sans"/>
                        </a:rPr>
                        <a:t>melakukan penguatan pemahaman berdasarkan hasil telaah dan analisis RPP/Modul ajar</a:t>
                      </a:r>
                      <a:endParaRPr sz="2200" u="none" cap="none" strike="noStrike">
                        <a:latin typeface="IBM Plex Sans"/>
                        <a:ea typeface="IBM Plex Sans"/>
                        <a:cs typeface="IBM Plex Sans"/>
                        <a:sym typeface="IBM Plex Sans"/>
                      </a:endParaRPr>
                    </a:p>
                  </a:txBody>
                  <a:tcPr marT="63500" marB="63500" marR="63500" marL="63500">
                    <a:lnL cap="flat" cmpd="sng" w="12700">
                      <a:solidFill>
                        <a:srgbClr val="1F3D71"/>
                      </a:solidFill>
                      <a:prstDash val="solid"/>
                      <a:round/>
                      <a:headEnd len="sm" w="sm" type="none"/>
                      <a:tailEnd len="sm" w="sm" type="none"/>
                    </a:lnL>
                    <a:lnR cap="flat" cmpd="sng" w="12700">
                      <a:solidFill>
                        <a:srgbClr val="1F3D71"/>
                      </a:solidFill>
                      <a:prstDash val="solid"/>
                      <a:round/>
                      <a:headEnd len="sm" w="sm" type="none"/>
                      <a:tailEnd len="sm" w="sm" type="none"/>
                    </a:lnR>
                    <a:lnT cap="flat" cmpd="sng" w="12700">
                      <a:solidFill>
                        <a:srgbClr val="1F3D71"/>
                      </a:solidFill>
                      <a:prstDash val="solid"/>
                      <a:round/>
                      <a:headEnd len="sm" w="sm" type="none"/>
                      <a:tailEnd len="sm" w="sm" type="none"/>
                    </a:lnT>
                    <a:lnB cap="flat" cmpd="sng" w="12700">
                      <a:solidFill>
                        <a:srgbClr val="1F3D71"/>
                      </a:solidFill>
                      <a:prstDash val="solid"/>
                      <a:round/>
                      <a:headEnd len="sm" w="sm" type="none"/>
                      <a:tailEnd len="sm" w="sm" type="none"/>
                    </a:lnB>
                    <a:solidFill>
                      <a:schemeClr val="lt1"/>
                    </a:solidFill>
                  </a:tcPr>
                </a:tc>
              </a:tr>
            </a:tbl>
          </a:graphicData>
        </a:graphic>
      </p:graphicFrame>
      <p:sp>
        <p:nvSpPr>
          <p:cNvPr id="179" name="Google Shape;179;g26fda8339b6_1_451"/>
          <p:cNvSpPr/>
          <p:nvPr/>
        </p:nvSpPr>
        <p:spPr>
          <a:xfrm>
            <a:off x="3290800" y="4309150"/>
            <a:ext cx="5057700" cy="1554600"/>
          </a:xfrm>
          <a:prstGeom prst="roundRect">
            <a:avLst>
              <a:gd fmla="val 16667" name="adj"/>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cxnSp>
        <p:nvCxnSpPr>
          <p:cNvPr id="180" name="Google Shape;180;g26fda8339b6_1_451"/>
          <p:cNvCxnSpPr/>
          <p:nvPr/>
        </p:nvCxnSpPr>
        <p:spPr>
          <a:xfrm>
            <a:off x="8348498" y="5086450"/>
            <a:ext cx="886500" cy="0"/>
          </a:xfrm>
          <a:prstGeom prst="straightConnector1">
            <a:avLst/>
          </a:prstGeom>
          <a:noFill/>
          <a:ln cap="flat" cmpd="sng" w="76200">
            <a:solidFill>
              <a:srgbClr val="C00000"/>
            </a:solidFill>
            <a:prstDash val="solid"/>
            <a:round/>
            <a:headEnd len="sm" w="sm" type="none"/>
            <a:tailEnd len="med" w="med" type="triangle"/>
          </a:ln>
        </p:spPr>
      </p:cxnSp>
      <p:sp>
        <p:nvSpPr>
          <p:cNvPr id="181" name="Google Shape;181;g26fda8339b6_1_451"/>
          <p:cNvSpPr txBox="1"/>
          <p:nvPr/>
        </p:nvSpPr>
        <p:spPr>
          <a:xfrm>
            <a:off x="9320301" y="3429000"/>
            <a:ext cx="5907000" cy="4926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59"/>
              <a:buFont typeface="Arial"/>
              <a:buNone/>
            </a:pPr>
            <a:r>
              <a:rPr b="1" i="0" lang="en-US" sz="3200" u="none" cap="none" strike="noStrike">
                <a:solidFill>
                  <a:srgbClr val="465986"/>
                </a:solidFill>
                <a:latin typeface="IBM Plex Sans"/>
                <a:ea typeface="IBM Plex Sans"/>
                <a:cs typeface="IBM Plex Sans"/>
                <a:sym typeface="IBM Plex Sans"/>
              </a:rPr>
              <a:t>Tatap Maya 2 JP</a:t>
            </a:r>
            <a:endParaRPr b="0" i="0" sz="3200" u="none" cap="none" strike="noStrike">
              <a:solidFill>
                <a:srgbClr val="000000"/>
              </a:solidFill>
              <a:latin typeface="IBM Plex Sans"/>
              <a:ea typeface="IBM Plex Sans"/>
              <a:cs typeface="IBM Plex Sans"/>
              <a:sym typeface="IBM Plex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sp>
        <p:nvSpPr>
          <p:cNvPr id="186" name="Google Shape;186;g26fda8339b6_1_46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87" name="Google Shape;187;g26fda8339b6_1_463"/>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88" name="Google Shape;188;g26fda8339b6_1_463"/>
          <p:cNvSpPr txBox="1"/>
          <p:nvPr/>
        </p:nvSpPr>
        <p:spPr>
          <a:xfrm>
            <a:off x="1067900" y="918300"/>
            <a:ext cx="14107500" cy="11391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dk1"/>
                </a:solidFill>
                <a:latin typeface="IBM Plex Sans"/>
                <a:ea typeface="IBM Plex Sans"/>
                <a:cs typeface="IBM Plex Sans"/>
                <a:sym typeface="IBM Plex Sans"/>
              </a:rPr>
              <a:t>Saat saya akan mengajar, banyak sekali yang perlu dipertimbangkan. Ada 3 komponen utama yang perlu dipertimbangkan merencanakan pembelajaran?</a:t>
            </a:r>
            <a:endParaRPr b="0" i="0" sz="3100" u="none" cap="none" strike="noStrike">
              <a:solidFill>
                <a:schemeClr val="dk1"/>
              </a:solidFill>
              <a:latin typeface="IBM Plex Sans"/>
              <a:ea typeface="IBM Plex Sans"/>
              <a:cs typeface="IBM Plex Sans"/>
              <a:sym typeface="IBM Plex Sans"/>
            </a:endParaRPr>
          </a:p>
        </p:txBody>
      </p:sp>
      <p:sp>
        <p:nvSpPr>
          <p:cNvPr id="189" name="Google Shape;189;g26fda8339b6_1_463"/>
          <p:cNvSpPr/>
          <p:nvPr/>
        </p:nvSpPr>
        <p:spPr>
          <a:xfrm>
            <a:off x="4970950" y="2364375"/>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0" name="Google Shape;190;g26fda8339b6_1_463"/>
          <p:cNvSpPr/>
          <p:nvPr/>
        </p:nvSpPr>
        <p:spPr>
          <a:xfrm>
            <a:off x="4970950" y="4285771"/>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1" name="Google Shape;191;g26fda8339b6_1_463"/>
          <p:cNvSpPr/>
          <p:nvPr/>
        </p:nvSpPr>
        <p:spPr>
          <a:xfrm>
            <a:off x="4970950" y="6207191"/>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g26fda8339b6_1_478"/>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97" name="Google Shape;197;g26fda8339b6_1_478"/>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98" name="Google Shape;198;g26fda8339b6_1_478"/>
          <p:cNvSpPr txBox="1"/>
          <p:nvPr/>
        </p:nvSpPr>
        <p:spPr>
          <a:xfrm>
            <a:off x="1067900" y="918300"/>
            <a:ext cx="14107500" cy="11391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dk1"/>
                </a:solidFill>
                <a:latin typeface="IBM Plex Sans"/>
                <a:ea typeface="IBM Plex Sans"/>
                <a:cs typeface="IBM Plex Sans"/>
                <a:sym typeface="IBM Plex Sans"/>
              </a:rPr>
              <a:t>Saat saya akan mengajar, banyak sekali yang perlu dipertimbangkan. Ada 3 komponen utama yang perlu dipertimbangkan merencanakan pembelajaran?</a:t>
            </a:r>
            <a:endParaRPr b="0" i="0" sz="3100" u="none" cap="none" strike="noStrike">
              <a:solidFill>
                <a:schemeClr val="dk1"/>
              </a:solidFill>
              <a:latin typeface="IBM Plex Sans"/>
              <a:ea typeface="IBM Plex Sans"/>
              <a:cs typeface="IBM Plex Sans"/>
              <a:sym typeface="IBM Plex Sans"/>
            </a:endParaRPr>
          </a:p>
        </p:txBody>
      </p:sp>
      <p:sp>
        <p:nvSpPr>
          <p:cNvPr id="199" name="Google Shape;199;g26fda8339b6_1_478"/>
          <p:cNvSpPr/>
          <p:nvPr/>
        </p:nvSpPr>
        <p:spPr>
          <a:xfrm>
            <a:off x="4970950" y="2364375"/>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0" name="Google Shape;200;g26fda8339b6_1_478"/>
          <p:cNvSpPr/>
          <p:nvPr/>
        </p:nvSpPr>
        <p:spPr>
          <a:xfrm>
            <a:off x="4970950" y="4285771"/>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1" name="Google Shape;201;g26fda8339b6_1_478"/>
          <p:cNvSpPr/>
          <p:nvPr/>
        </p:nvSpPr>
        <p:spPr>
          <a:xfrm>
            <a:off x="4970950" y="6207191"/>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2" name="Google Shape;202;g26fda8339b6_1_478"/>
          <p:cNvSpPr/>
          <p:nvPr/>
        </p:nvSpPr>
        <p:spPr>
          <a:xfrm>
            <a:off x="4862375" y="2168225"/>
            <a:ext cx="6269700" cy="5868900"/>
          </a:xfrm>
          <a:prstGeom prst="rect">
            <a:avLst/>
          </a:prstGeom>
          <a:noFill/>
          <a:ln cap="flat" cmpd="sng" w="2857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3" name="Google Shape;203;g26fda8339b6_1_478"/>
          <p:cNvSpPr/>
          <p:nvPr/>
        </p:nvSpPr>
        <p:spPr>
          <a:xfrm>
            <a:off x="3442575" y="3893425"/>
            <a:ext cx="1306500" cy="567900"/>
          </a:xfrm>
          <a:prstGeom prst="rightArrow">
            <a:avLst>
              <a:gd fmla="val 50000" name="adj1"/>
              <a:gd fmla="val 50000" name="adj2"/>
            </a:avLst>
          </a:prstGeom>
          <a:solidFill>
            <a:srgbClr val="1F3D7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4" name="Google Shape;204;g26fda8339b6_1_478"/>
          <p:cNvSpPr txBox="1"/>
          <p:nvPr/>
        </p:nvSpPr>
        <p:spPr>
          <a:xfrm>
            <a:off x="5065250" y="3645775"/>
            <a:ext cx="5842800" cy="16989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1F3D71"/>
                </a:solidFill>
                <a:highlight>
                  <a:schemeClr val="lt1"/>
                </a:highlight>
                <a:latin typeface="IBM Plex Sans"/>
                <a:ea typeface="IBM Plex Sans"/>
                <a:cs typeface="IBM Plex Sans"/>
                <a:sym typeface="IBM Plex Sans"/>
              </a:rPr>
              <a:t>Fasil dapat mengetikkan jawaban-jawaban peserta pada kolom ini sesuai dengan klasifikasi dan urutan komponen backward design.</a:t>
            </a:r>
            <a:endParaRPr b="0" i="0" sz="2400" u="none" cap="none" strike="noStrike">
              <a:solidFill>
                <a:srgbClr val="1F3D71"/>
              </a:solidFill>
              <a:highlight>
                <a:schemeClr val="lt1"/>
              </a:highlight>
              <a:latin typeface="IBM Plex Sans"/>
              <a:ea typeface="IBM Plex Sans"/>
              <a:cs typeface="IBM Plex Sans"/>
              <a:sym typeface="IBM Plex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id="209" name="Google Shape;209;g26fda8339b6_1_49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10" name="Google Shape;210;g26fda8339b6_1_490"/>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11" name="Google Shape;211;g26fda8339b6_1_490"/>
          <p:cNvSpPr txBox="1"/>
          <p:nvPr/>
        </p:nvSpPr>
        <p:spPr>
          <a:xfrm>
            <a:off x="1067900" y="918300"/>
            <a:ext cx="14107500" cy="11391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chemeClr val="dk1"/>
                </a:solidFill>
                <a:latin typeface="IBM Plex Sans"/>
                <a:ea typeface="IBM Plex Sans"/>
                <a:cs typeface="IBM Plex Sans"/>
                <a:sym typeface="IBM Plex Sans"/>
              </a:rPr>
              <a:t>Saat saya akan mengajar, banyak sekali yang perlu dipertimbangkan. Ada 3 komponen utama yang perlu dipertimbangkan merencanakan pembelajaran?</a:t>
            </a:r>
            <a:endParaRPr b="0" i="0" sz="3100" u="none" cap="none" strike="noStrike">
              <a:solidFill>
                <a:schemeClr val="dk1"/>
              </a:solidFill>
              <a:latin typeface="IBM Plex Sans"/>
              <a:ea typeface="IBM Plex Sans"/>
              <a:cs typeface="IBM Plex Sans"/>
              <a:sym typeface="IBM Plex Sans"/>
            </a:endParaRPr>
          </a:p>
        </p:txBody>
      </p:sp>
      <p:sp>
        <p:nvSpPr>
          <p:cNvPr id="212" name="Google Shape;212;g26fda8339b6_1_490"/>
          <p:cNvSpPr/>
          <p:nvPr/>
        </p:nvSpPr>
        <p:spPr>
          <a:xfrm>
            <a:off x="4970950" y="2364375"/>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13" name="Google Shape;213;g26fda8339b6_1_490"/>
          <p:cNvSpPr/>
          <p:nvPr/>
        </p:nvSpPr>
        <p:spPr>
          <a:xfrm>
            <a:off x="4970950" y="4285771"/>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14" name="Google Shape;214;g26fda8339b6_1_490"/>
          <p:cNvSpPr/>
          <p:nvPr/>
        </p:nvSpPr>
        <p:spPr>
          <a:xfrm>
            <a:off x="4970950" y="6207191"/>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15" name="Google Shape;215;g26fda8339b6_1_490"/>
          <p:cNvSpPr/>
          <p:nvPr/>
        </p:nvSpPr>
        <p:spPr>
          <a:xfrm rot="5865517">
            <a:off x="8136227" y="4438157"/>
            <a:ext cx="5548897" cy="649435"/>
          </a:xfrm>
          <a:prstGeom prst="rightArrow">
            <a:avLst>
              <a:gd fmla="val 50000" name="adj1"/>
              <a:gd fmla="val 50000" name="adj2"/>
            </a:avLst>
          </a:prstGeom>
          <a:solidFill>
            <a:srgbClr val="F1B51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16" name="Google Shape;216;g26fda8339b6_1_490"/>
          <p:cNvSpPr txBox="1"/>
          <p:nvPr/>
        </p:nvSpPr>
        <p:spPr>
          <a:xfrm>
            <a:off x="915500" y="844425"/>
            <a:ext cx="14107500" cy="1139100"/>
          </a:xfrm>
          <a:prstGeom prst="rect">
            <a:avLst/>
          </a:prstGeom>
          <a:noFill/>
          <a:ln cap="flat" cmpd="sng" w="2857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t/>
            </a:r>
            <a:endParaRPr b="0" i="0" sz="3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100"/>
              <a:buFont typeface="Arial"/>
              <a:buNone/>
            </a:pPr>
            <a:r>
              <a:t/>
            </a:r>
            <a:endParaRPr b="0" i="0" sz="3100" u="none" cap="none" strike="noStrike">
              <a:solidFill>
                <a:schemeClr val="dk1"/>
              </a:solidFill>
              <a:latin typeface="Calibri"/>
              <a:ea typeface="Calibri"/>
              <a:cs typeface="Calibri"/>
              <a:sym typeface="Calibri"/>
            </a:endParaRPr>
          </a:p>
        </p:txBody>
      </p:sp>
      <p:sp>
        <p:nvSpPr>
          <p:cNvPr id="217" name="Google Shape;217;g26fda8339b6_1_490"/>
          <p:cNvSpPr txBox="1"/>
          <p:nvPr/>
        </p:nvSpPr>
        <p:spPr>
          <a:xfrm>
            <a:off x="11182100" y="6320475"/>
            <a:ext cx="30537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Calibri"/>
                <a:ea typeface="Calibri"/>
                <a:cs typeface="Calibri"/>
                <a:sym typeface="Calibri"/>
              </a:rPr>
              <a:t>Biasanya kita akan langsung menentukan aktivitas yang ingin dilakukan apa</a:t>
            </a:r>
            <a:endParaRPr b="0" i="1" sz="1800" u="none" cap="none" strike="noStrike">
              <a:solidFill>
                <a:schemeClr val="dk1"/>
              </a:solidFill>
              <a:latin typeface="Calibri"/>
              <a:ea typeface="Calibri"/>
              <a:cs typeface="Calibri"/>
              <a:sym typeface="Calibri"/>
            </a:endParaRPr>
          </a:p>
        </p:txBody>
      </p:sp>
      <p:sp>
        <p:nvSpPr>
          <p:cNvPr id="218" name="Google Shape;218;g26fda8339b6_1_490"/>
          <p:cNvSpPr txBox="1"/>
          <p:nvPr/>
        </p:nvSpPr>
        <p:spPr>
          <a:xfrm>
            <a:off x="6040450" y="2799338"/>
            <a:ext cx="39414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dk1"/>
                </a:solidFill>
                <a:latin typeface="IBM Plex Sans"/>
                <a:ea typeface="IBM Plex Sans"/>
                <a:cs typeface="IBM Plex Sans"/>
                <a:sym typeface="IBM Plex Sans"/>
              </a:rPr>
              <a:t>Tujuan Pembelajaran</a:t>
            </a:r>
            <a:endParaRPr b="0" i="0" sz="2900" u="none" cap="none" strike="noStrike">
              <a:solidFill>
                <a:schemeClr val="dk1"/>
              </a:solidFill>
              <a:latin typeface="IBM Plex Sans"/>
              <a:ea typeface="IBM Plex Sans"/>
              <a:cs typeface="IBM Plex Sans"/>
              <a:sym typeface="IBM Plex Sans"/>
            </a:endParaRPr>
          </a:p>
        </p:txBody>
      </p:sp>
      <p:sp>
        <p:nvSpPr>
          <p:cNvPr id="219" name="Google Shape;219;g26fda8339b6_1_490"/>
          <p:cNvSpPr txBox="1"/>
          <p:nvPr/>
        </p:nvSpPr>
        <p:spPr>
          <a:xfrm>
            <a:off x="5962150" y="4853400"/>
            <a:ext cx="40980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dk1"/>
                </a:solidFill>
                <a:latin typeface="IBM Plex Sans"/>
                <a:ea typeface="IBM Plex Sans"/>
                <a:cs typeface="IBM Plex Sans"/>
                <a:sym typeface="IBM Plex Sans"/>
              </a:rPr>
              <a:t>Asesmen Pembelajaran</a:t>
            </a:r>
            <a:endParaRPr b="0" i="0" sz="2900" u="none" cap="none" strike="noStrike">
              <a:solidFill>
                <a:schemeClr val="dk1"/>
              </a:solidFill>
              <a:latin typeface="IBM Plex Sans"/>
              <a:ea typeface="IBM Plex Sans"/>
              <a:cs typeface="IBM Plex Sans"/>
              <a:sym typeface="IBM Plex Sans"/>
            </a:endParaRPr>
          </a:p>
        </p:txBody>
      </p:sp>
      <p:sp>
        <p:nvSpPr>
          <p:cNvPr id="220" name="Google Shape;220;g26fda8339b6_1_490"/>
          <p:cNvSpPr txBox="1"/>
          <p:nvPr/>
        </p:nvSpPr>
        <p:spPr>
          <a:xfrm>
            <a:off x="5704600" y="6774813"/>
            <a:ext cx="46131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dk1"/>
                </a:solidFill>
                <a:latin typeface="IBM Plex Sans"/>
                <a:ea typeface="IBM Plex Sans"/>
                <a:cs typeface="IBM Plex Sans"/>
                <a:sym typeface="IBM Plex Sans"/>
              </a:rPr>
              <a:t>Aktivitas Pembelajaran</a:t>
            </a:r>
            <a:endParaRPr b="0" i="0" sz="2900" u="none" cap="none" strike="noStrike">
              <a:solidFill>
                <a:schemeClr val="dk1"/>
              </a:solidFill>
              <a:latin typeface="IBM Plex Sans"/>
              <a:ea typeface="IBM Plex Sans"/>
              <a:cs typeface="IBM Plex Sans"/>
              <a:sym typeface="IBM Plex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id="225" name="Google Shape;225;g26fda8339b6_1_52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26" name="Google Shape;226;g26fda8339b6_1_523"/>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27" name="Google Shape;227;g26fda8339b6_1_523"/>
          <p:cNvSpPr/>
          <p:nvPr/>
        </p:nvSpPr>
        <p:spPr>
          <a:xfrm>
            <a:off x="4970950" y="2364375"/>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8" name="Google Shape;228;g26fda8339b6_1_523"/>
          <p:cNvSpPr/>
          <p:nvPr/>
        </p:nvSpPr>
        <p:spPr>
          <a:xfrm>
            <a:off x="4970950" y="4285771"/>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9" name="Google Shape;229;g26fda8339b6_1_523"/>
          <p:cNvSpPr/>
          <p:nvPr/>
        </p:nvSpPr>
        <p:spPr>
          <a:xfrm>
            <a:off x="4970950" y="6207191"/>
            <a:ext cx="6080400" cy="1633800"/>
          </a:xfrm>
          <a:prstGeom prst="roundRect">
            <a:avLst>
              <a:gd fmla="val 16667" name="adj"/>
            </a:avLst>
          </a:prstGeom>
          <a:solidFill>
            <a:schemeClr val="lt1"/>
          </a:solidFill>
          <a:ln cap="flat" cmpd="sng" w="9525">
            <a:solidFill>
              <a:srgbClr val="1F3D7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30" name="Google Shape;230;g26fda8339b6_1_523"/>
          <p:cNvSpPr txBox="1"/>
          <p:nvPr/>
        </p:nvSpPr>
        <p:spPr>
          <a:xfrm>
            <a:off x="6030575" y="2799338"/>
            <a:ext cx="39414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dk1"/>
                </a:solidFill>
                <a:latin typeface="IBM Plex Sans"/>
                <a:ea typeface="IBM Plex Sans"/>
                <a:cs typeface="IBM Plex Sans"/>
                <a:sym typeface="IBM Plex Sans"/>
              </a:rPr>
              <a:t>Tujuan Pembelajaran</a:t>
            </a:r>
            <a:endParaRPr b="0" i="0" sz="2900" u="none" cap="none" strike="noStrike">
              <a:solidFill>
                <a:schemeClr val="dk1"/>
              </a:solidFill>
              <a:latin typeface="IBM Plex Sans"/>
              <a:ea typeface="IBM Plex Sans"/>
              <a:cs typeface="IBM Plex Sans"/>
              <a:sym typeface="IBM Plex Sans"/>
            </a:endParaRPr>
          </a:p>
        </p:txBody>
      </p:sp>
      <p:sp>
        <p:nvSpPr>
          <p:cNvPr id="231" name="Google Shape;231;g26fda8339b6_1_523"/>
          <p:cNvSpPr txBox="1"/>
          <p:nvPr/>
        </p:nvSpPr>
        <p:spPr>
          <a:xfrm>
            <a:off x="6030575" y="4753925"/>
            <a:ext cx="40980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dk1"/>
                </a:solidFill>
                <a:latin typeface="IBM Plex Sans"/>
                <a:ea typeface="IBM Plex Sans"/>
                <a:cs typeface="IBM Plex Sans"/>
                <a:sym typeface="IBM Plex Sans"/>
              </a:rPr>
              <a:t>Asesmen Pembelajaran</a:t>
            </a:r>
            <a:endParaRPr b="0" i="0" sz="2900" u="none" cap="none" strike="noStrike">
              <a:solidFill>
                <a:schemeClr val="dk1"/>
              </a:solidFill>
              <a:latin typeface="IBM Plex Sans"/>
              <a:ea typeface="IBM Plex Sans"/>
              <a:cs typeface="IBM Plex Sans"/>
              <a:sym typeface="IBM Plex Sans"/>
            </a:endParaRPr>
          </a:p>
        </p:txBody>
      </p:sp>
      <p:sp>
        <p:nvSpPr>
          <p:cNvPr id="232" name="Google Shape;232;g26fda8339b6_1_523"/>
          <p:cNvSpPr txBox="1"/>
          <p:nvPr/>
        </p:nvSpPr>
        <p:spPr>
          <a:xfrm>
            <a:off x="6030575" y="6708488"/>
            <a:ext cx="46131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900"/>
              <a:buFont typeface="Arial"/>
              <a:buNone/>
            </a:pPr>
            <a:r>
              <a:rPr b="0" i="0" lang="en-US" sz="2900" u="none" cap="none" strike="noStrike">
                <a:solidFill>
                  <a:schemeClr val="dk1"/>
                </a:solidFill>
                <a:latin typeface="IBM Plex Sans"/>
                <a:ea typeface="IBM Plex Sans"/>
                <a:cs typeface="IBM Plex Sans"/>
                <a:sym typeface="IBM Plex Sans"/>
              </a:rPr>
              <a:t>Aktivitas Pembelajaran</a:t>
            </a:r>
            <a:endParaRPr b="0" i="0" sz="2900" u="none" cap="none" strike="noStrike">
              <a:solidFill>
                <a:schemeClr val="dk1"/>
              </a:solidFill>
              <a:latin typeface="IBM Plex Sans"/>
              <a:ea typeface="IBM Plex Sans"/>
              <a:cs typeface="IBM Plex Sans"/>
              <a:sym typeface="IBM Plex Sans"/>
            </a:endParaRPr>
          </a:p>
        </p:txBody>
      </p:sp>
      <p:sp>
        <p:nvSpPr>
          <p:cNvPr id="233" name="Google Shape;233;g26fda8339b6_1_523"/>
          <p:cNvSpPr/>
          <p:nvPr/>
        </p:nvSpPr>
        <p:spPr>
          <a:xfrm>
            <a:off x="5411100" y="2821775"/>
            <a:ext cx="216825" cy="578701"/>
          </a:xfrm>
          <a:prstGeom prst="rect">
            <a:avLst/>
          </a:prstGeom>
        </p:spPr>
        <p:txBody>
          <a:bodyPr>
            <a:prstTxWarp prst="textPlain"/>
          </a:bodyPr>
          <a:lstStyle/>
          <a:p>
            <a:pPr lvl="0" algn="ctr"/>
            <a:r>
              <a:rPr b="0" i="0">
                <a:ln>
                  <a:noFill/>
                </a:ln>
                <a:solidFill>
                  <a:srgbClr val="F1B51C"/>
                </a:solidFill>
                <a:latin typeface="Arial"/>
              </a:rPr>
              <a:t>1</a:t>
            </a:r>
          </a:p>
        </p:txBody>
      </p:sp>
      <p:sp>
        <p:nvSpPr>
          <p:cNvPr id="234" name="Google Shape;234;g26fda8339b6_1_523"/>
          <p:cNvSpPr/>
          <p:nvPr/>
        </p:nvSpPr>
        <p:spPr>
          <a:xfrm>
            <a:off x="5411100" y="4819725"/>
            <a:ext cx="389300" cy="578701"/>
          </a:xfrm>
          <a:prstGeom prst="rect">
            <a:avLst/>
          </a:prstGeom>
        </p:spPr>
        <p:txBody>
          <a:bodyPr>
            <a:prstTxWarp prst="textPlain"/>
          </a:bodyPr>
          <a:lstStyle/>
          <a:p>
            <a:pPr lvl="0" algn="ctr"/>
            <a:r>
              <a:rPr b="0" i="0">
                <a:ln>
                  <a:noFill/>
                </a:ln>
                <a:solidFill>
                  <a:srgbClr val="F1B51C"/>
                </a:solidFill>
                <a:latin typeface="Arial"/>
              </a:rPr>
              <a:t>2</a:t>
            </a:r>
          </a:p>
        </p:txBody>
      </p:sp>
      <p:sp>
        <p:nvSpPr>
          <p:cNvPr id="235" name="Google Shape;235;g26fda8339b6_1_523"/>
          <p:cNvSpPr/>
          <p:nvPr/>
        </p:nvSpPr>
        <p:spPr>
          <a:xfrm>
            <a:off x="5462825" y="6817675"/>
            <a:ext cx="385193" cy="588358"/>
          </a:xfrm>
          <a:prstGeom prst="rect">
            <a:avLst/>
          </a:prstGeom>
        </p:spPr>
        <p:txBody>
          <a:bodyPr>
            <a:prstTxWarp prst="textPlain"/>
          </a:bodyPr>
          <a:lstStyle/>
          <a:p>
            <a:pPr lvl="0" algn="ctr"/>
            <a:r>
              <a:rPr b="0" i="0">
                <a:ln>
                  <a:noFill/>
                </a:ln>
                <a:solidFill>
                  <a:srgbClr val="F1B51C"/>
                </a:solidFill>
                <a:latin typeface="Arial"/>
              </a:rPr>
              <a:t>3</a:t>
            </a:r>
          </a:p>
        </p:txBody>
      </p:sp>
      <p:sp>
        <p:nvSpPr>
          <p:cNvPr id="236" name="Google Shape;236;g26fda8339b6_1_523"/>
          <p:cNvSpPr/>
          <p:nvPr/>
        </p:nvSpPr>
        <p:spPr>
          <a:xfrm rot="8255942">
            <a:off x="5641930" y="2199848"/>
            <a:ext cx="781237" cy="382234"/>
          </a:xfrm>
          <a:prstGeom prst="rightArrow">
            <a:avLst>
              <a:gd fmla="val 50000" name="adj1"/>
              <a:gd fmla="val 50000" name="adj2"/>
            </a:avLst>
          </a:prstGeom>
          <a:solidFill>
            <a:srgbClr val="F6965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37" name="Google Shape;237;g26fda8339b6_1_523"/>
          <p:cNvSpPr txBox="1"/>
          <p:nvPr/>
        </p:nvSpPr>
        <p:spPr>
          <a:xfrm>
            <a:off x="6404225" y="1584575"/>
            <a:ext cx="2699700" cy="569400"/>
          </a:xfrm>
          <a:prstGeom prst="rect">
            <a:avLst/>
          </a:prstGeom>
          <a:solidFill>
            <a:srgbClr val="F1B51C"/>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0" i="1" lang="en-US" sz="2500" u="none" cap="none" strike="noStrike">
                <a:solidFill>
                  <a:schemeClr val="dk1"/>
                </a:solidFill>
                <a:latin typeface="IBM Plex Sans"/>
                <a:ea typeface="IBM Plex Sans"/>
                <a:cs typeface="IBM Plex Sans"/>
                <a:sym typeface="IBM Plex Sans"/>
              </a:rPr>
              <a:t>Backward Design</a:t>
            </a:r>
            <a:endParaRPr b="0" i="1" sz="2500" u="none" cap="none" strike="noStrike">
              <a:solidFill>
                <a:schemeClr val="dk1"/>
              </a:solidFill>
              <a:latin typeface="IBM Plex Sans"/>
              <a:ea typeface="IBM Plex Sans"/>
              <a:cs typeface="IBM Plex Sans"/>
              <a:sym typeface="IBM Plex Sans"/>
            </a:endParaRPr>
          </a:p>
        </p:txBody>
      </p:sp>
      <p:sp>
        <p:nvSpPr>
          <p:cNvPr id="238" name="Google Shape;238;g26fda8339b6_1_523"/>
          <p:cNvSpPr txBox="1"/>
          <p:nvPr/>
        </p:nvSpPr>
        <p:spPr>
          <a:xfrm>
            <a:off x="9477575" y="829975"/>
            <a:ext cx="5628000" cy="12468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2600"/>
              <a:buFont typeface="Arial"/>
              <a:buNone/>
            </a:pPr>
            <a:r>
              <a:rPr b="0" i="0" lang="en-US" sz="2300" u="none" cap="none" strike="noStrike">
                <a:solidFill>
                  <a:srgbClr val="000000"/>
                </a:solidFill>
                <a:latin typeface="IBM Plex Sans"/>
                <a:ea typeface="IBM Plex Sans"/>
                <a:cs typeface="IBM Plex Sans"/>
                <a:sym typeface="IBM Plex Sans"/>
              </a:rPr>
              <a:t>Dimulai dari ujung yang akan dicapai dan kemudian mundur ke belakang sampai pada titik dimana kita akan memulai.</a:t>
            </a:r>
            <a:endParaRPr b="0" i="0" sz="2300" u="none" cap="none" strike="noStrike">
              <a:solidFill>
                <a:srgbClr val="000000"/>
              </a:solidFill>
              <a:latin typeface="IBM Plex Sans"/>
              <a:ea typeface="IBM Plex Sans"/>
              <a:cs typeface="IBM Plex Sans"/>
              <a:sym typeface="IBM Plex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2" name="Shape 242"/>
        <p:cNvGrpSpPr/>
        <p:nvPr/>
      </p:nvGrpSpPr>
      <p:grpSpPr>
        <a:xfrm>
          <a:off x="0" y="0"/>
          <a:ext cx="0" cy="0"/>
          <a:chOff x="0" y="0"/>
          <a:chExt cx="0" cy="0"/>
        </a:xfrm>
      </p:grpSpPr>
      <p:sp>
        <p:nvSpPr>
          <p:cNvPr id="243" name="Google Shape;243;g26fda8339b6_1_544"/>
          <p:cNvSpPr txBox="1"/>
          <p:nvPr/>
        </p:nvSpPr>
        <p:spPr>
          <a:xfrm>
            <a:off x="2018891" y="3606908"/>
            <a:ext cx="12205500" cy="19302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Clr>
                <a:schemeClr val="dk1"/>
              </a:buClr>
              <a:buSzPts val="1100"/>
              <a:buFont typeface="Arial"/>
              <a:buNone/>
            </a:pPr>
            <a:r>
              <a:rPr b="0" i="0" lang="en-US" sz="3800" u="none" cap="none" strike="noStrike">
                <a:solidFill>
                  <a:srgbClr val="465986"/>
                </a:solidFill>
                <a:latin typeface="IBM Plex Sans"/>
                <a:ea typeface="IBM Plex Sans"/>
                <a:cs typeface="IBM Plex Sans"/>
                <a:sym typeface="IBM Plex Sans"/>
              </a:rPr>
              <a:t>Merencanakan pembelajaran dengan pendekatan Backward Design berfokus pada tujuan akhir kebutuhan peserta didik dibandingkan apa yang ingin kita ajarkan.</a:t>
            </a:r>
            <a:endParaRPr b="0" i="0" sz="3800" u="none" cap="none" strike="noStrike">
              <a:solidFill>
                <a:srgbClr val="465986"/>
              </a:solidFill>
              <a:latin typeface="IBM Plex Sans"/>
              <a:ea typeface="IBM Plex Sans"/>
              <a:cs typeface="IBM Plex Sans"/>
              <a:sym typeface="IBM Plex Sans"/>
            </a:endParaRPr>
          </a:p>
        </p:txBody>
      </p:sp>
      <p:sp>
        <p:nvSpPr>
          <p:cNvPr id="244" name="Google Shape;244;g26fda8339b6_1_54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45" name="Google Shape;245;g26fda8339b6_1_544"/>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9" name="Shape 249"/>
        <p:cNvGrpSpPr/>
        <p:nvPr/>
      </p:nvGrpSpPr>
      <p:grpSpPr>
        <a:xfrm>
          <a:off x="0" y="0"/>
          <a:ext cx="0" cy="0"/>
          <a:chOff x="0" y="0"/>
          <a:chExt cx="0" cy="0"/>
        </a:xfrm>
      </p:grpSpPr>
      <p:sp>
        <p:nvSpPr>
          <p:cNvPr id="250" name="Google Shape;250;g26fda8339b6_1_626"/>
          <p:cNvSpPr txBox="1"/>
          <p:nvPr/>
        </p:nvSpPr>
        <p:spPr>
          <a:xfrm>
            <a:off x="2018891" y="3334658"/>
            <a:ext cx="12205500" cy="2474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3759"/>
              <a:buFont typeface="Arial"/>
              <a:buNone/>
            </a:pPr>
            <a:r>
              <a:rPr b="1" i="0" lang="en-US" sz="5359" u="none" cap="none" strike="noStrike">
                <a:solidFill>
                  <a:srgbClr val="1F3D71"/>
                </a:solidFill>
                <a:latin typeface="IBM Plex Sans"/>
                <a:ea typeface="IBM Plex Sans"/>
                <a:cs typeface="IBM Plex Sans"/>
                <a:sym typeface="IBM Plex Sans"/>
              </a:rPr>
              <a:t>Mari kita bahas tahapan </a:t>
            </a:r>
            <a:r>
              <a:rPr b="1" i="1" lang="en-US" sz="5359" u="none" cap="none" strike="noStrike">
                <a:solidFill>
                  <a:srgbClr val="1F3D71"/>
                </a:solidFill>
                <a:latin typeface="IBM Plex Sans"/>
                <a:ea typeface="IBM Plex Sans"/>
                <a:cs typeface="IBM Plex Sans"/>
                <a:sym typeface="IBM Plex Sans"/>
              </a:rPr>
              <a:t>backward design</a:t>
            </a:r>
            <a:r>
              <a:rPr b="1" i="0" lang="en-US" sz="5359" u="none" cap="none" strike="noStrike">
                <a:solidFill>
                  <a:srgbClr val="1F3D71"/>
                </a:solidFill>
                <a:latin typeface="IBM Plex Sans"/>
                <a:ea typeface="IBM Plex Sans"/>
                <a:cs typeface="IBM Plex Sans"/>
                <a:sym typeface="IBM Plex Sans"/>
              </a:rPr>
              <a:t> dalam salah satu </a:t>
            </a:r>
            <a:endParaRPr b="1" i="0" sz="5359" u="none" cap="none" strike="noStrike">
              <a:solidFill>
                <a:srgbClr val="1F3D71"/>
              </a:solidFill>
              <a:latin typeface="IBM Plex Sans"/>
              <a:ea typeface="IBM Plex Sans"/>
              <a:cs typeface="IBM Plex Sans"/>
              <a:sym typeface="IBM Plex Sans"/>
            </a:endParaRPr>
          </a:p>
          <a:p>
            <a:pPr indent="0" lvl="0" marL="0" marR="0" rtl="0" algn="ctr">
              <a:lnSpc>
                <a:spcPct val="100000"/>
              </a:lnSpc>
              <a:spcBef>
                <a:spcPts val="0"/>
              </a:spcBef>
              <a:spcAft>
                <a:spcPts val="0"/>
              </a:spcAft>
              <a:buClr>
                <a:schemeClr val="dk1"/>
              </a:buClr>
              <a:buSzPts val="3759"/>
              <a:buFont typeface="Arial"/>
              <a:buNone/>
            </a:pPr>
            <a:r>
              <a:rPr b="1" i="0" lang="en-US" sz="5359" u="none" cap="none" strike="noStrike">
                <a:solidFill>
                  <a:srgbClr val="1F3D71"/>
                </a:solidFill>
                <a:latin typeface="IBM Plex Sans"/>
                <a:ea typeface="IBM Plex Sans"/>
                <a:cs typeface="IBM Plex Sans"/>
                <a:sym typeface="IBM Plex Sans"/>
              </a:rPr>
              <a:t>perencanaan pembelajaran..</a:t>
            </a:r>
            <a:endParaRPr b="0" i="0" sz="3100" u="none" cap="none" strike="noStrike">
              <a:solidFill>
                <a:srgbClr val="1F3D71"/>
              </a:solidFill>
              <a:latin typeface="IBM Plex Sans"/>
              <a:ea typeface="IBM Plex Sans"/>
              <a:cs typeface="IBM Plex Sans"/>
              <a:sym typeface="IBM Plex Sans"/>
            </a:endParaRPr>
          </a:p>
        </p:txBody>
      </p:sp>
      <p:sp>
        <p:nvSpPr>
          <p:cNvPr id="251" name="Google Shape;251;g26fda8339b6_1_62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52" name="Google Shape;252;g26fda8339b6_1_626"/>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 name="Shape 256"/>
        <p:cNvGrpSpPr/>
        <p:nvPr/>
      </p:nvGrpSpPr>
      <p:grpSpPr>
        <a:xfrm>
          <a:off x="0" y="0"/>
          <a:ext cx="0" cy="0"/>
          <a:chOff x="0" y="0"/>
          <a:chExt cx="0" cy="0"/>
        </a:xfrm>
      </p:grpSpPr>
      <p:sp>
        <p:nvSpPr>
          <p:cNvPr id="257" name="Google Shape;257;g26fda8339b6_1_63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58" name="Google Shape;258;g26fda8339b6_1_632"/>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59" name="Google Shape;259;g26fda8339b6_1_632"/>
          <p:cNvSpPr/>
          <p:nvPr/>
        </p:nvSpPr>
        <p:spPr>
          <a:xfrm>
            <a:off x="1202625" y="3570625"/>
            <a:ext cx="4989600" cy="1698900"/>
          </a:xfrm>
          <a:prstGeom prst="roundRect">
            <a:avLst>
              <a:gd fmla="val 15319" name="adj"/>
            </a:avLst>
          </a:prstGeom>
          <a:solidFill>
            <a:srgbClr val="1F3D7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IBM Plex Sans"/>
              <a:ea typeface="IBM Plex Sans"/>
              <a:cs typeface="IBM Plex Sans"/>
              <a:sym typeface="IBM Plex Sans"/>
            </a:endParaRPr>
          </a:p>
        </p:txBody>
      </p:sp>
      <p:sp>
        <p:nvSpPr>
          <p:cNvPr id="260" name="Google Shape;260;g26fda8339b6_1_632"/>
          <p:cNvSpPr/>
          <p:nvPr/>
        </p:nvSpPr>
        <p:spPr>
          <a:xfrm>
            <a:off x="1654250" y="4216900"/>
            <a:ext cx="152249" cy="406350"/>
          </a:xfrm>
          <a:prstGeom prst="rect">
            <a:avLst/>
          </a:prstGeom>
        </p:spPr>
        <p:txBody>
          <a:bodyPr>
            <a:prstTxWarp prst="textPlain"/>
          </a:bodyPr>
          <a:lstStyle/>
          <a:p>
            <a:pPr lvl="0" algn="ctr"/>
            <a:r>
              <a:rPr b="0" i="0">
                <a:ln>
                  <a:noFill/>
                </a:ln>
                <a:solidFill>
                  <a:schemeClr val="lt1"/>
                </a:solidFill>
                <a:latin typeface="Arial"/>
              </a:rPr>
              <a:t>1</a:t>
            </a:r>
          </a:p>
        </p:txBody>
      </p:sp>
      <p:sp>
        <p:nvSpPr>
          <p:cNvPr id="261" name="Google Shape;261;g26fda8339b6_1_632"/>
          <p:cNvSpPr txBox="1"/>
          <p:nvPr/>
        </p:nvSpPr>
        <p:spPr>
          <a:xfrm>
            <a:off x="2148850" y="4104475"/>
            <a:ext cx="39414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0" lang="en-US" sz="2900" u="none" cap="none" strike="noStrike">
                <a:solidFill>
                  <a:schemeClr val="lt1"/>
                </a:solidFill>
                <a:latin typeface="IBM Plex Sans"/>
                <a:ea typeface="IBM Plex Sans"/>
                <a:cs typeface="IBM Plex Sans"/>
                <a:sym typeface="IBM Plex Sans"/>
              </a:rPr>
              <a:t>Tujuan Pembelajaran</a:t>
            </a:r>
            <a:endParaRPr b="1" i="0" sz="2900" u="none" cap="none" strike="noStrike">
              <a:solidFill>
                <a:schemeClr val="lt1"/>
              </a:solidFill>
              <a:latin typeface="IBM Plex Sans"/>
              <a:ea typeface="IBM Plex Sans"/>
              <a:cs typeface="IBM Plex Sans"/>
              <a:sym typeface="IBM Plex Sans"/>
            </a:endParaRPr>
          </a:p>
        </p:txBody>
      </p:sp>
      <p:pic>
        <p:nvPicPr>
          <p:cNvPr id="262" name="Google Shape;262;g26fda8339b6_1_632"/>
          <p:cNvPicPr preferRelativeResize="0"/>
          <p:nvPr/>
        </p:nvPicPr>
        <p:blipFill rotWithShape="1">
          <a:blip r:embed="rId5">
            <a:alphaModFix/>
          </a:blip>
          <a:srcRect b="0" l="0" r="0" t="0"/>
          <a:stretch/>
        </p:blipFill>
        <p:spPr>
          <a:xfrm>
            <a:off x="2554762" y="979825"/>
            <a:ext cx="2285325" cy="2437675"/>
          </a:xfrm>
          <a:prstGeom prst="rect">
            <a:avLst/>
          </a:prstGeom>
          <a:noFill/>
          <a:ln>
            <a:noFill/>
          </a:ln>
        </p:spPr>
      </p:pic>
      <p:cxnSp>
        <p:nvCxnSpPr>
          <p:cNvPr id="263" name="Google Shape;263;g26fda8339b6_1_632"/>
          <p:cNvCxnSpPr/>
          <p:nvPr/>
        </p:nvCxnSpPr>
        <p:spPr>
          <a:xfrm>
            <a:off x="7322425" y="1400"/>
            <a:ext cx="23700" cy="9120300"/>
          </a:xfrm>
          <a:prstGeom prst="straightConnector1">
            <a:avLst/>
          </a:prstGeom>
          <a:noFill/>
          <a:ln cap="flat" cmpd="sng" w="19050">
            <a:solidFill>
              <a:schemeClr val="dk2"/>
            </a:solidFill>
            <a:prstDash val="solid"/>
            <a:round/>
            <a:headEnd len="sm" w="sm" type="none"/>
            <a:tailEnd len="sm" w="sm" type="none"/>
          </a:ln>
        </p:spPr>
      </p:cxnSp>
      <p:sp>
        <p:nvSpPr>
          <p:cNvPr id="264" name="Google Shape;264;g26fda8339b6_1_632"/>
          <p:cNvSpPr txBox="1"/>
          <p:nvPr/>
        </p:nvSpPr>
        <p:spPr>
          <a:xfrm>
            <a:off x="823425" y="5637225"/>
            <a:ext cx="5748000" cy="2709000"/>
          </a:xfrm>
          <a:prstGeom prst="rect">
            <a:avLst/>
          </a:prstGeom>
          <a:solidFill>
            <a:schemeClr val="lt1"/>
          </a:solidFill>
          <a:ln>
            <a:noFill/>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Clr>
                <a:schemeClr val="dk1"/>
              </a:buClr>
              <a:buSzPts val="2400"/>
              <a:buFont typeface="Calibri"/>
              <a:buChar char="●"/>
            </a:pPr>
            <a:r>
              <a:rPr b="0" i="0" lang="en-US" sz="2300" u="none" cap="none" strike="noStrike">
                <a:solidFill>
                  <a:schemeClr val="dk1"/>
                </a:solidFill>
                <a:latin typeface="IBM Plex Sans"/>
                <a:ea typeface="IBM Plex Sans"/>
                <a:cs typeface="IBM Plex Sans"/>
                <a:sym typeface="IBM Plex Sans"/>
              </a:rPr>
              <a:t>Apa yang akan diketahui dan dikuasai di akhir pelajaran.</a:t>
            </a:r>
            <a:endParaRPr b="0" i="0" sz="2300" u="none" cap="none" strike="noStrike">
              <a:solidFill>
                <a:schemeClr val="dk1"/>
              </a:solidFill>
              <a:latin typeface="IBM Plex Sans"/>
              <a:ea typeface="IBM Plex Sans"/>
              <a:cs typeface="IBM Plex Sans"/>
              <a:sym typeface="IBM Plex Sans"/>
            </a:endParaRPr>
          </a:p>
          <a:p>
            <a:pPr indent="-381000" lvl="0" marL="457200" marR="0" rtl="0" algn="l">
              <a:lnSpc>
                <a:spcPct val="100000"/>
              </a:lnSpc>
              <a:spcBef>
                <a:spcPts val="0"/>
              </a:spcBef>
              <a:spcAft>
                <a:spcPts val="0"/>
              </a:spcAft>
              <a:buClr>
                <a:schemeClr val="dk1"/>
              </a:buClr>
              <a:buSzPts val="2400"/>
              <a:buFont typeface="Calibri"/>
              <a:buChar char="●"/>
            </a:pPr>
            <a:r>
              <a:rPr b="0" i="0" lang="en-US" sz="2300" u="none" cap="none" strike="noStrike">
                <a:solidFill>
                  <a:schemeClr val="dk1"/>
                </a:solidFill>
                <a:latin typeface="IBM Plex Sans"/>
                <a:ea typeface="IBM Plex Sans"/>
                <a:cs typeface="IBM Plex Sans"/>
                <a:sym typeface="IBM Plex Sans"/>
              </a:rPr>
              <a:t>Tujuan pembelajaran yang jelas dan spesifik.</a:t>
            </a:r>
            <a:endParaRPr b="0" i="0" sz="2300" u="none" cap="none" strike="noStrike">
              <a:solidFill>
                <a:schemeClr val="dk1"/>
              </a:solidFill>
              <a:latin typeface="IBM Plex Sans"/>
              <a:ea typeface="IBM Plex Sans"/>
              <a:cs typeface="IBM Plex Sans"/>
              <a:sym typeface="IBM Plex Sans"/>
            </a:endParaRPr>
          </a:p>
          <a:p>
            <a:pPr indent="-381000" lvl="0" marL="457200" marR="0" rtl="0" algn="l">
              <a:lnSpc>
                <a:spcPct val="100000"/>
              </a:lnSpc>
              <a:spcBef>
                <a:spcPts val="0"/>
              </a:spcBef>
              <a:spcAft>
                <a:spcPts val="0"/>
              </a:spcAft>
              <a:buClr>
                <a:schemeClr val="dk1"/>
              </a:buClr>
              <a:buSzPts val="2400"/>
              <a:buFont typeface="Calibri"/>
              <a:buChar char="●"/>
            </a:pPr>
            <a:r>
              <a:rPr b="0" i="0" lang="en-US" sz="2300" u="none" cap="none" strike="noStrike">
                <a:solidFill>
                  <a:schemeClr val="dk1"/>
                </a:solidFill>
                <a:latin typeface="IBM Plex Sans"/>
                <a:ea typeface="IBM Plex Sans"/>
                <a:cs typeface="IBM Plex Sans"/>
                <a:sym typeface="IBM Plex Sans"/>
              </a:rPr>
              <a:t>Perlu menetapkan kriteria atau indikator ketercapaian tujuan pembelajaran.</a:t>
            </a:r>
            <a:endParaRPr b="0" i="0" sz="3300" u="none" cap="none" strike="noStrike">
              <a:solidFill>
                <a:schemeClr val="dk1"/>
              </a:solidFill>
              <a:latin typeface="Calibri"/>
              <a:ea typeface="Calibri"/>
              <a:cs typeface="Calibri"/>
              <a:sym typeface="Calibri"/>
            </a:endParaRPr>
          </a:p>
        </p:txBody>
      </p:sp>
      <p:sp>
        <p:nvSpPr>
          <p:cNvPr id="265" name="Google Shape;265;g26fda8339b6_1_632"/>
          <p:cNvSpPr/>
          <p:nvPr/>
        </p:nvSpPr>
        <p:spPr>
          <a:xfrm>
            <a:off x="7778075" y="1846700"/>
            <a:ext cx="7932000" cy="4053300"/>
          </a:xfrm>
          <a:prstGeom prst="rect">
            <a:avLst/>
          </a:prstGeom>
          <a:solidFill>
            <a:srgbClr val="F3F4E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graphicFrame>
        <p:nvGraphicFramePr>
          <p:cNvPr id="266" name="Google Shape;266;g26fda8339b6_1_632"/>
          <p:cNvGraphicFramePr/>
          <p:nvPr/>
        </p:nvGraphicFramePr>
        <p:xfrm>
          <a:off x="8022550" y="2154375"/>
          <a:ext cx="3000000" cy="3000000"/>
        </p:xfrm>
        <a:graphic>
          <a:graphicData uri="http://schemas.openxmlformats.org/drawingml/2006/table">
            <a:tbl>
              <a:tblPr>
                <a:noFill/>
                <a:tableStyleId>{48DCAA5A-138C-42CC-88E0-A0788E714A9F}</a:tableStyleId>
              </a:tblPr>
              <a:tblGrid>
                <a:gridCol w="2052175"/>
                <a:gridCol w="5417575"/>
              </a:tblGrid>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Fase</a:t>
                      </a:r>
                      <a:endParaRPr b="1" sz="2100" u="none" cap="none" strike="noStrike">
                        <a:latin typeface="IBM Plex Sans"/>
                        <a:ea typeface="IBM Plex Sans"/>
                        <a:cs typeface="IBM Plex Sans"/>
                        <a:sym typeface="IBM Plex Sans"/>
                      </a:endParaRPr>
                    </a:p>
                  </a:txBody>
                  <a:tcPr marT="91425" marB="91425" marR="91425" marL="91425">
                    <a:lnL cap="flat" cmpd="sng" w="9525">
                      <a:solidFill>
                        <a:srgbClr val="326BB3"/>
                      </a:solidFill>
                      <a:prstDash val="solid"/>
                      <a:round/>
                      <a:headEnd len="sm" w="sm" type="none"/>
                      <a:tailEnd len="sm" w="sm" type="none"/>
                    </a:lnL>
                    <a:lnR cap="flat" cmpd="sng" w="9525">
                      <a:solidFill>
                        <a:srgbClr val="326BB3"/>
                      </a:solidFill>
                      <a:prstDash val="solid"/>
                      <a:round/>
                      <a:headEnd len="sm" w="sm" type="none"/>
                      <a:tailEnd len="sm" w="sm" type="none"/>
                    </a:lnR>
                    <a:lnT cap="flat" cmpd="sng" w="9525">
                      <a:solidFill>
                        <a:srgbClr val="326BB3"/>
                      </a:solidFill>
                      <a:prstDash val="solid"/>
                      <a:round/>
                      <a:headEnd len="sm" w="sm" type="none"/>
                      <a:tailEnd len="sm" w="sm" type="none"/>
                    </a:lnT>
                    <a:lnB cap="flat" cmpd="sng" w="9525">
                      <a:solidFill>
                        <a:srgbClr val="326BB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B</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326BB3"/>
                      </a:solidFill>
                      <a:prstDash val="solid"/>
                      <a:round/>
                      <a:headEnd len="sm" w="sm" type="none"/>
                      <a:tailEnd len="sm" w="sm" type="none"/>
                    </a:lnL>
                    <a:lnR cap="flat" cmpd="sng" w="9525">
                      <a:solidFill>
                        <a:srgbClr val="326BB3"/>
                      </a:solidFill>
                      <a:prstDash val="solid"/>
                      <a:round/>
                      <a:headEnd len="sm" w="sm" type="none"/>
                      <a:tailEnd len="sm" w="sm" type="none"/>
                    </a:lnR>
                    <a:lnT cap="flat" cmpd="sng" w="9525">
                      <a:solidFill>
                        <a:srgbClr val="326BB3"/>
                      </a:solidFill>
                      <a:prstDash val="solid"/>
                      <a:round/>
                      <a:headEnd len="sm" w="sm" type="none"/>
                      <a:tailEnd len="sm" w="sm" type="none"/>
                    </a:lnT>
                    <a:lnB cap="flat" cmpd="sng" w="9525">
                      <a:solidFill>
                        <a:srgbClr val="326BB3"/>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Elemen</a:t>
                      </a:r>
                      <a:endParaRPr b="1" sz="2100" u="none" cap="none" strike="noStrike">
                        <a:latin typeface="IBM Plex Sans"/>
                        <a:ea typeface="IBM Plex Sans"/>
                        <a:cs typeface="IBM Plex Sans"/>
                        <a:sym typeface="IBM Plex Sans"/>
                      </a:endParaRPr>
                    </a:p>
                  </a:txBody>
                  <a:tcPr marT="91425" marB="91425" marR="91425" marL="91425">
                    <a:lnL cap="flat" cmpd="sng" w="9525">
                      <a:solidFill>
                        <a:srgbClr val="326BB3"/>
                      </a:solidFill>
                      <a:prstDash val="solid"/>
                      <a:round/>
                      <a:headEnd len="sm" w="sm" type="none"/>
                      <a:tailEnd len="sm" w="sm" type="none"/>
                    </a:lnL>
                    <a:lnR cap="flat" cmpd="sng" w="9525">
                      <a:solidFill>
                        <a:srgbClr val="326BB3"/>
                      </a:solidFill>
                      <a:prstDash val="solid"/>
                      <a:round/>
                      <a:headEnd len="sm" w="sm" type="none"/>
                      <a:tailEnd len="sm" w="sm" type="none"/>
                    </a:lnR>
                    <a:lnT cap="flat" cmpd="sng" w="9525">
                      <a:solidFill>
                        <a:srgbClr val="326BB3"/>
                      </a:solidFill>
                      <a:prstDash val="solid"/>
                      <a:round/>
                      <a:headEnd len="sm" w="sm" type="none"/>
                      <a:tailEnd len="sm" w="sm" type="none"/>
                    </a:lnT>
                    <a:lnB cap="flat" cmpd="sng" w="9525">
                      <a:solidFill>
                        <a:srgbClr val="326BB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Terampil Bergerak</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326BB3"/>
                      </a:solidFill>
                      <a:prstDash val="solid"/>
                      <a:round/>
                      <a:headEnd len="sm" w="sm" type="none"/>
                      <a:tailEnd len="sm" w="sm" type="none"/>
                    </a:lnL>
                    <a:lnR cap="flat" cmpd="sng" w="9525">
                      <a:solidFill>
                        <a:srgbClr val="326BB3"/>
                      </a:solidFill>
                      <a:prstDash val="solid"/>
                      <a:round/>
                      <a:headEnd len="sm" w="sm" type="none"/>
                      <a:tailEnd len="sm" w="sm" type="none"/>
                    </a:lnR>
                    <a:lnT cap="flat" cmpd="sng" w="9525">
                      <a:solidFill>
                        <a:srgbClr val="326BB3"/>
                      </a:solidFill>
                      <a:prstDash val="solid"/>
                      <a:round/>
                      <a:headEnd len="sm" w="sm" type="none"/>
                      <a:tailEnd len="sm" w="sm" type="none"/>
                    </a:lnT>
                    <a:lnB cap="flat" cmpd="sng" w="9525">
                      <a:solidFill>
                        <a:srgbClr val="326BB3"/>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Capaian Pembelajaran</a:t>
                      </a:r>
                      <a:endParaRPr b="1" sz="2100" u="none" cap="none" strike="noStrike">
                        <a:latin typeface="IBM Plex Sans"/>
                        <a:ea typeface="IBM Plex Sans"/>
                        <a:cs typeface="IBM Plex Sans"/>
                        <a:sym typeface="IBM Plex Sans"/>
                      </a:endParaRPr>
                    </a:p>
                  </a:txBody>
                  <a:tcPr marT="91425" marB="91425" marR="91425" marL="91425">
                    <a:lnL cap="flat" cmpd="sng" w="9525">
                      <a:solidFill>
                        <a:srgbClr val="326BB3"/>
                      </a:solidFill>
                      <a:prstDash val="solid"/>
                      <a:round/>
                      <a:headEnd len="sm" w="sm" type="none"/>
                      <a:tailEnd len="sm" w="sm" type="none"/>
                    </a:lnL>
                    <a:lnR cap="flat" cmpd="sng" w="9525">
                      <a:solidFill>
                        <a:srgbClr val="326BB3"/>
                      </a:solidFill>
                      <a:prstDash val="solid"/>
                      <a:round/>
                      <a:headEnd len="sm" w="sm" type="none"/>
                      <a:tailEnd len="sm" w="sm" type="none"/>
                    </a:lnR>
                    <a:lnT cap="flat" cmpd="sng" w="9525">
                      <a:solidFill>
                        <a:srgbClr val="326BB3"/>
                      </a:solidFill>
                      <a:prstDash val="solid"/>
                      <a:round/>
                      <a:headEnd len="sm" w="sm" type="none"/>
                      <a:tailEnd len="sm" w="sm" type="none"/>
                    </a:lnT>
                    <a:lnB cap="flat" cmpd="sng" w="9525">
                      <a:solidFill>
                        <a:srgbClr val="326BB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Peserta didik memeragakan konsep gerak yang dapat diterapkan dalam rangkaian gerak</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326BB3"/>
                      </a:solidFill>
                      <a:prstDash val="solid"/>
                      <a:round/>
                      <a:headEnd len="sm" w="sm" type="none"/>
                      <a:tailEnd len="sm" w="sm" type="none"/>
                    </a:lnL>
                    <a:lnR cap="flat" cmpd="sng" w="9525">
                      <a:solidFill>
                        <a:srgbClr val="326BB3"/>
                      </a:solidFill>
                      <a:prstDash val="solid"/>
                      <a:round/>
                      <a:headEnd len="sm" w="sm" type="none"/>
                      <a:tailEnd len="sm" w="sm" type="none"/>
                    </a:lnR>
                    <a:lnT cap="flat" cmpd="sng" w="9525">
                      <a:solidFill>
                        <a:srgbClr val="326BB3"/>
                      </a:solidFill>
                      <a:prstDash val="solid"/>
                      <a:round/>
                      <a:headEnd len="sm" w="sm" type="none"/>
                      <a:tailEnd len="sm" w="sm" type="none"/>
                    </a:lnT>
                    <a:lnB cap="flat" cmpd="sng" w="9525">
                      <a:solidFill>
                        <a:srgbClr val="326BB3"/>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t/>
                      </a:r>
                      <a:endParaRPr b="1" sz="2100" u="none" cap="none" strike="noStrike">
                        <a:latin typeface="IBM Plex Sans"/>
                        <a:ea typeface="IBM Plex Sans"/>
                        <a:cs typeface="IBM Plex Sans"/>
                        <a:sym typeface="IBM Plex Sans"/>
                      </a:endParaRPr>
                    </a:p>
                  </a:txBody>
                  <a:tcPr marT="91425" marB="91425" marR="91425" marL="91425">
                    <a:lnL cap="flat" cmpd="sng" w="9525">
                      <a:solidFill>
                        <a:srgbClr val="326BB3"/>
                      </a:solidFill>
                      <a:prstDash val="solid"/>
                      <a:round/>
                      <a:headEnd len="sm" w="sm" type="none"/>
                      <a:tailEnd len="sm" w="sm" type="none"/>
                    </a:lnL>
                    <a:lnR cap="flat" cmpd="sng" w="9525">
                      <a:solidFill>
                        <a:srgbClr val="326BB3"/>
                      </a:solidFill>
                      <a:prstDash val="solid"/>
                      <a:round/>
                      <a:headEnd len="sm" w="sm" type="none"/>
                      <a:tailEnd len="sm" w="sm" type="none"/>
                    </a:lnR>
                    <a:lnT cap="flat" cmpd="sng" w="9525">
                      <a:solidFill>
                        <a:srgbClr val="326BB3"/>
                      </a:solidFill>
                      <a:prstDash val="solid"/>
                      <a:round/>
                      <a:headEnd len="sm" w="sm" type="none"/>
                      <a:tailEnd len="sm" w="sm" type="none"/>
                    </a:lnT>
                    <a:lnB cap="flat" cmpd="sng" w="9525">
                      <a:solidFill>
                        <a:srgbClr val="326BB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t/>
                      </a:r>
                      <a:endParaRPr sz="2100">
                        <a:latin typeface="IBM Plex Sans"/>
                        <a:ea typeface="IBM Plex Sans"/>
                        <a:cs typeface="IBM Plex Sans"/>
                        <a:sym typeface="IBM Plex Sans"/>
                      </a:endParaRPr>
                    </a:p>
                    <a:p>
                      <a:pPr indent="0" lvl="0" marL="0" marR="0" rtl="0" algn="l">
                        <a:lnSpc>
                          <a:spcPct val="100000"/>
                        </a:lnSpc>
                        <a:spcBef>
                          <a:spcPts val="0"/>
                        </a:spcBef>
                        <a:spcAft>
                          <a:spcPts val="0"/>
                        </a:spcAft>
                        <a:buClr>
                          <a:schemeClr val="dk1"/>
                        </a:buClr>
                        <a:buSzPts val="1100"/>
                        <a:buFont typeface="Arial"/>
                        <a:buNone/>
                      </a:pPr>
                      <a:r>
                        <a:t/>
                      </a:r>
                      <a:endParaRPr sz="2100">
                        <a:latin typeface="IBM Plex Sans"/>
                        <a:ea typeface="IBM Plex Sans"/>
                        <a:cs typeface="IBM Plex Sans"/>
                        <a:sym typeface="IBM Plex Sans"/>
                      </a:endParaRPr>
                    </a:p>
                    <a:p>
                      <a:pPr indent="0" lvl="0" marL="0" marR="0" rtl="0" algn="l">
                        <a:lnSpc>
                          <a:spcPct val="100000"/>
                        </a:lnSpc>
                        <a:spcBef>
                          <a:spcPts val="0"/>
                        </a:spcBef>
                        <a:spcAft>
                          <a:spcPts val="0"/>
                        </a:spcAft>
                        <a:buClr>
                          <a:schemeClr val="dk1"/>
                        </a:buClr>
                        <a:buSzPts val="1100"/>
                        <a:buFont typeface="Arial"/>
                        <a:buNone/>
                      </a:pPr>
                      <a:r>
                        <a:t/>
                      </a:r>
                      <a:endParaRPr sz="2100">
                        <a:latin typeface="IBM Plex Sans"/>
                        <a:ea typeface="IBM Plex Sans"/>
                        <a:cs typeface="IBM Plex Sans"/>
                        <a:sym typeface="IBM Plex Sans"/>
                      </a:endParaRPr>
                    </a:p>
                  </a:txBody>
                  <a:tcPr marT="91425" marB="91425" marR="91425" marL="91425">
                    <a:lnL cap="flat" cmpd="sng" w="9525">
                      <a:solidFill>
                        <a:srgbClr val="326BB3"/>
                      </a:solidFill>
                      <a:prstDash val="solid"/>
                      <a:round/>
                      <a:headEnd len="sm" w="sm" type="none"/>
                      <a:tailEnd len="sm" w="sm" type="none"/>
                    </a:lnL>
                    <a:lnR cap="flat" cmpd="sng" w="9525">
                      <a:solidFill>
                        <a:srgbClr val="326BB3"/>
                      </a:solidFill>
                      <a:prstDash val="solid"/>
                      <a:round/>
                      <a:headEnd len="sm" w="sm" type="none"/>
                      <a:tailEnd len="sm" w="sm" type="none"/>
                    </a:lnR>
                    <a:lnT cap="flat" cmpd="sng" w="9525">
                      <a:solidFill>
                        <a:srgbClr val="326BB3"/>
                      </a:solidFill>
                      <a:prstDash val="solid"/>
                      <a:round/>
                      <a:headEnd len="sm" w="sm" type="none"/>
                      <a:tailEnd len="sm" w="sm" type="none"/>
                    </a:lnT>
                    <a:lnB cap="flat" cmpd="sng" w="9525">
                      <a:solidFill>
                        <a:srgbClr val="326BB3"/>
                      </a:solidFill>
                      <a:prstDash val="solid"/>
                      <a:round/>
                      <a:headEnd len="sm" w="sm" type="none"/>
                      <a:tailEnd len="sm" w="sm" type="none"/>
                    </a:lnB>
                  </a:tcPr>
                </a:tc>
              </a:tr>
            </a:tbl>
          </a:graphicData>
        </a:graphic>
      </p:graphicFrame>
      <p:cxnSp>
        <p:nvCxnSpPr>
          <p:cNvPr id="267" name="Google Shape;267;g26fda8339b6_1_632"/>
          <p:cNvCxnSpPr>
            <a:stCxn id="261" idx="3"/>
          </p:cNvCxnSpPr>
          <p:nvPr/>
        </p:nvCxnSpPr>
        <p:spPr>
          <a:xfrm flipH="1" rot="10800000">
            <a:off x="6090250" y="3143875"/>
            <a:ext cx="1670400" cy="1276200"/>
          </a:xfrm>
          <a:prstGeom prst="straightConnector1">
            <a:avLst/>
          </a:prstGeom>
          <a:noFill/>
          <a:ln cap="flat" cmpd="sng" w="38100">
            <a:solidFill>
              <a:srgbClr val="F69651"/>
            </a:solidFill>
            <a:prstDash val="solid"/>
            <a:round/>
            <a:headEnd len="sm" w="sm" type="none"/>
            <a:tailEnd len="med" w="med" type="triangle"/>
          </a:ln>
        </p:spPr>
      </p:cxnSp>
      <p:sp>
        <p:nvSpPr>
          <p:cNvPr id="268" name="Google Shape;268;g26fda8339b6_1_632"/>
          <p:cNvSpPr txBox="1"/>
          <p:nvPr/>
        </p:nvSpPr>
        <p:spPr>
          <a:xfrm>
            <a:off x="8022550" y="4420075"/>
            <a:ext cx="2043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100">
                <a:solidFill>
                  <a:schemeClr val="dk1"/>
                </a:solidFill>
                <a:latin typeface="IBM Plex Sans"/>
                <a:ea typeface="IBM Plex Sans"/>
                <a:cs typeface="IBM Plex Sans"/>
                <a:sym typeface="IBM Plex Sans"/>
              </a:rPr>
              <a:t>Tujuan Pembelajaran</a:t>
            </a:r>
            <a:endParaRPr sz="3200">
              <a:solidFill>
                <a:schemeClr val="dk1"/>
              </a:solidFill>
              <a:latin typeface="Calibri"/>
              <a:ea typeface="Calibri"/>
              <a:cs typeface="Calibri"/>
              <a:sym typeface="Calibri"/>
            </a:endParaRPr>
          </a:p>
        </p:txBody>
      </p:sp>
      <p:sp>
        <p:nvSpPr>
          <p:cNvPr id="269" name="Google Shape;269;g26fda8339b6_1_632"/>
          <p:cNvSpPr txBox="1"/>
          <p:nvPr/>
        </p:nvSpPr>
        <p:spPr>
          <a:xfrm>
            <a:off x="10074725" y="4343875"/>
            <a:ext cx="54177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2100">
                <a:solidFill>
                  <a:schemeClr val="dk1"/>
                </a:solidFill>
                <a:latin typeface="IBM Plex Sans"/>
                <a:ea typeface="IBM Plex Sans"/>
                <a:cs typeface="IBM Plex Sans"/>
                <a:sym typeface="IBM Plex Sans"/>
              </a:rPr>
              <a:t>Peserta didik mendemonstrasikan satu rangkaian gerakan senam irama  yang dilakukan dengan transisi yang lembut.</a:t>
            </a:r>
            <a:endParaRPr sz="2100">
              <a:solidFill>
                <a:schemeClr val="dk1"/>
              </a:solidFill>
              <a:latin typeface="IBM Plex Sans"/>
              <a:ea typeface="IBM Plex Sans"/>
              <a:cs typeface="IBM Plex Sans"/>
              <a:sym typeface="IBM Plex Sans"/>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 name="Shape 273"/>
        <p:cNvGrpSpPr/>
        <p:nvPr/>
      </p:nvGrpSpPr>
      <p:grpSpPr>
        <a:xfrm>
          <a:off x="0" y="0"/>
          <a:ext cx="0" cy="0"/>
          <a:chOff x="0" y="0"/>
          <a:chExt cx="0" cy="0"/>
        </a:xfrm>
      </p:grpSpPr>
      <p:sp>
        <p:nvSpPr>
          <p:cNvPr id="274" name="Google Shape;274;g26fda8339b6_1_791"/>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75" name="Google Shape;275;g26fda8339b6_1_791"/>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76" name="Google Shape;276;g26fda8339b6_1_791"/>
          <p:cNvSpPr/>
          <p:nvPr/>
        </p:nvSpPr>
        <p:spPr>
          <a:xfrm>
            <a:off x="1202625" y="3570625"/>
            <a:ext cx="4989600" cy="1698900"/>
          </a:xfrm>
          <a:prstGeom prst="roundRect">
            <a:avLst>
              <a:gd fmla="val 15319" name="adj"/>
            </a:avLst>
          </a:prstGeom>
          <a:solidFill>
            <a:srgbClr val="1F3D7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IBM Plex Sans"/>
              <a:ea typeface="IBM Plex Sans"/>
              <a:cs typeface="IBM Plex Sans"/>
              <a:sym typeface="IBM Plex Sans"/>
            </a:endParaRPr>
          </a:p>
        </p:txBody>
      </p:sp>
      <p:sp>
        <p:nvSpPr>
          <p:cNvPr id="277" name="Google Shape;277;g26fda8339b6_1_791"/>
          <p:cNvSpPr txBox="1"/>
          <p:nvPr/>
        </p:nvSpPr>
        <p:spPr>
          <a:xfrm>
            <a:off x="2641575" y="3855175"/>
            <a:ext cx="2725500" cy="107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1" i="0" lang="en-US" sz="2900" u="none" cap="none" strike="noStrike">
                <a:solidFill>
                  <a:schemeClr val="lt1"/>
                </a:solidFill>
                <a:latin typeface="IBM Plex Sans"/>
                <a:ea typeface="IBM Plex Sans"/>
                <a:cs typeface="IBM Plex Sans"/>
                <a:sym typeface="IBM Plex Sans"/>
              </a:rPr>
              <a:t>Asesmen Pembelajaran</a:t>
            </a:r>
            <a:endParaRPr b="1" i="0" sz="2900" u="none" cap="none" strike="noStrike">
              <a:solidFill>
                <a:schemeClr val="lt1"/>
              </a:solidFill>
              <a:latin typeface="IBM Plex Sans"/>
              <a:ea typeface="IBM Plex Sans"/>
              <a:cs typeface="IBM Plex Sans"/>
              <a:sym typeface="IBM Plex Sans"/>
            </a:endParaRPr>
          </a:p>
        </p:txBody>
      </p:sp>
      <p:cxnSp>
        <p:nvCxnSpPr>
          <p:cNvPr id="278" name="Google Shape;278;g26fda8339b6_1_791"/>
          <p:cNvCxnSpPr/>
          <p:nvPr/>
        </p:nvCxnSpPr>
        <p:spPr>
          <a:xfrm>
            <a:off x="7322425" y="1400"/>
            <a:ext cx="23700" cy="9120300"/>
          </a:xfrm>
          <a:prstGeom prst="straightConnector1">
            <a:avLst/>
          </a:prstGeom>
          <a:noFill/>
          <a:ln cap="flat" cmpd="sng" w="19050">
            <a:solidFill>
              <a:schemeClr val="dk2"/>
            </a:solidFill>
            <a:prstDash val="solid"/>
            <a:round/>
            <a:headEnd len="sm" w="sm" type="none"/>
            <a:tailEnd len="sm" w="sm" type="none"/>
          </a:ln>
        </p:spPr>
      </p:cxnSp>
      <p:sp>
        <p:nvSpPr>
          <p:cNvPr id="279" name="Google Shape;279;g26fda8339b6_1_791"/>
          <p:cNvSpPr txBox="1"/>
          <p:nvPr/>
        </p:nvSpPr>
        <p:spPr>
          <a:xfrm>
            <a:off x="823425" y="5637225"/>
            <a:ext cx="5748000" cy="1262100"/>
          </a:xfrm>
          <a:prstGeom prst="rect">
            <a:avLst/>
          </a:prstGeom>
          <a:solidFill>
            <a:schemeClr val="lt1"/>
          </a:solidFill>
          <a:ln>
            <a:noFill/>
          </a:ln>
        </p:spPr>
        <p:txBody>
          <a:bodyPr anchorCtr="0" anchor="t" bIns="91425" lIns="91425" spcFirstLastPara="1" rIns="91425" wrap="square" tIns="91425">
            <a:spAutoFit/>
          </a:bodyPr>
          <a:lstStyle/>
          <a:p>
            <a:pPr indent="-381000" lvl="0" marL="457200" marR="0" rtl="0" algn="l">
              <a:lnSpc>
                <a:spcPct val="100000"/>
              </a:lnSpc>
              <a:spcBef>
                <a:spcPts val="0"/>
              </a:spcBef>
              <a:spcAft>
                <a:spcPts val="0"/>
              </a:spcAft>
              <a:buClr>
                <a:schemeClr val="dk1"/>
              </a:buClr>
              <a:buSzPts val="2400"/>
              <a:buFont typeface="Calibri"/>
              <a:buChar char="●"/>
            </a:pPr>
            <a:r>
              <a:rPr b="0" i="0" lang="en-US" sz="2300" u="none" cap="none" strike="noStrike">
                <a:solidFill>
                  <a:schemeClr val="dk1"/>
                </a:solidFill>
                <a:latin typeface="IBM Plex Sans"/>
                <a:ea typeface="IBM Plex Sans"/>
                <a:cs typeface="IBM Plex Sans"/>
                <a:sym typeface="IBM Plex Sans"/>
              </a:rPr>
              <a:t>Bagaimana kita mengetahui peserta didik telah berhasil mencapai tujuan pembelajaran</a:t>
            </a:r>
            <a:endParaRPr b="0" i="0" sz="2300" u="none" cap="none" strike="noStrike">
              <a:solidFill>
                <a:schemeClr val="dk1"/>
              </a:solidFill>
              <a:latin typeface="IBM Plex Sans"/>
              <a:ea typeface="IBM Plex Sans"/>
              <a:cs typeface="IBM Plex Sans"/>
              <a:sym typeface="IBM Plex Sans"/>
            </a:endParaRPr>
          </a:p>
        </p:txBody>
      </p:sp>
      <p:sp>
        <p:nvSpPr>
          <p:cNvPr id="280" name="Google Shape;280;g26fda8339b6_1_791"/>
          <p:cNvSpPr/>
          <p:nvPr/>
        </p:nvSpPr>
        <p:spPr>
          <a:xfrm>
            <a:off x="7778075" y="404925"/>
            <a:ext cx="7932000" cy="7576800"/>
          </a:xfrm>
          <a:prstGeom prst="rect">
            <a:avLst/>
          </a:prstGeom>
          <a:solidFill>
            <a:srgbClr val="F3F4E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cxnSp>
        <p:nvCxnSpPr>
          <p:cNvPr id="281" name="Google Shape;281;g26fda8339b6_1_791"/>
          <p:cNvCxnSpPr>
            <a:stCxn id="277" idx="3"/>
            <a:endCxn id="282" idx="1"/>
          </p:cNvCxnSpPr>
          <p:nvPr/>
        </p:nvCxnSpPr>
        <p:spPr>
          <a:xfrm>
            <a:off x="5367075" y="4393825"/>
            <a:ext cx="3033900" cy="800700"/>
          </a:xfrm>
          <a:prstGeom prst="straightConnector1">
            <a:avLst/>
          </a:prstGeom>
          <a:noFill/>
          <a:ln cap="flat" cmpd="sng" w="38100">
            <a:solidFill>
              <a:srgbClr val="F69651"/>
            </a:solidFill>
            <a:prstDash val="solid"/>
            <a:round/>
            <a:headEnd len="sm" w="sm" type="none"/>
            <a:tailEnd len="med" w="med" type="triangle"/>
          </a:ln>
        </p:spPr>
      </p:cxnSp>
      <p:pic>
        <p:nvPicPr>
          <p:cNvPr id="283" name="Google Shape;283;g26fda8339b6_1_791"/>
          <p:cNvPicPr preferRelativeResize="0"/>
          <p:nvPr/>
        </p:nvPicPr>
        <p:blipFill rotWithShape="1">
          <a:blip r:embed="rId5">
            <a:alphaModFix/>
          </a:blip>
          <a:srcRect b="0" l="0" r="0" t="0"/>
          <a:stretch/>
        </p:blipFill>
        <p:spPr>
          <a:xfrm>
            <a:off x="2825213" y="1101162"/>
            <a:ext cx="1664775" cy="2101775"/>
          </a:xfrm>
          <a:prstGeom prst="rect">
            <a:avLst/>
          </a:prstGeom>
          <a:noFill/>
          <a:ln>
            <a:noFill/>
          </a:ln>
        </p:spPr>
      </p:pic>
      <p:sp>
        <p:nvSpPr>
          <p:cNvPr id="284" name="Google Shape;284;g26fda8339b6_1_791"/>
          <p:cNvSpPr/>
          <p:nvPr/>
        </p:nvSpPr>
        <p:spPr>
          <a:xfrm>
            <a:off x="2027775" y="4104475"/>
            <a:ext cx="389300" cy="578701"/>
          </a:xfrm>
          <a:prstGeom prst="rect">
            <a:avLst/>
          </a:prstGeom>
        </p:spPr>
        <p:txBody>
          <a:bodyPr>
            <a:prstTxWarp prst="textPlain"/>
          </a:bodyPr>
          <a:lstStyle/>
          <a:p>
            <a:pPr lvl="0" algn="ctr"/>
            <a:r>
              <a:rPr b="0" i="0">
                <a:ln>
                  <a:noFill/>
                </a:ln>
                <a:solidFill>
                  <a:schemeClr val="lt1"/>
                </a:solidFill>
                <a:latin typeface="Arial"/>
              </a:rPr>
              <a:t>2</a:t>
            </a:r>
          </a:p>
        </p:txBody>
      </p:sp>
      <p:graphicFrame>
        <p:nvGraphicFramePr>
          <p:cNvPr id="285" name="Google Shape;285;g26fda8339b6_1_791"/>
          <p:cNvGraphicFramePr/>
          <p:nvPr/>
        </p:nvGraphicFramePr>
        <p:xfrm>
          <a:off x="8022550" y="693700"/>
          <a:ext cx="3000000" cy="3000000"/>
        </p:xfrm>
        <a:graphic>
          <a:graphicData uri="http://schemas.openxmlformats.org/drawingml/2006/table">
            <a:tbl>
              <a:tblPr>
                <a:noFill/>
                <a:tableStyleId>{48DCAA5A-138C-42CC-88E0-A0788E714A9F}</a:tableStyleId>
              </a:tblPr>
              <a:tblGrid>
                <a:gridCol w="2052175"/>
                <a:gridCol w="5417575"/>
              </a:tblGrid>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Fase</a:t>
                      </a:r>
                      <a:endParaRPr b="1" sz="2100" u="none" cap="none" strike="noStrike">
                        <a:latin typeface="IBM Plex Sans"/>
                        <a:ea typeface="IBM Plex Sans"/>
                        <a:cs typeface="IBM Plex Sans"/>
                        <a:sym typeface="IBM Plex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B</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Elemen</a:t>
                      </a:r>
                      <a:endParaRPr b="1" sz="2100" u="none" cap="none" strike="noStrike">
                        <a:latin typeface="IBM Plex Sans"/>
                        <a:ea typeface="IBM Plex Sans"/>
                        <a:cs typeface="IBM Plex Sans"/>
                        <a:sym typeface="IBM Plex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Terampil Bergerak</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Capaian Pembelajaran</a:t>
                      </a:r>
                      <a:endParaRPr b="1" sz="2100" u="none" cap="none" strike="noStrike">
                        <a:latin typeface="IBM Plex Sans"/>
                        <a:ea typeface="IBM Plex Sans"/>
                        <a:cs typeface="IBM Plex Sans"/>
                        <a:sym typeface="IBM Plex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Peserta didik memeragakan konsep gerak yang dapat diterapkan dalam rangkaian gerak</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Tujuan Pembelajaran</a:t>
                      </a:r>
                      <a:endParaRPr b="1" sz="2100" u="none" cap="none" strike="noStrike">
                        <a:latin typeface="IBM Plex Sans"/>
                        <a:ea typeface="IBM Plex Sans"/>
                        <a:cs typeface="IBM Plex Sans"/>
                        <a:sym typeface="IBM Plex San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Peserta didik mendemonstrasikan satu rangkaian gerakan senam irama  yang dilakukan dengan transisi yang lembut.</a:t>
                      </a:r>
                      <a:endParaRPr sz="2100" u="none" cap="none" strike="noStrike">
                        <a:latin typeface="IBM Plex Sans"/>
                        <a:ea typeface="IBM Plex Sans"/>
                        <a:cs typeface="IBM Plex Sans"/>
                        <a:sym typeface="IBM Plex Sans"/>
                      </a:endParaRPr>
                    </a:p>
                  </a:txBody>
                  <a:tcPr marT="91425" marB="91425" marR="91425" marL="91425">
                    <a:lnT cap="flat" cmpd="sng" w="9525">
                      <a:solidFill>
                        <a:srgbClr val="9E9E9E"/>
                      </a:solidFill>
                      <a:prstDash val="solid"/>
                      <a:round/>
                      <a:headEnd len="sm" w="sm" type="none"/>
                      <a:tailEnd len="sm" w="sm" type="none"/>
                    </a:lnT>
                  </a:tcPr>
                </a:tc>
              </a:tr>
            </a:tbl>
          </a:graphicData>
        </a:graphic>
      </p:graphicFrame>
      <p:pic>
        <p:nvPicPr>
          <p:cNvPr id="282" name="Google Shape;282;g26fda8339b6_1_791"/>
          <p:cNvPicPr preferRelativeResize="0"/>
          <p:nvPr/>
        </p:nvPicPr>
        <p:blipFill rotWithShape="1">
          <a:blip r:embed="rId6">
            <a:alphaModFix/>
          </a:blip>
          <a:srcRect b="0" l="0" r="0" t="0"/>
          <a:stretch/>
        </p:blipFill>
        <p:spPr>
          <a:xfrm>
            <a:off x="8400954" y="4345200"/>
            <a:ext cx="2543396" cy="1698900"/>
          </a:xfrm>
          <a:prstGeom prst="rect">
            <a:avLst/>
          </a:prstGeom>
          <a:noFill/>
          <a:ln>
            <a:noFill/>
          </a:ln>
        </p:spPr>
      </p:pic>
      <p:sp>
        <p:nvSpPr>
          <p:cNvPr id="286" name="Google Shape;286;g26fda8339b6_1_791"/>
          <p:cNvSpPr txBox="1"/>
          <p:nvPr/>
        </p:nvSpPr>
        <p:spPr>
          <a:xfrm>
            <a:off x="8091400" y="6160800"/>
            <a:ext cx="2984700" cy="969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900"/>
              <a:buFont typeface="Arial"/>
              <a:buNone/>
            </a:pPr>
            <a:r>
              <a:rPr b="0" i="0" lang="en-US" sz="1700" u="none" cap="none" strike="noStrike">
                <a:solidFill>
                  <a:schemeClr val="dk1"/>
                </a:solidFill>
                <a:latin typeface="IBM Plex Sans"/>
                <a:ea typeface="IBM Plex Sans"/>
                <a:cs typeface="IBM Plex Sans"/>
                <a:sym typeface="IBM Plex Sans"/>
              </a:rPr>
              <a:t>Asesmen dengan pertanyaan dan jawaban pilihan ganda</a:t>
            </a:r>
            <a:endParaRPr b="0" i="0" sz="1700" u="none" cap="none" strike="noStrike">
              <a:solidFill>
                <a:schemeClr val="dk1"/>
              </a:solidFill>
              <a:latin typeface="IBM Plex Sans"/>
              <a:ea typeface="IBM Plex Sans"/>
              <a:cs typeface="IBM Plex Sans"/>
              <a:sym typeface="IBM Plex Sans"/>
            </a:endParaRPr>
          </a:p>
        </p:txBody>
      </p:sp>
      <p:pic>
        <p:nvPicPr>
          <p:cNvPr id="287" name="Google Shape;287;g26fda8339b6_1_791"/>
          <p:cNvPicPr preferRelativeResize="0"/>
          <p:nvPr/>
        </p:nvPicPr>
        <p:blipFill rotWithShape="1">
          <a:blip r:embed="rId7">
            <a:alphaModFix/>
          </a:blip>
          <a:srcRect b="0" l="0" r="0" t="0"/>
          <a:stretch/>
        </p:blipFill>
        <p:spPr>
          <a:xfrm>
            <a:off x="11821383" y="4307100"/>
            <a:ext cx="3677830" cy="1698900"/>
          </a:xfrm>
          <a:prstGeom prst="rect">
            <a:avLst/>
          </a:prstGeom>
          <a:noFill/>
          <a:ln>
            <a:noFill/>
          </a:ln>
        </p:spPr>
      </p:pic>
      <p:sp>
        <p:nvSpPr>
          <p:cNvPr id="288" name="Google Shape;288;g26fda8339b6_1_791"/>
          <p:cNvSpPr txBox="1"/>
          <p:nvPr/>
        </p:nvSpPr>
        <p:spPr>
          <a:xfrm>
            <a:off x="11999175" y="6084600"/>
            <a:ext cx="2984700" cy="1231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900"/>
              <a:buFont typeface="Arial"/>
              <a:buNone/>
            </a:pPr>
            <a:r>
              <a:rPr b="0" i="0" lang="en-US" sz="1700" u="none" cap="none" strike="noStrike">
                <a:solidFill>
                  <a:schemeClr val="dk1"/>
                </a:solidFill>
                <a:latin typeface="IBM Plex Sans"/>
                <a:ea typeface="IBM Plex Sans"/>
                <a:cs typeface="IBM Plex Sans"/>
                <a:sym typeface="IBM Plex Sans"/>
              </a:rPr>
              <a:t>Asesmen dengan menggunakan rubrik untuk menilai performa rangkaian gerakan senam irama.</a:t>
            </a:r>
            <a:endParaRPr b="0" i="0" sz="1700" u="none" cap="none" strike="noStrike">
              <a:solidFill>
                <a:schemeClr val="dk1"/>
              </a:solidFill>
              <a:latin typeface="IBM Plex Sans"/>
              <a:ea typeface="IBM Plex Sans"/>
              <a:cs typeface="IBM Plex Sans"/>
              <a:sym typeface="IBM Plex Sans"/>
            </a:endParaRPr>
          </a:p>
        </p:txBody>
      </p:sp>
      <p:sp>
        <p:nvSpPr>
          <p:cNvPr id="289" name="Google Shape;289;g26fda8339b6_1_791"/>
          <p:cNvSpPr/>
          <p:nvPr/>
        </p:nvSpPr>
        <p:spPr>
          <a:xfrm>
            <a:off x="9489874" y="7356375"/>
            <a:ext cx="519000" cy="456900"/>
          </a:xfrm>
          <a:prstGeom prst="ellipse">
            <a:avLst/>
          </a:prstGeom>
          <a:solidFill>
            <a:srgbClr val="1F497D"/>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1" i="0" lang="en-US" sz="3100" u="none" cap="none" strike="noStrike">
                <a:solidFill>
                  <a:srgbClr val="FFFFFF"/>
                </a:solidFill>
                <a:latin typeface="Calibri"/>
                <a:ea typeface="Calibri"/>
                <a:cs typeface="Calibri"/>
                <a:sym typeface="Calibri"/>
              </a:rPr>
              <a:t>?</a:t>
            </a:r>
            <a:endParaRPr b="1" i="0" sz="3100" u="none" cap="none" strike="noStrike">
              <a:solidFill>
                <a:srgbClr val="FFFFFF"/>
              </a:solidFill>
              <a:latin typeface="Calibri"/>
              <a:ea typeface="Calibri"/>
              <a:cs typeface="Calibri"/>
              <a:sym typeface="Calibri"/>
            </a:endParaRPr>
          </a:p>
        </p:txBody>
      </p:sp>
      <p:sp>
        <p:nvSpPr>
          <p:cNvPr id="290" name="Google Shape;290;g26fda8339b6_1_791"/>
          <p:cNvSpPr/>
          <p:nvPr/>
        </p:nvSpPr>
        <p:spPr>
          <a:xfrm>
            <a:off x="13232038" y="7362900"/>
            <a:ext cx="519000" cy="456900"/>
          </a:xfrm>
          <a:prstGeom prst="ellipse">
            <a:avLst/>
          </a:prstGeom>
          <a:solidFill>
            <a:srgbClr val="1F497D"/>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FFFF"/>
                </a:solidFill>
                <a:latin typeface="Calibri"/>
                <a:ea typeface="Calibri"/>
                <a:cs typeface="Calibri"/>
                <a:sym typeface="Calibri"/>
              </a:rPr>
              <a:t>✓</a:t>
            </a:r>
            <a:endParaRPr b="1" i="0" sz="24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4" name="Shape 294"/>
        <p:cNvGrpSpPr/>
        <p:nvPr/>
      </p:nvGrpSpPr>
      <p:grpSpPr>
        <a:xfrm>
          <a:off x="0" y="0"/>
          <a:ext cx="0" cy="0"/>
          <a:chOff x="0" y="0"/>
          <a:chExt cx="0" cy="0"/>
        </a:xfrm>
      </p:grpSpPr>
      <p:sp>
        <p:nvSpPr>
          <p:cNvPr id="295" name="Google Shape;295;g26fda8339b6_1_81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96" name="Google Shape;296;g26fda8339b6_1_816"/>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97" name="Google Shape;297;g26fda8339b6_1_816"/>
          <p:cNvSpPr/>
          <p:nvPr/>
        </p:nvSpPr>
        <p:spPr>
          <a:xfrm>
            <a:off x="1202625" y="3570625"/>
            <a:ext cx="4989600" cy="1698900"/>
          </a:xfrm>
          <a:prstGeom prst="roundRect">
            <a:avLst>
              <a:gd fmla="val 15319" name="adj"/>
            </a:avLst>
          </a:prstGeom>
          <a:solidFill>
            <a:srgbClr val="1F3D7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IBM Plex Sans"/>
              <a:ea typeface="IBM Plex Sans"/>
              <a:cs typeface="IBM Plex Sans"/>
              <a:sym typeface="IBM Plex Sans"/>
            </a:endParaRPr>
          </a:p>
        </p:txBody>
      </p:sp>
      <p:sp>
        <p:nvSpPr>
          <p:cNvPr id="298" name="Google Shape;298;g26fda8339b6_1_816"/>
          <p:cNvSpPr txBox="1"/>
          <p:nvPr/>
        </p:nvSpPr>
        <p:spPr>
          <a:xfrm>
            <a:off x="2641575" y="3855175"/>
            <a:ext cx="2725500" cy="1077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US" sz="2900" u="none" cap="none" strike="noStrike">
                <a:solidFill>
                  <a:schemeClr val="lt1"/>
                </a:solidFill>
                <a:latin typeface="IBM Plex Sans"/>
                <a:ea typeface="IBM Plex Sans"/>
                <a:cs typeface="IBM Plex Sans"/>
                <a:sym typeface="IBM Plex Sans"/>
              </a:rPr>
              <a:t>Aktivitas Pembelajaran</a:t>
            </a:r>
            <a:endParaRPr b="1" i="0" sz="2900" u="none" cap="none" strike="noStrike">
              <a:solidFill>
                <a:schemeClr val="lt1"/>
              </a:solidFill>
              <a:latin typeface="IBM Plex Sans"/>
              <a:ea typeface="IBM Plex Sans"/>
              <a:cs typeface="IBM Plex Sans"/>
              <a:sym typeface="IBM Plex Sans"/>
            </a:endParaRPr>
          </a:p>
        </p:txBody>
      </p:sp>
      <p:cxnSp>
        <p:nvCxnSpPr>
          <p:cNvPr id="299" name="Google Shape;299;g26fda8339b6_1_816"/>
          <p:cNvCxnSpPr/>
          <p:nvPr/>
        </p:nvCxnSpPr>
        <p:spPr>
          <a:xfrm>
            <a:off x="7322425" y="1400"/>
            <a:ext cx="23700" cy="9120300"/>
          </a:xfrm>
          <a:prstGeom prst="straightConnector1">
            <a:avLst/>
          </a:prstGeom>
          <a:noFill/>
          <a:ln cap="flat" cmpd="sng" w="19050">
            <a:solidFill>
              <a:schemeClr val="dk2"/>
            </a:solidFill>
            <a:prstDash val="solid"/>
            <a:round/>
            <a:headEnd len="sm" w="sm" type="none"/>
            <a:tailEnd len="sm" w="sm" type="none"/>
          </a:ln>
        </p:spPr>
      </p:cxnSp>
      <p:sp>
        <p:nvSpPr>
          <p:cNvPr id="300" name="Google Shape;300;g26fda8339b6_1_816"/>
          <p:cNvSpPr txBox="1"/>
          <p:nvPr/>
        </p:nvSpPr>
        <p:spPr>
          <a:xfrm>
            <a:off x="823425" y="5637225"/>
            <a:ext cx="5748000" cy="2801400"/>
          </a:xfrm>
          <a:prstGeom prst="rect">
            <a:avLst/>
          </a:prstGeom>
          <a:solidFill>
            <a:schemeClr val="lt1"/>
          </a:solidFill>
          <a:ln>
            <a:noFill/>
          </a:ln>
        </p:spPr>
        <p:txBody>
          <a:bodyPr anchorCtr="0" anchor="t" bIns="91425" lIns="91425" spcFirstLastPara="1" rIns="91425" wrap="square" tIns="91425">
            <a:spAutoFit/>
          </a:bodyPr>
          <a:lstStyle/>
          <a:p>
            <a:pPr indent="-368300" lvl="0" marL="457200" marR="0" rtl="0" algn="l">
              <a:lnSpc>
                <a:spcPct val="100000"/>
              </a:lnSpc>
              <a:spcBef>
                <a:spcPts val="0"/>
              </a:spcBef>
              <a:spcAft>
                <a:spcPts val="0"/>
              </a:spcAft>
              <a:buClr>
                <a:schemeClr val="dk1"/>
              </a:buClr>
              <a:buSzPts val="2200"/>
              <a:buFont typeface="IBM Plex Sans"/>
              <a:buChar char="●"/>
            </a:pPr>
            <a:r>
              <a:rPr b="0" i="0" lang="en-US" sz="2100" u="none" cap="none" strike="noStrike">
                <a:solidFill>
                  <a:schemeClr val="dk1"/>
                </a:solidFill>
                <a:latin typeface="IBM Plex Sans"/>
                <a:ea typeface="IBM Plex Sans"/>
                <a:cs typeface="IBM Plex Sans"/>
                <a:sym typeface="IBM Plex Sans"/>
              </a:rPr>
              <a:t>Aktivitas apa yang dapat membantu peserta didik mencapai tujuan pembelajaran tersebut</a:t>
            </a:r>
            <a:endParaRPr b="0" i="0" sz="2100" u="none" cap="none" strike="noStrike">
              <a:solidFill>
                <a:schemeClr val="dk1"/>
              </a:solidFill>
              <a:latin typeface="IBM Plex Sans"/>
              <a:ea typeface="IBM Plex Sans"/>
              <a:cs typeface="IBM Plex Sans"/>
              <a:sym typeface="IBM Plex Sans"/>
            </a:endParaRPr>
          </a:p>
          <a:p>
            <a:pPr indent="-368300" lvl="0" marL="457200" marR="0" rtl="0" algn="l">
              <a:lnSpc>
                <a:spcPct val="100000"/>
              </a:lnSpc>
              <a:spcBef>
                <a:spcPts val="0"/>
              </a:spcBef>
              <a:spcAft>
                <a:spcPts val="0"/>
              </a:spcAft>
              <a:buClr>
                <a:schemeClr val="dk1"/>
              </a:buClr>
              <a:buSzPts val="2200"/>
              <a:buFont typeface="IBM Plex Sans"/>
              <a:buChar char="●"/>
            </a:pPr>
            <a:r>
              <a:rPr b="0" i="0" lang="en-US" sz="2100" u="none" cap="none" strike="noStrike">
                <a:solidFill>
                  <a:schemeClr val="dk1"/>
                </a:solidFill>
                <a:latin typeface="IBM Plex Sans"/>
                <a:ea typeface="IBM Plex Sans"/>
                <a:cs typeface="IBM Plex Sans"/>
                <a:sym typeface="IBM Plex Sans"/>
              </a:rPr>
              <a:t>Aktivitas ini harus menyenangkan, engaging, sesuai dengan perkembangan anak (developmentally appropriate), dan tentu saja selaras (alignment) dengan penilaian yang sudah ditetapkan.</a:t>
            </a:r>
            <a:endParaRPr b="0" i="0" sz="2100" u="none" cap="none" strike="noStrike">
              <a:solidFill>
                <a:schemeClr val="dk1"/>
              </a:solidFill>
              <a:latin typeface="IBM Plex Sans"/>
              <a:ea typeface="IBM Plex Sans"/>
              <a:cs typeface="IBM Plex Sans"/>
              <a:sym typeface="IBM Plex Sans"/>
            </a:endParaRPr>
          </a:p>
        </p:txBody>
      </p:sp>
      <p:sp>
        <p:nvSpPr>
          <p:cNvPr id="301" name="Google Shape;301;g26fda8339b6_1_816"/>
          <p:cNvSpPr/>
          <p:nvPr/>
        </p:nvSpPr>
        <p:spPr>
          <a:xfrm>
            <a:off x="7778075" y="404925"/>
            <a:ext cx="7932000" cy="7576800"/>
          </a:xfrm>
          <a:prstGeom prst="rect">
            <a:avLst/>
          </a:prstGeom>
          <a:solidFill>
            <a:srgbClr val="F3F4E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cxnSp>
        <p:nvCxnSpPr>
          <p:cNvPr id="302" name="Google Shape;302;g26fda8339b6_1_816"/>
          <p:cNvCxnSpPr>
            <a:stCxn id="298" idx="3"/>
            <a:endCxn id="303" idx="1"/>
          </p:cNvCxnSpPr>
          <p:nvPr/>
        </p:nvCxnSpPr>
        <p:spPr>
          <a:xfrm>
            <a:off x="5367075" y="4393825"/>
            <a:ext cx="4517100" cy="1437600"/>
          </a:xfrm>
          <a:prstGeom prst="straightConnector1">
            <a:avLst/>
          </a:prstGeom>
          <a:noFill/>
          <a:ln cap="flat" cmpd="sng" w="38100">
            <a:solidFill>
              <a:srgbClr val="F69651"/>
            </a:solidFill>
            <a:prstDash val="solid"/>
            <a:round/>
            <a:headEnd len="sm" w="sm" type="none"/>
            <a:tailEnd len="med" w="med" type="triangle"/>
          </a:ln>
        </p:spPr>
      </p:cxnSp>
      <p:pic>
        <p:nvPicPr>
          <p:cNvPr id="304" name="Google Shape;304;g26fda8339b6_1_816"/>
          <p:cNvPicPr preferRelativeResize="0"/>
          <p:nvPr/>
        </p:nvPicPr>
        <p:blipFill rotWithShape="1">
          <a:blip r:embed="rId5">
            <a:alphaModFix/>
          </a:blip>
          <a:srcRect b="0" l="0" r="0" t="0"/>
          <a:stretch/>
        </p:blipFill>
        <p:spPr>
          <a:xfrm>
            <a:off x="2825213" y="1101162"/>
            <a:ext cx="1664775" cy="2101775"/>
          </a:xfrm>
          <a:prstGeom prst="rect">
            <a:avLst/>
          </a:prstGeom>
          <a:noFill/>
          <a:ln>
            <a:noFill/>
          </a:ln>
        </p:spPr>
      </p:pic>
      <p:sp>
        <p:nvSpPr>
          <p:cNvPr id="305" name="Google Shape;305;g26fda8339b6_1_816"/>
          <p:cNvSpPr/>
          <p:nvPr/>
        </p:nvSpPr>
        <p:spPr>
          <a:xfrm>
            <a:off x="2059425" y="4130725"/>
            <a:ext cx="385193" cy="588358"/>
          </a:xfrm>
          <a:prstGeom prst="rect">
            <a:avLst/>
          </a:prstGeom>
        </p:spPr>
        <p:txBody>
          <a:bodyPr>
            <a:prstTxWarp prst="textPlain"/>
          </a:bodyPr>
          <a:lstStyle/>
          <a:p>
            <a:pPr lvl="0" algn="ctr"/>
            <a:r>
              <a:rPr b="0" i="0">
                <a:ln>
                  <a:noFill/>
                </a:ln>
                <a:solidFill>
                  <a:schemeClr val="lt1"/>
                </a:solidFill>
                <a:latin typeface="Arial"/>
              </a:rPr>
              <a:t>3</a:t>
            </a:r>
          </a:p>
        </p:txBody>
      </p:sp>
      <p:graphicFrame>
        <p:nvGraphicFramePr>
          <p:cNvPr id="306" name="Google Shape;306;g26fda8339b6_1_816"/>
          <p:cNvGraphicFramePr/>
          <p:nvPr/>
        </p:nvGraphicFramePr>
        <p:xfrm>
          <a:off x="8022550" y="667900"/>
          <a:ext cx="3000000" cy="3000000"/>
        </p:xfrm>
        <a:graphic>
          <a:graphicData uri="http://schemas.openxmlformats.org/drawingml/2006/table">
            <a:tbl>
              <a:tblPr>
                <a:noFill/>
                <a:tableStyleId>{48DCAA5A-138C-42CC-88E0-A0788E714A9F}</a:tableStyleId>
              </a:tblPr>
              <a:tblGrid>
                <a:gridCol w="2052175"/>
                <a:gridCol w="5417575"/>
              </a:tblGrid>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Fase</a:t>
                      </a:r>
                      <a:endParaRPr b="1"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B</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Elemen</a:t>
                      </a:r>
                      <a:endParaRPr b="1"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Terampil Bergerak</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Capaian Pembelajaran</a:t>
                      </a:r>
                      <a:endParaRPr b="1"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Peserta didik memeragakan konsep gerak yang dapat diterapkan dalam rangkaian gerak</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Tujuan Pembelajaran</a:t>
                      </a:r>
                      <a:endParaRPr b="1"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lang="en-US" sz="2100" u="none" cap="none" strike="noStrike">
                          <a:solidFill>
                            <a:schemeClr val="dk1"/>
                          </a:solidFill>
                          <a:latin typeface="IBM Plex Sans"/>
                          <a:ea typeface="IBM Plex Sans"/>
                          <a:cs typeface="IBM Plex Sans"/>
                          <a:sym typeface="IBM Plex Sans"/>
                        </a:rPr>
                        <a:t>Peserta didik mendemonstrasikan satu rangkaian gerakan senam irama  yang dilakukan dengan transisi yang lembut.</a:t>
                      </a:r>
                      <a:endParaRPr sz="2100" u="none" cap="none" strike="noStrike">
                        <a:latin typeface="IBM Plex Sans"/>
                        <a:ea typeface="IBM Plex Sans"/>
                        <a:cs typeface="IBM Plex Sans"/>
                        <a:sym typeface="IBM Plex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2100"/>
                        <a:buFont typeface="Arial"/>
                        <a:buNone/>
                      </a:pPr>
                      <a:r>
                        <a:rPr b="1" lang="en-US" sz="2100" u="none" cap="none" strike="noStrike">
                          <a:latin typeface="IBM Plex Sans"/>
                          <a:ea typeface="IBM Plex Sans"/>
                          <a:cs typeface="IBM Plex Sans"/>
                          <a:sym typeface="IBM Plex Sans"/>
                        </a:rPr>
                        <a:t>Asesmen Pembelajaran</a:t>
                      </a:r>
                      <a:endParaRPr b="1" sz="2100" u="none" cap="none" strike="noStrike">
                        <a:latin typeface="IBM Plex Sans"/>
                        <a:ea typeface="IBM Plex Sans"/>
                        <a:cs typeface="IBM Plex Sans"/>
                        <a:sym typeface="IBM Plex San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rgbClr val="000000"/>
                        </a:buClr>
                        <a:buSzPts val="2100"/>
                        <a:buFont typeface="Arial"/>
                        <a:buNone/>
                      </a:pPr>
                      <a:r>
                        <a:rPr lang="en-US" sz="2100" u="none" cap="none" strike="noStrike">
                          <a:latin typeface="IBM Plex Sans"/>
                          <a:ea typeface="IBM Plex Sans"/>
                          <a:cs typeface="IBM Plex Sans"/>
                          <a:sym typeface="IBM Plex Sans"/>
                        </a:rPr>
                        <a:t>Asesmen dengan rubrik dengan menampilkan satu rangkaian senam irama.</a:t>
                      </a:r>
                      <a:endParaRPr sz="2100" u="none" cap="none" strike="noStrike">
                        <a:latin typeface="IBM Plex Sans"/>
                        <a:ea typeface="IBM Plex Sans"/>
                        <a:cs typeface="IBM Plex Sans"/>
                        <a:sym typeface="IBM Plex Sans"/>
                      </a:endParaRPr>
                    </a:p>
                  </a:txBody>
                  <a:tcPr marT="91425" marB="91425" marR="91425" marL="91425">
                    <a:lnT cap="flat" cmpd="sng" w="9525">
                      <a:solidFill>
                        <a:srgbClr val="9E9E9E"/>
                      </a:solidFill>
                      <a:prstDash val="solid"/>
                      <a:round/>
                      <a:headEnd len="sm" w="sm" type="none"/>
                      <a:tailEnd len="sm" w="sm" type="none"/>
                    </a:lnT>
                  </a:tcPr>
                </a:tc>
              </a:tr>
            </a:tbl>
          </a:graphicData>
        </a:graphic>
      </p:graphicFrame>
      <p:pic>
        <p:nvPicPr>
          <p:cNvPr id="303" name="Google Shape;303;g26fda8339b6_1_816"/>
          <p:cNvPicPr preferRelativeResize="0"/>
          <p:nvPr/>
        </p:nvPicPr>
        <p:blipFill rotWithShape="1">
          <a:blip r:embed="rId6">
            <a:alphaModFix/>
          </a:blip>
          <a:srcRect b="0" l="0" r="0" t="0"/>
          <a:stretch/>
        </p:blipFill>
        <p:spPr>
          <a:xfrm>
            <a:off x="9884272" y="5041575"/>
            <a:ext cx="3420075" cy="1579835"/>
          </a:xfrm>
          <a:prstGeom prst="rect">
            <a:avLst/>
          </a:prstGeom>
          <a:noFill/>
          <a:ln>
            <a:noFill/>
          </a:ln>
        </p:spPr>
      </p:pic>
      <p:sp>
        <p:nvSpPr>
          <p:cNvPr id="307" name="Google Shape;307;g26fda8339b6_1_816"/>
          <p:cNvSpPr txBox="1"/>
          <p:nvPr/>
        </p:nvSpPr>
        <p:spPr>
          <a:xfrm>
            <a:off x="8717225" y="6621400"/>
            <a:ext cx="6080400" cy="1062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IBM Plex Sans"/>
                <a:ea typeface="IBM Plex Sans"/>
                <a:cs typeface="IBM Plex Sans"/>
                <a:sym typeface="IBM Plex Sans"/>
              </a:rPr>
              <a:t>Aktivitas apa yang dapat mencapai Tujuan yang dinilai dengan asesmen Pembelajaran di atas? dan sesuai dengan kebutuhan satuan pendidikan Bapak/Ibu?</a:t>
            </a:r>
            <a:endParaRPr b="0" i="0" sz="1900" u="none" cap="none" strike="noStrike">
              <a:solidFill>
                <a:schemeClr val="dk1"/>
              </a:solidFill>
              <a:latin typeface="IBM Plex Sans"/>
              <a:ea typeface="IBM Plex Sans"/>
              <a:cs typeface="IBM Plex Sans"/>
              <a:sym typeface="IBM Plex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sp>
        <p:nvSpPr>
          <p:cNvPr id="312" name="Google Shape;312;g26fda8339b6_1_84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13" name="Google Shape;313;g26fda8339b6_1_84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14" name="Google Shape;314;g26fda8339b6_1_842"/>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DESAIN MUNDUR (Backward Design)</a:t>
            </a:r>
            <a:endParaRPr b="0" i="0" sz="4300" u="none" cap="none" strike="noStrike">
              <a:solidFill>
                <a:srgbClr val="1F3D71"/>
              </a:solidFill>
              <a:highlight>
                <a:schemeClr val="lt1"/>
              </a:highlight>
              <a:latin typeface="Arial"/>
              <a:ea typeface="Arial"/>
              <a:cs typeface="Arial"/>
              <a:sym typeface="Arial"/>
            </a:endParaRPr>
          </a:p>
        </p:txBody>
      </p:sp>
      <p:sp>
        <p:nvSpPr>
          <p:cNvPr id="315" name="Google Shape;315;g26fda8339b6_1_842"/>
          <p:cNvSpPr/>
          <p:nvPr/>
        </p:nvSpPr>
        <p:spPr>
          <a:xfrm rot="-2700000">
            <a:off x="4267309" y="-1910994"/>
            <a:ext cx="7708030" cy="7708030"/>
          </a:xfrm>
          <a:prstGeom prst="rtTriangle">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g26fda8339b6_1_842"/>
          <p:cNvSpPr/>
          <p:nvPr/>
        </p:nvSpPr>
        <p:spPr>
          <a:xfrm rot="-2700000">
            <a:off x="5309312" y="699467"/>
            <a:ext cx="5624044" cy="5624044"/>
          </a:xfrm>
          <a:prstGeom prst="rtTriangl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g26fda8339b6_1_842"/>
          <p:cNvSpPr/>
          <p:nvPr/>
        </p:nvSpPr>
        <p:spPr>
          <a:xfrm rot="-2700000">
            <a:off x="6317672" y="3225493"/>
            <a:ext cx="3607517" cy="3607517"/>
          </a:xfrm>
          <a:prstGeom prst="rtTriangle">
            <a:avLst/>
          </a:prstGeom>
          <a:solidFill>
            <a:srgbClr val="FFD9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g26fda8339b6_1_842"/>
          <p:cNvSpPr txBox="1"/>
          <p:nvPr/>
        </p:nvSpPr>
        <p:spPr>
          <a:xfrm>
            <a:off x="5943074" y="2264775"/>
            <a:ext cx="4269300" cy="769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US" sz="1900" u="none" cap="none" strike="noStrike">
                <a:solidFill>
                  <a:srgbClr val="000000"/>
                </a:solidFill>
                <a:latin typeface="Arial"/>
                <a:ea typeface="Arial"/>
                <a:cs typeface="Arial"/>
                <a:sym typeface="Arial"/>
              </a:rPr>
              <a:t>MULAI DENGAN TUJUAN PEMBELAJARAN</a:t>
            </a:r>
            <a:endParaRPr b="1" i="0" sz="1900" u="none" cap="none" strike="noStrike">
              <a:solidFill>
                <a:srgbClr val="000000"/>
              </a:solidFill>
              <a:latin typeface="Arial"/>
              <a:ea typeface="Arial"/>
              <a:cs typeface="Arial"/>
              <a:sym typeface="Arial"/>
            </a:endParaRPr>
          </a:p>
        </p:txBody>
      </p:sp>
      <p:sp>
        <p:nvSpPr>
          <p:cNvPr id="319" name="Google Shape;319;g26fda8339b6_1_842"/>
          <p:cNvSpPr txBox="1"/>
          <p:nvPr/>
        </p:nvSpPr>
        <p:spPr>
          <a:xfrm>
            <a:off x="5975091" y="3830930"/>
            <a:ext cx="4269300" cy="769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US" sz="1900" u="none" cap="none" strike="noStrike">
                <a:solidFill>
                  <a:schemeClr val="lt1"/>
                </a:solidFill>
                <a:latin typeface="Arial"/>
                <a:ea typeface="Arial"/>
                <a:cs typeface="Arial"/>
                <a:sym typeface="Arial"/>
              </a:rPr>
              <a:t>MENGEMBANGKAN ASESMEN PEMBELAJARAN</a:t>
            </a:r>
            <a:endParaRPr b="1" i="0" sz="1900" u="none" cap="none" strike="noStrike">
              <a:solidFill>
                <a:schemeClr val="lt1"/>
              </a:solidFill>
              <a:latin typeface="Arial"/>
              <a:ea typeface="Arial"/>
              <a:cs typeface="Arial"/>
              <a:sym typeface="Arial"/>
            </a:endParaRPr>
          </a:p>
        </p:txBody>
      </p:sp>
      <p:sp>
        <p:nvSpPr>
          <p:cNvPr id="320" name="Google Shape;320;g26fda8339b6_1_842"/>
          <p:cNvSpPr txBox="1"/>
          <p:nvPr/>
        </p:nvSpPr>
        <p:spPr>
          <a:xfrm>
            <a:off x="6514251" y="5282800"/>
            <a:ext cx="3214800" cy="1062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US" sz="1900" u="none" cap="none" strike="noStrike">
                <a:solidFill>
                  <a:srgbClr val="000000"/>
                </a:solidFill>
                <a:latin typeface="Arial"/>
                <a:ea typeface="Arial"/>
                <a:cs typeface="Arial"/>
                <a:sym typeface="Arial"/>
              </a:rPr>
              <a:t>MERENCANAKAN KEGIATAN</a:t>
            </a:r>
            <a:endParaRPr b="1" i="0" sz="1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n-US" sz="1900" u="none" cap="none" strike="noStrike">
                <a:solidFill>
                  <a:srgbClr val="000000"/>
                </a:solidFill>
                <a:latin typeface="Arial"/>
                <a:ea typeface="Arial"/>
                <a:cs typeface="Arial"/>
                <a:sym typeface="Arial"/>
              </a:rPr>
              <a:t>PEMBELAJARAN</a:t>
            </a:r>
            <a:endParaRPr b="1" i="0" sz="19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4" name="Shape 324"/>
        <p:cNvGrpSpPr/>
        <p:nvPr/>
      </p:nvGrpSpPr>
      <p:grpSpPr>
        <a:xfrm>
          <a:off x="0" y="0"/>
          <a:ext cx="0" cy="0"/>
          <a:chOff x="0" y="0"/>
          <a:chExt cx="0" cy="0"/>
        </a:xfrm>
      </p:grpSpPr>
      <p:sp>
        <p:nvSpPr>
          <p:cNvPr id="325" name="Google Shape;325;g26fda8339b6_1_864"/>
          <p:cNvSpPr txBox="1"/>
          <p:nvPr/>
        </p:nvSpPr>
        <p:spPr>
          <a:xfrm>
            <a:off x="1763550" y="2555475"/>
            <a:ext cx="12109800" cy="47715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n-US" sz="3100">
                <a:solidFill>
                  <a:schemeClr val="dk1"/>
                </a:solidFill>
                <a:latin typeface="IBM Plex Sans"/>
                <a:ea typeface="IBM Plex Sans"/>
                <a:cs typeface="IBM Plex Sans"/>
                <a:sym typeface="IBM Plex Sans"/>
              </a:rPr>
              <a:t>Sebelumnya kita telah membahas 3 langkah di awal. Langkah selanjutnya yakni :</a:t>
            </a:r>
            <a:endParaRPr sz="3100">
              <a:solidFill>
                <a:schemeClr val="dk1"/>
              </a:solidFill>
              <a:latin typeface="IBM Plex Sans"/>
              <a:ea typeface="IBM Plex Sans"/>
              <a:cs typeface="IBM Plex Sans"/>
              <a:sym typeface="IBM Plex Sans"/>
            </a:endParaRPr>
          </a:p>
          <a:p>
            <a:pPr indent="-425450" lvl="0" marL="457200" marR="0" rtl="0" algn="l">
              <a:lnSpc>
                <a:spcPct val="150000"/>
              </a:lnSpc>
              <a:spcBef>
                <a:spcPts val="0"/>
              </a:spcBef>
              <a:spcAft>
                <a:spcPts val="0"/>
              </a:spcAft>
              <a:buClr>
                <a:schemeClr val="dk1"/>
              </a:buClr>
              <a:buSzPts val="3100"/>
              <a:buFont typeface="IBM Plex Sans"/>
              <a:buAutoNum type="arabicPeriod" startAt="4"/>
            </a:pPr>
            <a:r>
              <a:rPr i="0" lang="en-US" sz="3100" u="none" cap="none" strike="noStrike">
                <a:solidFill>
                  <a:schemeClr val="dk1"/>
                </a:solidFill>
                <a:latin typeface="IBM Plex Sans"/>
                <a:ea typeface="IBM Plex Sans"/>
                <a:cs typeface="IBM Plex Sans"/>
                <a:sym typeface="IBM Plex Sans"/>
              </a:rPr>
              <a:t>Memperhatikan Diferensiasi</a:t>
            </a:r>
            <a:endParaRPr i="0" sz="3100" u="none" cap="none" strike="noStrike">
              <a:solidFill>
                <a:schemeClr val="dk1"/>
              </a:solidFill>
              <a:latin typeface="IBM Plex Sans"/>
              <a:ea typeface="IBM Plex Sans"/>
              <a:cs typeface="IBM Plex Sans"/>
              <a:sym typeface="IBM Plex Sans"/>
            </a:endParaRPr>
          </a:p>
          <a:p>
            <a:pPr indent="-425450" lvl="0" marL="457200" marR="0" rtl="0" algn="l">
              <a:lnSpc>
                <a:spcPct val="150000"/>
              </a:lnSpc>
              <a:spcBef>
                <a:spcPts val="0"/>
              </a:spcBef>
              <a:spcAft>
                <a:spcPts val="0"/>
              </a:spcAft>
              <a:buClr>
                <a:schemeClr val="dk1"/>
              </a:buClr>
              <a:buSzPts val="3100"/>
              <a:buFont typeface="IBM Plex Sans"/>
              <a:buAutoNum type="arabicPeriod" startAt="4"/>
            </a:pPr>
            <a:r>
              <a:rPr i="0" lang="en-US" sz="3100" u="none" cap="none" strike="noStrike">
                <a:solidFill>
                  <a:schemeClr val="dk1"/>
                </a:solidFill>
                <a:latin typeface="IBM Plex Sans"/>
                <a:ea typeface="IBM Plex Sans"/>
                <a:cs typeface="IBM Plex Sans"/>
                <a:sym typeface="IBM Plex Sans"/>
              </a:rPr>
              <a:t>Mengembangkan sumber belajar, fasilitasi dan sumber daya lainnya</a:t>
            </a:r>
            <a:endParaRPr i="0" sz="3100" u="none" cap="none" strike="noStrike">
              <a:solidFill>
                <a:schemeClr val="dk1"/>
              </a:solidFill>
              <a:latin typeface="IBM Plex Sans"/>
              <a:ea typeface="IBM Plex Sans"/>
              <a:cs typeface="IBM Plex Sans"/>
              <a:sym typeface="IBM Plex Sans"/>
            </a:endParaRPr>
          </a:p>
          <a:p>
            <a:pPr indent="-425450" lvl="0" marL="457200" marR="0" rtl="0" algn="l">
              <a:lnSpc>
                <a:spcPct val="150000"/>
              </a:lnSpc>
              <a:spcBef>
                <a:spcPts val="0"/>
              </a:spcBef>
              <a:spcAft>
                <a:spcPts val="0"/>
              </a:spcAft>
              <a:buClr>
                <a:schemeClr val="dk1"/>
              </a:buClr>
              <a:buSzPts val="3100"/>
              <a:buFont typeface="IBM Plex Sans"/>
              <a:buAutoNum type="arabicPeriod" startAt="4"/>
            </a:pPr>
            <a:r>
              <a:rPr i="0" lang="en-US" sz="3100" u="none" cap="none" strike="noStrike">
                <a:solidFill>
                  <a:schemeClr val="dk1"/>
                </a:solidFill>
                <a:latin typeface="IBM Plex Sans"/>
                <a:ea typeface="IBM Plex Sans"/>
                <a:cs typeface="IBM Plex Sans"/>
                <a:sym typeface="IBM Plex Sans"/>
              </a:rPr>
              <a:t>Menyusun langkah pembelajaran</a:t>
            </a:r>
            <a:endParaRPr i="0" sz="3100" u="none" cap="none" strike="noStrike">
              <a:solidFill>
                <a:schemeClr val="dk1"/>
              </a:solidFill>
              <a:latin typeface="IBM Plex Sans"/>
              <a:ea typeface="IBM Plex Sans"/>
              <a:cs typeface="IBM Plex Sans"/>
              <a:sym typeface="IBM Plex Sans"/>
            </a:endParaRPr>
          </a:p>
          <a:p>
            <a:pPr indent="-425450" lvl="0" marL="457200" marR="0" rtl="0" algn="l">
              <a:lnSpc>
                <a:spcPct val="150000"/>
              </a:lnSpc>
              <a:spcBef>
                <a:spcPts val="0"/>
              </a:spcBef>
              <a:spcAft>
                <a:spcPts val="0"/>
              </a:spcAft>
              <a:buClr>
                <a:schemeClr val="dk1"/>
              </a:buClr>
              <a:buSzPts val="3100"/>
              <a:buFont typeface="IBM Plex Sans"/>
              <a:buAutoNum type="arabicPeriod" startAt="4"/>
            </a:pPr>
            <a:r>
              <a:rPr i="0" lang="en-US" sz="3100" u="none" cap="none" strike="noStrike">
                <a:solidFill>
                  <a:schemeClr val="dk1"/>
                </a:solidFill>
                <a:latin typeface="IBM Plex Sans"/>
                <a:ea typeface="IBM Plex Sans"/>
                <a:cs typeface="IBM Plex Sans"/>
                <a:sym typeface="IBM Plex Sans"/>
              </a:rPr>
              <a:t>Menyusun rencana keselamatan</a:t>
            </a:r>
            <a:endParaRPr i="0" sz="3100" u="none" cap="none" strike="noStrike">
              <a:solidFill>
                <a:schemeClr val="dk1"/>
              </a:solidFill>
              <a:latin typeface="IBM Plex Sans"/>
              <a:ea typeface="IBM Plex Sans"/>
              <a:cs typeface="IBM Plex Sans"/>
              <a:sym typeface="IBM Plex Sans"/>
            </a:endParaRPr>
          </a:p>
        </p:txBody>
      </p:sp>
      <p:sp>
        <p:nvSpPr>
          <p:cNvPr id="326" name="Google Shape;326;g26fda8339b6_1_864"/>
          <p:cNvSpPr txBox="1"/>
          <p:nvPr/>
        </p:nvSpPr>
        <p:spPr>
          <a:xfrm>
            <a:off x="1763550" y="1571925"/>
            <a:ext cx="98904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latin typeface="IBM Plex Sans"/>
                <a:ea typeface="IBM Plex Sans"/>
                <a:cs typeface="IBM Plex Sans"/>
                <a:sym typeface="IBM Plex Sans"/>
              </a:rPr>
              <a:t>Langkah lain yang perlu diperhatikan</a:t>
            </a:r>
            <a:endParaRPr b="0" i="0" sz="4300" u="none" cap="none" strike="noStrike">
              <a:solidFill>
                <a:srgbClr val="1F3D71"/>
              </a:solidFill>
              <a:latin typeface="Arial"/>
              <a:ea typeface="Arial"/>
              <a:cs typeface="Arial"/>
              <a:sym typeface="Arial"/>
            </a:endParaRPr>
          </a:p>
        </p:txBody>
      </p:sp>
      <p:sp>
        <p:nvSpPr>
          <p:cNvPr id="327" name="Google Shape;327;g26fda8339b6_1_86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28" name="Google Shape;328;g26fda8339b6_1_864"/>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2" name="Shape 332"/>
        <p:cNvGrpSpPr/>
        <p:nvPr/>
      </p:nvGrpSpPr>
      <p:grpSpPr>
        <a:xfrm>
          <a:off x="0" y="0"/>
          <a:ext cx="0" cy="0"/>
          <a:chOff x="0" y="0"/>
          <a:chExt cx="0" cy="0"/>
        </a:xfrm>
      </p:grpSpPr>
      <p:sp>
        <p:nvSpPr>
          <p:cNvPr id="333" name="Google Shape;333;g26fda8339b6_1_873"/>
          <p:cNvSpPr txBox="1"/>
          <p:nvPr/>
        </p:nvSpPr>
        <p:spPr>
          <a:xfrm>
            <a:off x="1763550" y="3393675"/>
            <a:ext cx="13452900" cy="4056000"/>
          </a:xfrm>
          <a:prstGeom prst="rect">
            <a:avLst/>
          </a:prstGeom>
          <a:noFill/>
          <a:ln>
            <a:noFill/>
          </a:ln>
        </p:spPr>
        <p:txBody>
          <a:bodyPr anchorCtr="0" anchor="t" bIns="0" lIns="0" spcFirstLastPara="1" rIns="0" wrap="square" tIns="0">
            <a:spAutoFit/>
          </a:bodyPr>
          <a:lstStyle/>
          <a:p>
            <a:pPr indent="-425450" lvl="0" marL="457200" marR="0" rtl="0" algn="l">
              <a:lnSpc>
                <a:spcPct val="150000"/>
              </a:lnSpc>
              <a:spcBef>
                <a:spcPts val="0"/>
              </a:spcBef>
              <a:spcAft>
                <a:spcPts val="0"/>
              </a:spcAft>
              <a:buClr>
                <a:schemeClr val="dk1"/>
              </a:buClr>
              <a:buSzPts val="3100"/>
              <a:buFont typeface="Cambria"/>
              <a:buAutoNum type="arabicPeriod"/>
            </a:pPr>
            <a:r>
              <a:rPr b="1" i="0" lang="en-US" sz="3100" u="none" cap="none" strike="noStrike">
                <a:solidFill>
                  <a:schemeClr val="dk1"/>
                </a:solidFill>
                <a:latin typeface="IBM Plex Sans"/>
                <a:ea typeface="IBM Plex Sans"/>
                <a:cs typeface="IBM Plex Sans"/>
                <a:sym typeface="IBM Plex Sans"/>
              </a:rPr>
              <a:t>memulai dari tujuan akhir</a:t>
            </a:r>
            <a:r>
              <a:rPr i="0" lang="en-US" sz="3100" u="none" cap="none" strike="noStrike">
                <a:solidFill>
                  <a:schemeClr val="dk1"/>
                </a:solidFill>
                <a:latin typeface="IBM Plex Sans"/>
                <a:ea typeface="IBM Plex Sans"/>
                <a:cs typeface="IBM Plex Sans"/>
                <a:sym typeface="IBM Plex Sans"/>
              </a:rPr>
              <a:t> dan kemudian berjalan mundur untuk menciptakan </a:t>
            </a:r>
            <a:r>
              <a:rPr b="1" i="0" lang="en-US" sz="3100" u="none" cap="none" strike="noStrike">
                <a:solidFill>
                  <a:schemeClr val="dk1"/>
                </a:solidFill>
                <a:latin typeface="IBM Plex Sans"/>
                <a:ea typeface="IBM Plex Sans"/>
                <a:cs typeface="IBM Plex Sans"/>
                <a:sym typeface="IBM Plex Sans"/>
              </a:rPr>
              <a:t>rencana pembelajaran dengan struktur yang baik.</a:t>
            </a:r>
            <a:endParaRPr b="1" i="0" sz="3100" u="none" cap="none" strike="noStrike">
              <a:solidFill>
                <a:schemeClr val="dk1"/>
              </a:solidFill>
              <a:latin typeface="IBM Plex Sans"/>
              <a:ea typeface="IBM Plex Sans"/>
              <a:cs typeface="IBM Plex Sans"/>
              <a:sym typeface="IBM Plex Sans"/>
            </a:endParaRPr>
          </a:p>
          <a:p>
            <a:pPr indent="-425450" lvl="0" marL="457200" marR="0" rtl="0" algn="l">
              <a:lnSpc>
                <a:spcPct val="150000"/>
              </a:lnSpc>
              <a:spcBef>
                <a:spcPts val="0"/>
              </a:spcBef>
              <a:spcAft>
                <a:spcPts val="0"/>
              </a:spcAft>
              <a:buClr>
                <a:schemeClr val="dk1"/>
              </a:buClr>
              <a:buSzPts val="3100"/>
              <a:buFont typeface="Cambria"/>
              <a:buAutoNum type="arabicPeriod"/>
            </a:pPr>
            <a:r>
              <a:rPr i="0" lang="en-US" sz="3100" u="none" cap="none" strike="noStrike">
                <a:solidFill>
                  <a:schemeClr val="dk1"/>
                </a:solidFill>
                <a:latin typeface="IBM Plex Sans"/>
                <a:ea typeface="IBM Plex Sans"/>
                <a:cs typeface="IBM Plex Sans"/>
                <a:sym typeface="IBM Plex Sans"/>
              </a:rPr>
              <a:t>Backward design menjadi </a:t>
            </a:r>
            <a:r>
              <a:rPr b="1" i="0" lang="en-US" sz="3100" u="none" cap="none" strike="noStrike">
                <a:solidFill>
                  <a:schemeClr val="dk1"/>
                </a:solidFill>
                <a:latin typeface="IBM Plex Sans"/>
                <a:ea typeface="IBM Plex Sans"/>
                <a:cs typeface="IBM Plex Sans"/>
                <a:sym typeface="IBM Plex Sans"/>
              </a:rPr>
              <a:t>penerjemah </a:t>
            </a:r>
            <a:r>
              <a:rPr i="0" lang="en-US" sz="3100" u="none" cap="none" strike="noStrike">
                <a:solidFill>
                  <a:schemeClr val="dk1"/>
                </a:solidFill>
                <a:latin typeface="IBM Plex Sans"/>
                <a:ea typeface="IBM Plex Sans"/>
                <a:cs typeface="IBM Plex Sans"/>
                <a:sym typeface="IBM Plex Sans"/>
              </a:rPr>
              <a:t>ibu/bapak guru dalam menyusun </a:t>
            </a:r>
            <a:r>
              <a:rPr b="1" i="0" lang="en-US" sz="3100" u="none" cap="none" strike="noStrike">
                <a:solidFill>
                  <a:schemeClr val="dk1"/>
                </a:solidFill>
                <a:latin typeface="IBM Plex Sans"/>
                <a:ea typeface="IBM Plex Sans"/>
                <a:cs typeface="IBM Plex Sans"/>
                <a:sym typeface="IBM Plex Sans"/>
              </a:rPr>
              <a:t>perencanaan pembelajaran</a:t>
            </a:r>
            <a:r>
              <a:rPr i="0" lang="en-US" sz="3100" u="none" cap="none" strike="noStrike">
                <a:solidFill>
                  <a:schemeClr val="dk1"/>
                </a:solidFill>
                <a:latin typeface="IBM Plex Sans"/>
                <a:ea typeface="IBM Plex Sans"/>
                <a:cs typeface="IBM Plex Sans"/>
                <a:sym typeface="IBM Plex Sans"/>
              </a:rPr>
              <a:t> yang diawali dari tujuan</a:t>
            </a:r>
            <a:endParaRPr i="0" sz="3100" u="none" cap="none" strike="noStrike">
              <a:solidFill>
                <a:schemeClr val="dk1"/>
              </a:solidFill>
              <a:latin typeface="IBM Plex Sans"/>
              <a:ea typeface="IBM Plex Sans"/>
              <a:cs typeface="IBM Plex Sans"/>
              <a:sym typeface="IBM Plex Sans"/>
            </a:endParaRPr>
          </a:p>
          <a:p>
            <a:pPr indent="-425450" lvl="0" marL="457200" marR="0" rtl="0" algn="l">
              <a:lnSpc>
                <a:spcPct val="150000"/>
              </a:lnSpc>
              <a:spcBef>
                <a:spcPts val="0"/>
              </a:spcBef>
              <a:spcAft>
                <a:spcPts val="0"/>
              </a:spcAft>
              <a:buClr>
                <a:schemeClr val="dk1"/>
              </a:buClr>
              <a:buSzPts val="3100"/>
              <a:buFont typeface="Cambria"/>
              <a:buAutoNum type="arabicPeriod"/>
            </a:pPr>
            <a:r>
              <a:rPr i="0" lang="en-US" sz="3100" u="none" cap="none" strike="noStrike">
                <a:solidFill>
                  <a:schemeClr val="dk1"/>
                </a:solidFill>
                <a:latin typeface="IBM Plex Sans"/>
                <a:ea typeface="IBM Plex Sans"/>
                <a:cs typeface="IBM Plex Sans"/>
                <a:sym typeface="IBM Plex Sans"/>
              </a:rPr>
              <a:t>kita akan mampu menciptakan </a:t>
            </a:r>
            <a:r>
              <a:rPr b="1" i="0" lang="en-US" sz="3100" u="none" cap="none" strike="noStrike">
                <a:solidFill>
                  <a:schemeClr val="dk1"/>
                </a:solidFill>
                <a:latin typeface="IBM Plex Sans"/>
                <a:ea typeface="IBM Plex Sans"/>
                <a:cs typeface="IBM Plex Sans"/>
                <a:sym typeface="IBM Plex Sans"/>
              </a:rPr>
              <a:t>pengalaman pembelajaran yang bermakna</a:t>
            </a:r>
            <a:r>
              <a:rPr i="0" lang="en-US" sz="3100" u="none" cap="none" strike="noStrike">
                <a:solidFill>
                  <a:schemeClr val="dk1"/>
                </a:solidFill>
                <a:latin typeface="IBM Plex Sans"/>
                <a:ea typeface="IBM Plex Sans"/>
                <a:cs typeface="IBM Plex Sans"/>
                <a:sym typeface="IBM Plex Sans"/>
              </a:rPr>
              <a:t> dan mendukung perkembangan komprehensif peserta didik.</a:t>
            </a:r>
            <a:endParaRPr i="0" sz="3100" u="none" cap="none" strike="noStrike">
              <a:solidFill>
                <a:schemeClr val="dk1"/>
              </a:solidFill>
              <a:latin typeface="IBM Plex Sans"/>
              <a:ea typeface="IBM Plex Sans"/>
              <a:cs typeface="IBM Plex Sans"/>
              <a:sym typeface="IBM Plex Sans"/>
            </a:endParaRPr>
          </a:p>
        </p:txBody>
      </p:sp>
      <p:sp>
        <p:nvSpPr>
          <p:cNvPr id="334" name="Google Shape;334;g26fda8339b6_1_873"/>
          <p:cNvSpPr txBox="1"/>
          <p:nvPr/>
        </p:nvSpPr>
        <p:spPr>
          <a:xfrm>
            <a:off x="1763550" y="2410125"/>
            <a:ext cx="131481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1100"/>
              <a:buFont typeface="Arial"/>
              <a:buNone/>
            </a:pPr>
            <a:r>
              <a:rPr b="1" i="0" lang="en-US" sz="4300" u="none" cap="none" strike="noStrike">
                <a:solidFill>
                  <a:srgbClr val="1F3D71"/>
                </a:solidFill>
                <a:latin typeface="IBM Plex Sans"/>
                <a:ea typeface="IBM Plex Sans"/>
                <a:cs typeface="IBM Plex Sans"/>
                <a:sym typeface="IBM Plex Sans"/>
              </a:rPr>
              <a:t>KENAPA DESAIN MUNDUR (Backward Design) ?</a:t>
            </a:r>
            <a:endParaRPr b="1" i="0" sz="4300" u="none" cap="none" strike="noStrike">
              <a:solidFill>
                <a:srgbClr val="1F3D71"/>
              </a:solidFill>
              <a:latin typeface="IBM Plex Sans"/>
              <a:ea typeface="IBM Plex Sans"/>
              <a:cs typeface="IBM Plex Sans"/>
              <a:sym typeface="IBM Plex Sans"/>
            </a:endParaRPr>
          </a:p>
        </p:txBody>
      </p:sp>
      <p:sp>
        <p:nvSpPr>
          <p:cNvPr id="335" name="Google Shape;335;g26fda8339b6_1_87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36" name="Google Shape;336;g26fda8339b6_1_873"/>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0" name="Shape 340"/>
        <p:cNvGrpSpPr/>
        <p:nvPr/>
      </p:nvGrpSpPr>
      <p:grpSpPr>
        <a:xfrm>
          <a:off x="0" y="0"/>
          <a:ext cx="0" cy="0"/>
          <a:chOff x="0" y="0"/>
          <a:chExt cx="0" cy="0"/>
        </a:xfrm>
      </p:grpSpPr>
      <p:sp>
        <p:nvSpPr>
          <p:cNvPr id="341" name="Google Shape;341;g26fda8339b6_1_882"/>
          <p:cNvSpPr txBox="1"/>
          <p:nvPr/>
        </p:nvSpPr>
        <p:spPr>
          <a:xfrm>
            <a:off x="1687316" y="4171808"/>
            <a:ext cx="12205500" cy="800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5200" u="none" cap="none" strike="noStrike">
                <a:solidFill>
                  <a:srgbClr val="1F3D71"/>
                </a:solidFill>
                <a:latin typeface="IBM Plex Sans"/>
                <a:ea typeface="IBM Plex Sans"/>
                <a:cs typeface="IBM Plex Sans"/>
                <a:sym typeface="IBM Plex Sans"/>
              </a:rPr>
              <a:t>ANALISIS</a:t>
            </a:r>
            <a:endParaRPr b="0" i="0" sz="5200" u="none" cap="none" strike="noStrike">
              <a:solidFill>
                <a:srgbClr val="1F3D71"/>
              </a:solidFill>
              <a:latin typeface="IBM Plex Sans"/>
              <a:ea typeface="IBM Plex Sans"/>
              <a:cs typeface="IBM Plex Sans"/>
              <a:sym typeface="IBM Plex Sans"/>
            </a:endParaRPr>
          </a:p>
        </p:txBody>
      </p:sp>
      <p:sp>
        <p:nvSpPr>
          <p:cNvPr id="342" name="Google Shape;342;g26fda8339b6_1_88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43" name="Google Shape;343;g26fda8339b6_1_88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g26fda8339b6_1_964"/>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49" name="Google Shape;349;g26fda8339b6_1_964"/>
          <p:cNvSpPr txBox="1"/>
          <p:nvPr/>
        </p:nvSpPr>
        <p:spPr>
          <a:xfrm>
            <a:off x="1215100" y="3003275"/>
            <a:ext cx="13905900" cy="4710000"/>
          </a:xfrm>
          <a:prstGeom prst="rect">
            <a:avLst/>
          </a:prstGeom>
          <a:noFill/>
          <a:ln>
            <a:noFill/>
          </a:ln>
        </p:spPr>
        <p:txBody>
          <a:bodyPr anchorCtr="0" anchor="t" bIns="0" lIns="0" spcFirstLastPara="1" rIns="0" wrap="square" tIns="0">
            <a:spAutoFit/>
          </a:bodyPr>
          <a:lstStyle/>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Apa yang Ibu/Bapak harapkan dari peserta didik dalam mengikuti proses pembelajaran dengan perencanaan yang Ibu/Bapak susun?</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Bagaimana cara Ibu/Bapak mengetahui ketika mereka telah berhasil mencapainya?</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Apakah perencanaan pembelajaran yang Ibu/Bapak susun sudah mempertimbangkan  tingkat perkembangan, minat, dan kebutuhan khusus peserta didik? Jika iya, jelaskan dan jika tidak, mengapa?</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Apa yang Ibu/Bapak maknai ketika menyusun perencanaan pembelajaran PJOK jika dimulai dari capaian akhir yang diinginkan?</a:t>
            </a:r>
            <a:endParaRPr b="0" i="0" sz="3000" u="none" cap="none" strike="noStrike">
              <a:solidFill>
                <a:schemeClr val="dk1"/>
              </a:solidFill>
              <a:highlight>
                <a:schemeClr val="lt1"/>
              </a:highlight>
              <a:latin typeface="IBM Plex Sans"/>
              <a:ea typeface="IBM Plex Sans"/>
              <a:cs typeface="IBM Plex Sans"/>
              <a:sym typeface="IBM Plex Sans"/>
            </a:endParaRPr>
          </a:p>
        </p:txBody>
      </p:sp>
      <p:sp>
        <p:nvSpPr>
          <p:cNvPr id="350" name="Google Shape;350;g26fda8339b6_1_96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51" name="Google Shape;351;g26fda8339b6_1_964"/>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52" name="Google Shape;352;g26fda8339b6_1_964"/>
          <p:cNvSpPr txBox="1"/>
          <p:nvPr/>
        </p:nvSpPr>
        <p:spPr>
          <a:xfrm>
            <a:off x="1215150" y="839375"/>
            <a:ext cx="13905900" cy="1662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US" sz="3600" u="none" cap="none" strike="noStrike">
                <a:solidFill>
                  <a:srgbClr val="1F3D71"/>
                </a:solidFill>
                <a:highlight>
                  <a:schemeClr val="lt1"/>
                </a:highlight>
                <a:latin typeface="IBM Plex Sans"/>
                <a:ea typeface="IBM Plex Sans"/>
                <a:cs typeface="IBM Plex Sans"/>
                <a:sym typeface="IBM Plex Sans"/>
              </a:rPr>
              <a:t>PERTANYAAN REFLEKSI</a:t>
            </a:r>
            <a:endParaRPr b="1" i="0" sz="3600" u="none" cap="none" strike="noStrike">
              <a:solidFill>
                <a:srgbClr val="1F3D71"/>
              </a:solidFill>
              <a:highlight>
                <a:schemeClr val="lt1"/>
              </a:highlight>
              <a:latin typeface="IBM Plex Sans"/>
              <a:ea typeface="IBM Plex Sans"/>
              <a:cs typeface="IBM Plex Sans"/>
              <a:sym typeface="IBM Plex Sans"/>
            </a:endParaRPr>
          </a:p>
          <a:p>
            <a:pPr indent="0" lvl="0" marL="0" marR="0" rtl="0" algn="l">
              <a:lnSpc>
                <a:spcPct val="100000"/>
              </a:lnSpc>
              <a:spcBef>
                <a:spcPts val="0"/>
              </a:spcBef>
              <a:spcAft>
                <a:spcPts val="0"/>
              </a:spcAft>
              <a:buClr>
                <a:schemeClr val="dk1"/>
              </a:buClr>
              <a:buSzPts val="1100"/>
              <a:buFont typeface="Arial"/>
              <a:buNone/>
            </a:pPr>
            <a:r>
              <a:rPr b="1" i="0" lang="en-US" sz="3600" u="none" cap="none" strike="noStrike">
                <a:solidFill>
                  <a:srgbClr val="1F3D71"/>
                </a:solidFill>
                <a:highlight>
                  <a:schemeClr val="lt1"/>
                </a:highlight>
                <a:latin typeface="IBM Plex Sans"/>
                <a:ea typeface="IBM Plex Sans"/>
                <a:cs typeface="IBM Plex Sans"/>
                <a:sym typeface="IBM Plex Sans"/>
              </a:rPr>
              <a:t>Ibu/Bapak dapat menjawab pertanyaan  pemandu/ refleksi pada link jamboard </a:t>
            </a:r>
            <a:endParaRPr b="1" i="0" sz="3600" u="none" cap="none" strike="noStrike">
              <a:solidFill>
                <a:srgbClr val="1F3D71"/>
              </a:solidFill>
              <a:highlight>
                <a:schemeClr val="lt1"/>
              </a:highlight>
              <a:latin typeface="IBM Plex Sans"/>
              <a:ea typeface="IBM Plex Sans"/>
              <a:cs typeface="IBM Plex Sans"/>
              <a:sym typeface="IBM Plex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g26fda8339b6_1_1044"/>
          <p:cNvSpPr txBox="1"/>
          <p:nvPr/>
        </p:nvSpPr>
        <p:spPr>
          <a:xfrm>
            <a:off x="2343725" y="2893800"/>
            <a:ext cx="11555700" cy="33564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Clr>
                <a:schemeClr val="dk1"/>
              </a:buClr>
              <a:buSzPts val="1100"/>
              <a:buFont typeface="Arial"/>
              <a:buNone/>
            </a:pPr>
            <a:r>
              <a:rPr b="0" i="0" lang="en-US" sz="4900" u="none" cap="none" strike="noStrike">
                <a:solidFill>
                  <a:srgbClr val="465986"/>
                </a:solidFill>
                <a:latin typeface="IBM Plex Sans"/>
                <a:ea typeface="IBM Plex Sans"/>
                <a:cs typeface="IBM Plex Sans"/>
                <a:sym typeface="IBM Plex Sans"/>
              </a:rPr>
              <a:t>Apakah perencanaan pembelajaran atau modul ajar ibu/bapak diawali dengan mengidentifikasi capaian (tujuan) pembelajaran ?</a:t>
            </a:r>
            <a:endParaRPr b="0" i="0" sz="4900" u="none" cap="none" strike="noStrike">
              <a:solidFill>
                <a:srgbClr val="465986"/>
              </a:solidFill>
              <a:latin typeface="IBM Plex Sans"/>
              <a:ea typeface="IBM Plex Sans"/>
              <a:cs typeface="IBM Plex Sans"/>
              <a:sym typeface="IBM Plex Sans"/>
            </a:endParaRPr>
          </a:p>
        </p:txBody>
      </p:sp>
      <p:sp>
        <p:nvSpPr>
          <p:cNvPr id="358" name="Google Shape;358;g26fda8339b6_1_104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59" name="Google Shape;359;g26fda8339b6_1_1044"/>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3" name="Shape 363"/>
        <p:cNvGrpSpPr/>
        <p:nvPr/>
      </p:nvGrpSpPr>
      <p:grpSpPr>
        <a:xfrm>
          <a:off x="0" y="0"/>
          <a:ext cx="0" cy="0"/>
          <a:chOff x="0" y="0"/>
          <a:chExt cx="0" cy="0"/>
        </a:xfrm>
      </p:grpSpPr>
      <p:sp>
        <p:nvSpPr>
          <p:cNvPr id="364" name="Google Shape;364;g26fda8339b6_1_112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65" name="Google Shape;365;g26fda8339b6_1_1126"/>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366" name="Google Shape;366;g26fda8339b6_1_1126"/>
          <p:cNvSpPr txBox="1"/>
          <p:nvPr/>
        </p:nvSpPr>
        <p:spPr>
          <a:xfrm>
            <a:off x="2018900" y="839378"/>
            <a:ext cx="12205500" cy="66180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Clr>
                <a:schemeClr val="dk1"/>
              </a:buClr>
              <a:buSzPts val="11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A-B-C-D dalam Tujuan Pembelajaran</a:t>
            </a:r>
            <a:endParaRPr b="1" i="0" sz="4300" u="none" cap="none" strike="noStrike">
              <a:solidFill>
                <a:srgbClr val="1F3D71"/>
              </a:solidFill>
              <a:highlight>
                <a:schemeClr val="lt1"/>
              </a:highlight>
              <a:latin typeface="IBM Plex Sans"/>
              <a:ea typeface="IBM Plex Sans"/>
              <a:cs typeface="IBM Plex Sans"/>
              <a:sym typeface="IBM Plex Sans"/>
            </a:endParaRPr>
          </a:p>
        </p:txBody>
      </p:sp>
      <p:sp>
        <p:nvSpPr>
          <p:cNvPr id="367" name="Google Shape;367;g26fda8339b6_1_1126"/>
          <p:cNvSpPr/>
          <p:nvPr/>
        </p:nvSpPr>
        <p:spPr>
          <a:xfrm>
            <a:off x="4835763" y="3327940"/>
            <a:ext cx="6556200" cy="1143000"/>
          </a:xfrm>
          <a:prstGeom prst="roundRect">
            <a:avLst>
              <a:gd fmla="val 16667" name="adj"/>
            </a:avLst>
          </a:prstGeom>
          <a:solidFill>
            <a:srgbClr val="1F3D71"/>
          </a:solidFill>
          <a:ln>
            <a:noFill/>
          </a:ln>
        </p:spPr>
        <p:txBody>
          <a:bodyPr anchorCtr="0" anchor="ctr" bIns="34300" lIns="457175" spcFirstLastPara="1" rIns="68575" wrap="square" tIns="34300">
            <a:noAutofit/>
          </a:bodyPr>
          <a:lstStyle/>
          <a:p>
            <a:pPr indent="406400" lvl="0" marL="228600" marR="0" rtl="0" algn="l">
              <a:lnSpc>
                <a:spcPct val="120000"/>
              </a:lnSpc>
              <a:spcBef>
                <a:spcPts val="0"/>
              </a:spcBef>
              <a:spcAft>
                <a:spcPts val="0"/>
              </a:spcAft>
              <a:buClr>
                <a:srgbClr val="000000"/>
              </a:buClr>
              <a:buSzPts val="2800"/>
              <a:buFont typeface="Arial"/>
              <a:buNone/>
            </a:pPr>
            <a:r>
              <a:rPr b="0" i="0" lang="en-US" sz="2800" u="none" cap="none" strike="noStrike">
                <a:solidFill>
                  <a:schemeClr val="lt1"/>
                </a:solidFill>
                <a:latin typeface="IBM Plex Sans"/>
                <a:ea typeface="IBM Plex Sans"/>
                <a:cs typeface="IBM Plex Sans"/>
                <a:sym typeface="IBM Plex Sans"/>
              </a:rPr>
              <a:t>Merumuskan “Behavior”</a:t>
            </a:r>
            <a:endParaRPr b="0" i="0" sz="2800" u="none" cap="none" strike="noStrike">
              <a:solidFill>
                <a:schemeClr val="lt1"/>
              </a:solidFill>
              <a:latin typeface="IBM Plex Sans"/>
              <a:ea typeface="IBM Plex Sans"/>
              <a:cs typeface="IBM Plex Sans"/>
              <a:sym typeface="IBM Plex Sans"/>
            </a:endParaRPr>
          </a:p>
        </p:txBody>
      </p:sp>
      <p:sp>
        <p:nvSpPr>
          <p:cNvPr id="368" name="Google Shape;368;g26fda8339b6_1_1126"/>
          <p:cNvSpPr/>
          <p:nvPr/>
        </p:nvSpPr>
        <p:spPr>
          <a:xfrm>
            <a:off x="4835763" y="1982775"/>
            <a:ext cx="6556200" cy="1143000"/>
          </a:xfrm>
          <a:prstGeom prst="roundRect">
            <a:avLst>
              <a:gd fmla="val 16667" name="adj"/>
            </a:avLst>
          </a:prstGeom>
          <a:solidFill>
            <a:srgbClr val="002060"/>
          </a:solidFill>
          <a:ln>
            <a:noFill/>
          </a:ln>
        </p:spPr>
        <p:txBody>
          <a:bodyPr anchorCtr="0" anchor="ctr" bIns="34300" lIns="457175" spcFirstLastPara="1" rIns="68575" wrap="square" tIns="34300">
            <a:noAutofit/>
          </a:bodyPr>
          <a:lstStyle/>
          <a:p>
            <a:pPr indent="406400" lvl="0" marL="228600" marR="0" rtl="0" algn="l">
              <a:lnSpc>
                <a:spcPct val="120000"/>
              </a:lnSpc>
              <a:spcBef>
                <a:spcPts val="0"/>
              </a:spcBef>
              <a:spcAft>
                <a:spcPts val="0"/>
              </a:spcAft>
              <a:buClr>
                <a:schemeClr val="dk1"/>
              </a:buClr>
              <a:buSzPts val="1100"/>
              <a:buFont typeface="Arial"/>
              <a:buNone/>
            </a:pPr>
            <a:r>
              <a:rPr b="0" i="0" lang="en-US" sz="2800" u="none" cap="none" strike="noStrike">
                <a:solidFill>
                  <a:schemeClr val="lt1"/>
                </a:solidFill>
                <a:latin typeface="IBM Plex Sans"/>
                <a:ea typeface="IBM Plex Sans"/>
                <a:cs typeface="IBM Plex Sans"/>
                <a:sym typeface="IBM Plex Sans"/>
              </a:rPr>
              <a:t>Merumuskan “Audience”</a:t>
            </a:r>
            <a:endParaRPr b="0" i="0" sz="2800" u="none" cap="none" strike="noStrike">
              <a:solidFill>
                <a:schemeClr val="lt1"/>
              </a:solidFill>
              <a:latin typeface="IBM Plex Sans"/>
              <a:ea typeface="IBM Plex Sans"/>
              <a:cs typeface="IBM Plex Sans"/>
              <a:sym typeface="IBM Plex Sans"/>
            </a:endParaRPr>
          </a:p>
        </p:txBody>
      </p:sp>
      <p:sp>
        <p:nvSpPr>
          <p:cNvPr id="369" name="Google Shape;369;g26fda8339b6_1_1126"/>
          <p:cNvSpPr/>
          <p:nvPr/>
        </p:nvSpPr>
        <p:spPr>
          <a:xfrm>
            <a:off x="4851349" y="4673060"/>
            <a:ext cx="6556200" cy="1143000"/>
          </a:xfrm>
          <a:prstGeom prst="roundRect">
            <a:avLst>
              <a:gd fmla="val 16667" name="adj"/>
            </a:avLst>
          </a:prstGeom>
          <a:solidFill>
            <a:srgbClr val="326BB3"/>
          </a:solidFill>
          <a:ln>
            <a:noFill/>
          </a:ln>
        </p:spPr>
        <p:txBody>
          <a:bodyPr anchorCtr="0" anchor="ctr" bIns="34300" lIns="457175" spcFirstLastPara="1" rIns="68575" wrap="square" tIns="34300">
            <a:noAutofit/>
          </a:bodyPr>
          <a:lstStyle/>
          <a:p>
            <a:pPr indent="0" lvl="0" marL="635000" marR="0" rtl="0" algn="l">
              <a:lnSpc>
                <a:spcPct val="120000"/>
              </a:lnSpc>
              <a:spcBef>
                <a:spcPts val="0"/>
              </a:spcBef>
              <a:spcAft>
                <a:spcPts val="0"/>
              </a:spcAft>
              <a:buClr>
                <a:srgbClr val="000000"/>
              </a:buClr>
              <a:buSzPts val="2800"/>
              <a:buFont typeface="Arial"/>
              <a:buNone/>
            </a:pPr>
            <a:r>
              <a:rPr b="0" i="0" lang="en-US" sz="2800" u="none" cap="none" strike="noStrike">
                <a:solidFill>
                  <a:schemeClr val="lt1"/>
                </a:solidFill>
                <a:latin typeface="IBM Plex Sans"/>
                <a:ea typeface="IBM Plex Sans"/>
                <a:cs typeface="IBM Plex Sans"/>
                <a:sym typeface="IBM Plex Sans"/>
              </a:rPr>
              <a:t>Merumuskan “Condition”</a:t>
            </a:r>
            <a:endParaRPr b="0" i="0" sz="2800" u="none" cap="none" strike="noStrike">
              <a:solidFill>
                <a:schemeClr val="lt1"/>
              </a:solidFill>
              <a:latin typeface="IBM Plex Sans"/>
              <a:ea typeface="IBM Plex Sans"/>
              <a:cs typeface="IBM Plex Sans"/>
              <a:sym typeface="IBM Plex Sans"/>
            </a:endParaRPr>
          </a:p>
        </p:txBody>
      </p:sp>
      <p:sp>
        <p:nvSpPr>
          <p:cNvPr id="370" name="Google Shape;370;g26fda8339b6_1_1126"/>
          <p:cNvSpPr/>
          <p:nvPr/>
        </p:nvSpPr>
        <p:spPr>
          <a:xfrm>
            <a:off x="4851349" y="6018225"/>
            <a:ext cx="6556200" cy="1143000"/>
          </a:xfrm>
          <a:prstGeom prst="roundRect">
            <a:avLst>
              <a:gd fmla="val 16667" name="adj"/>
            </a:avLst>
          </a:prstGeom>
          <a:solidFill>
            <a:srgbClr val="01B9B4"/>
          </a:solidFill>
          <a:ln>
            <a:noFill/>
          </a:ln>
        </p:spPr>
        <p:txBody>
          <a:bodyPr anchorCtr="0" anchor="ctr" bIns="34300" lIns="457175" spcFirstLastPara="1" rIns="68575" wrap="square" tIns="34300">
            <a:noAutofit/>
          </a:bodyPr>
          <a:lstStyle/>
          <a:p>
            <a:pPr indent="0" lvl="0" marL="635000" marR="0" rtl="0" algn="l">
              <a:lnSpc>
                <a:spcPct val="120000"/>
              </a:lnSpc>
              <a:spcBef>
                <a:spcPts val="0"/>
              </a:spcBef>
              <a:spcAft>
                <a:spcPts val="0"/>
              </a:spcAft>
              <a:buClr>
                <a:srgbClr val="000000"/>
              </a:buClr>
              <a:buSzPts val="2800"/>
              <a:buFont typeface="Arial"/>
              <a:buNone/>
            </a:pPr>
            <a:r>
              <a:rPr b="0" i="0" lang="en-US" sz="2800" u="none" cap="none" strike="noStrike">
                <a:solidFill>
                  <a:schemeClr val="lt1"/>
                </a:solidFill>
                <a:latin typeface="IBM Plex Sans"/>
                <a:ea typeface="IBM Plex Sans"/>
                <a:cs typeface="IBM Plex Sans"/>
                <a:sym typeface="IBM Plex Sans"/>
              </a:rPr>
              <a:t>Merumuskan “Degree”</a:t>
            </a:r>
            <a:endParaRPr b="0" i="0" sz="2800" u="none" cap="none" strike="noStrike">
              <a:solidFill>
                <a:schemeClr val="lt1"/>
              </a:solidFill>
              <a:latin typeface="IBM Plex Sans"/>
              <a:ea typeface="IBM Plex Sans"/>
              <a:cs typeface="IBM Plex Sans"/>
              <a:sym typeface="IBM Plex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4" name="Shape 374"/>
        <p:cNvGrpSpPr/>
        <p:nvPr/>
      </p:nvGrpSpPr>
      <p:grpSpPr>
        <a:xfrm>
          <a:off x="0" y="0"/>
          <a:ext cx="0" cy="0"/>
          <a:chOff x="0" y="0"/>
          <a:chExt cx="0" cy="0"/>
        </a:xfrm>
      </p:grpSpPr>
      <p:sp>
        <p:nvSpPr>
          <p:cNvPr id="375" name="Google Shape;375;g26fda8339b6_1_1193"/>
          <p:cNvSpPr txBox="1"/>
          <p:nvPr/>
        </p:nvSpPr>
        <p:spPr>
          <a:xfrm>
            <a:off x="1215100" y="2057400"/>
            <a:ext cx="13905900" cy="5241000"/>
          </a:xfrm>
          <a:prstGeom prst="rect">
            <a:avLst/>
          </a:prstGeom>
          <a:noFill/>
          <a:ln>
            <a:noFill/>
          </a:ln>
        </p:spPr>
        <p:txBody>
          <a:bodyPr anchorCtr="0" anchor="t" bIns="0" lIns="0" spcFirstLastPara="1" rIns="0" wrap="square" tIns="0">
            <a:spAutoFit/>
          </a:bodyPr>
          <a:lstStyle/>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Peserta dibagi menjadi 5 kelompok</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Masing-masing anggota kelompok menyiapkan perencanaan pembelajaran atau modul ajar yang telah ibu/bapak unggah pada sesi asinkronus.</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Dalam waktu 20 menit, setiap anggota kelompok memaparkan pembelajaran atau modul ajar untuk dianalisis keterkaitan antara tujuan, asesmen, aktivitas pembelajaran, memperhatikan diferensiasi, mengembangkan sumber belajar, fasilitasi dan sumber daya lainnya dengan kerangka backward design. Tiap kelompok menuliskan perbaikan RPP/Modul ajar masing-masing anggota.</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Tiap kelompok juga perlu memilih salah satu perbaikan RPP/Modul ajar di dalam kelas besar nantinya untuk dipresentasikan.</a:t>
            </a:r>
            <a:endParaRPr b="0" i="0" sz="3000" u="none" cap="none" strike="noStrike">
              <a:solidFill>
                <a:schemeClr val="dk1"/>
              </a:solidFill>
              <a:highlight>
                <a:schemeClr val="lt1"/>
              </a:highlight>
              <a:latin typeface="IBM Plex Sans"/>
              <a:ea typeface="IBM Plex Sans"/>
              <a:cs typeface="IBM Plex Sans"/>
              <a:sym typeface="IBM Plex Sans"/>
            </a:endParaRPr>
          </a:p>
        </p:txBody>
      </p:sp>
      <p:sp>
        <p:nvSpPr>
          <p:cNvPr id="376" name="Google Shape;376;g26fda8339b6_1_119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77" name="Google Shape;377;g26fda8339b6_1_1193"/>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78" name="Google Shape;378;g26fda8339b6_1_1193"/>
          <p:cNvSpPr txBox="1"/>
          <p:nvPr/>
        </p:nvSpPr>
        <p:spPr>
          <a:xfrm>
            <a:off x="1215150" y="953675"/>
            <a:ext cx="139059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US" sz="3600" u="none" cap="none" strike="noStrike">
                <a:solidFill>
                  <a:srgbClr val="1F3D71"/>
                </a:solidFill>
                <a:highlight>
                  <a:schemeClr val="lt1"/>
                </a:highlight>
                <a:latin typeface="IBM Plex Sans"/>
                <a:ea typeface="IBM Plex Sans"/>
                <a:cs typeface="IBM Plex Sans"/>
                <a:sym typeface="IBM Plex Sans"/>
              </a:rPr>
              <a:t>Analisis Rancangan Pembelajaran</a:t>
            </a:r>
            <a:endParaRPr b="1" i="0" sz="3600" u="none" cap="none" strike="noStrike">
              <a:solidFill>
                <a:srgbClr val="1F3D71"/>
              </a:solidFill>
              <a:highlight>
                <a:schemeClr val="lt1"/>
              </a:highlight>
              <a:latin typeface="IBM Plex Sans"/>
              <a:ea typeface="IBM Plex Sans"/>
              <a:cs typeface="IBM Plex Sans"/>
              <a:sym typeface="IBM Plex Sans"/>
            </a:endParaRPr>
          </a:p>
        </p:txBody>
      </p:sp>
      <p:pic>
        <p:nvPicPr>
          <p:cNvPr id="379" name="Google Shape;379;g26fda8339b6_1_1193"/>
          <p:cNvPicPr preferRelativeResize="0"/>
          <p:nvPr/>
        </p:nvPicPr>
        <p:blipFill rotWithShape="1">
          <a:blip r:embed="rId5">
            <a:alphaModFix/>
          </a:blip>
          <a:srcRect b="0" l="0" r="0" t="0"/>
          <a:stretch/>
        </p:blipFill>
        <p:spPr>
          <a:xfrm>
            <a:off x="12861176" y="839363"/>
            <a:ext cx="2259873" cy="1390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3" name="Shape 383"/>
        <p:cNvGrpSpPr/>
        <p:nvPr/>
      </p:nvGrpSpPr>
      <p:grpSpPr>
        <a:xfrm>
          <a:off x="0" y="0"/>
          <a:ext cx="0" cy="0"/>
          <a:chOff x="0" y="0"/>
          <a:chExt cx="0" cy="0"/>
        </a:xfrm>
      </p:grpSpPr>
      <p:sp>
        <p:nvSpPr>
          <p:cNvPr id="384" name="Google Shape;384;g26fda8339b6_1_1204"/>
          <p:cNvSpPr txBox="1"/>
          <p:nvPr/>
        </p:nvSpPr>
        <p:spPr>
          <a:xfrm>
            <a:off x="1215100" y="2057400"/>
            <a:ext cx="13905900" cy="3117000"/>
          </a:xfrm>
          <a:prstGeom prst="rect">
            <a:avLst/>
          </a:prstGeom>
          <a:noFill/>
          <a:ln>
            <a:noFill/>
          </a:ln>
        </p:spPr>
        <p:txBody>
          <a:bodyPr anchorCtr="0" anchor="t" bIns="0" lIns="0" spcFirstLastPara="1" rIns="0" wrap="square" tIns="0">
            <a:spAutoFit/>
          </a:bodyPr>
          <a:lstStyle/>
          <a:p>
            <a:pPr indent="-419100" lvl="0" marL="457200" marR="0" rtl="0" algn="just">
              <a:lnSpc>
                <a:spcPct val="115000"/>
              </a:lnSpc>
              <a:spcBef>
                <a:spcPts val="0"/>
              </a:spcBef>
              <a:spcAft>
                <a:spcPts val="0"/>
              </a:spcAft>
              <a:buClr>
                <a:schemeClr val="dk1"/>
              </a:buClr>
              <a:buSzPts val="3000"/>
              <a:buFont typeface="IBM Plex Sans"/>
              <a:buAutoNum type="arabicPeriod"/>
            </a:pPr>
            <a:r>
              <a:rPr b="0" i="0" lang="en-US" sz="3000" u="none" cap="none" strike="noStrike">
                <a:solidFill>
                  <a:schemeClr val="dk1"/>
                </a:solidFill>
                <a:highlight>
                  <a:schemeClr val="lt1"/>
                </a:highlight>
                <a:latin typeface="IBM Plex Sans"/>
                <a:ea typeface="IBM Plex Sans"/>
                <a:cs typeface="IBM Plex Sans"/>
                <a:sym typeface="IBM Plex Sans"/>
              </a:rPr>
              <a:t>Tiap kelompok dapat melakukan presentasi salah satu perbaikan RPP/Modul ajar.</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AutoNum type="arabicPeriod"/>
            </a:pPr>
            <a:r>
              <a:rPr b="0" i="0" lang="en-US" sz="3000" u="none" cap="none" strike="noStrike">
                <a:solidFill>
                  <a:schemeClr val="dk1"/>
                </a:solidFill>
                <a:highlight>
                  <a:schemeClr val="lt1"/>
                </a:highlight>
                <a:latin typeface="IBM Plex Sans"/>
                <a:ea typeface="IBM Plex Sans"/>
                <a:cs typeface="IBM Plex Sans"/>
                <a:sym typeface="IBM Plex Sans"/>
              </a:rPr>
              <a:t>Setiap kelompok diberikan waktu 5 menit untuk mempresentasikan RPP/ Modul ajar yang telah diperbaiki. </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AutoNum type="arabicPeriod"/>
            </a:pPr>
            <a:r>
              <a:rPr b="0" i="0" lang="en-US" sz="3000" u="none" cap="none" strike="noStrike">
                <a:solidFill>
                  <a:schemeClr val="dk1"/>
                </a:solidFill>
                <a:highlight>
                  <a:schemeClr val="lt1"/>
                </a:highlight>
                <a:latin typeface="IBM Plex Sans"/>
                <a:ea typeface="IBM Plex Sans"/>
                <a:cs typeface="IBM Plex Sans"/>
                <a:sym typeface="IBM Plex Sans"/>
              </a:rPr>
              <a:t>Kelompok lain atau fasilitator dapat memberikan umpan balik dari presentasi kelompok lain.</a:t>
            </a:r>
            <a:endParaRPr b="0" i="0" sz="3000" u="none" cap="none" strike="noStrike">
              <a:solidFill>
                <a:schemeClr val="dk1"/>
              </a:solidFill>
              <a:highlight>
                <a:schemeClr val="lt1"/>
              </a:highlight>
              <a:latin typeface="IBM Plex Sans"/>
              <a:ea typeface="IBM Plex Sans"/>
              <a:cs typeface="IBM Plex Sans"/>
              <a:sym typeface="IBM Plex Sans"/>
            </a:endParaRPr>
          </a:p>
        </p:txBody>
      </p:sp>
      <p:sp>
        <p:nvSpPr>
          <p:cNvPr id="385" name="Google Shape;385;g26fda8339b6_1_120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86" name="Google Shape;386;g26fda8339b6_1_1204"/>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87" name="Google Shape;387;g26fda8339b6_1_1204"/>
          <p:cNvSpPr txBox="1"/>
          <p:nvPr/>
        </p:nvSpPr>
        <p:spPr>
          <a:xfrm>
            <a:off x="1215150" y="953675"/>
            <a:ext cx="139059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US" sz="3600" u="none" cap="none" strike="noStrike">
                <a:solidFill>
                  <a:srgbClr val="1F3D71"/>
                </a:solidFill>
                <a:highlight>
                  <a:schemeClr val="lt1"/>
                </a:highlight>
                <a:latin typeface="IBM Plex Sans"/>
                <a:ea typeface="IBM Plex Sans"/>
                <a:cs typeface="IBM Plex Sans"/>
                <a:sym typeface="IBM Plex Sans"/>
              </a:rPr>
              <a:t>Presentasi Kelompok</a:t>
            </a:r>
            <a:endParaRPr b="1" i="0" sz="3600" u="none" cap="none" strike="noStrike">
              <a:solidFill>
                <a:srgbClr val="1F3D71"/>
              </a:solidFill>
              <a:highlight>
                <a:schemeClr val="lt1"/>
              </a:highlight>
              <a:latin typeface="IBM Plex Sans"/>
              <a:ea typeface="IBM Plex Sans"/>
              <a:cs typeface="IBM Plex Sans"/>
              <a:sym typeface="IBM Plex Sans"/>
            </a:endParaRPr>
          </a:p>
        </p:txBody>
      </p:sp>
      <p:pic>
        <p:nvPicPr>
          <p:cNvPr id="388" name="Google Shape;388;g26fda8339b6_1_1204"/>
          <p:cNvPicPr preferRelativeResize="0"/>
          <p:nvPr/>
        </p:nvPicPr>
        <p:blipFill rotWithShape="1">
          <a:blip r:embed="rId5">
            <a:alphaModFix/>
          </a:blip>
          <a:srcRect b="0" l="0" r="0" t="0"/>
          <a:stretch/>
        </p:blipFill>
        <p:spPr>
          <a:xfrm>
            <a:off x="12861176" y="839363"/>
            <a:ext cx="2259873" cy="1390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2" name="Shape 392"/>
        <p:cNvGrpSpPr/>
        <p:nvPr/>
      </p:nvGrpSpPr>
      <p:grpSpPr>
        <a:xfrm>
          <a:off x="0" y="0"/>
          <a:ext cx="0" cy="0"/>
          <a:chOff x="0" y="0"/>
          <a:chExt cx="0" cy="0"/>
        </a:xfrm>
      </p:grpSpPr>
      <p:sp>
        <p:nvSpPr>
          <p:cNvPr id="393" name="Google Shape;393;g26fda8339b6_1_1215"/>
          <p:cNvSpPr txBox="1"/>
          <p:nvPr/>
        </p:nvSpPr>
        <p:spPr>
          <a:xfrm>
            <a:off x="1687316" y="4171808"/>
            <a:ext cx="12205500" cy="800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5200" u="none" cap="none" strike="noStrike">
                <a:solidFill>
                  <a:srgbClr val="1F3D71"/>
                </a:solidFill>
                <a:latin typeface="IBM Plex Sans"/>
                <a:ea typeface="IBM Plex Sans"/>
                <a:cs typeface="IBM Plex Sans"/>
                <a:sym typeface="IBM Plex Sans"/>
              </a:rPr>
              <a:t>LAKUKAN</a:t>
            </a:r>
            <a:endParaRPr b="1" i="0" sz="5200" u="none" cap="none" strike="noStrike">
              <a:solidFill>
                <a:srgbClr val="1F3D71"/>
              </a:solidFill>
              <a:latin typeface="IBM Plex Sans"/>
              <a:ea typeface="IBM Plex Sans"/>
              <a:cs typeface="IBM Plex Sans"/>
              <a:sym typeface="IBM Plex Sans"/>
            </a:endParaRPr>
          </a:p>
        </p:txBody>
      </p:sp>
      <p:sp>
        <p:nvSpPr>
          <p:cNvPr id="394" name="Google Shape;394;g26fda8339b6_1_1215"/>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95" name="Google Shape;395;g26fda8339b6_1_1215"/>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9" name="Shape 399"/>
        <p:cNvGrpSpPr/>
        <p:nvPr/>
      </p:nvGrpSpPr>
      <p:grpSpPr>
        <a:xfrm>
          <a:off x="0" y="0"/>
          <a:ext cx="0" cy="0"/>
          <a:chOff x="0" y="0"/>
          <a:chExt cx="0" cy="0"/>
        </a:xfrm>
      </p:grpSpPr>
      <p:sp>
        <p:nvSpPr>
          <p:cNvPr id="400" name="Google Shape;400;g26fda8339b6_1_1233"/>
          <p:cNvSpPr txBox="1"/>
          <p:nvPr/>
        </p:nvSpPr>
        <p:spPr>
          <a:xfrm>
            <a:off x="1215100" y="2057400"/>
            <a:ext cx="13905900" cy="4710000"/>
          </a:xfrm>
          <a:prstGeom prst="rect">
            <a:avLst/>
          </a:prstGeom>
          <a:solidFill>
            <a:schemeClr val="lt1"/>
          </a:solid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0" i="0" lang="en-US" sz="3000" u="none" cap="none" strike="noStrike">
                <a:solidFill>
                  <a:schemeClr val="dk1"/>
                </a:solidFill>
                <a:highlight>
                  <a:schemeClr val="lt1"/>
                </a:highlight>
                <a:latin typeface="IBM Plex Sans"/>
                <a:ea typeface="IBM Plex Sans"/>
                <a:cs typeface="IBM Plex Sans"/>
                <a:sym typeface="IBM Plex Sans"/>
              </a:rPr>
              <a:t>Ibu/Bapak akan bekerja secara mandiri untuk:</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AutoNum type="arabicPeriod"/>
            </a:pPr>
            <a:r>
              <a:rPr b="1" i="0" lang="en-US" sz="3000" u="none" cap="none" strike="noStrike">
                <a:solidFill>
                  <a:schemeClr val="dk1"/>
                </a:solidFill>
                <a:highlight>
                  <a:schemeClr val="lt1"/>
                </a:highlight>
                <a:latin typeface="IBM Plex Sans"/>
                <a:ea typeface="IBM Plex Sans"/>
                <a:cs typeface="IBM Plex Sans"/>
                <a:sym typeface="IBM Plex Sans"/>
              </a:rPr>
              <a:t>Menyempurnakan RPP/Modul Ajar berdasarkan hasil analisis pada sesi sinkronus</a:t>
            </a:r>
            <a:r>
              <a:rPr b="0" i="0" lang="en-US" sz="3000" u="none" cap="none" strike="noStrike">
                <a:solidFill>
                  <a:schemeClr val="dk1"/>
                </a:solidFill>
                <a:highlight>
                  <a:schemeClr val="lt1"/>
                </a:highlight>
                <a:latin typeface="IBM Plex Sans"/>
                <a:ea typeface="IBM Plex Sans"/>
                <a:cs typeface="IBM Plex Sans"/>
                <a:sym typeface="IBM Plex Sans"/>
              </a:rPr>
              <a:t> bersama fasilitator dan </a:t>
            </a:r>
            <a:r>
              <a:rPr b="1" i="0" lang="en-US" sz="3000" u="none" cap="none" strike="noStrike">
                <a:solidFill>
                  <a:schemeClr val="dk1"/>
                </a:solidFill>
                <a:highlight>
                  <a:schemeClr val="lt1"/>
                </a:highlight>
                <a:latin typeface="IBM Plex Sans"/>
                <a:ea typeface="IBM Plex Sans"/>
                <a:cs typeface="IBM Plex Sans"/>
                <a:sym typeface="IBM Plex Sans"/>
              </a:rPr>
              <a:t>mengunggah hasil perbaikan</a:t>
            </a:r>
            <a:r>
              <a:rPr b="0" i="0" lang="en-US" sz="3000" u="none" cap="none" strike="noStrike">
                <a:solidFill>
                  <a:schemeClr val="dk1"/>
                </a:solidFill>
                <a:highlight>
                  <a:schemeClr val="lt1"/>
                </a:highlight>
                <a:latin typeface="IBM Plex Sans"/>
                <a:ea typeface="IBM Plex Sans"/>
                <a:cs typeface="IBM Plex Sans"/>
                <a:sym typeface="IBM Plex Sans"/>
              </a:rPr>
              <a:t> RPP/Modul Ajar sesuai dengan langkah-langkah backward design.</a:t>
            </a:r>
            <a:endParaRPr b="0" i="0" sz="3000" u="none" cap="none" strike="noStrike">
              <a:solidFill>
                <a:schemeClr val="dk1"/>
              </a:solidFill>
              <a:highlight>
                <a:schemeClr val="lt1"/>
              </a:highlight>
              <a:latin typeface="IBM Plex Sans"/>
              <a:ea typeface="IBM Plex Sans"/>
              <a:cs typeface="IBM Plex Sans"/>
              <a:sym typeface="IBM Plex Sans"/>
            </a:endParaRPr>
          </a:p>
          <a:p>
            <a:pPr indent="0" lvl="0" marL="457200" marR="0" rtl="0" algn="just">
              <a:lnSpc>
                <a:spcPct val="115000"/>
              </a:lnSpc>
              <a:spcBef>
                <a:spcPts val="0"/>
              </a:spcBef>
              <a:spcAft>
                <a:spcPts val="0"/>
              </a:spcAft>
              <a:buClr>
                <a:srgbClr val="000000"/>
              </a:buClr>
              <a:buSzPts val="3000"/>
              <a:buFont typeface="Arial"/>
              <a:buNone/>
            </a:pPr>
            <a:r>
              <a:rPr b="0" i="0" lang="en-US" sz="3000" u="none" cap="none" strike="noStrike">
                <a:solidFill>
                  <a:schemeClr val="dk1"/>
                </a:solidFill>
                <a:highlight>
                  <a:schemeClr val="lt1"/>
                </a:highlight>
                <a:latin typeface="IBM Plex Sans"/>
                <a:ea typeface="IBM Plex Sans"/>
                <a:cs typeface="IBM Plex Sans"/>
                <a:sym typeface="IBM Plex Sans"/>
              </a:rPr>
              <a:t>			</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AutoNum type="arabicPeriod"/>
            </a:pPr>
            <a:r>
              <a:rPr b="0" i="0" lang="en-US" sz="3000" u="none" cap="none" strike="noStrike">
                <a:solidFill>
                  <a:schemeClr val="dk1"/>
                </a:solidFill>
                <a:highlight>
                  <a:schemeClr val="lt1"/>
                </a:highlight>
                <a:latin typeface="IBM Plex Sans"/>
                <a:ea typeface="IBM Plex Sans"/>
                <a:cs typeface="IBM Plex Sans"/>
                <a:sym typeface="IBM Plex Sans"/>
              </a:rPr>
              <a:t>Pada bagian lakukan modul 1.6. Perencanaan Pembelajaran PJOK ini akan menjadi bagian awal dari penilaian aksi nyata di akhir paket modul 2. Ibu/Bapak diberikan waktu pengerjaan dan akan diunggah bersamaan dengan perangkat tugas lakukan lainnya pada alur aksi nyata nantinya.</a:t>
            </a:r>
            <a:endParaRPr b="0" i="0" sz="3000" u="none" cap="none" strike="noStrike">
              <a:solidFill>
                <a:schemeClr val="dk1"/>
              </a:solidFill>
              <a:highlight>
                <a:schemeClr val="lt1"/>
              </a:highlight>
              <a:latin typeface="IBM Plex Sans"/>
              <a:ea typeface="IBM Plex Sans"/>
              <a:cs typeface="IBM Plex Sans"/>
              <a:sym typeface="IBM Plex Sans"/>
            </a:endParaRPr>
          </a:p>
        </p:txBody>
      </p:sp>
      <p:sp>
        <p:nvSpPr>
          <p:cNvPr id="401" name="Google Shape;401;g26fda8339b6_1_123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02" name="Google Shape;402;g26fda8339b6_1_1233"/>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403" name="Google Shape;403;g26fda8339b6_1_1233"/>
          <p:cNvSpPr txBox="1"/>
          <p:nvPr/>
        </p:nvSpPr>
        <p:spPr>
          <a:xfrm>
            <a:off x="1215150" y="953675"/>
            <a:ext cx="139059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US" sz="3600" u="none" cap="none" strike="noStrike">
                <a:solidFill>
                  <a:srgbClr val="1F3D71"/>
                </a:solidFill>
                <a:highlight>
                  <a:schemeClr val="lt1"/>
                </a:highlight>
                <a:latin typeface="IBM Plex Sans"/>
                <a:ea typeface="IBM Plex Sans"/>
                <a:cs typeface="IBM Plex Sans"/>
                <a:sym typeface="IBM Plex Sans"/>
              </a:rPr>
              <a:t>Lakukan</a:t>
            </a:r>
            <a:endParaRPr b="1" i="0" sz="3600" u="none" cap="none" strike="noStrike">
              <a:solidFill>
                <a:srgbClr val="1F3D71"/>
              </a:solidFill>
              <a:highlight>
                <a:schemeClr val="lt1"/>
              </a:highlight>
              <a:latin typeface="IBM Plex Sans"/>
              <a:ea typeface="IBM Plex Sans"/>
              <a:cs typeface="IBM Plex Sans"/>
              <a:sym typeface="IBM Plex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7" name="Shape 407"/>
        <p:cNvGrpSpPr/>
        <p:nvPr/>
      </p:nvGrpSpPr>
      <p:grpSpPr>
        <a:xfrm>
          <a:off x="0" y="0"/>
          <a:ext cx="0" cy="0"/>
          <a:chOff x="0" y="0"/>
          <a:chExt cx="0" cy="0"/>
        </a:xfrm>
      </p:grpSpPr>
      <p:sp>
        <p:nvSpPr>
          <p:cNvPr id="408" name="Google Shape;408;g26fe59bc9f7_0_0"/>
          <p:cNvSpPr txBox="1"/>
          <p:nvPr/>
        </p:nvSpPr>
        <p:spPr>
          <a:xfrm>
            <a:off x="2038175" y="3608200"/>
            <a:ext cx="6081900" cy="687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500"/>
              <a:buFont typeface="Arial"/>
              <a:buNone/>
            </a:pPr>
            <a:r>
              <a:rPr b="0" i="0" lang="en-US" sz="6500" u="none" cap="none" strike="noStrike">
                <a:solidFill>
                  <a:srgbClr val="1F3D71"/>
                </a:solidFill>
                <a:latin typeface="IBM Plex Sans SemiBold"/>
                <a:ea typeface="IBM Plex Sans SemiBold"/>
                <a:cs typeface="IBM Plex Sans SemiBold"/>
                <a:sym typeface="IBM Plex Sans SemiBold"/>
              </a:rPr>
              <a:t>TERIMA KASIH</a:t>
            </a:r>
            <a:endParaRPr b="0" i="0" sz="6500" u="none" cap="none" strike="noStrike">
              <a:solidFill>
                <a:srgbClr val="1F3D71"/>
              </a:solidFill>
              <a:latin typeface="IBM Plex Sans"/>
              <a:ea typeface="IBM Plex Sans"/>
              <a:cs typeface="IBM Plex Sans"/>
              <a:sym typeface="IBM Plex Sans"/>
            </a:endParaRPr>
          </a:p>
        </p:txBody>
      </p:sp>
      <p:sp>
        <p:nvSpPr>
          <p:cNvPr id="409" name="Google Shape;409;g26fe59bc9f7_0_0"/>
          <p:cNvSpPr txBox="1"/>
          <p:nvPr/>
        </p:nvSpPr>
        <p:spPr>
          <a:xfrm>
            <a:off x="2038184" y="544978"/>
            <a:ext cx="86220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Kementerian Pendidikan, Kebudayaan Riset dan Teknologi</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Direktorat Jenderal Guru dan Tenaga Kependidikan</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Direktorat Kepala Sekolah, Pengawas Sekolah dan Tenaga Kependidikan</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2024</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666666"/>
              </a:solidFill>
              <a:latin typeface="Roboto"/>
              <a:ea typeface="Roboto"/>
              <a:cs typeface="Roboto"/>
              <a:sym typeface="Roboto"/>
            </a:endParaRPr>
          </a:p>
        </p:txBody>
      </p:sp>
      <p:pic>
        <p:nvPicPr>
          <p:cNvPr id="410" name="Google Shape;410;g26fe59bc9f7_0_0"/>
          <p:cNvPicPr preferRelativeResize="0"/>
          <p:nvPr/>
        </p:nvPicPr>
        <p:blipFill rotWithShape="1">
          <a:blip r:embed="rId4">
            <a:alphaModFix/>
          </a:blip>
          <a:srcRect b="0" l="0" r="0" t="0"/>
          <a:stretch/>
        </p:blipFill>
        <p:spPr>
          <a:xfrm>
            <a:off x="948947" y="606711"/>
            <a:ext cx="801772" cy="813586"/>
          </a:xfrm>
          <a:prstGeom prst="rect">
            <a:avLst/>
          </a:prstGeom>
          <a:noFill/>
          <a:ln>
            <a:noFill/>
          </a:ln>
        </p:spPr>
      </p:pic>
      <p:pic>
        <p:nvPicPr>
          <p:cNvPr id="411" name="Google Shape;411;g26fe59bc9f7_0_0"/>
          <p:cNvPicPr preferRelativeResize="0"/>
          <p:nvPr/>
        </p:nvPicPr>
        <p:blipFill rotWithShape="1">
          <a:blip r:embed="rId5">
            <a:alphaModFix/>
          </a:blip>
          <a:srcRect b="0" l="0" r="0" t="0"/>
          <a:stretch/>
        </p:blipFill>
        <p:spPr>
          <a:xfrm>
            <a:off x="2038184" y="6317024"/>
            <a:ext cx="2346255" cy="1115839"/>
          </a:xfrm>
          <a:prstGeom prst="rect">
            <a:avLst/>
          </a:prstGeom>
          <a:noFill/>
          <a:ln>
            <a:noFill/>
          </a:ln>
        </p:spPr>
      </p:pic>
      <p:pic>
        <p:nvPicPr>
          <p:cNvPr id="412" name="Google Shape;412;g26fe59bc9f7_0_0"/>
          <p:cNvPicPr preferRelativeResize="0"/>
          <p:nvPr/>
        </p:nvPicPr>
        <p:blipFill rotWithShape="1">
          <a:blip r:embed="rId6">
            <a:alphaModFix/>
          </a:blip>
          <a:srcRect b="38199" l="0" r="0" t="0"/>
          <a:stretch/>
        </p:blipFill>
        <p:spPr>
          <a:xfrm>
            <a:off x="9953650" y="1633602"/>
            <a:ext cx="4281900" cy="751039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