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9144000" cx="16243300"/>
  <p:notesSz cx="6858000" cy="9144000"/>
  <p:embeddedFontLst>
    <p:embeddedFont>
      <p:font typeface="IBM Plex Sans"/>
      <p:regular r:id="rId53"/>
      <p:bold r:id="rId54"/>
      <p:italic r:id="rId55"/>
      <p:boldItalic r:id="rId56"/>
    </p:embeddedFont>
    <p:embeddedFont>
      <p:font typeface="Roboto"/>
      <p:regular r:id="rId57"/>
      <p:bold r:id="rId58"/>
      <p:italic r:id="rId59"/>
      <p:boldItalic r:id="rId60"/>
    </p:embeddedFont>
    <p:embeddedFont>
      <p:font typeface="Montserrat"/>
      <p:regular r:id="rId61"/>
      <p:bold r:id="rId62"/>
      <p:italic r:id="rId63"/>
      <p:boldItalic r:id="rId64"/>
    </p:embeddedFont>
    <p:embeddedFont>
      <p:font typeface="IBM Plex Sans Medium"/>
      <p:regular r:id="rId65"/>
      <p:bold r:id="rId66"/>
      <p:italic r:id="rId67"/>
      <p:boldItalic r:id="rId68"/>
    </p:embeddedFont>
    <p:embeddedFont>
      <p:font typeface="IBM Plex Sans SemiBold"/>
      <p:regular r:id="rId69"/>
      <p:bold r:id="rId70"/>
      <p:italic r:id="rId71"/>
      <p:boldItalic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3" roundtripDataSignature="AMtx7mj4NchItkfR7/+zr2fHkioULLuZ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3D5AE5B-97DC-4E5E-95FC-FCB436837901}">
  <a:tblStyle styleId="{93D5AE5B-97DC-4E5E-95FC-FCB436837901}"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customschemas.google.com/relationships/presentationmetadata" Target="metadata"/><Relationship Id="rId72" Type="http://schemas.openxmlformats.org/officeDocument/2006/relationships/font" Target="fonts/IBMPlexSansSemiBold-boldItalic.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IBMPlexSansSemiBold-italic.fntdata"/><Relationship Id="rId70" Type="http://schemas.openxmlformats.org/officeDocument/2006/relationships/font" Target="fonts/IBMPlexSansSemiBold-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Montserrat-bold.fntdata"/><Relationship Id="rId61" Type="http://schemas.openxmlformats.org/officeDocument/2006/relationships/font" Target="fonts/Montserrat-regular.fntdata"/><Relationship Id="rId20" Type="http://schemas.openxmlformats.org/officeDocument/2006/relationships/slide" Target="slides/slide14.xml"/><Relationship Id="rId64" Type="http://schemas.openxmlformats.org/officeDocument/2006/relationships/font" Target="fonts/Montserrat-boldItalic.fntdata"/><Relationship Id="rId63" Type="http://schemas.openxmlformats.org/officeDocument/2006/relationships/font" Target="fonts/Montserrat-italic.fntdata"/><Relationship Id="rId22" Type="http://schemas.openxmlformats.org/officeDocument/2006/relationships/slide" Target="slides/slide16.xml"/><Relationship Id="rId66" Type="http://schemas.openxmlformats.org/officeDocument/2006/relationships/font" Target="fonts/IBMPlexSansMedium-bold.fntdata"/><Relationship Id="rId21" Type="http://schemas.openxmlformats.org/officeDocument/2006/relationships/slide" Target="slides/slide15.xml"/><Relationship Id="rId65" Type="http://schemas.openxmlformats.org/officeDocument/2006/relationships/font" Target="fonts/IBMPlexSansMedium-regular.fntdata"/><Relationship Id="rId24" Type="http://schemas.openxmlformats.org/officeDocument/2006/relationships/slide" Target="slides/slide18.xml"/><Relationship Id="rId68" Type="http://schemas.openxmlformats.org/officeDocument/2006/relationships/font" Target="fonts/IBMPlexSansMedium-boldItalic.fntdata"/><Relationship Id="rId23" Type="http://schemas.openxmlformats.org/officeDocument/2006/relationships/slide" Target="slides/slide17.xml"/><Relationship Id="rId67" Type="http://schemas.openxmlformats.org/officeDocument/2006/relationships/font" Target="fonts/IBMPlexSansMedium-italic.fntdata"/><Relationship Id="rId60" Type="http://schemas.openxmlformats.org/officeDocument/2006/relationships/font" Target="fonts/Roboto-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IBMPlexSansSemiBold-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IBMPlexSans-regular.fntdata"/><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IBMPlexSans-italic.fntdata"/><Relationship Id="rId10" Type="http://schemas.openxmlformats.org/officeDocument/2006/relationships/slide" Target="slides/slide4.xml"/><Relationship Id="rId54" Type="http://schemas.openxmlformats.org/officeDocument/2006/relationships/font" Target="fonts/IBMPlexSans-bold.fntdata"/><Relationship Id="rId13" Type="http://schemas.openxmlformats.org/officeDocument/2006/relationships/slide" Target="slides/slide7.xml"/><Relationship Id="rId57" Type="http://schemas.openxmlformats.org/officeDocument/2006/relationships/font" Target="fonts/Roboto-regular.fntdata"/><Relationship Id="rId12" Type="http://schemas.openxmlformats.org/officeDocument/2006/relationships/slide" Target="slides/slide6.xml"/><Relationship Id="rId56" Type="http://schemas.openxmlformats.org/officeDocument/2006/relationships/font" Target="fonts/IBMPlexSans-boldItalic.fntdata"/><Relationship Id="rId15" Type="http://schemas.openxmlformats.org/officeDocument/2006/relationships/slide" Target="slides/slide9.xml"/><Relationship Id="rId59" Type="http://schemas.openxmlformats.org/officeDocument/2006/relationships/font" Target="fonts/Roboto-italic.fntdata"/><Relationship Id="rId14" Type="http://schemas.openxmlformats.org/officeDocument/2006/relationships/slide" Target="slides/slide8.xml"/><Relationship Id="rId58" Type="http://schemas.openxmlformats.org/officeDocument/2006/relationships/font" Target="fonts/Roboto-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T_O4hHqeUnW4nmxArUaAK6ILeiYePXIE1UF4PNYd7Cg/copy" TargetMode="External"/><Relationship Id="rId3" Type="http://schemas.openxmlformats.org/officeDocument/2006/relationships/hyperlink" Target="https://docs.google.com/document/d/1EnYWR8MIcARxtr1qVOhBb3Jt0X0b8-vzkhK--m2qTZY/copy" TargetMode="External"/><Relationship Id="rId4" Type="http://schemas.openxmlformats.org/officeDocument/2006/relationships/hyperlink" Target="https://docs.google.com/document/d/1bGNB_6OAEExydUyfpsYQGFaJbZy06WcAe4wM7GFrRh4/copy"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jamboard.google.com/d/1y4QmcWCUyswSlDrcN9T_orkpIYC09Lu7jGpSEVxVcsE/copy"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26fd87053a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26fd87053ae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6fd87053ae_0_80:notes"/>
          <p:cNvSpPr/>
          <p:nvPr>
            <p:ph idx="2" type="sldImg"/>
          </p:nvPr>
        </p:nvSpPr>
        <p:spPr>
          <a:xfrm>
            <a:off x="383681" y="685800"/>
            <a:ext cx="6091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g26fd87053ae_0_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6fd87053ae_0_1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 name="Google Shape;101;g26fd87053ae_0_15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26fd87053ae_0_3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Fasilitator memimpin ice breaking selama 5 menit</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108" name="Google Shape;108;g26fd87053ae_0_314: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6fd87053ae_0_3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Fasilitator mengingatkan ulang kesepakatan bersama yang telah didiskusikan sejak pertemuan pertama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117" name="Google Shape;117;g26fd87053ae_0_36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26fd87053ae_0_4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9" name="Google Shape;159;g26fd87053ae_0_4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6fd87053ae_0_4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“Kemana peserta akan menuju?”</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Fasilitator menjelaskan 2 tujuan utama yang hendak dicapai melalui sesi sinkronus (tatap maya)</a:t>
            </a:r>
            <a:endParaRPr/>
          </a:p>
        </p:txBody>
      </p:sp>
      <p:sp>
        <p:nvSpPr>
          <p:cNvPr id="166" name="Google Shape;166;g26fd87053ae_0_4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6fd87053ae_0_5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Fasilitator menjelaskan alur kegiatan dalam sesi sinkronus modul 1.4</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176" name="Google Shape;176;g26fd87053ae_0_5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6fd87053ae_0_5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g26fd87053ae_0_5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6fd87053ae_0_5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g26fd87053ae_0_582: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6fd87053ae_0_5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1" name="Google Shape;201;g26fd87053ae_0_594: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6fd87053ae_0_6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Sebelum memberikan kesimpulan, fasilitator meminta peserta untuk mengaitkan dengan modul 1.2 tentang pemanfaatan aset/sumber daya yang ada di sekolah dan mengenai modul 1.3 tentang karakteristik murid yang sangat unik dan khas.</a:t>
            </a:r>
            <a:endParaRPr>
              <a:solidFill>
                <a:schemeClr val="dk1"/>
              </a:solidFill>
            </a:endParaRPr>
          </a:p>
        </p:txBody>
      </p:sp>
      <p:sp>
        <p:nvSpPr>
          <p:cNvPr id="211" name="Google Shape;211;g26fd87053ae_0_6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26fd87053ae_0_6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Fasilitator memberikan kesimpulan setelah peserta memberikan pendapatnya.</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Fasilitator kemudian menjelaskan pentingnya peka terhadap isu sosial dan memberikan contoh perbedaan individual apa yang dapat memunculkan isu sosial dalam ranah pembelajaran PJOK dan perlu diperhatikan oleh guru PJOk</a:t>
            </a:r>
            <a:endParaRPr>
              <a:solidFill>
                <a:schemeClr val="dk1"/>
              </a:solidFill>
            </a:endParaRPr>
          </a:p>
        </p:txBody>
      </p:sp>
      <p:sp>
        <p:nvSpPr>
          <p:cNvPr id="220" name="Google Shape;220;g26fd87053ae_0_682: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26fd87053ae_0_6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229" name="Google Shape;229;g26fd87053ae_0_692: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6fd87053ae_0_7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Fasilitator mengajak peserta untuk menjawab isu-isu sosial apa saja yang terjadi dalam lingkup pembelajaran PJOK berdasarkan situasi yang dipaparkan di slide. Kegiatan ini dilakukan dalam bentuk kuis. Fasilitator meminta peserta untuk memberikan jawaban melalui kolom chat.</a:t>
            </a:r>
            <a:endParaRPr/>
          </a:p>
        </p:txBody>
      </p:sp>
      <p:sp>
        <p:nvSpPr>
          <p:cNvPr id="238" name="Google Shape;238;g26fd87053ae_0_7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6fd87053ae_0_7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245" name="Google Shape;245;g26fd87053ae_0_7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6fd87053ae_0_7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254" name="Google Shape;254;g26fd87053ae_0_787: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26fd87053ae_0_7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Jawaban yang tepat: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a:solidFill>
                  <a:schemeClr val="dk1"/>
                </a:solidFill>
              </a:rPr>
              <a:t>nomor 1 : isu Eksklusivitas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a:solidFill>
                  <a:schemeClr val="dk1"/>
                </a:solidFill>
              </a:rPr>
              <a:t>nomor 2 : isu Partisipasi Peserta Didik Disabilitas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nomor 3 : isu Adil Gender</a:t>
            </a:r>
            <a:endParaRPr>
              <a:solidFill>
                <a:schemeClr val="dk1"/>
              </a:solidFill>
            </a:endParaRPr>
          </a:p>
        </p:txBody>
      </p:sp>
      <p:sp>
        <p:nvSpPr>
          <p:cNvPr id="263" name="Google Shape;263;g26fd87053ae_0_7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26fd87053ae_0_8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Jawaban yang tepat:</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nomor 4 : isu Partisipasi Peserta Didik Disabilitas</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nomor 5 : isu Adil Gender</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nomor 6 : isu Eksklusivitas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270" name="Google Shape;270;g26fd87053ae_0_8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6fd87053ae_0_8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Fasilitator mengajak peserta untuk menelaah bagaimana bersikap sebagai guru PJOK menghadapi berbagai contoh isu sosial dalam proses pembelajaran PJOK.</a:t>
            </a:r>
            <a:endParaRPr/>
          </a:p>
        </p:txBody>
      </p:sp>
      <p:sp>
        <p:nvSpPr>
          <p:cNvPr id="277" name="Google Shape;277;g26fd87053ae_0_8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6fd87053ae_0_8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284" name="Google Shape;284;g26fd87053ae_0_8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26fd87053ae_0_8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Link google docs kelompok 1 : </a:t>
            </a:r>
            <a:r>
              <a:rPr lang="en-US" u="sng">
                <a:solidFill>
                  <a:schemeClr val="hlink"/>
                </a:solidFill>
                <a:hlinkClick r:id="rId2"/>
              </a:rPr>
              <a:t>https://docs.google.com/document/d/1T_O4hHqeUnW4nmxArUaAK6ILeiYePXIE1UF4PNYd7Cg/copy</a:t>
            </a:r>
            <a:r>
              <a:rPr lang="en-US">
                <a:solidFill>
                  <a:schemeClr val="dk1"/>
                </a:solidFill>
              </a:rPr>
              <a:t> → tiap kelompok diminta untuk BUAT SALINAN dan menyimpan dokumen di google drive pribadi</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a:solidFill>
                  <a:schemeClr val="dk1"/>
                </a:solidFill>
              </a:rPr>
              <a:t>Link google docs kelompok 2 : </a:t>
            </a:r>
            <a:r>
              <a:rPr lang="en-US" u="sng">
                <a:solidFill>
                  <a:schemeClr val="hlink"/>
                </a:solidFill>
                <a:hlinkClick r:id="rId3"/>
              </a:rPr>
              <a:t>https://docs.google.com/document/d/1EnYWR8MIcARxtr1qVOhBb3Jt0X0b8-vzkhK--m2qTZY/copy</a:t>
            </a:r>
            <a:r>
              <a:rPr lang="en-US">
                <a:solidFill>
                  <a:schemeClr val="dk1"/>
                </a:solidFill>
              </a:rPr>
              <a:t> → tiap kelompok diminta untuk BUAT SALINAN dan menyimpan dokumen di google drive pribadi</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Link google docs kelompok 3 : </a:t>
            </a:r>
            <a:r>
              <a:rPr lang="en-US" u="sng">
                <a:solidFill>
                  <a:schemeClr val="hlink"/>
                </a:solidFill>
                <a:hlinkClick r:id="rId4"/>
              </a:rPr>
              <a:t>https://docs.google.com/document/d/1bGNB_6OAEExydUyfpsYQGFaJbZy06WcAe4wM7GFrRh4/copy</a:t>
            </a:r>
            <a:r>
              <a:rPr lang="en-US">
                <a:solidFill>
                  <a:schemeClr val="dk1"/>
                </a:solidFill>
              </a:rPr>
              <a:t> → tiap kelompok diminta untuk BUAT SALINAN dan menyimpan dokumen di google drive pribadi</a:t>
            </a:r>
            <a:endParaRPr>
              <a:solidFill>
                <a:schemeClr val="dk1"/>
              </a:solidFill>
            </a:endParaRPr>
          </a:p>
        </p:txBody>
      </p:sp>
      <p:sp>
        <p:nvSpPr>
          <p:cNvPr id="293" name="Google Shape;293;g26fd87053ae_0_830: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26fd87053ae_0_8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Fasilitator meminta kelompok yang melakukan presentasi untuk share screen google docs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302" name="Google Shape;302;g26fd87053ae_0_840: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26fd87053ae_0_8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Slide ini untuk menjadi pegangan fasilitator.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Studi kasus 1, 2, dan 3 dapat ditayangkan sesuai kebutuhan jika peserta lain mengalami kendala untuk membuka</a:t>
            </a:r>
            <a:endParaRPr>
              <a:solidFill>
                <a:schemeClr val="dk1"/>
              </a:solidFill>
            </a:endParaRPr>
          </a:p>
        </p:txBody>
      </p:sp>
      <p:sp>
        <p:nvSpPr>
          <p:cNvPr id="311" name="Google Shape;311;g26fd87053ae_0_8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26fd87053ae_0_9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Slide ini untuk menjadi pegangan fasilitator.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Studi kasus 1, 2, dan 3 dapat ditayangkan sesuai kebutuhan jika peserta lain mengalami kendala untuk membuka</a:t>
            </a:r>
            <a:endParaRPr>
              <a:solidFill>
                <a:schemeClr val="dk1"/>
              </a:solidFill>
            </a:endParaRPr>
          </a:p>
        </p:txBody>
      </p:sp>
      <p:sp>
        <p:nvSpPr>
          <p:cNvPr id="320" name="Google Shape;320;g26fd87053ae_0_9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26fd87053ae_0_9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329" name="Google Shape;329;g26fd87053ae_0_9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6fd87053ae_0_9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solidFill>
                  <a:schemeClr val="dk1"/>
                </a:solidFill>
              </a:rPr>
              <a:t>Slide ini untuk menjadi pegangan fasilitator. </a:t>
            </a:r>
            <a:endParaRPr>
              <a:solidFill>
                <a:schemeClr val="dk1"/>
              </a:solidFill>
            </a:endParaRPr>
          </a:p>
          <a:p>
            <a:pPr indent="0" lvl="0" marL="0" rtl="0" algn="l">
              <a:lnSpc>
                <a:spcPct val="100000"/>
              </a:lnSpc>
              <a:spcBef>
                <a:spcPts val="0"/>
              </a:spcBef>
              <a:spcAft>
                <a:spcPts val="0"/>
              </a:spcAft>
              <a:buSzPts val="1100"/>
              <a:buNone/>
            </a:pPr>
            <a:r>
              <a:rPr lang="en-US">
                <a:solidFill>
                  <a:schemeClr val="dk1"/>
                </a:solidFill>
              </a:rPr>
              <a:t>Studi kasus 1, 2, dan 3 dapat ditayangkan sesuai kebutuhan jika peserta lain mengalami kendala untuk membuka</a:t>
            </a:r>
            <a:endParaRPr>
              <a:solidFill>
                <a:schemeClr val="dk1"/>
              </a:solidFill>
            </a:endParaRPr>
          </a:p>
        </p:txBody>
      </p:sp>
      <p:sp>
        <p:nvSpPr>
          <p:cNvPr id="338" name="Google Shape;338;g26fd87053ae_0_9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26fd87053ae_0_9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347" name="Google Shape;347;g26fd87053ae_0_9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26fd87053ae_0_9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356" name="Google Shape;356;g26fd87053ae_0_9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6fd87053ae_0_9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Dimana posisi peserta saat menghadapi isu sosial dalam proses pembelajaran PJOK?</a:t>
            </a:r>
            <a:endParaRPr/>
          </a:p>
        </p:txBody>
      </p:sp>
      <p:sp>
        <p:nvSpPr>
          <p:cNvPr id="365" name="Google Shape;365;g26fd87053ae_0_9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6fd87053ae_0_9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04800" lvl="0" marL="457200" rtl="0" algn="just">
              <a:lnSpc>
                <a:spcPct val="150000"/>
              </a:lnSpc>
              <a:spcBef>
                <a:spcPts val="0"/>
              </a:spcBef>
              <a:spcAft>
                <a:spcPts val="0"/>
              </a:spcAft>
              <a:buClr>
                <a:schemeClr val="dk1"/>
              </a:buClr>
              <a:buSzPts val="1200"/>
              <a:buFont typeface="Cambria"/>
              <a:buChar char="●"/>
            </a:pPr>
            <a:r>
              <a:rPr lang="en-US" sz="1200">
                <a:solidFill>
                  <a:schemeClr val="dk1"/>
                </a:solidFill>
                <a:latin typeface="Cambria"/>
                <a:ea typeface="Cambria"/>
                <a:cs typeface="Cambria"/>
                <a:sym typeface="Cambria"/>
              </a:rPr>
              <a:t>Fasilitator mengajak peserta untuk merefleksikan pengalaman dan merefleksikan dimana posisi peserta saat menghadapi isu sosial dalam proses pembelajaran PJOK.</a:t>
            </a:r>
            <a:endParaRPr sz="1200">
              <a:solidFill>
                <a:schemeClr val="dk1"/>
              </a:solidFill>
              <a:latin typeface="Cambria"/>
              <a:ea typeface="Cambria"/>
              <a:cs typeface="Cambria"/>
              <a:sym typeface="Cambria"/>
            </a:endParaRPr>
          </a:p>
          <a:p>
            <a:pPr indent="-304800" lvl="0" marL="457200" rtl="0" algn="just">
              <a:lnSpc>
                <a:spcPct val="150000"/>
              </a:lnSpc>
              <a:spcBef>
                <a:spcPts val="0"/>
              </a:spcBef>
              <a:spcAft>
                <a:spcPts val="0"/>
              </a:spcAft>
              <a:buClr>
                <a:schemeClr val="dk1"/>
              </a:buClr>
              <a:buSzPts val="1200"/>
              <a:buFont typeface="Cambria"/>
              <a:buChar char="●"/>
            </a:pPr>
            <a:r>
              <a:rPr lang="en-US" sz="1200">
                <a:solidFill>
                  <a:schemeClr val="dk1"/>
                </a:solidFill>
                <a:latin typeface="Cambria"/>
                <a:ea typeface="Cambria"/>
                <a:cs typeface="Cambria"/>
                <a:sym typeface="Cambria"/>
              </a:rPr>
              <a:t>Fasilitator menyiapkan terlebih dahulu jamboard dimana 1 halaman berisi 1 pertanyaan.</a:t>
            </a:r>
            <a:endParaRPr sz="1200">
              <a:solidFill>
                <a:schemeClr val="dk1"/>
              </a:solidFill>
              <a:latin typeface="Cambria"/>
              <a:ea typeface="Cambria"/>
              <a:cs typeface="Cambria"/>
              <a:sym typeface="Cambria"/>
            </a:endParaRPr>
          </a:p>
          <a:p>
            <a:pPr indent="-304800" lvl="0" marL="457200" rtl="0" algn="just">
              <a:lnSpc>
                <a:spcPct val="150000"/>
              </a:lnSpc>
              <a:spcBef>
                <a:spcPts val="0"/>
              </a:spcBef>
              <a:spcAft>
                <a:spcPts val="0"/>
              </a:spcAft>
              <a:buClr>
                <a:schemeClr val="dk1"/>
              </a:buClr>
              <a:buSzPts val="1200"/>
              <a:buFont typeface="Cambria"/>
              <a:buChar char="●"/>
            </a:pPr>
            <a:r>
              <a:rPr lang="en-US" sz="1200">
                <a:solidFill>
                  <a:schemeClr val="dk1"/>
                </a:solidFill>
                <a:latin typeface="Cambria"/>
                <a:ea typeface="Cambria"/>
                <a:cs typeface="Cambria"/>
                <a:sym typeface="Cambria"/>
              </a:rPr>
              <a:t>Pada saat sesi sinkronus (tatap maya), fasilitator. membagikan link jamboard dan meminta peserta menjawab tiap pertanyaan selama 10 menit.</a:t>
            </a:r>
            <a:endParaRPr sz="1200">
              <a:solidFill>
                <a:schemeClr val="dk1"/>
              </a:solidFill>
              <a:latin typeface="Cambria"/>
              <a:ea typeface="Cambria"/>
              <a:cs typeface="Cambria"/>
              <a:sym typeface="Cambria"/>
            </a:endParaRPr>
          </a:p>
          <a:p>
            <a:pPr indent="-304800" lvl="0" marL="457200" rtl="0" algn="just">
              <a:lnSpc>
                <a:spcPct val="150000"/>
              </a:lnSpc>
              <a:spcBef>
                <a:spcPts val="0"/>
              </a:spcBef>
              <a:spcAft>
                <a:spcPts val="0"/>
              </a:spcAft>
              <a:buClr>
                <a:schemeClr val="dk1"/>
              </a:buClr>
              <a:buSzPts val="1200"/>
              <a:buFont typeface="Cambria"/>
              <a:buChar char="●"/>
            </a:pPr>
            <a:r>
              <a:rPr lang="en-US" sz="1200">
                <a:solidFill>
                  <a:schemeClr val="dk1"/>
                </a:solidFill>
                <a:latin typeface="Cambria"/>
                <a:ea typeface="Cambria"/>
                <a:cs typeface="Cambria"/>
                <a:sym typeface="Cambria"/>
              </a:rPr>
              <a:t>Setelah itu, fasilitator mencoba membahas beberapa pengalaman peserta dan menyimpulkan bersama selama 20 menit.</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372" name="Google Shape;372;g26fd87053ae_0_99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26fd87053ae_0_10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Catatan hanya untuk fasilitator :</a:t>
            </a:r>
            <a:endParaRPr>
              <a:solidFill>
                <a:schemeClr val="dk1"/>
              </a:solidFill>
            </a:endParaRPr>
          </a:p>
          <a:p>
            <a:pPr indent="-298450" lvl="0" marL="457200" rtl="0" algn="l">
              <a:lnSpc>
                <a:spcPct val="100000"/>
              </a:lnSpc>
              <a:spcBef>
                <a:spcPts val="0"/>
              </a:spcBef>
              <a:spcAft>
                <a:spcPts val="0"/>
              </a:spcAft>
              <a:buClr>
                <a:schemeClr val="dk1"/>
              </a:buClr>
              <a:buSzPts val="1100"/>
              <a:buAutoNum type="arabicPeriod"/>
            </a:pPr>
            <a:r>
              <a:rPr lang="en-US">
                <a:solidFill>
                  <a:schemeClr val="dk1"/>
                </a:solidFill>
              </a:rPr>
              <a:t>Silahkan buka tautan jamboard berikut ini </a:t>
            </a:r>
            <a:r>
              <a:rPr lang="en-US" u="sng">
                <a:solidFill>
                  <a:schemeClr val="hlink"/>
                </a:solidFill>
                <a:hlinkClick r:id="rId2"/>
              </a:rPr>
              <a:t>https://jamboard.google.com/d/1y4QmcWCUyswSlDrcN9T_orkpIYC09Lu7jGpSEVxVcsE/copy</a:t>
            </a:r>
            <a:endParaRPr>
              <a:solidFill>
                <a:schemeClr val="dk1"/>
              </a:solidFill>
            </a:endParaRPr>
          </a:p>
          <a:p>
            <a:pPr indent="0" lvl="0" marL="0" rtl="0" algn="l">
              <a:lnSpc>
                <a:spcPct val="100000"/>
              </a:lnSpc>
              <a:spcBef>
                <a:spcPts val="0"/>
              </a:spcBef>
              <a:spcAft>
                <a:spcPts val="0"/>
              </a:spcAft>
              <a:buNone/>
            </a:pPr>
            <a:r>
              <a:t/>
            </a:r>
            <a:endParaRPr/>
          </a:p>
        </p:txBody>
      </p:sp>
      <p:sp>
        <p:nvSpPr>
          <p:cNvPr id="381" name="Google Shape;381;g26fd87053ae_0_10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26fd87053ae_0_10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388" name="Google Shape;388;g26fd87053ae_0_1009: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26fd87053ae_0_10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397" name="Google Shape;397;g26fd87053ae_0_1019: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26fd87053ae_0_10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pertanyaan 1</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a:solidFill>
                  <a:schemeClr val="dk1"/>
                </a:solidFill>
              </a:rPr>
              <a:t>Fasilitator memberi contoh, misalnya isu sosial tentang rekan guru yang kerap mengeluh tidak bisa mengajar karena tidak ada guru pendamping untuk murid disabilitas</a:t>
            </a:r>
            <a:endParaRPr>
              <a:solidFill>
                <a:schemeClr val="dk1"/>
              </a:solidFill>
            </a:endParaRPr>
          </a:p>
          <a:p>
            <a:pPr indent="0" lvl="0" marL="0" rtl="0" algn="l">
              <a:lnSpc>
                <a:spcPct val="100000"/>
              </a:lnSpc>
              <a:spcBef>
                <a:spcPts val="0"/>
              </a:spcBef>
              <a:spcAft>
                <a:spcPts val="0"/>
              </a:spcAft>
              <a:buSzPts val="1100"/>
              <a:buNone/>
            </a:pPr>
            <a:r>
              <a:t/>
            </a:r>
            <a:endParaRPr/>
          </a:p>
        </p:txBody>
      </p:sp>
      <p:sp>
        <p:nvSpPr>
          <p:cNvPr id="406" name="Google Shape;406;g26fd87053ae_0_10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26fd87053ae_0_11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pertanyaan 2</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a:solidFill>
                  <a:schemeClr val="dk1"/>
                </a:solidFill>
              </a:rPr>
              <a:t>Fasilitator bisa memberi contoh, misalnya tentang pemisahan murid laki-laki dan perempuan dalam pelajaran olahraga karena berada di lingkungan pesantren yang selalu memisahkan laki-laki dan perempuan</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415" name="Google Shape;415;g26fd87053ae_0_11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6fd87053ae_0_11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a:solidFill>
                  <a:schemeClr val="dk1"/>
                </a:solidFill>
              </a:rPr>
              <a:t>pertanyaan 3</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
        <p:nvSpPr>
          <p:cNvPr id="424" name="Google Shape;424;g26fd87053ae_0_11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26fd87053ae_0_11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3" name="Google Shape;433;g26fd87053ae_0_11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6fd87053ae_0_1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440" name="Google Shape;440;g26fd87053ae_0_1152: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26fd87053ae_0_1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448" name="Google Shape;448;g26fd87053ae_0_1161: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6fd87053ae_0_11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457" name="Google Shape;457;g26fd87053ae_0_1170: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26fd87053ae_0_11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just">
              <a:lnSpc>
                <a:spcPct val="150000"/>
              </a:lnSpc>
              <a:spcBef>
                <a:spcPts val="0"/>
              </a:spcBef>
              <a:spcAft>
                <a:spcPts val="0"/>
              </a:spcAft>
              <a:buClr>
                <a:schemeClr val="dk1"/>
              </a:buClr>
              <a:buSzPts val="1100"/>
              <a:buFont typeface="Arial"/>
              <a:buNone/>
            </a:pPr>
            <a:r>
              <a:rPr lang="en-US">
                <a:solidFill>
                  <a:schemeClr val="dk1"/>
                </a:solidFill>
              </a:rPr>
              <a:t>minta 2-3 peserta untuk bercerita menjawab 2 pertanyaan refleksi</a:t>
            </a:r>
            <a:endParaRPr>
              <a:solidFill>
                <a:schemeClr val="dk1"/>
              </a:solidFill>
            </a:endParaRPr>
          </a:p>
          <a:p>
            <a:pPr indent="0" lvl="0" marL="0" rtl="0" algn="l">
              <a:lnSpc>
                <a:spcPct val="100000"/>
              </a:lnSpc>
              <a:spcBef>
                <a:spcPts val="0"/>
              </a:spcBef>
              <a:spcAft>
                <a:spcPts val="0"/>
              </a:spcAft>
              <a:buSzPts val="1100"/>
              <a:buNone/>
            </a:pPr>
            <a:r>
              <a:t/>
            </a:r>
            <a:endParaRPr sz="1200">
              <a:solidFill>
                <a:schemeClr val="dk1"/>
              </a:solidFill>
              <a:latin typeface="Cambria"/>
              <a:ea typeface="Cambria"/>
              <a:cs typeface="Cambria"/>
              <a:sym typeface="Cambria"/>
            </a:endParaRPr>
          </a:p>
        </p:txBody>
      </p:sp>
      <p:sp>
        <p:nvSpPr>
          <p:cNvPr id="466" name="Google Shape;466;g26fd87053ae_0_1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6fd87053ae_0_11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chemeClr val="dk1"/>
              </a:solidFill>
            </a:endParaRPr>
          </a:p>
        </p:txBody>
      </p:sp>
      <p:sp>
        <p:nvSpPr>
          <p:cNvPr id="477" name="Google Shape;477;g26fd87053ae_0_1196:notes"/>
          <p:cNvSpPr/>
          <p:nvPr>
            <p:ph idx="2" type="sldImg"/>
          </p:nvPr>
        </p:nvSpPr>
        <p:spPr>
          <a:xfrm>
            <a:off x="384175" y="685800"/>
            <a:ext cx="60897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26fd87053ae_0_12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6" name="Google Shape;486;g26fd87053ae_0_12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26fd87053ae_0_12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3" name="Google Shape;493;g26fd87053ae_0_12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6fe5cae5e6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0" name="Google Shape;500;g26fe5cae5e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1"/>
          <p:cNvSpPr/>
          <p:nvPr>
            <p:ph idx="2" type="pic"/>
          </p:nvPr>
        </p:nvSpPr>
        <p:spPr>
          <a:xfrm>
            <a:off x="1792288" y="612775"/>
            <a:ext cx="5486400" cy="4114800"/>
          </a:xfrm>
          <a:prstGeom prst="rect">
            <a:avLst/>
          </a:prstGeom>
          <a:noFill/>
          <a:ln>
            <a:noFill/>
          </a:ln>
        </p:spPr>
      </p:sp>
      <p:sp>
        <p:nvSpPr>
          <p:cNvPr id="64" name="Google Shape;64;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png"/><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6.png"/><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7.png"/><Relationship Id="rId4"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3.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6.png"/><Relationship Id="rId4"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6.jpg"/><Relationship Id="rId6" Type="http://schemas.openxmlformats.org/officeDocument/2006/relationships/image" Target="../media/image2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6.jpg"/><Relationship Id="rId6" Type="http://schemas.openxmlformats.org/officeDocument/2006/relationships/image" Target="../media/image1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6.jpg"/><Relationship Id="rId6" Type="http://schemas.openxmlformats.org/officeDocument/2006/relationships/image" Target="../media/image17.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6.pn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6.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6.png"/><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6.png"/><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7.png"/><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6.png"/><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6.png"/><Relationship Id="rId4"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6.png"/><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9.png"/><Relationship Id="rId6"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 name="Shape 83"/>
        <p:cNvGrpSpPr/>
        <p:nvPr/>
      </p:nvGrpSpPr>
      <p:grpSpPr>
        <a:xfrm>
          <a:off x="0" y="0"/>
          <a:ext cx="0" cy="0"/>
          <a:chOff x="0" y="0"/>
          <a:chExt cx="0" cy="0"/>
        </a:xfrm>
      </p:grpSpPr>
      <p:sp>
        <p:nvSpPr>
          <p:cNvPr id="84" name="Google Shape;84;g26fd87053ae_0_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85" name="Google Shape;85;g26fd87053ae_0_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86" name="Google Shape;86;g26fd87053ae_0_0"/>
          <p:cNvSpPr txBox="1"/>
          <p:nvPr/>
        </p:nvSpPr>
        <p:spPr>
          <a:xfrm>
            <a:off x="1215075" y="2033549"/>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87" name="Google Shape;87;g26fd87053ae_0_0"/>
          <p:cNvSpPr txBox="1"/>
          <p:nvPr/>
        </p:nvSpPr>
        <p:spPr>
          <a:xfrm>
            <a:off x="3608442" y="2398862"/>
            <a:ext cx="9026400" cy="1422000"/>
          </a:xfrm>
          <a:prstGeom prst="rect">
            <a:avLst/>
          </a:prstGeom>
          <a:solidFill>
            <a:srgbClr val="FFFFFF">
              <a:alpha val="61568"/>
            </a:srgbClr>
          </a:solidFill>
          <a:ln>
            <a:noFill/>
          </a:ln>
        </p:spPr>
        <p:txBody>
          <a:bodyPr anchorCtr="0" anchor="ctr" bIns="91425" lIns="91425" spcFirstLastPara="1" rIns="91425" wrap="square" tIns="91425">
            <a:noAutofit/>
          </a:bodyPr>
          <a:lstStyle/>
          <a:p>
            <a:pPr indent="0" lvl="0" marL="0" marR="0" rtl="0" algn="ctr">
              <a:lnSpc>
                <a:spcPct val="115000"/>
              </a:lnSpc>
              <a:spcBef>
                <a:spcPts val="1200"/>
              </a:spcBef>
              <a:spcAft>
                <a:spcPts val="0"/>
              </a:spcAft>
              <a:buClr>
                <a:srgbClr val="000000"/>
              </a:buClr>
              <a:buSzPts val="4667"/>
              <a:buFont typeface="Arial"/>
              <a:buNone/>
            </a:pPr>
            <a:r>
              <a:rPr b="1" i="0" lang="en-US" sz="4667" u="none" cap="none" strike="noStrike">
                <a:solidFill>
                  <a:srgbClr val="C00000"/>
                </a:solidFill>
                <a:highlight>
                  <a:srgbClr val="FFF2CC"/>
                </a:highlight>
                <a:latin typeface="Montserrat"/>
                <a:ea typeface="Montserrat"/>
                <a:cs typeface="Montserrat"/>
                <a:sym typeface="Montserrat"/>
              </a:rPr>
              <a:t>SALAM</a:t>
            </a:r>
            <a:r>
              <a:rPr b="1" i="0" lang="en-US" sz="4667" u="none" cap="none" strike="noStrike">
                <a:solidFill>
                  <a:srgbClr val="000000"/>
                </a:solidFill>
                <a:highlight>
                  <a:srgbClr val="FFF2CC"/>
                </a:highlight>
                <a:latin typeface="Montserrat"/>
                <a:ea typeface="Montserrat"/>
                <a:cs typeface="Montserrat"/>
                <a:sym typeface="Montserrat"/>
              </a:rPr>
              <a:t> &amp; BAHAGIA</a:t>
            </a:r>
            <a:endParaRPr b="1" i="0" sz="3200" u="none" cap="none" strike="noStrike">
              <a:solidFill>
                <a:srgbClr val="000000"/>
              </a:solidFill>
              <a:highlight>
                <a:srgbClr val="FFF2CC"/>
              </a:highlight>
              <a:latin typeface="Montserrat"/>
              <a:ea typeface="Montserrat"/>
              <a:cs typeface="Montserrat"/>
              <a:sym typeface="Montserrat"/>
            </a:endParaRPr>
          </a:p>
        </p:txBody>
      </p:sp>
      <p:sp>
        <p:nvSpPr>
          <p:cNvPr id="88" name="Google Shape;88;g26fd87053ae_0_0"/>
          <p:cNvSpPr txBox="1"/>
          <p:nvPr/>
        </p:nvSpPr>
        <p:spPr>
          <a:xfrm>
            <a:off x="2773650" y="3820850"/>
            <a:ext cx="10710900" cy="2748600"/>
          </a:xfrm>
          <a:prstGeom prst="rect">
            <a:avLst/>
          </a:prstGeom>
          <a:solidFill>
            <a:srgbClr val="FFFFFF">
              <a:alpha val="69411"/>
            </a:srgbClr>
          </a:solid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133"/>
              <a:buFont typeface="Arial"/>
              <a:buNone/>
            </a:pPr>
            <a:r>
              <a:rPr b="0" i="1" lang="en-US" sz="3600" u="none" cap="none" strike="noStrike">
                <a:solidFill>
                  <a:schemeClr val="dk1"/>
                </a:solidFill>
                <a:latin typeface="IBM Plex Sans"/>
                <a:ea typeface="IBM Plex Sans"/>
                <a:cs typeface="IBM Plex Sans"/>
                <a:sym typeface="IBM Plex Sans"/>
              </a:rPr>
              <a:t>Assalamualaikum warahmatullahi wabarakatuh</a:t>
            </a:r>
            <a:r>
              <a:rPr b="0" i="0" lang="en-US" sz="3600" u="none" cap="none" strike="noStrike">
                <a:solidFill>
                  <a:schemeClr val="dk1"/>
                </a:solidFill>
                <a:latin typeface="IBM Plex Sans"/>
                <a:ea typeface="IBM Plex Sans"/>
                <a:cs typeface="IBM Plex Sans"/>
                <a:sym typeface="IBM Plex Sans"/>
              </a:rPr>
              <a:t>,</a:t>
            </a:r>
            <a:endParaRPr b="0" i="0" sz="36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2133"/>
              <a:buFont typeface="Arial"/>
              <a:buNone/>
            </a:pPr>
            <a:r>
              <a:rPr b="0" i="0" lang="en-US" sz="3600" u="none" cap="none" strike="noStrike">
                <a:solidFill>
                  <a:schemeClr val="dk1"/>
                </a:solidFill>
                <a:latin typeface="IBM Plex Sans"/>
                <a:ea typeface="IBM Plex Sans"/>
                <a:cs typeface="IBM Plex Sans"/>
                <a:sym typeface="IBM Plex Sans"/>
              </a:rPr>
              <a:t>Shalom, Damai Sejahtera, Om Swastyastu,</a:t>
            </a:r>
            <a:endParaRPr b="0" i="0" sz="36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2133"/>
              <a:buFont typeface="Arial"/>
              <a:buNone/>
            </a:pPr>
            <a:r>
              <a:rPr b="0" i="0" lang="en-US" sz="3600" u="none" cap="none" strike="noStrike">
                <a:solidFill>
                  <a:schemeClr val="dk1"/>
                </a:solidFill>
                <a:latin typeface="IBM Plex Sans"/>
                <a:ea typeface="IBM Plex Sans"/>
                <a:cs typeface="IBM Plex Sans"/>
                <a:sym typeface="IBM Plex Sans"/>
              </a:rPr>
              <a:t>Namo Buddhaya, Salam Kebajikan, Rahayu</a:t>
            </a:r>
            <a:endParaRPr b="0" i="0" sz="3600" u="none" cap="none" strike="noStrike">
              <a:solidFill>
                <a:schemeClr val="dk1"/>
              </a:solidFill>
              <a:latin typeface="IBM Plex Sans"/>
              <a:ea typeface="IBM Plex Sans"/>
              <a:cs typeface="IBM Plex Sans"/>
              <a:sym typeface="IBM Plex Sans"/>
            </a:endParaRPr>
          </a:p>
          <a:p>
            <a:pPr indent="0" lvl="0" marL="0" marR="0" rtl="0" algn="ctr">
              <a:lnSpc>
                <a:spcPct val="115000"/>
              </a:lnSpc>
              <a:spcBef>
                <a:spcPts val="0"/>
              </a:spcBef>
              <a:spcAft>
                <a:spcPts val="0"/>
              </a:spcAft>
              <a:buClr>
                <a:srgbClr val="000000"/>
              </a:buClr>
              <a:buSzPts val="2133"/>
              <a:buFont typeface="Arial"/>
              <a:buNone/>
            </a:pPr>
            <a:r>
              <a:rPr b="0" i="0" lang="en-US" sz="3600" u="none" cap="none" strike="noStrike">
                <a:solidFill>
                  <a:schemeClr val="dk1"/>
                </a:solidFill>
                <a:latin typeface="IBM Plex Sans"/>
                <a:ea typeface="IBM Plex Sans"/>
                <a:cs typeface="IBM Plex Sans"/>
                <a:sym typeface="IBM Plex Sans"/>
              </a:rPr>
              <a:t>untuk kita semua di ruang virtual ini</a:t>
            </a:r>
            <a:endParaRPr b="0" i="0" sz="3600" u="none" cap="none" strike="noStrike">
              <a:solidFill>
                <a:schemeClr val="dk1"/>
              </a:solidFill>
              <a:latin typeface="IBM Plex Sans"/>
              <a:ea typeface="IBM Plex Sans"/>
              <a:cs typeface="IBM Plex Sans"/>
              <a:sym typeface="IBM Plex Sans"/>
            </a:endParaRPr>
          </a:p>
        </p:txBody>
      </p:sp>
      <p:pic>
        <p:nvPicPr>
          <p:cNvPr id="89" name="Google Shape;89;g26fd87053ae_0_0"/>
          <p:cNvPicPr preferRelativeResize="0"/>
          <p:nvPr/>
        </p:nvPicPr>
        <p:blipFill rotWithShape="1">
          <a:blip r:embed="rId5">
            <a:alphaModFix/>
          </a:blip>
          <a:srcRect b="0" l="0" r="0" t="0"/>
          <a:stretch/>
        </p:blipFill>
        <p:spPr>
          <a:xfrm>
            <a:off x="785559" y="2398850"/>
            <a:ext cx="1751590" cy="4971124"/>
          </a:xfrm>
          <a:prstGeom prst="rect">
            <a:avLst/>
          </a:prstGeom>
          <a:noFill/>
          <a:ln>
            <a:noFill/>
          </a:ln>
        </p:spPr>
      </p:pic>
      <p:pic>
        <p:nvPicPr>
          <p:cNvPr id="90" name="Google Shape;90;g26fd87053ae_0_0"/>
          <p:cNvPicPr preferRelativeResize="0"/>
          <p:nvPr/>
        </p:nvPicPr>
        <p:blipFill rotWithShape="1">
          <a:blip r:embed="rId6">
            <a:alphaModFix/>
          </a:blip>
          <a:srcRect b="0" l="0" r="0" t="0"/>
          <a:stretch/>
        </p:blipFill>
        <p:spPr>
          <a:xfrm>
            <a:off x="13721050" y="2341350"/>
            <a:ext cx="1431202" cy="50286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4" name="Shape 94"/>
        <p:cNvGrpSpPr/>
        <p:nvPr/>
      </p:nvGrpSpPr>
      <p:grpSpPr>
        <a:xfrm>
          <a:off x="0" y="0"/>
          <a:ext cx="0" cy="0"/>
          <a:chOff x="0" y="0"/>
          <a:chExt cx="0" cy="0"/>
        </a:xfrm>
      </p:grpSpPr>
      <p:sp>
        <p:nvSpPr>
          <p:cNvPr id="95" name="Google Shape;95;g26fd87053ae_0_80"/>
          <p:cNvSpPr txBox="1"/>
          <p:nvPr>
            <p:ph type="ctrTitle"/>
          </p:nvPr>
        </p:nvSpPr>
        <p:spPr>
          <a:xfrm>
            <a:off x="1771237" y="3217644"/>
            <a:ext cx="11136900" cy="1901400"/>
          </a:xfrm>
          <a:prstGeom prst="rect">
            <a:avLst/>
          </a:prstGeom>
          <a:no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SzPts val="1800"/>
              <a:buNone/>
            </a:pPr>
            <a:r>
              <a:rPr lang="en-US" sz="4300">
                <a:solidFill>
                  <a:srgbClr val="434343"/>
                </a:solidFill>
                <a:highlight>
                  <a:srgbClr val="F3F4ED"/>
                </a:highlight>
                <a:latin typeface="IBM Plex Sans SemiBold"/>
                <a:ea typeface="IBM Plex Sans SemiBold"/>
                <a:cs typeface="IBM Plex Sans SemiBold"/>
                <a:sym typeface="IBM Plex Sans SemiBold"/>
              </a:rPr>
              <a:t>Modul 1.4</a:t>
            </a:r>
            <a:endParaRPr sz="4300">
              <a:solidFill>
                <a:srgbClr val="434343"/>
              </a:solidFill>
              <a:highlight>
                <a:srgbClr val="F3F4ED"/>
              </a:highlight>
              <a:latin typeface="IBM Plex Sans"/>
              <a:ea typeface="IBM Plex Sans"/>
              <a:cs typeface="IBM Plex Sans"/>
              <a:sym typeface="IBM Plex Sans"/>
            </a:endParaRPr>
          </a:p>
          <a:p>
            <a:pPr indent="0" lvl="0" marL="0" rtl="0" algn="l">
              <a:lnSpc>
                <a:spcPct val="100000"/>
              </a:lnSpc>
              <a:spcBef>
                <a:spcPts val="0"/>
              </a:spcBef>
              <a:spcAft>
                <a:spcPts val="0"/>
              </a:spcAft>
              <a:buSzPts val="1800"/>
              <a:buNone/>
            </a:pPr>
            <a:r>
              <a:rPr lang="en-US" sz="4300">
                <a:solidFill>
                  <a:srgbClr val="434343"/>
                </a:solidFill>
                <a:highlight>
                  <a:srgbClr val="F3F4ED"/>
                </a:highlight>
                <a:latin typeface="IBM Plex Sans"/>
                <a:ea typeface="IBM Plex Sans"/>
                <a:cs typeface="IBM Plex Sans"/>
                <a:sym typeface="IBM Plex Sans"/>
              </a:rPr>
              <a:t>Isu-isu Sosial dalam PJOK</a:t>
            </a:r>
            <a:endParaRPr sz="4300">
              <a:solidFill>
                <a:srgbClr val="434343"/>
              </a:solidFill>
              <a:highlight>
                <a:srgbClr val="F3F4ED"/>
              </a:highlight>
              <a:latin typeface="IBM Plex Sans"/>
              <a:ea typeface="IBM Plex Sans"/>
              <a:cs typeface="IBM Plex Sans"/>
              <a:sym typeface="IBM Plex Sans"/>
            </a:endParaRPr>
          </a:p>
        </p:txBody>
      </p:sp>
      <p:sp>
        <p:nvSpPr>
          <p:cNvPr id="96" name="Google Shape;96;g26fd87053ae_0_80"/>
          <p:cNvSpPr txBox="1"/>
          <p:nvPr/>
        </p:nvSpPr>
        <p:spPr>
          <a:xfrm>
            <a:off x="2038184" y="544978"/>
            <a:ext cx="86220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Kementerian Pendidikan, Kebudayaan Riset dan Teknologi</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Direktorat Jenderal Guru dan Tenaga Kependidikan</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Direktorat Kepala Sekolah, Pengawas Sekolah dan Tenaga Kependidikan</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rgbClr val="F3F4ED"/>
                </a:highlight>
                <a:latin typeface="Roboto"/>
                <a:ea typeface="Roboto"/>
                <a:cs typeface="Roboto"/>
                <a:sym typeface="Roboto"/>
              </a:rPr>
              <a:t>2024</a:t>
            </a:r>
            <a:endParaRPr b="0" i="0" sz="1600" u="none" cap="none" strike="noStrike">
              <a:solidFill>
                <a:srgbClr val="666666"/>
              </a:solidFill>
              <a:highlight>
                <a:srgbClr val="F3F4ED"/>
              </a:highlight>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666666"/>
              </a:solidFill>
              <a:highlight>
                <a:srgbClr val="F3F4ED"/>
              </a:highlight>
              <a:latin typeface="Roboto"/>
              <a:ea typeface="Roboto"/>
              <a:cs typeface="Roboto"/>
              <a:sym typeface="Roboto"/>
            </a:endParaRPr>
          </a:p>
        </p:txBody>
      </p:sp>
      <p:pic>
        <p:nvPicPr>
          <p:cNvPr id="97" name="Google Shape;97;g26fd87053ae_0_80"/>
          <p:cNvPicPr preferRelativeResize="0"/>
          <p:nvPr/>
        </p:nvPicPr>
        <p:blipFill rotWithShape="1">
          <a:blip r:embed="rId4">
            <a:alphaModFix/>
          </a:blip>
          <a:srcRect b="0" l="0" r="0" t="0"/>
          <a:stretch/>
        </p:blipFill>
        <p:spPr>
          <a:xfrm>
            <a:off x="948947" y="606711"/>
            <a:ext cx="801772" cy="813586"/>
          </a:xfrm>
          <a:prstGeom prst="rect">
            <a:avLst/>
          </a:prstGeom>
          <a:noFill/>
          <a:ln>
            <a:noFill/>
          </a:ln>
        </p:spPr>
      </p:pic>
      <p:pic>
        <p:nvPicPr>
          <p:cNvPr id="98" name="Google Shape;98;g26fd87053ae_0_80"/>
          <p:cNvPicPr preferRelativeResize="0"/>
          <p:nvPr/>
        </p:nvPicPr>
        <p:blipFill rotWithShape="1">
          <a:blip r:embed="rId5">
            <a:alphaModFix/>
          </a:blip>
          <a:srcRect b="0" l="0" r="0" t="0"/>
          <a:stretch/>
        </p:blipFill>
        <p:spPr>
          <a:xfrm>
            <a:off x="2038184" y="6317024"/>
            <a:ext cx="2346255" cy="111583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g26fd87053ae_0_158"/>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04" name="Google Shape;104;g26fd87053ae_0_158"/>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05" name="Google Shape;105;g26fd87053ae_0_158"/>
          <p:cNvSpPr txBox="1"/>
          <p:nvPr/>
        </p:nvSpPr>
        <p:spPr>
          <a:xfrm>
            <a:off x="4380275" y="3656100"/>
            <a:ext cx="74826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PEMBUKAAN</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(5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g26fd87053ae_0_314"/>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11" name="Google Shape;111;g26fd87053ae_0_314"/>
          <p:cNvSpPr txBox="1"/>
          <p:nvPr/>
        </p:nvSpPr>
        <p:spPr>
          <a:xfrm>
            <a:off x="1215100" y="3537825"/>
            <a:ext cx="8495400" cy="2758200"/>
          </a:xfrm>
          <a:prstGeom prst="rect">
            <a:avLst/>
          </a:prstGeom>
          <a:noFill/>
          <a:ln>
            <a:noFill/>
          </a:ln>
        </p:spPr>
        <p:txBody>
          <a:bodyPr anchorCtr="0" anchor="t" bIns="0" lIns="0" spcFirstLastPara="1" rIns="0" wrap="square" tIns="0">
            <a:spAutoFit/>
          </a:bodyPr>
          <a:lstStyle/>
          <a:p>
            <a:pPr indent="-609600" lvl="0" marL="812800" marR="0" rtl="0" algn="just">
              <a:lnSpc>
                <a:spcPct val="115000"/>
              </a:lnSpc>
              <a:spcBef>
                <a:spcPts val="0"/>
              </a:spcBef>
              <a:spcAft>
                <a:spcPts val="0"/>
              </a:spcAft>
              <a:buClr>
                <a:schemeClr val="dk1"/>
              </a:buClr>
              <a:buSzPts val="3200"/>
              <a:buFont typeface="IBM Plex Sans"/>
              <a:buAutoNum type="arabicPeriod"/>
            </a:pPr>
            <a:r>
              <a:rPr b="0" i="0" lang="en-US" sz="3200" u="none" cap="none" strike="noStrike">
                <a:solidFill>
                  <a:schemeClr val="dk1"/>
                </a:solidFill>
                <a:highlight>
                  <a:schemeClr val="lt1"/>
                </a:highlight>
                <a:latin typeface="IBM Plex Sans"/>
                <a:ea typeface="IBM Plex Sans"/>
                <a:cs typeface="IBM Plex Sans"/>
                <a:sym typeface="IBM Plex Sans"/>
              </a:rPr>
              <a:t>Tuliskan 1 nama benda/hewan yang menggambarkan diri Anda di kolom chat</a:t>
            </a:r>
            <a:endParaRPr b="0" i="0" sz="3200" u="none" cap="none" strike="noStrike">
              <a:solidFill>
                <a:schemeClr val="dk1"/>
              </a:solidFill>
              <a:highlight>
                <a:schemeClr val="lt1"/>
              </a:highlight>
              <a:latin typeface="IBM Plex Sans"/>
              <a:ea typeface="IBM Plex Sans"/>
              <a:cs typeface="IBM Plex Sans"/>
              <a:sym typeface="IBM Plex Sans"/>
            </a:endParaRPr>
          </a:p>
          <a:p>
            <a:pPr indent="-609600" lvl="0" marL="812800" marR="0" rtl="0" algn="just">
              <a:lnSpc>
                <a:spcPct val="115000"/>
              </a:lnSpc>
              <a:spcBef>
                <a:spcPts val="0"/>
              </a:spcBef>
              <a:spcAft>
                <a:spcPts val="0"/>
              </a:spcAft>
              <a:buClr>
                <a:schemeClr val="dk1"/>
              </a:buClr>
              <a:buSzPts val="3200"/>
              <a:buFont typeface="IBM Plex Sans"/>
              <a:buAutoNum type="arabicPeriod"/>
            </a:pPr>
            <a:r>
              <a:rPr b="0" i="0" lang="en-US" sz="3200" u="none" cap="none" strike="noStrike">
                <a:solidFill>
                  <a:schemeClr val="dk1"/>
                </a:solidFill>
                <a:highlight>
                  <a:schemeClr val="lt1"/>
                </a:highlight>
                <a:latin typeface="IBM Plex Sans"/>
                <a:ea typeface="IBM Plex Sans"/>
                <a:cs typeface="IBM Plex Sans"/>
                <a:sym typeface="IBM Plex Sans"/>
              </a:rPr>
              <a:t>Ceritakan karakter apa yang ada di dalam benda/hewan tersebut yang mirip dengan Anda </a:t>
            </a:r>
            <a:endParaRPr b="0" i="0" sz="3000" u="none" cap="none" strike="noStrike">
              <a:solidFill>
                <a:schemeClr val="dk1"/>
              </a:solidFill>
              <a:latin typeface="IBM Plex Sans"/>
              <a:ea typeface="IBM Plex Sans"/>
              <a:cs typeface="IBM Plex Sans"/>
              <a:sym typeface="IBM Plex Sans"/>
            </a:endParaRPr>
          </a:p>
        </p:txBody>
      </p:sp>
      <p:sp>
        <p:nvSpPr>
          <p:cNvPr id="112" name="Google Shape;112;g26fd87053ae_0_314"/>
          <p:cNvSpPr txBox="1"/>
          <p:nvPr/>
        </p:nvSpPr>
        <p:spPr>
          <a:xfrm>
            <a:off x="1215100" y="2554297"/>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1" lang="en-US" sz="4300" u="none" cap="none" strike="noStrike">
                <a:solidFill>
                  <a:srgbClr val="1F3D71"/>
                </a:solidFill>
                <a:highlight>
                  <a:schemeClr val="lt1"/>
                </a:highlight>
                <a:latin typeface="IBM Plex Sans"/>
                <a:ea typeface="IBM Plex Sans"/>
                <a:cs typeface="IBM Plex Sans"/>
                <a:sym typeface="IBM Plex Sans"/>
              </a:rPr>
              <a:t>Ice Breaking</a:t>
            </a:r>
            <a:endParaRPr b="1" i="0" sz="4300" u="none" cap="none" strike="noStrike">
              <a:solidFill>
                <a:srgbClr val="1F3D71"/>
              </a:solidFill>
              <a:latin typeface="IBM Plex Sans"/>
              <a:ea typeface="IBM Plex Sans"/>
              <a:cs typeface="IBM Plex Sans"/>
              <a:sym typeface="IBM Plex Sans"/>
            </a:endParaRPr>
          </a:p>
        </p:txBody>
      </p:sp>
      <p:sp>
        <p:nvSpPr>
          <p:cNvPr id="113" name="Google Shape;113;g26fd87053ae_0_31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14" name="Google Shape;114;g26fd87053ae_0_314"/>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 calcmode="lin" valueType="num">
                                      <p:cBhvr additive="base">
                                        <p:cTn dur="1000"/>
                                        <p:tgtEl>
                                          <p:spTgt spid="111">
                                            <p:txEl>
                                              <p:pRg end="0" st="0"/>
                                            </p:txEl>
                                          </p:spTgt>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 calcmode="lin" valueType="num">
                                      <p:cBhvr additive="base">
                                        <p:cTn dur="1000"/>
                                        <p:tgtEl>
                                          <p:spTgt spid="111">
                                            <p:txEl>
                                              <p:pRg end="1" st="1"/>
                                            </p:txEl>
                                          </p:spTgt>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8" name="Shape 118"/>
        <p:cNvGrpSpPr/>
        <p:nvPr/>
      </p:nvGrpSpPr>
      <p:grpSpPr>
        <a:xfrm>
          <a:off x="0" y="0"/>
          <a:ext cx="0" cy="0"/>
          <a:chOff x="0" y="0"/>
          <a:chExt cx="0" cy="0"/>
        </a:xfrm>
      </p:grpSpPr>
      <p:sp>
        <p:nvSpPr>
          <p:cNvPr id="119" name="Google Shape;119;g26fd87053ae_0_367"/>
          <p:cNvSpPr txBox="1"/>
          <p:nvPr/>
        </p:nvSpPr>
        <p:spPr>
          <a:xfrm>
            <a:off x="742700" y="846186"/>
            <a:ext cx="14793900" cy="56940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Clr>
                <a:srgbClr val="000000"/>
              </a:buClr>
              <a:buSzPts val="3700"/>
              <a:buFont typeface="Arial"/>
              <a:buNone/>
            </a:pPr>
            <a:r>
              <a:rPr b="1" i="0" lang="en-US" sz="3700" u="none" cap="none" strike="noStrike">
                <a:solidFill>
                  <a:srgbClr val="1F497D"/>
                </a:solidFill>
                <a:latin typeface="IBM Plex Sans"/>
                <a:ea typeface="IBM Plex Sans"/>
                <a:cs typeface="IBM Plex Sans"/>
                <a:sym typeface="IBM Plex Sans"/>
              </a:rPr>
              <a:t>KESEPAKATAN BERSAMA</a:t>
            </a:r>
            <a:endParaRPr b="0" i="0" sz="1400" u="none" cap="none" strike="noStrike">
              <a:solidFill>
                <a:srgbClr val="1F497D"/>
              </a:solidFill>
              <a:latin typeface="Arial"/>
              <a:ea typeface="Arial"/>
              <a:cs typeface="Arial"/>
              <a:sym typeface="Arial"/>
            </a:endParaRPr>
          </a:p>
        </p:txBody>
      </p:sp>
      <p:cxnSp>
        <p:nvCxnSpPr>
          <p:cNvPr id="120" name="Google Shape;120;g26fd87053ae_0_367"/>
          <p:cNvCxnSpPr/>
          <p:nvPr/>
        </p:nvCxnSpPr>
        <p:spPr>
          <a:xfrm flipH="1" rot="10800000">
            <a:off x="5501672" y="2137743"/>
            <a:ext cx="1731000" cy="1487400"/>
          </a:xfrm>
          <a:prstGeom prst="straightConnector1">
            <a:avLst/>
          </a:prstGeom>
          <a:noFill/>
          <a:ln cap="flat" cmpd="sng" w="228600">
            <a:solidFill>
              <a:srgbClr val="5F7D95"/>
            </a:solidFill>
            <a:prstDash val="solid"/>
            <a:round/>
            <a:headEnd len="sm" w="sm" type="none"/>
            <a:tailEnd len="sm" w="sm" type="none"/>
          </a:ln>
        </p:spPr>
      </p:cxnSp>
      <p:grpSp>
        <p:nvGrpSpPr>
          <p:cNvPr id="121" name="Google Shape;121;g26fd87053ae_0_367"/>
          <p:cNvGrpSpPr/>
          <p:nvPr/>
        </p:nvGrpSpPr>
        <p:grpSpPr>
          <a:xfrm>
            <a:off x="11746993" y="2085203"/>
            <a:ext cx="1606983" cy="1547911"/>
            <a:chOff x="3271200" y="1435075"/>
            <a:chExt cx="481825" cy="481825"/>
          </a:xfrm>
        </p:grpSpPr>
        <p:sp>
          <p:nvSpPr>
            <p:cNvPr id="122" name="Google Shape;122;g26fd87053ae_0_367"/>
            <p:cNvSpPr/>
            <p:nvPr/>
          </p:nvSpPr>
          <p:spPr>
            <a:xfrm>
              <a:off x="3271200" y="1435075"/>
              <a:ext cx="481825" cy="481825"/>
            </a:xfrm>
            <a:custGeom>
              <a:rect b="b" l="l" r="r" t="t"/>
              <a:pathLst>
                <a:path extrusionOk="0" h="19273" w="19273">
                  <a:moveTo>
                    <a:pt x="9597" y="2259"/>
                  </a:moveTo>
                  <a:cubicBezTo>
                    <a:pt x="13635" y="2259"/>
                    <a:pt x="17014" y="5545"/>
                    <a:pt x="17014" y="9601"/>
                  </a:cubicBezTo>
                  <a:cubicBezTo>
                    <a:pt x="17014" y="13636"/>
                    <a:pt x="13654" y="17014"/>
                    <a:pt x="9597" y="17014"/>
                  </a:cubicBezTo>
                  <a:cubicBezTo>
                    <a:pt x="5562" y="17014"/>
                    <a:pt x="2259" y="13654"/>
                    <a:pt x="2259" y="9601"/>
                  </a:cubicBezTo>
                  <a:cubicBezTo>
                    <a:pt x="2259" y="5563"/>
                    <a:pt x="5541" y="2259"/>
                    <a:pt x="9597" y="2259"/>
                  </a:cubicBezTo>
                  <a:close/>
                  <a:moveTo>
                    <a:pt x="9597" y="1"/>
                  </a:moveTo>
                  <a:cubicBezTo>
                    <a:pt x="4304" y="1"/>
                    <a:pt x="0" y="4307"/>
                    <a:pt x="0" y="9601"/>
                  </a:cubicBezTo>
                  <a:cubicBezTo>
                    <a:pt x="0" y="14892"/>
                    <a:pt x="4304" y="19273"/>
                    <a:pt x="9597" y="19273"/>
                  </a:cubicBezTo>
                  <a:cubicBezTo>
                    <a:pt x="14891" y="19273"/>
                    <a:pt x="19272" y="14892"/>
                    <a:pt x="19272" y="9601"/>
                  </a:cubicBezTo>
                  <a:cubicBezTo>
                    <a:pt x="19272" y="4307"/>
                    <a:pt x="14891" y="1"/>
                    <a:pt x="9597"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3" name="Google Shape;123;g26fd87053ae_0_367"/>
            <p:cNvSpPr/>
            <p:nvPr/>
          </p:nvSpPr>
          <p:spPr>
            <a:xfrm>
              <a:off x="3356575" y="1520525"/>
              <a:ext cx="311000" cy="311025"/>
            </a:xfrm>
            <a:custGeom>
              <a:rect b="b" l="l" r="r" t="t"/>
              <a:pathLst>
                <a:path extrusionOk="0" h="12441" w="12440">
                  <a:moveTo>
                    <a:pt x="8516" y="3359"/>
                  </a:moveTo>
                  <a:cubicBezTo>
                    <a:pt x="8661" y="3359"/>
                    <a:pt x="8805" y="3414"/>
                    <a:pt x="8917" y="3524"/>
                  </a:cubicBezTo>
                  <a:cubicBezTo>
                    <a:pt x="9136" y="3744"/>
                    <a:pt x="9136" y="4102"/>
                    <a:pt x="8917" y="4322"/>
                  </a:cubicBezTo>
                  <a:lnTo>
                    <a:pt x="7056" y="6183"/>
                  </a:lnTo>
                  <a:lnTo>
                    <a:pt x="8917" y="8041"/>
                  </a:lnTo>
                  <a:cubicBezTo>
                    <a:pt x="9326" y="8453"/>
                    <a:pt x="8939" y="9009"/>
                    <a:pt x="8502" y="9009"/>
                  </a:cubicBezTo>
                  <a:cubicBezTo>
                    <a:pt x="8371" y="9009"/>
                    <a:pt x="8235" y="8959"/>
                    <a:pt x="8116" y="8839"/>
                  </a:cubicBezTo>
                  <a:lnTo>
                    <a:pt x="5857" y="6580"/>
                  </a:lnTo>
                  <a:cubicBezTo>
                    <a:pt x="5637" y="6360"/>
                    <a:pt x="5637" y="6002"/>
                    <a:pt x="5857" y="5782"/>
                  </a:cubicBezTo>
                  <a:lnTo>
                    <a:pt x="8116" y="3524"/>
                  </a:lnTo>
                  <a:cubicBezTo>
                    <a:pt x="8227" y="3414"/>
                    <a:pt x="8372" y="3359"/>
                    <a:pt x="8516" y="3359"/>
                  </a:cubicBezTo>
                  <a:close/>
                  <a:moveTo>
                    <a:pt x="5619" y="1"/>
                  </a:moveTo>
                  <a:cubicBezTo>
                    <a:pt x="4367" y="112"/>
                    <a:pt x="3177" y="606"/>
                    <a:pt x="2214" y="1413"/>
                  </a:cubicBezTo>
                  <a:lnTo>
                    <a:pt x="2590" y="1789"/>
                  </a:lnTo>
                  <a:cubicBezTo>
                    <a:pt x="3002" y="2199"/>
                    <a:pt x="2615" y="2757"/>
                    <a:pt x="2178" y="2757"/>
                  </a:cubicBezTo>
                  <a:cubicBezTo>
                    <a:pt x="2047" y="2757"/>
                    <a:pt x="1912" y="2707"/>
                    <a:pt x="1792" y="2587"/>
                  </a:cubicBezTo>
                  <a:lnTo>
                    <a:pt x="1416" y="2211"/>
                  </a:lnTo>
                  <a:cubicBezTo>
                    <a:pt x="609" y="3175"/>
                    <a:pt x="118" y="4364"/>
                    <a:pt x="3" y="5617"/>
                  </a:cubicBezTo>
                  <a:lnTo>
                    <a:pt x="536" y="5617"/>
                  </a:lnTo>
                  <a:cubicBezTo>
                    <a:pt x="1280" y="5617"/>
                    <a:pt x="1283" y="6746"/>
                    <a:pt x="536" y="6746"/>
                  </a:cubicBezTo>
                  <a:lnTo>
                    <a:pt x="0" y="6746"/>
                  </a:lnTo>
                  <a:cubicBezTo>
                    <a:pt x="118" y="8035"/>
                    <a:pt x="627" y="9287"/>
                    <a:pt x="1413" y="10227"/>
                  </a:cubicBezTo>
                  <a:lnTo>
                    <a:pt x="1789" y="9850"/>
                  </a:lnTo>
                  <a:cubicBezTo>
                    <a:pt x="1910" y="9730"/>
                    <a:pt x="2045" y="9679"/>
                    <a:pt x="2176" y="9679"/>
                  </a:cubicBezTo>
                  <a:cubicBezTo>
                    <a:pt x="2613" y="9679"/>
                    <a:pt x="2995" y="10244"/>
                    <a:pt x="2587" y="10651"/>
                  </a:cubicBezTo>
                  <a:lnTo>
                    <a:pt x="2211" y="11028"/>
                  </a:lnTo>
                  <a:cubicBezTo>
                    <a:pt x="3174" y="11832"/>
                    <a:pt x="4364" y="12326"/>
                    <a:pt x="5616" y="12440"/>
                  </a:cubicBezTo>
                  <a:lnTo>
                    <a:pt x="5616" y="11904"/>
                  </a:lnTo>
                  <a:cubicBezTo>
                    <a:pt x="5616" y="11530"/>
                    <a:pt x="5899" y="11343"/>
                    <a:pt x="6182" y="11343"/>
                  </a:cubicBezTo>
                  <a:cubicBezTo>
                    <a:pt x="6464" y="11343"/>
                    <a:pt x="6745" y="11530"/>
                    <a:pt x="6745" y="11904"/>
                  </a:cubicBezTo>
                  <a:lnTo>
                    <a:pt x="6745" y="12440"/>
                  </a:lnTo>
                  <a:cubicBezTo>
                    <a:pt x="8034" y="12323"/>
                    <a:pt x="9287" y="11811"/>
                    <a:pt x="10226" y="11028"/>
                  </a:cubicBezTo>
                  <a:lnTo>
                    <a:pt x="9850" y="10651"/>
                  </a:lnTo>
                  <a:cubicBezTo>
                    <a:pt x="9445" y="10246"/>
                    <a:pt x="9822" y="9678"/>
                    <a:pt x="10259" y="9678"/>
                  </a:cubicBezTo>
                  <a:cubicBezTo>
                    <a:pt x="10390" y="9678"/>
                    <a:pt x="10526" y="9729"/>
                    <a:pt x="10648" y="9850"/>
                  </a:cubicBezTo>
                  <a:lnTo>
                    <a:pt x="11024" y="10227"/>
                  </a:lnTo>
                  <a:cubicBezTo>
                    <a:pt x="11810" y="9287"/>
                    <a:pt x="12319" y="8035"/>
                    <a:pt x="12437" y="6746"/>
                  </a:cubicBezTo>
                  <a:lnTo>
                    <a:pt x="11904" y="6746"/>
                  </a:lnTo>
                  <a:cubicBezTo>
                    <a:pt x="11160" y="6746"/>
                    <a:pt x="11157" y="5617"/>
                    <a:pt x="11904" y="5617"/>
                  </a:cubicBezTo>
                  <a:lnTo>
                    <a:pt x="12440" y="5617"/>
                  </a:lnTo>
                  <a:cubicBezTo>
                    <a:pt x="12325" y="4364"/>
                    <a:pt x="11834" y="3175"/>
                    <a:pt x="11027" y="2211"/>
                  </a:cubicBezTo>
                  <a:lnTo>
                    <a:pt x="10651" y="2587"/>
                  </a:lnTo>
                  <a:cubicBezTo>
                    <a:pt x="10529" y="2709"/>
                    <a:pt x="10392" y="2760"/>
                    <a:pt x="10261" y="2760"/>
                  </a:cubicBezTo>
                  <a:cubicBezTo>
                    <a:pt x="9823" y="2760"/>
                    <a:pt x="9443" y="2197"/>
                    <a:pt x="9853" y="1789"/>
                  </a:cubicBezTo>
                  <a:lnTo>
                    <a:pt x="10232" y="1413"/>
                  </a:lnTo>
                  <a:cubicBezTo>
                    <a:pt x="9290" y="627"/>
                    <a:pt x="8037" y="115"/>
                    <a:pt x="6748" y="1"/>
                  </a:cubicBezTo>
                  <a:lnTo>
                    <a:pt x="6748" y="537"/>
                  </a:lnTo>
                  <a:cubicBezTo>
                    <a:pt x="6748" y="909"/>
                    <a:pt x="6466" y="1096"/>
                    <a:pt x="6183" y="1096"/>
                  </a:cubicBezTo>
                  <a:cubicBezTo>
                    <a:pt x="5901" y="1096"/>
                    <a:pt x="5619" y="910"/>
                    <a:pt x="5619" y="537"/>
                  </a:cubicBezTo>
                  <a:lnTo>
                    <a:pt x="5619"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grpSp>
        <p:nvGrpSpPr>
          <p:cNvPr id="124" name="Google Shape;124;g26fd87053ae_0_367"/>
          <p:cNvGrpSpPr/>
          <p:nvPr/>
        </p:nvGrpSpPr>
        <p:grpSpPr>
          <a:xfrm>
            <a:off x="2406250" y="2098362"/>
            <a:ext cx="1606983" cy="1547928"/>
            <a:chOff x="4467200" y="877100"/>
            <a:chExt cx="481825" cy="423475"/>
          </a:xfrm>
        </p:grpSpPr>
        <p:sp>
          <p:nvSpPr>
            <p:cNvPr id="125" name="Google Shape;125;g26fd87053ae_0_367"/>
            <p:cNvSpPr/>
            <p:nvPr/>
          </p:nvSpPr>
          <p:spPr>
            <a:xfrm>
              <a:off x="4467200" y="1018225"/>
              <a:ext cx="481825" cy="282350"/>
            </a:xfrm>
            <a:custGeom>
              <a:rect b="b" l="l" r="r" t="t"/>
              <a:pathLst>
                <a:path extrusionOk="0" h="11294" w="19273">
                  <a:moveTo>
                    <a:pt x="10723" y="2257"/>
                  </a:moveTo>
                  <a:cubicBezTo>
                    <a:pt x="11013" y="2257"/>
                    <a:pt x="11292" y="2483"/>
                    <a:pt x="11292" y="2823"/>
                  </a:cubicBezTo>
                  <a:cubicBezTo>
                    <a:pt x="11292" y="3136"/>
                    <a:pt x="11039" y="3389"/>
                    <a:pt x="10729" y="3389"/>
                  </a:cubicBezTo>
                  <a:cubicBezTo>
                    <a:pt x="10223" y="3389"/>
                    <a:pt x="9973" y="2781"/>
                    <a:pt x="10329" y="2423"/>
                  </a:cubicBezTo>
                  <a:cubicBezTo>
                    <a:pt x="10443" y="2308"/>
                    <a:pt x="10585" y="2257"/>
                    <a:pt x="10723" y="2257"/>
                  </a:cubicBezTo>
                  <a:close/>
                  <a:moveTo>
                    <a:pt x="14755" y="3389"/>
                  </a:moveTo>
                  <a:lnTo>
                    <a:pt x="14755" y="7906"/>
                  </a:lnTo>
                  <a:lnTo>
                    <a:pt x="13551" y="7906"/>
                  </a:lnTo>
                  <a:lnTo>
                    <a:pt x="13551" y="3389"/>
                  </a:lnTo>
                  <a:close/>
                  <a:moveTo>
                    <a:pt x="5083" y="2822"/>
                  </a:moveTo>
                  <a:cubicBezTo>
                    <a:pt x="5189" y="2822"/>
                    <a:pt x="5297" y="2853"/>
                    <a:pt x="5396" y="2920"/>
                  </a:cubicBezTo>
                  <a:lnTo>
                    <a:pt x="8784" y="5178"/>
                  </a:lnTo>
                  <a:cubicBezTo>
                    <a:pt x="9118" y="5401"/>
                    <a:pt x="9118" y="5892"/>
                    <a:pt x="8784" y="6117"/>
                  </a:cubicBezTo>
                  <a:lnTo>
                    <a:pt x="5396" y="8376"/>
                  </a:lnTo>
                  <a:cubicBezTo>
                    <a:pt x="5297" y="8442"/>
                    <a:pt x="5189" y="8472"/>
                    <a:pt x="5084" y="8472"/>
                  </a:cubicBezTo>
                  <a:cubicBezTo>
                    <a:pt x="4790" y="8472"/>
                    <a:pt x="4517" y="8239"/>
                    <a:pt x="4517" y="7906"/>
                  </a:cubicBezTo>
                  <a:lnTo>
                    <a:pt x="4517" y="3389"/>
                  </a:lnTo>
                  <a:cubicBezTo>
                    <a:pt x="4517" y="3057"/>
                    <a:pt x="4789" y="2822"/>
                    <a:pt x="5083" y="2822"/>
                  </a:cubicBezTo>
                  <a:close/>
                  <a:moveTo>
                    <a:pt x="18711" y="1"/>
                  </a:moveTo>
                  <a:cubicBezTo>
                    <a:pt x="18601" y="1"/>
                    <a:pt x="18491" y="33"/>
                    <a:pt x="18396" y="95"/>
                  </a:cubicBezTo>
                  <a:lnTo>
                    <a:pt x="15150" y="2260"/>
                  </a:lnTo>
                  <a:lnTo>
                    <a:pt x="13551" y="2260"/>
                  </a:lnTo>
                  <a:lnTo>
                    <a:pt x="13551" y="1694"/>
                  </a:lnTo>
                  <a:cubicBezTo>
                    <a:pt x="13548" y="926"/>
                    <a:pt x="13027" y="255"/>
                    <a:pt x="12283" y="62"/>
                  </a:cubicBezTo>
                  <a:cubicBezTo>
                    <a:pt x="11527" y="774"/>
                    <a:pt x="10560" y="1128"/>
                    <a:pt x="9594" y="1128"/>
                  </a:cubicBezTo>
                  <a:cubicBezTo>
                    <a:pt x="8599" y="1128"/>
                    <a:pt x="7604" y="752"/>
                    <a:pt x="6842" y="2"/>
                  </a:cubicBezTo>
                  <a:lnTo>
                    <a:pt x="6712" y="2"/>
                  </a:lnTo>
                  <a:cubicBezTo>
                    <a:pt x="5950" y="753"/>
                    <a:pt x="4955" y="1131"/>
                    <a:pt x="3959" y="1131"/>
                  </a:cubicBezTo>
                  <a:cubicBezTo>
                    <a:pt x="2993" y="1131"/>
                    <a:pt x="2026" y="775"/>
                    <a:pt x="1271" y="62"/>
                  </a:cubicBezTo>
                  <a:cubicBezTo>
                    <a:pt x="524" y="255"/>
                    <a:pt x="3" y="923"/>
                    <a:pt x="0" y="1694"/>
                  </a:cubicBezTo>
                  <a:lnTo>
                    <a:pt x="0" y="9598"/>
                  </a:lnTo>
                  <a:cubicBezTo>
                    <a:pt x="0" y="10535"/>
                    <a:pt x="759" y="11291"/>
                    <a:pt x="1696" y="11294"/>
                  </a:cubicBezTo>
                  <a:lnTo>
                    <a:pt x="11859" y="11294"/>
                  </a:lnTo>
                  <a:cubicBezTo>
                    <a:pt x="12792" y="11294"/>
                    <a:pt x="13551" y="10535"/>
                    <a:pt x="13551" y="9598"/>
                  </a:cubicBezTo>
                  <a:lnTo>
                    <a:pt x="13551" y="9035"/>
                  </a:lnTo>
                  <a:lnTo>
                    <a:pt x="15150" y="9035"/>
                  </a:lnTo>
                  <a:lnTo>
                    <a:pt x="18396" y="11197"/>
                  </a:lnTo>
                  <a:cubicBezTo>
                    <a:pt x="18494" y="11263"/>
                    <a:pt x="18602" y="11293"/>
                    <a:pt x="18707" y="11293"/>
                  </a:cubicBezTo>
                  <a:cubicBezTo>
                    <a:pt x="19000" y="11293"/>
                    <a:pt x="19272" y="11060"/>
                    <a:pt x="19272" y="10728"/>
                  </a:cubicBezTo>
                  <a:lnTo>
                    <a:pt x="19272" y="565"/>
                  </a:lnTo>
                  <a:cubicBezTo>
                    <a:pt x="19272" y="357"/>
                    <a:pt x="19158" y="164"/>
                    <a:pt x="18977" y="68"/>
                  </a:cubicBezTo>
                  <a:cubicBezTo>
                    <a:pt x="18894" y="23"/>
                    <a:pt x="18802" y="1"/>
                    <a:pt x="18711"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6" name="Google Shape;126;g26fd87053ae_0_367"/>
            <p:cNvSpPr/>
            <p:nvPr/>
          </p:nvSpPr>
          <p:spPr>
            <a:xfrm>
              <a:off x="4608425" y="1129300"/>
              <a:ext cx="45125" cy="60175"/>
            </a:xfrm>
            <a:custGeom>
              <a:rect b="b" l="l" r="r" t="t"/>
              <a:pathLst>
                <a:path extrusionOk="0" h="2407" w="1805">
                  <a:moveTo>
                    <a:pt x="0" y="0"/>
                  </a:moveTo>
                  <a:lnTo>
                    <a:pt x="0" y="2406"/>
                  </a:lnTo>
                  <a:lnTo>
                    <a:pt x="1804" y="1205"/>
                  </a:lnTo>
                  <a:lnTo>
                    <a:pt x="0"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7" name="Google Shape;127;g26fd87053ae_0_367"/>
            <p:cNvSpPr/>
            <p:nvPr/>
          </p:nvSpPr>
          <p:spPr>
            <a:xfrm>
              <a:off x="4495500" y="877100"/>
              <a:ext cx="141175" cy="141175"/>
            </a:xfrm>
            <a:custGeom>
              <a:rect b="b" l="l" r="r" t="t"/>
              <a:pathLst>
                <a:path extrusionOk="0" h="5647" w="5647">
                  <a:moveTo>
                    <a:pt x="2822" y="1"/>
                  </a:moveTo>
                  <a:cubicBezTo>
                    <a:pt x="1262" y="1"/>
                    <a:pt x="0" y="1262"/>
                    <a:pt x="0" y="2822"/>
                  </a:cubicBezTo>
                  <a:cubicBezTo>
                    <a:pt x="0" y="4382"/>
                    <a:pt x="1262" y="5647"/>
                    <a:pt x="2822" y="5647"/>
                  </a:cubicBezTo>
                  <a:cubicBezTo>
                    <a:pt x="4382" y="5647"/>
                    <a:pt x="5647" y="4382"/>
                    <a:pt x="5647" y="2822"/>
                  </a:cubicBezTo>
                  <a:cubicBezTo>
                    <a:pt x="5647" y="1262"/>
                    <a:pt x="4382" y="1"/>
                    <a:pt x="2822"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28" name="Google Shape;128;g26fd87053ae_0_367"/>
            <p:cNvSpPr/>
            <p:nvPr/>
          </p:nvSpPr>
          <p:spPr>
            <a:xfrm>
              <a:off x="4636650" y="877100"/>
              <a:ext cx="141175" cy="141175"/>
            </a:xfrm>
            <a:custGeom>
              <a:rect b="b" l="l" r="r" t="t"/>
              <a:pathLst>
                <a:path extrusionOk="0" h="5647" w="5647">
                  <a:moveTo>
                    <a:pt x="2822" y="1"/>
                  </a:moveTo>
                  <a:cubicBezTo>
                    <a:pt x="1262" y="1"/>
                    <a:pt x="1" y="1262"/>
                    <a:pt x="1" y="2822"/>
                  </a:cubicBezTo>
                  <a:cubicBezTo>
                    <a:pt x="1" y="4382"/>
                    <a:pt x="1262" y="5647"/>
                    <a:pt x="2822" y="5647"/>
                  </a:cubicBezTo>
                  <a:cubicBezTo>
                    <a:pt x="4382" y="5647"/>
                    <a:pt x="5647" y="4382"/>
                    <a:pt x="5647" y="2822"/>
                  </a:cubicBezTo>
                  <a:cubicBezTo>
                    <a:pt x="5647" y="1262"/>
                    <a:pt x="4382" y="1"/>
                    <a:pt x="2822"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grpSp>
        <p:nvGrpSpPr>
          <p:cNvPr id="129" name="Google Shape;129;g26fd87053ae_0_367"/>
          <p:cNvGrpSpPr/>
          <p:nvPr/>
        </p:nvGrpSpPr>
        <p:grpSpPr>
          <a:xfrm>
            <a:off x="8725684" y="2085200"/>
            <a:ext cx="1326690" cy="1547837"/>
            <a:chOff x="-48233050" y="3569725"/>
            <a:chExt cx="252050" cy="299475"/>
          </a:xfrm>
        </p:grpSpPr>
        <p:sp>
          <p:nvSpPr>
            <p:cNvPr id="130" name="Google Shape;130;g26fd87053ae_0_367"/>
            <p:cNvSpPr/>
            <p:nvPr/>
          </p:nvSpPr>
          <p:spPr>
            <a:xfrm>
              <a:off x="-48233050" y="3569725"/>
              <a:ext cx="252050" cy="299475"/>
            </a:xfrm>
            <a:custGeom>
              <a:rect b="b" l="l" r="r" t="t"/>
              <a:pathLst>
                <a:path extrusionOk="0" h="11979" w="10082">
                  <a:moveTo>
                    <a:pt x="5230" y="1393"/>
                  </a:moveTo>
                  <a:cubicBezTo>
                    <a:pt x="5419" y="1393"/>
                    <a:pt x="5577" y="1551"/>
                    <a:pt x="5577" y="1740"/>
                  </a:cubicBezTo>
                  <a:lnTo>
                    <a:pt x="5577" y="1960"/>
                  </a:lnTo>
                  <a:cubicBezTo>
                    <a:pt x="5703" y="2023"/>
                    <a:pt x="5829" y="2086"/>
                    <a:pt x="5923" y="2181"/>
                  </a:cubicBezTo>
                  <a:lnTo>
                    <a:pt x="6144" y="2055"/>
                  </a:lnTo>
                  <a:cubicBezTo>
                    <a:pt x="6194" y="2025"/>
                    <a:pt x="6251" y="2011"/>
                    <a:pt x="6308" y="2011"/>
                  </a:cubicBezTo>
                  <a:cubicBezTo>
                    <a:pt x="6430" y="2011"/>
                    <a:pt x="6552" y="2074"/>
                    <a:pt x="6616" y="2181"/>
                  </a:cubicBezTo>
                  <a:lnTo>
                    <a:pt x="7309" y="3410"/>
                  </a:lnTo>
                  <a:cubicBezTo>
                    <a:pt x="7467" y="3725"/>
                    <a:pt x="7246" y="3819"/>
                    <a:pt x="6963" y="3977"/>
                  </a:cubicBezTo>
                  <a:lnTo>
                    <a:pt x="6963" y="4386"/>
                  </a:lnTo>
                  <a:cubicBezTo>
                    <a:pt x="7246" y="4544"/>
                    <a:pt x="7467" y="4670"/>
                    <a:pt x="7309" y="4985"/>
                  </a:cubicBezTo>
                  <a:lnTo>
                    <a:pt x="6616" y="6182"/>
                  </a:lnTo>
                  <a:cubicBezTo>
                    <a:pt x="6531" y="6289"/>
                    <a:pt x="6417" y="6366"/>
                    <a:pt x="6303" y="6366"/>
                  </a:cubicBezTo>
                  <a:cubicBezTo>
                    <a:pt x="6249" y="6366"/>
                    <a:pt x="6195" y="6349"/>
                    <a:pt x="6144" y="6308"/>
                  </a:cubicBezTo>
                  <a:lnTo>
                    <a:pt x="5923" y="6182"/>
                  </a:lnTo>
                  <a:cubicBezTo>
                    <a:pt x="5829" y="6277"/>
                    <a:pt x="5703" y="6340"/>
                    <a:pt x="5577" y="6403"/>
                  </a:cubicBezTo>
                  <a:lnTo>
                    <a:pt x="5577" y="6623"/>
                  </a:lnTo>
                  <a:cubicBezTo>
                    <a:pt x="5577" y="6812"/>
                    <a:pt x="5419" y="6970"/>
                    <a:pt x="5230" y="6970"/>
                  </a:cubicBezTo>
                  <a:lnTo>
                    <a:pt x="3812" y="6970"/>
                  </a:lnTo>
                  <a:cubicBezTo>
                    <a:pt x="3623" y="6970"/>
                    <a:pt x="3466" y="6812"/>
                    <a:pt x="3466" y="6623"/>
                  </a:cubicBezTo>
                  <a:lnTo>
                    <a:pt x="3466" y="6403"/>
                  </a:lnTo>
                  <a:cubicBezTo>
                    <a:pt x="3340" y="6340"/>
                    <a:pt x="3214" y="6277"/>
                    <a:pt x="3119" y="6182"/>
                  </a:cubicBezTo>
                  <a:lnTo>
                    <a:pt x="2899" y="6308"/>
                  </a:lnTo>
                  <a:cubicBezTo>
                    <a:pt x="2848" y="6338"/>
                    <a:pt x="2791" y="6352"/>
                    <a:pt x="2734" y="6352"/>
                  </a:cubicBezTo>
                  <a:cubicBezTo>
                    <a:pt x="2613" y="6352"/>
                    <a:pt x="2490" y="6289"/>
                    <a:pt x="2426" y="6182"/>
                  </a:cubicBezTo>
                  <a:lnTo>
                    <a:pt x="1733" y="4985"/>
                  </a:lnTo>
                  <a:cubicBezTo>
                    <a:pt x="1638" y="4827"/>
                    <a:pt x="1670" y="4575"/>
                    <a:pt x="1859" y="4512"/>
                  </a:cubicBezTo>
                  <a:lnTo>
                    <a:pt x="2048" y="4386"/>
                  </a:lnTo>
                  <a:lnTo>
                    <a:pt x="2048" y="3977"/>
                  </a:lnTo>
                  <a:lnTo>
                    <a:pt x="1859" y="3882"/>
                  </a:lnTo>
                  <a:cubicBezTo>
                    <a:pt x="1702" y="3788"/>
                    <a:pt x="1607" y="3536"/>
                    <a:pt x="1733" y="3410"/>
                  </a:cubicBezTo>
                  <a:lnTo>
                    <a:pt x="2426" y="2181"/>
                  </a:lnTo>
                  <a:cubicBezTo>
                    <a:pt x="2490" y="2074"/>
                    <a:pt x="2612" y="1997"/>
                    <a:pt x="2733" y="1997"/>
                  </a:cubicBezTo>
                  <a:cubicBezTo>
                    <a:pt x="2790" y="1997"/>
                    <a:pt x="2848" y="2014"/>
                    <a:pt x="2899" y="2055"/>
                  </a:cubicBezTo>
                  <a:lnTo>
                    <a:pt x="3119" y="2181"/>
                  </a:lnTo>
                  <a:cubicBezTo>
                    <a:pt x="3214" y="2086"/>
                    <a:pt x="3340" y="2023"/>
                    <a:pt x="3466" y="1960"/>
                  </a:cubicBezTo>
                  <a:lnTo>
                    <a:pt x="3466" y="1740"/>
                  </a:lnTo>
                  <a:cubicBezTo>
                    <a:pt x="3466" y="1551"/>
                    <a:pt x="3623" y="1393"/>
                    <a:pt x="3812" y="1393"/>
                  </a:cubicBezTo>
                  <a:close/>
                  <a:moveTo>
                    <a:pt x="4547" y="0"/>
                  </a:moveTo>
                  <a:cubicBezTo>
                    <a:pt x="3499" y="0"/>
                    <a:pt x="2484" y="337"/>
                    <a:pt x="1670" y="984"/>
                  </a:cubicBezTo>
                  <a:cubicBezTo>
                    <a:pt x="630" y="1866"/>
                    <a:pt x="0" y="3158"/>
                    <a:pt x="0" y="4544"/>
                  </a:cubicBezTo>
                  <a:cubicBezTo>
                    <a:pt x="0" y="5804"/>
                    <a:pt x="504" y="6970"/>
                    <a:pt x="1418" y="7852"/>
                  </a:cubicBezTo>
                  <a:lnTo>
                    <a:pt x="1418" y="11632"/>
                  </a:lnTo>
                  <a:cubicBezTo>
                    <a:pt x="1418" y="11821"/>
                    <a:pt x="1575" y="11979"/>
                    <a:pt x="1765" y="11979"/>
                  </a:cubicBezTo>
                  <a:lnTo>
                    <a:pt x="5986" y="11979"/>
                  </a:lnTo>
                  <a:cubicBezTo>
                    <a:pt x="6175" y="11979"/>
                    <a:pt x="6333" y="11821"/>
                    <a:pt x="6333" y="11632"/>
                  </a:cubicBezTo>
                  <a:lnTo>
                    <a:pt x="6333" y="10530"/>
                  </a:lnTo>
                  <a:lnTo>
                    <a:pt x="8097" y="10530"/>
                  </a:lnTo>
                  <a:cubicBezTo>
                    <a:pt x="8286" y="10530"/>
                    <a:pt x="8444" y="10372"/>
                    <a:pt x="8444" y="10183"/>
                  </a:cubicBezTo>
                  <a:lnTo>
                    <a:pt x="8444" y="8387"/>
                  </a:lnTo>
                  <a:lnTo>
                    <a:pt x="9042" y="8387"/>
                  </a:lnTo>
                  <a:cubicBezTo>
                    <a:pt x="9389" y="8387"/>
                    <a:pt x="9767" y="8198"/>
                    <a:pt x="9956" y="7883"/>
                  </a:cubicBezTo>
                  <a:cubicBezTo>
                    <a:pt x="10082" y="7568"/>
                    <a:pt x="10082" y="7190"/>
                    <a:pt x="9924" y="6875"/>
                  </a:cubicBezTo>
                  <a:lnTo>
                    <a:pt x="9042" y="5237"/>
                  </a:lnTo>
                  <a:cubicBezTo>
                    <a:pt x="9137" y="4701"/>
                    <a:pt x="9137" y="4134"/>
                    <a:pt x="9011" y="3599"/>
                  </a:cubicBezTo>
                  <a:cubicBezTo>
                    <a:pt x="8664" y="1866"/>
                    <a:pt x="7246" y="480"/>
                    <a:pt x="5545" y="102"/>
                  </a:cubicBezTo>
                  <a:cubicBezTo>
                    <a:pt x="5213" y="34"/>
                    <a:pt x="4878" y="0"/>
                    <a:pt x="4547"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31" name="Google Shape;131;g26fd87053ae_0_367"/>
            <p:cNvSpPr/>
            <p:nvPr/>
          </p:nvSpPr>
          <p:spPr>
            <a:xfrm>
              <a:off x="-48170050" y="3622650"/>
              <a:ext cx="100050" cy="103225"/>
            </a:xfrm>
            <a:custGeom>
              <a:rect b="b" l="l" r="r" t="t"/>
              <a:pathLst>
                <a:path extrusionOk="0" h="4129" w="4002">
                  <a:moveTo>
                    <a:pt x="1985" y="1009"/>
                  </a:moveTo>
                  <a:cubicBezTo>
                    <a:pt x="2584" y="1009"/>
                    <a:pt x="3057" y="1482"/>
                    <a:pt x="3057" y="2080"/>
                  </a:cubicBezTo>
                  <a:cubicBezTo>
                    <a:pt x="3057" y="2647"/>
                    <a:pt x="2584" y="3120"/>
                    <a:pt x="1985" y="3120"/>
                  </a:cubicBezTo>
                  <a:cubicBezTo>
                    <a:pt x="1418" y="3120"/>
                    <a:pt x="946" y="2647"/>
                    <a:pt x="946" y="2080"/>
                  </a:cubicBezTo>
                  <a:cubicBezTo>
                    <a:pt x="946" y="1482"/>
                    <a:pt x="1418" y="1009"/>
                    <a:pt x="1985" y="1009"/>
                  </a:cubicBezTo>
                  <a:close/>
                  <a:moveTo>
                    <a:pt x="1639" y="1"/>
                  </a:moveTo>
                  <a:lnTo>
                    <a:pt x="1639" y="127"/>
                  </a:lnTo>
                  <a:cubicBezTo>
                    <a:pt x="1639" y="284"/>
                    <a:pt x="1576" y="410"/>
                    <a:pt x="1418" y="442"/>
                  </a:cubicBezTo>
                  <a:cubicBezTo>
                    <a:pt x="1198" y="537"/>
                    <a:pt x="1009" y="631"/>
                    <a:pt x="851" y="757"/>
                  </a:cubicBezTo>
                  <a:cubicBezTo>
                    <a:pt x="770" y="818"/>
                    <a:pt x="689" y="853"/>
                    <a:pt x="607" y="853"/>
                  </a:cubicBezTo>
                  <a:cubicBezTo>
                    <a:pt x="562" y="853"/>
                    <a:pt x="518" y="842"/>
                    <a:pt x="473" y="820"/>
                  </a:cubicBezTo>
                  <a:lnTo>
                    <a:pt x="347" y="726"/>
                  </a:lnTo>
                  <a:lnTo>
                    <a:pt x="1" y="1324"/>
                  </a:lnTo>
                  <a:lnTo>
                    <a:pt x="127" y="1387"/>
                  </a:lnTo>
                  <a:cubicBezTo>
                    <a:pt x="221" y="1482"/>
                    <a:pt x="316" y="1639"/>
                    <a:pt x="253" y="1765"/>
                  </a:cubicBezTo>
                  <a:cubicBezTo>
                    <a:pt x="221" y="1986"/>
                    <a:pt x="221" y="2143"/>
                    <a:pt x="253" y="2395"/>
                  </a:cubicBezTo>
                  <a:cubicBezTo>
                    <a:pt x="316" y="2553"/>
                    <a:pt x="221" y="2647"/>
                    <a:pt x="127" y="2742"/>
                  </a:cubicBezTo>
                  <a:lnTo>
                    <a:pt x="1" y="2805"/>
                  </a:lnTo>
                  <a:lnTo>
                    <a:pt x="347" y="3403"/>
                  </a:lnTo>
                  <a:lnTo>
                    <a:pt x="473" y="3340"/>
                  </a:lnTo>
                  <a:cubicBezTo>
                    <a:pt x="532" y="3297"/>
                    <a:pt x="590" y="3273"/>
                    <a:pt x="649" y="3273"/>
                  </a:cubicBezTo>
                  <a:cubicBezTo>
                    <a:pt x="716" y="3273"/>
                    <a:pt x="784" y="3304"/>
                    <a:pt x="851" y="3372"/>
                  </a:cubicBezTo>
                  <a:cubicBezTo>
                    <a:pt x="1009" y="3529"/>
                    <a:pt x="1198" y="3592"/>
                    <a:pt x="1418" y="3687"/>
                  </a:cubicBezTo>
                  <a:cubicBezTo>
                    <a:pt x="1576" y="3718"/>
                    <a:pt x="1639" y="3876"/>
                    <a:pt x="1639" y="4002"/>
                  </a:cubicBezTo>
                  <a:lnTo>
                    <a:pt x="1639" y="4128"/>
                  </a:lnTo>
                  <a:lnTo>
                    <a:pt x="2364" y="4128"/>
                  </a:lnTo>
                  <a:lnTo>
                    <a:pt x="2364" y="4002"/>
                  </a:lnTo>
                  <a:cubicBezTo>
                    <a:pt x="2364" y="3845"/>
                    <a:pt x="2427" y="3718"/>
                    <a:pt x="2584" y="3687"/>
                  </a:cubicBezTo>
                  <a:cubicBezTo>
                    <a:pt x="2805" y="3592"/>
                    <a:pt x="2994" y="3498"/>
                    <a:pt x="3151" y="3372"/>
                  </a:cubicBezTo>
                  <a:cubicBezTo>
                    <a:pt x="3224" y="3317"/>
                    <a:pt x="3298" y="3283"/>
                    <a:pt x="3371" y="3283"/>
                  </a:cubicBezTo>
                  <a:cubicBezTo>
                    <a:pt x="3424" y="3283"/>
                    <a:pt x="3476" y="3301"/>
                    <a:pt x="3529" y="3340"/>
                  </a:cubicBezTo>
                  <a:lnTo>
                    <a:pt x="3655" y="3403"/>
                  </a:lnTo>
                  <a:lnTo>
                    <a:pt x="4002" y="2805"/>
                  </a:lnTo>
                  <a:lnTo>
                    <a:pt x="3876" y="2742"/>
                  </a:lnTo>
                  <a:cubicBezTo>
                    <a:pt x="3781" y="2647"/>
                    <a:pt x="3687" y="2490"/>
                    <a:pt x="3750" y="2395"/>
                  </a:cubicBezTo>
                  <a:cubicBezTo>
                    <a:pt x="3781" y="2143"/>
                    <a:pt x="3781" y="1986"/>
                    <a:pt x="3750" y="1765"/>
                  </a:cubicBezTo>
                  <a:cubicBezTo>
                    <a:pt x="3687" y="1608"/>
                    <a:pt x="3781" y="1482"/>
                    <a:pt x="3876" y="1387"/>
                  </a:cubicBezTo>
                  <a:lnTo>
                    <a:pt x="4002" y="1324"/>
                  </a:lnTo>
                  <a:lnTo>
                    <a:pt x="3655" y="726"/>
                  </a:lnTo>
                  <a:lnTo>
                    <a:pt x="3529" y="820"/>
                  </a:lnTo>
                  <a:cubicBezTo>
                    <a:pt x="3477" y="846"/>
                    <a:pt x="3425" y="861"/>
                    <a:pt x="3373" y="861"/>
                  </a:cubicBezTo>
                  <a:cubicBezTo>
                    <a:pt x="3299" y="861"/>
                    <a:pt x="3225" y="831"/>
                    <a:pt x="3151" y="757"/>
                  </a:cubicBezTo>
                  <a:cubicBezTo>
                    <a:pt x="2994" y="600"/>
                    <a:pt x="2805" y="537"/>
                    <a:pt x="2584" y="442"/>
                  </a:cubicBezTo>
                  <a:cubicBezTo>
                    <a:pt x="2427" y="410"/>
                    <a:pt x="2364" y="253"/>
                    <a:pt x="2364" y="127"/>
                  </a:cubicBezTo>
                  <a:lnTo>
                    <a:pt x="2364"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32" name="Google Shape;132;g26fd87053ae_0_367"/>
            <p:cNvSpPr/>
            <p:nvPr/>
          </p:nvSpPr>
          <p:spPr>
            <a:xfrm>
              <a:off x="-48129100" y="3665200"/>
              <a:ext cx="18150" cy="18125"/>
            </a:xfrm>
            <a:custGeom>
              <a:rect b="b" l="l" r="r" t="t"/>
              <a:pathLst>
                <a:path extrusionOk="0" h="725" w="726">
                  <a:moveTo>
                    <a:pt x="347" y="0"/>
                  </a:moveTo>
                  <a:cubicBezTo>
                    <a:pt x="158" y="0"/>
                    <a:pt x="1" y="158"/>
                    <a:pt x="1" y="378"/>
                  </a:cubicBezTo>
                  <a:cubicBezTo>
                    <a:pt x="1" y="567"/>
                    <a:pt x="158" y="725"/>
                    <a:pt x="347" y="725"/>
                  </a:cubicBezTo>
                  <a:cubicBezTo>
                    <a:pt x="568" y="725"/>
                    <a:pt x="726" y="567"/>
                    <a:pt x="726" y="378"/>
                  </a:cubicBezTo>
                  <a:cubicBezTo>
                    <a:pt x="726" y="158"/>
                    <a:pt x="568" y="0"/>
                    <a:pt x="347"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grpSp>
        <p:nvGrpSpPr>
          <p:cNvPr id="133" name="Google Shape;133;g26fd87053ae_0_367"/>
          <p:cNvGrpSpPr/>
          <p:nvPr/>
        </p:nvGrpSpPr>
        <p:grpSpPr>
          <a:xfrm>
            <a:off x="4213472" y="5075260"/>
            <a:ext cx="1606993" cy="1547916"/>
            <a:chOff x="-48262200" y="3200500"/>
            <a:chExt cx="301675" cy="300100"/>
          </a:xfrm>
        </p:grpSpPr>
        <p:sp>
          <p:nvSpPr>
            <p:cNvPr id="134" name="Google Shape;134;g26fd87053ae_0_367"/>
            <p:cNvSpPr/>
            <p:nvPr/>
          </p:nvSpPr>
          <p:spPr>
            <a:xfrm>
              <a:off x="-48191325" y="3288700"/>
              <a:ext cx="51225" cy="51225"/>
            </a:xfrm>
            <a:custGeom>
              <a:rect b="b" l="l" r="r" t="t"/>
              <a:pathLst>
                <a:path extrusionOk="0" h="2049" w="2049">
                  <a:moveTo>
                    <a:pt x="1072" y="1"/>
                  </a:moveTo>
                  <a:cubicBezTo>
                    <a:pt x="474" y="1"/>
                    <a:pt x="1" y="473"/>
                    <a:pt x="1" y="1041"/>
                  </a:cubicBezTo>
                  <a:cubicBezTo>
                    <a:pt x="1" y="1513"/>
                    <a:pt x="285" y="1891"/>
                    <a:pt x="726" y="2049"/>
                  </a:cubicBezTo>
                  <a:lnTo>
                    <a:pt x="726" y="1041"/>
                  </a:lnTo>
                  <a:cubicBezTo>
                    <a:pt x="726" y="852"/>
                    <a:pt x="883" y="694"/>
                    <a:pt x="1072" y="694"/>
                  </a:cubicBezTo>
                  <a:lnTo>
                    <a:pt x="2049" y="694"/>
                  </a:lnTo>
                  <a:cubicBezTo>
                    <a:pt x="1891" y="253"/>
                    <a:pt x="1513" y="1"/>
                    <a:pt x="1072"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35" name="Google Shape;135;g26fd87053ae_0_367"/>
            <p:cNvSpPr/>
            <p:nvPr/>
          </p:nvSpPr>
          <p:spPr>
            <a:xfrm>
              <a:off x="-48155875" y="3324150"/>
              <a:ext cx="15775" cy="15775"/>
            </a:xfrm>
            <a:custGeom>
              <a:rect b="b" l="l" r="r" t="t"/>
              <a:pathLst>
                <a:path extrusionOk="0" h="631" w="631">
                  <a:moveTo>
                    <a:pt x="1" y="1"/>
                  </a:moveTo>
                  <a:lnTo>
                    <a:pt x="1" y="631"/>
                  </a:lnTo>
                  <a:cubicBezTo>
                    <a:pt x="284" y="505"/>
                    <a:pt x="536" y="253"/>
                    <a:pt x="631"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36" name="Google Shape;136;g26fd87053ae_0_367"/>
            <p:cNvSpPr/>
            <p:nvPr/>
          </p:nvSpPr>
          <p:spPr>
            <a:xfrm>
              <a:off x="-48085775" y="3206000"/>
              <a:ext cx="47275" cy="47300"/>
            </a:xfrm>
            <a:custGeom>
              <a:rect b="b" l="l" r="r" t="t"/>
              <a:pathLst>
                <a:path extrusionOk="0" h="1892" w="1891">
                  <a:moveTo>
                    <a:pt x="1" y="1"/>
                  </a:moveTo>
                  <a:lnTo>
                    <a:pt x="1" y="1891"/>
                  </a:lnTo>
                  <a:lnTo>
                    <a:pt x="1891" y="1891"/>
                  </a:lnTo>
                  <a:lnTo>
                    <a:pt x="1"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37" name="Google Shape;137;g26fd87053ae_0_367"/>
            <p:cNvSpPr/>
            <p:nvPr/>
          </p:nvSpPr>
          <p:spPr>
            <a:xfrm>
              <a:off x="-48262200" y="3200500"/>
              <a:ext cx="228425" cy="300100"/>
            </a:xfrm>
            <a:custGeom>
              <a:rect b="b" l="l" r="r" t="t"/>
              <a:pathLst>
                <a:path extrusionOk="0" h="12004" w="9137">
                  <a:moveTo>
                    <a:pt x="3907" y="2773"/>
                  </a:moveTo>
                  <a:cubicBezTo>
                    <a:pt x="4789" y="2773"/>
                    <a:pt x="5482" y="3371"/>
                    <a:pt x="5640" y="4190"/>
                  </a:cubicBezTo>
                  <a:lnTo>
                    <a:pt x="6743" y="4190"/>
                  </a:lnTo>
                  <a:cubicBezTo>
                    <a:pt x="6900" y="4222"/>
                    <a:pt x="7058" y="4380"/>
                    <a:pt x="7058" y="4569"/>
                  </a:cubicBezTo>
                  <a:lnTo>
                    <a:pt x="7058" y="7372"/>
                  </a:lnTo>
                  <a:cubicBezTo>
                    <a:pt x="7058" y="7562"/>
                    <a:pt x="6900" y="7719"/>
                    <a:pt x="6711" y="7719"/>
                  </a:cubicBezTo>
                  <a:lnTo>
                    <a:pt x="3907" y="7719"/>
                  </a:lnTo>
                  <a:cubicBezTo>
                    <a:pt x="3718" y="7719"/>
                    <a:pt x="3561" y="7562"/>
                    <a:pt x="3561" y="7372"/>
                  </a:cubicBezTo>
                  <a:lnTo>
                    <a:pt x="3561" y="6270"/>
                  </a:lnTo>
                  <a:cubicBezTo>
                    <a:pt x="2773" y="6112"/>
                    <a:pt x="2143" y="5419"/>
                    <a:pt x="2143" y="4537"/>
                  </a:cubicBezTo>
                  <a:cubicBezTo>
                    <a:pt x="2143" y="3560"/>
                    <a:pt x="2931" y="2773"/>
                    <a:pt x="3907" y="2773"/>
                  </a:cubicBezTo>
                  <a:close/>
                  <a:moveTo>
                    <a:pt x="5293" y="8475"/>
                  </a:moveTo>
                  <a:cubicBezTo>
                    <a:pt x="5482" y="8475"/>
                    <a:pt x="5640" y="8633"/>
                    <a:pt x="5640" y="8822"/>
                  </a:cubicBezTo>
                  <a:cubicBezTo>
                    <a:pt x="5640" y="9042"/>
                    <a:pt x="5482" y="9200"/>
                    <a:pt x="5293" y="9200"/>
                  </a:cubicBezTo>
                  <a:lnTo>
                    <a:pt x="2489" y="9200"/>
                  </a:lnTo>
                  <a:cubicBezTo>
                    <a:pt x="2300" y="9200"/>
                    <a:pt x="2143" y="9042"/>
                    <a:pt x="2143" y="8822"/>
                  </a:cubicBezTo>
                  <a:cubicBezTo>
                    <a:pt x="2143" y="8633"/>
                    <a:pt x="2300" y="8475"/>
                    <a:pt x="2489" y="8475"/>
                  </a:cubicBezTo>
                  <a:close/>
                  <a:moveTo>
                    <a:pt x="6711" y="8475"/>
                  </a:moveTo>
                  <a:cubicBezTo>
                    <a:pt x="6900" y="8475"/>
                    <a:pt x="7058" y="8633"/>
                    <a:pt x="7058" y="8822"/>
                  </a:cubicBezTo>
                  <a:cubicBezTo>
                    <a:pt x="7058" y="9042"/>
                    <a:pt x="6900" y="9200"/>
                    <a:pt x="6711" y="9200"/>
                  </a:cubicBezTo>
                  <a:cubicBezTo>
                    <a:pt x="6522" y="9200"/>
                    <a:pt x="6365" y="9042"/>
                    <a:pt x="6365" y="8822"/>
                  </a:cubicBezTo>
                  <a:cubicBezTo>
                    <a:pt x="6365" y="8633"/>
                    <a:pt x="6522" y="8475"/>
                    <a:pt x="6711" y="8475"/>
                  </a:cubicBezTo>
                  <a:close/>
                  <a:moveTo>
                    <a:pt x="6711" y="9893"/>
                  </a:moveTo>
                  <a:cubicBezTo>
                    <a:pt x="6900" y="9893"/>
                    <a:pt x="7058" y="10050"/>
                    <a:pt x="7058" y="10239"/>
                  </a:cubicBezTo>
                  <a:cubicBezTo>
                    <a:pt x="7058" y="10428"/>
                    <a:pt x="6900" y="10617"/>
                    <a:pt x="6711" y="10617"/>
                  </a:cubicBezTo>
                  <a:lnTo>
                    <a:pt x="2489" y="10617"/>
                  </a:lnTo>
                  <a:cubicBezTo>
                    <a:pt x="2300" y="10617"/>
                    <a:pt x="2143" y="10460"/>
                    <a:pt x="2143" y="10239"/>
                  </a:cubicBezTo>
                  <a:cubicBezTo>
                    <a:pt x="2143" y="10050"/>
                    <a:pt x="2300" y="9893"/>
                    <a:pt x="2489" y="9893"/>
                  </a:cubicBezTo>
                  <a:close/>
                  <a:moveTo>
                    <a:pt x="379" y="0"/>
                  </a:moveTo>
                  <a:cubicBezTo>
                    <a:pt x="158" y="0"/>
                    <a:pt x="1" y="158"/>
                    <a:pt x="1" y="378"/>
                  </a:cubicBezTo>
                  <a:lnTo>
                    <a:pt x="1" y="11657"/>
                  </a:lnTo>
                  <a:cubicBezTo>
                    <a:pt x="1" y="11878"/>
                    <a:pt x="158" y="12004"/>
                    <a:pt x="379" y="12004"/>
                  </a:cubicBezTo>
                  <a:lnTo>
                    <a:pt x="8790" y="12004"/>
                  </a:lnTo>
                  <a:cubicBezTo>
                    <a:pt x="8979" y="12004"/>
                    <a:pt x="9137" y="11878"/>
                    <a:pt x="9137" y="11657"/>
                  </a:cubicBezTo>
                  <a:lnTo>
                    <a:pt x="9137" y="2804"/>
                  </a:lnTo>
                  <a:lnTo>
                    <a:pt x="6711" y="2804"/>
                  </a:lnTo>
                  <a:cubicBezTo>
                    <a:pt x="6522" y="2804"/>
                    <a:pt x="6365" y="2647"/>
                    <a:pt x="6365" y="2458"/>
                  </a:cubicBezTo>
                  <a:lnTo>
                    <a:pt x="6365"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38" name="Google Shape;138;g26fd87053ae_0_367"/>
            <p:cNvSpPr/>
            <p:nvPr/>
          </p:nvSpPr>
          <p:spPr>
            <a:xfrm>
              <a:off x="-48155075" y="3322575"/>
              <a:ext cx="52775" cy="53575"/>
            </a:xfrm>
            <a:custGeom>
              <a:rect b="b" l="l" r="r" t="t"/>
              <a:pathLst>
                <a:path extrusionOk="0" h="2143" w="2111">
                  <a:moveTo>
                    <a:pt x="1355" y="1"/>
                  </a:moveTo>
                  <a:cubicBezTo>
                    <a:pt x="1197" y="725"/>
                    <a:pt x="662" y="1261"/>
                    <a:pt x="0" y="1387"/>
                  </a:cubicBezTo>
                  <a:lnTo>
                    <a:pt x="0" y="2143"/>
                  </a:lnTo>
                  <a:lnTo>
                    <a:pt x="2111" y="2143"/>
                  </a:lnTo>
                  <a:lnTo>
                    <a:pt x="2111" y="1"/>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39" name="Google Shape;139;g26fd87053ae_0_367"/>
            <p:cNvSpPr/>
            <p:nvPr/>
          </p:nvSpPr>
          <p:spPr>
            <a:xfrm>
              <a:off x="-48014100" y="3417100"/>
              <a:ext cx="53575" cy="18125"/>
            </a:xfrm>
            <a:custGeom>
              <a:rect b="b" l="l" r="r" t="t"/>
              <a:pathLst>
                <a:path extrusionOk="0" h="725" w="2143">
                  <a:moveTo>
                    <a:pt x="1" y="0"/>
                  </a:moveTo>
                  <a:lnTo>
                    <a:pt x="1" y="725"/>
                  </a:lnTo>
                  <a:lnTo>
                    <a:pt x="2143" y="725"/>
                  </a:lnTo>
                  <a:lnTo>
                    <a:pt x="2143"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40" name="Google Shape;140;g26fd87053ae_0_367"/>
            <p:cNvSpPr/>
            <p:nvPr/>
          </p:nvSpPr>
          <p:spPr>
            <a:xfrm>
              <a:off x="-48014100" y="3289500"/>
              <a:ext cx="53575" cy="110300"/>
            </a:xfrm>
            <a:custGeom>
              <a:rect b="b" l="l" r="r" t="t"/>
              <a:pathLst>
                <a:path extrusionOk="0" h="4412" w="2143">
                  <a:moveTo>
                    <a:pt x="1" y="0"/>
                  </a:moveTo>
                  <a:lnTo>
                    <a:pt x="1" y="4411"/>
                  </a:lnTo>
                  <a:lnTo>
                    <a:pt x="2143" y="4411"/>
                  </a:lnTo>
                  <a:lnTo>
                    <a:pt x="2143"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41" name="Google Shape;141;g26fd87053ae_0_367"/>
            <p:cNvSpPr/>
            <p:nvPr/>
          </p:nvSpPr>
          <p:spPr>
            <a:xfrm>
              <a:off x="-48014100" y="3451750"/>
              <a:ext cx="53575" cy="48075"/>
            </a:xfrm>
            <a:custGeom>
              <a:rect b="b" l="l" r="r" t="t"/>
              <a:pathLst>
                <a:path extrusionOk="0" h="1923" w="2143">
                  <a:moveTo>
                    <a:pt x="1" y="0"/>
                  </a:moveTo>
                  <a:lnTo>
                    <a:pt x="1" y="883"/>
                  </a:lnTo>
                  <a:cubicBezTo>
                    <a:pt x="1" y="1450"/>
                    <a:pt x="473" y="1922"/>
                    <a:pt x="1072" y="1922"/>
                  </a:cubicBezTo>
                  <a:cubicBezTo>
                    <a:pt x="1670" y="1922"/>
                    <a:pt x="2143" y="1450"/>
                    <a:pt x="2143" y="883"/>
                  </a:cubicBezTo>
                  <a:lnTo>
                    <a:pt x="2143" y="0"/>
                  </a:ln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42" name="Google Shape;142;g26fd87053ae_0_367"/>
            <p:cNvSpPr/>
            <p:nvPr/>
          </p:nvSpPr>
          <p:spPr>
            <a:xfrm>
              <a:off x="-48011725" y="3220375"/>
              <a:ext cx="48050" cy="51025"/>
            </a:xfrm>
            <a:custGeom>
              <a:rect b="b" l="l" r="r" t="t"/>
              <a:pathLst>
                <a:path extrusionOk="0" h="2041" w="1922">
                  <a:moveTo>
                    <a:pt x="985" y="1"/>
                  </a:moveTo>
                  <a:cubicBezTo>
                    <a:pt x="843" y="1"/>
                    <a:pt x="693" y="72"/>
                    <a:pt x="630" y="213"/>
                  </a:cubicBezTo>
                  <a:lnTo>
                    <a:pt x="0" y="2041"/>
                  </a:lnTo>
                  <a:lnTo>
                    <a:pt x="1922" y="2041"/>
                  </a:lnTo>
                  <a:lnTo>
                    <a:pt x="1292" y="213"/>
                  </a:lnTo>
                  <a:cubicBezTo>
                    <a:pt x="1260" y="72"/>
                    <a:pt x="1126" y="1"/>
                    <a:pt x="985"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sp>
        <p:nvSpPr>
          <p:cNvPr id="143" name="Google Shape;143;g26fd87053ae_0_367"/>
          <p:cNvSpPr/>
          <p:nvPr/>
        </p:nvSpPr>
        <p:spPr>
          <a:xfrm>
            <a:off x="7670064" y="5075261"/>
            <a:ext cx="1326732" cy="1547877"/>
          </a:xfrm>
          <a:custGeom>
            <a:rect b="b" l="l" r="r" t="t"/>
            <a:pathLst>
              <a:path extrusionOk="0" h="13588" w="12422">
                <a:moveTo>
                  <a:pt x="3105" y="0"/>
                </a:moveTo>
                <a:cubicBezTo>
                  <a:pt x="2635" y="0"/>
                  <a:pt x="2259" y="377"/>
                  <a:pt x="2259" y="847"/>
                </a:cubicBezTo>
                <a:lnTo>
                  <a:pt x="2259" y="8468"/>
                </a:lnTo>
                <a:cubicBezTo>
                  <a:pt x="2259" y="8781"/>
                  <a:pt x="2006" y="9031"/>
                  <a:pt x="1693" y="9031"/>
                </a:cubicBezTo>
                <a:cubicBezTo>
                  <a:pt x="1379" y="9031"/>
                  <a:pt x="1129" y="8781"/>
                  <a:pt x="1129" y="8468"/>
                </a:cubicBezTo>
                <a:lnTo>
                  <a:pt x="1129" y="5095"/>
                </a:lnTo>
                <a:cubicBezTo>
                  <a:pt x="419" y="5622"/>
                  <a:pt x="0" y="6453"/>
                  <a:pt x="0" y="7339"/>
                </a:cubicBezTo>
                <a:lnTo>
                  <a:pt x="0" y="8468"/>
                </a:lnTo>
                <a:cubicBezTo>
                  <a:pt x="0" y="10052"/>
                  <a:pt x="368" y="11615"/>
                  <a:pt x="1069" y="13036"/>
                </a:cubicBezTo>
                <a:cubicBezTo>
                  <a:pt x="1223" y="13346"/>
                  <a:pt x="1322" y="13587"/>
                  <a:pt x="1693" y="13587"/>
                </a:cubicBezTo>
                <a:lnTo>
                  <a:pt x="10726" y="13587"/>
                </a:lnTo>
                <a:cubicBezTo>
                  <a:pt x="11097" y="13587"/>
                  <a:pt x="11196" y="13346"/>
                  <a:pt x="11350" y="13036"/>
                </a:cubicBezTo>
                <a:cubicBezTo>
                  <a:pt x="12051" y="11615"/>
                  <a:pt x="12419" y="10052"/>
                  <a:pt x="12422" y="8468"/>
                </a:cubicBezTo>
                <a:lnTo>
                  <a:pt x="12422" y="5363"/>
                </a:lnTo>
                <a:cubicBezTo>
                  <a:pt x="12422" y="4894"/>
                  <a:pt x="12042" y="4517"/>
                  <a:pt x="11572" y="4517"/>
                </a:cubicBezTo>
                <a:cubicBezTo>
                  <a:pt x="11106" y="4517"/>
                  <a:pt x="10726" y="4894"/>
                  <a:pt x="10726" y="5363"/>
                </a:cubicBezTo>
                <a:lnTo>
                  <a:pt x="10726" y="7339"/>
                </a:lnTo>
                <a:cubicBezTo>
                  <a:pt x="10726" y="7652"/>
                  <a:pt x="10473" y="7902"/>
                  <a:pt x="10163" y="7902"/>
                </a:cubicBezTo>
                <a:cubicBezTo>
                  <a:pt x="9850" y="7902"/>
                  <a:pt x="9597" y="7652"/>
                  <a:pt x="9597" y="7339"/>
                </a:cubicBezTo>
                <a:lnTo>
                  <a:pt x="9597" y="6297"/>
                </a:lnTo>
                <a:lnTo>
                  <a:pt x="9597" y="4234"/>
                </a:lnTo>
                <a:cubicBezTo>
                  <a:pt x="9597" y="3764"/>
                  <a:pt x="9218" y="3388"/>
                  <a:pt x="8751" y="3388"/>
                </a:cubicBezTo>
                <a:cubicBezTo>
                  <a:pt x="8281" y="3388"/>
                  <a:pt x="7905" y="3764"/>
                  <a:pt x="7905" y="4234"/>
                </a:cubicBezTo>
                <a:lnTo>
                  <a:pt x="7905" y="6210"/>
                </a:lnTo>
                <a:cubicBezTo>
                  <a:pt x="7905" y="6523"/>
                  <a:pt x="7652" y="6773"/>
                  <a:pt x="7339" y="6773"/>
                </a:cubicBezTo>
                <a:cubicBezTo>
                  <a:pt x="7025" y="6773"/>
                  <a:pt x="6776" y="6523"/>
                  <a:pt x="6776" y="6210"/>
                </a:cubicBezTo>
                <a:lnTo>
                  <a:pt x="6776" y="3105"/>
                </a:lnTo>
                <a:cubicBezTo>
                  <a:pt x="6776" y="2635"/>
                  <a:pt x="6396" y="2259"/>
                  <a:pt x="5926" y="2259"/>
                </a:cubicBezTo>
                <a:cubicBezTo>
                  <a:pt x="5460" y="2259"/>
                  <a:pt x="5080" y="2635"/>
                  <a:pt x="5080" y="3105"/>
                </a:cubicBezTo>
                <a:lnTo>
                  <a:pt x="5080" y="6210"/>
                </a:lnTo>
                <a:cubicBezTo>
                  <a:pt x="5080" y="6523"/>
                  <a:pt x="4827" y="6773"/>
                  <a:pt x="4517" y="6773"/>
                </a:cubicBezTo>
                <a:cubicBezTo>
                  <a:pt x="4204" y="6773"/>
                  <a:pt x="3951" y="6523"/>
                  <a:pt x="3951" y="6210"/>
                </a:cubicBezTo>
                <a:lnTo>
                  <a:pt x="3951" y="847"/>
                </a:lnTo>
                <a:cubicBezTo>
                  <a:pt x="3951" y="377"/>
                  <a:pt x="3572" y="0"/>
                  <a:pt x="3105"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nvGrpSpPr>
          <p:cNvPr id="144" name="Google Shape;144;g26fd87053ae_0_367"/>
          <p:cNvGrpSpPr/>
          <p:nvPr/>
        </p:nvGrpSpPr>
        <p:grpSpPr>
          <a:xfrm>
            <a:off x="10914719" y="5157682"/>
            <a:ext cx="1455265" cy="1424812"/>
            <a:chOff x="-31455100" y="3909350"/>
            <a:chExt cx="294600" cy="293800"/>
          </a:xfrm>
        </p:grpSpPr>
        <p:sp>
          <p:nvSpPr>
            <p:cNvPr id="145" name="Google Shape;145;g26fd87053ae_0_367"/>
            <p:cNvSpPr/>
            <p:nvPr/>
          </p:nvSpPr>
          <p:spPr>
            <a:xfrm>
              <a:off x="-31455100" y="3909350"/>
              <a:ext cx="294600" cy="293800"/>
            </a:xfrm>
            <a:custGeom>
              <a:rect b="b" l="l" r="r" t="t"/>
              <a:pathLst>
                <a:path extrusionOk="0" h="11752" w="11784">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46" name="Google Shape;146;g26fd87053ae_0_367"/>
            <p:cNvSpPr/>
            <p:nvPr/>
          </p:nvSpPr>
          <p:spPr>
            <a:xfrm>
              <a:off x="-31455100" y="3997350"/>
              <a:ext cx="215050" cy="205025"/>
            </a:xfrm>
            <a:custGeom>
              <a:rect b="b" l="l" r="r" t="t"/>
              <a:pathLst>
                <a:path extrusionOk="0" h="8201" w="8602">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grpSp>
      <p:sp>
        <p:nvSpPr>
          <p:cNvPr id="147" name="Google Shape;147;g26fd87053ae_0_367"/>
          <p:cNvSpPr txBox="1"/>
          <p:nvPr/>
        </p:nvSpPr>
        <p:spPr>
          <a:xfrm>
            <a:off x="2406147" y="3814136"/>
            <a:ext cx="16074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Menyalakan kamera</a:t>
            </a:r>
            <a:endParaRPr b="1" i="0" sz="1800" u="none" cap="none" strike="noStrike">
              <a:solidFill>
                <a:srgbClr val="000000"/>
              </a:solidFill>
              <a:latin typeface="IBM Plex Sans"/>
              <a:ea typeface="IBM Plex Sans"/>
              <a:cs typeface="IBM Plex Sans"/>
              <a:sym typeface="IBM Plex Sans"/>
            </a:endParaRPr>
          </a:p>
        </p:txBody>
      </p:sp>
      <p:sp>
        <p:nvSpPr>
          <p:cNvPr id="148" name="Google Shape;148;g26fd87053ae_0_367"/>
          <p:cNvSpPr txBox="1"/>
          <p:nvPr/>
        </p:nvSpPr>
        <p:spPr>
          <a:xfrm>
            <a:off x="5660153" y="3847968"/>
            <a:ext cx="14004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Mematikan microphone</a:t>
            </a:r>
            <a:endParaRPr b="1" i="0" sz="1800" u="none" cap="none" strike="noStrike">
              <a:solidFill>
                <a:srgbClr val="000000"/>
              </a:solidFill>
              <a:latin typeface="IBM Plex Sans"/>
              <a:ea typeface="IBM Plex Sans"/>
              <a:cs typeface="IBM Plex Sans"/>
              <a:sym typeface="IBM Plex Sans"/>
            </a:endParaRPr>
          </a:p>
        </p:txBody>
      </p:sp>
      <p:sp>
        <p:nvSpPr>
          <p:cNvPr id="149" name="Google Shape;149;g26fd87053ae_0_367"/>
          <p:cNvSpPr txBox="1"/>
          <p:nvPr/>
        </p:nvSpPr>
        <p:spPr>
          <a:xfrm>
            <a:off x="8541497" y="3814154"/>
            <a:ext cx="1986300" cy="3693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Hadir seutuhnya</a:t>
            </a:r>
            <a:endParaRPr b="1" i="0" sz="1800" u="none" cap="none" strike="noStrike">
              <a:solidFill>
                <a:srgbClr val="000000"/>
              </a:solidFill>
              <a:latin typeface="IBM Plex Sans"/>
              <a:ea typeface="IBM Plex Sans"/>
              <a:cs typeface="IBM Plex Sans"/>
              <a:sym typeface="IBM Plex Sans"/>
            </a:endParaRPr>
          </a:p>
        </p:txBody>
      </p:sp>
      <p:sp>
        <p:nvSpPr>
          <p:cNvPr id="150" name="Google Shape;150;g26fd87053ae_0_367"/>
          <p:cNvSpPr txBox="1"/>
          <p:nvPr/>
        </p:nvSpPr>
        <p:spPr>
          <a:xfrm>
            <a:off x="11798095" y="3814086"/>
            <a:ext cx="1607400" cy="9234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Menghargai waktu bersama</a:t>
            </a:r>
            <a:endParaRPr b="1" i="0" sz="1800" u="none" cap="none" strike="noStrike">
              <a:solidFill>
                <a:srgbClr val="000000"/>
              </a:solidFill>
              <a:latin typeface="IBM Plex Sans"/>
              <a:ea typeface="IBM Plex Sans"/>
              <a:cs typeface="IBM Plex Sans"/>
              <a:sym typeface="IBM Plex Sans"/>
            </a:endParaRPr>
          </a:p>
        </p:txBody>
      </p:sp>
      <p:sp>
        <p:nvSpPr>
          <p:cNvPr id="151" name="Google Shape;151;g26fd87053ae_0_367"/>
          <p:cNvSpPr txBox="1"/>
          <p:nvPr/>
        </p:nvSpPr>
        <p:spPr>
          <a:xfrm>
            <a:off x="4214603" y="6661281"/>
            <a:ext cx="16074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Maksimalkan fitur chat</a:t>
            </a:r>
            <a:endParaRPr b="1" i="0" sz="1800" u="none" cap="none" strike="noStrike">
              <a:solidFill>
                <a:srgbClr val="000000"/>
              </a:solidFill>
              <a:latin typeface="IBM Plex Sans"/>
              <a:ea typeface="IBM Plex Sans"/>
              <a:cs typeface="IBM Plex Sans"/>
              <a:sym typeface="IBM Plex Sans"/>
            </a:endParaRPr>
          </a:p>
        </p:txBody>
      </p:sp>
      <p:sp>
        <p:nvSpPr>
          <p:cNvPr id="152" name="Google Shape;152;g26fd87053ae_0_367"/>
          <p:cNvSpPr txBox="1"/>
          <p:nvPr/>
        </p:nvSpPr>
        <p:spPr>
          <a:xfrm>
            <a:off x="7264720" y="6738588"/>
            <a:ext cx="22137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Klik </a:t>
            </a:r>
            <a:r>
              <a:rPr b="1" i="1" lang="en-US" sz="1800" u="none" cap="none" strike="noStrike">
                <a:solidFill>
                  <a:srgbClr val="000000"/>
                </a:solidFill>
                <a:latin typeface="IBM Plex Sans"/>
                <a:ea typeface="IBM Plex Sans"/>
                <a:cs typeface="IBM Plex Sans"/>
                <a:sym typeface="IBM Plex Sans"/>
              </a:rPr>
              <a:t>raise hand</a:t>
            </a:r>
            <a:r>
              <a:rPr b="1" i="0" lang="en-US" sz="1800" u="none" cap="none" strike="noStrike">
                <a:solidFill>
                  <a:srgbClr val="000000"/>
                </a:solidFill>
                <a:latin typeface="IBM Plex Sans"/>
                <a:ea typeface="IBM Plex Sans"/>
                <a:cs typeface="IBM Plex Sans"/>
                <a:sym typeface="IBM Plex Sans"/>
              </a:rPr>
              <a:t> sebelum bertanya</a:t>
            </a:r>
            <a:endParaRPr b="1" i="0" sz="1800" u="none" cap="none" strike="noStrike">
              <a:solidFill>
                <a:srgbClr val="000000"/>
              </a:solidFill>
              <a:latin typeface="IBM Plex Sans"/>
              <a:ea typeface="IBM Plex Sans"/>
              <a:cs typeface="IBM Plex Sans"/>
              <a:sym typeface="IBM Plex Sans"/>
            </a:endParaRPr>
          </a:p>
        </p:txBody>
      </p:sp>
      <p:sp>
        <p:nvSpPr>
          <p:cNvPr id="153" name="Google Shape;153;g26fd87053ae_0_367"/>
          <p:cNvSpPr txBox="1"/>
          <p:nvPr/>
        </p:nvSpPr>
        <p:spPr>
          <a:xfrm>
            <a:off x="10432027" y="6638265"/>
            <a:ext cx="2441700" cy="6465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800" u="none" cap="none" strike="noStrike">
                <a:solidFill>
                  <a:srgbClr val="000000"/>
                </a:solidFill>
                <a:latin typeface="IBM Plex Sans"/>
                <a:ea typeface="IBM Plex Sans"/>
                <a:cs typeface="IBM Plex Sans"/>
                <a:sym typeface="IBM Plex Sans"/>
              </a:rPr>
              <a:t>Gangguan teknis adalah hal wajar</a:t>
            </a:r>
            <a:endParaRPr b="1" i="0" sz="1800" u="none" cap="none" strike="noStrike">
              <a:solidFill>
                <a:srgbClr val="000000"/>
              </a:solidFill>
              <a:latin typeface="IBM Plex Sans"/>
              <a:ea typeface="IBM Plex Sans"/>
              <a:cs typeface="IBM Plex Sans"/>
              <a:sym typeface="IBM Plex Sans"/>
            </a:endParaRPr>
          </a:p>
        </p:txBody>
      </p:sp>
      <p:sp>
        <p:nvSpPr>
          <p:cNvPr id="154" name="Google Shape;154;g26fd87053ae_0_367"/>
          <p:cNvSpPr/>
          <p:nvPr/>
        </p:nvSpPr>
        <p:spPr>
          <a:xfrm>
            <a:off x="5621053" y="2085206"/>
            <a:ext cx="1400557" cy="1509501"/>
          </a:xfrm>
          <a:custGeom>
            <a:rect b="b" l="l" r="r" t="t"/>
            <a:pathLst>
              <a:path extrusionOk="0" h="14052" w="10776">
                <a:moveTo>
                  <a:pt x="5388" y="0"/>
                </a:moveTo>
                <a:cubicBezTo>
                  <a:pt x="3939" y="0"/>
                  <a:pt x="2741" y="1071"/>
                  <a:pt x="2552" y="2489"/>
                </a:cubicBezTo>
                <a:lnTo>
                  <a:pt x="4569" y="2489"/>
                </a:lnTo>
                <a:cubicBezTo>
                  <a:pt x="4789" y="2489"/>
                  <a:pt x="5010" y="2678"/>
                  <a:pt x="5010" y="2867"/>
                </a:cubicBezTo>
                <a:cubicBezTo>
                  <a:pt x="5010" y="3056"/>
                  <a:pt x="4789" y="3277"/>
                  <a:pt x="4569" y="3277"/>
                </a:cubicBezTo>
                <a:lnTo>
                  <a:pt x="2489" y="3277"/>
                </a:lnTo>
                <a:lnTo>
                  <a:pt x="2489" y="4096"/>
                </a:lnTo>
                <a:lnTo>
                  <a:pt x="4569" y="4096"/>
                </a:lnTo>
                <a:cubicBezTo>
                  <a:pt x="4789" y="4096"/>
                  <a:pt x="5010" y="4285"/>
                  <a:pt x="5010" y="4537"/>
                </a:cubicBezTo>
                <a:cubicBezTo>
                  <a:pt x="5010" y="4757"/>
                  <a:pt x="4789" y="4915"/>
                  <a:pt x="4569" y="4915"/>
                </a:cubicBezTo>
                <a:lnTo>
                  <a:pt x="2489" y="4915"/>
                </a:lnTo>
                <a:lnTo>
                  <a:pt x="2489" y="5734"/>
                </a:lnTo>
                <a:lnTo>
                  <a:pt x="4569" y="5734"/>
                </a:lnTo>
                <a:cubicBezTo>
                  <a:pt x="4789" y="5734"/>
                  <a:pt x="5010" y="5955"/>
                  <a:pt x="5010" y="6144"/>
                </a:cubicBezTo>
                <a:cubicBezTo>
                  <a:pt x="5010" y="6396"/>
                  <a:pt x="4789" y="6585"/>
                  <a:pt x="4569" y="6585"/>
                </a:cubicBezTo>
                <a:lnTo>
                  <a:pt x="2552" y="6585"/>
                </a:lnTo>
                <a:cubicBezTo>
                  <a:pt x="2741" y="7845"/>
                  <a:pt x="3750" y="8822"/>
                  <a:pt x="5010" y="9011"/>
                </a:cubicBezTo>
                <a:lnTo>
                  <a:pt x="5010" y="9861"/>
                </a:lnTo>
                <a:cubicBezTo>
                  <a:pt x="2804" y="9641"/>
                  <a:pt x="1072" y="7876"/>
                  <a:pt x="851" y="5671"/>
                </a:cubicBezTo>
                <a:lnTo>
                  <a:pt x="851" y="5671"/>
                </a:lnTo>
                <a:cubicBezTo>
                  <a:pt x="977" y="5703"/>
                  <a:pt x="1135" y="5734"/>
                  <a:pt x="1261" y="5734"/>
                </a:cubicBezTo>
                <a:cubicBezTo>
                  <a:pt x="1418" y="5734"/>
                  <a:pt x="1544" y="5703"/>
                  <a:pt x="1702" y="5671"/>
                </a:cubicBezTo>
                <a:lnTo>
                  <a:pt x="1702" y="3340"/>
                </a:lnTo>
                <a:cubicBezTo>
                  <a:pt x="1576" y="3308"/>
                  <a:pt x="1418" y="3277"/>
                  <a:pt x="1261" y="3277"/>
                </a:cubicBezTo>
                <a:cubicBezTo>
                  <a:pt x="599" y="3277"/>
                  <a:pt x="0" y="3812"/>
                  <a:pt x="0" y="4537"/>
                </a:cubicBezTo>
                <a:lnTo>
                  <a:pt x="0" y="5356"/>
                </a:lnTo>
                <a:cubicBezTo>
                  <a:pt x="0" y="8191"/>
                  <a:pt x="2206" y="10523"/>
                  <a:pt x="4947" y="10712"/>
                </a:cubicBezTo>
                <a:lnTo>
                  <a:pt x="4947" y="11657"/>
                </a:lnTo>
                <a:cubicBezTo>
                  <a:pt x="4002" y="11846"/>
                  <a:pt x="3308" y="12697"/>
                  <a:pt x="3308" y="13673"/>
                </a:cubicBezTo>
                <a:cubicBezTo>
                  <a:pt x="3308" y="13894"/>
                  <a:pt x="3497" y="14051"/>
                  <a:pt x="3750" y="14051"/>
                </a:cubicBezTo>
                <a:lnTo>
                  <a:pt x="7058" y="14051"/>
                </a:lnTo>
                <a:cubicBezTo>
                  <a:pt x="7278" y="14051"/>
                  <a:pt x="7436" y="13862"/>
                  <a:pt x="7436" y="13673"/>
                </a:cubicBezTo>
                <a:cubicBezTo>
                  <a:pt x="7436" y="12697"/>
                  <a:pt x="6743" y="11815"/>
                  <a:pt x="5797" y="11657"/>
                </a:cubicBezTo>
                <a:lnTo>
                  <a:pt x="5797" y="10712"/>
                </a:lnTo>
                <a:cubicBezTo>
                  <a:pt x="8570" y="10523"/>
                  <a:pt x="10775" y="8191"/>
                  <a:pt x="10775" y="5356"/>
                </a:cubicBezTo>
                <a:lnTo>
                  <a:pt x="10775" y="4537"/>
                </a:lnTo>
                <a:cubicBezTo>
                  <a:pt x="10775" y="3875"/>
                  <a:pt x="10240" y="3277"/>
                  <a:pt x="9515" y="3277"/>
                </a:cubicBezTo>
                <a:cubicBezTo>
                  <a:pt x="9357" y="3277"/>
                  <a:pt x="9263" y="3308"/>
                  <a:pt x="9137" y="3340"/>
                </a:cubicBezTo>
                <a:lnTo>
                  <a:pt x="9137" y="5671"/>
                </a:lnTo>
                <a:cubicBezTo>
                  <a:pt x="9263" y="5703"/>
                  <a:pt x="9420" y="5734"/>
                  <a:pt x="9515" y="5734"/>
                </a:cubicBezTo>
                <a:cubicBezTo>
                  <a:pt x="9672" y="5734"/>
                  <a:pt x="9798" y="5703"/>
                  <a:pt x="9925" y="5671"/>
                </a:cubicBezTo>
                <a:lnTo>
                  <a:pt x="9925" y="5671"/>
                </a:lnTo>
                <a:cubicBezTo>
                  <a:pt x="9767" y="7876"/>
                  <a:pt x="8003" y="9641"/>
                  <a:pt x="5797" y="9861"/>
                </a:cubicBezTo>
                <a:lnTo>
                  <a:pt x="5797" y="9011"/>
                </a:lnTo>
                <a:cubicBezTo>
                  <a:pt x="7058" y="8822"/>
                  <a:pt x="8034" y="7845"/>
                  <a:pt x="8223" y="6585"/>
                </a:cubicBezTo>
                <a:lnTo>
                  <a:pt x="6207" y="6585"/>
                </a:lnTo>
                <a:cubicBezTo>
                  <a:pt x="5986" y="6585"/>
                  <a:pt x="5829" y="6396"/>
                  <a:pt x="5829" y="6144"/>
                </a:cubicBezTo>
                <a:cubicBezTo>
                  <a:pt x="5829" y="5892"/>
                  <a:pt x="6018" y="5734"/>
                  <a:pt x="6207" y="5734"/>
                </a:cubicBezTo>
                <a:lnTo>
                  <a:pt x="8318" y="5734"/>
                </a:lnTo>
                <a:lnTo>
                  <a:pt x="8318" y="4915"/>
                </a:lnTo>
                <a:lnTo>
                  <a:pt x="6207" y="4915"/>
                </a:lnTo>
                <a:cubicBezTo>
                  <a:pt x="5986" y="4915"/>
                  <a:pt x="5829" y="4726"/>
                  <a:pt x="5829" y="4537"/>
                </a:cubicBezTo>
                <a:cubicBezTo>
                  <a:pt x="5829" y="4285"/>
                  <a:pt x="6018" y="4096"/>
                  <a:pt x="6207" y="4096"/>
                </a:cubicBezTo>
                <a:lnTo>
                  <a:pt x="8318" y="4096"/>
                </a:lnTo>
                <a:lnTo>
                  <a:pt x="8318" y="3277"/>
                </a:lnTo>
                <a:lnTo>
                  <a:pt x="6207" y="3277"/>
                </a:lnTo>
                <a:cubicBezTo>
                  <a:pt x="5986" y="3277"/>
                  <a:pt x="5829" y="3056"/>
                  <a:pt x="5829" y="2867"/>
                </a:cubicBezTo>
                <a:cubicBezTo>
                  <a:pt x="5829" y="2678"/>
                  <a:pt x="6018" y="2489"/>
                  <a:pt x="6207" y="2489"/>
                </a:cubicBezTo>
                <a:lnTo>
                  <a:pt x="8223" y="2489"/>
                </a:lnTo>
                <a:cubicBezTo>
                  <a:pt x="8034" y="1071"/>
                  <a:pt x="6806" y="0"/>
                  <a:pt x="5388" y="0"/>
                </a:cubicBezTo>
                <a:close/>
              </a:path>
            </a:pathLst>
          </a:custGeom>
          <a:solidFill>
            <a:srgbClr val="F69651"/>
          </a:solidFill>
          <a:ln>
            <a:noFill/>
          </a:ln>
        </p:spPr>
        <p:txBody>
          <a:bodyPr anchorCtr="0" anchor="ctr" bIns="45700" lIns="45700" spcFirstLastPara="1" rIns="45700" wrap="square" tIns="45700">
            <a:noAutofit/>
          </a:bodyPr>
          <a:lstStyle/>
          <a:p>
            <a:pPr indent="0" lvl="0" marL="0" marR="0" rtl="0" algn="l">
              <a:lnSpc>
                <a:spcPct val="100000"/>
              </a:lnSpc>
              <a:spcBef>
                <a:spcPts val="0"/>
              </a:spcBef>
              <a:spcAft>
                <a:spcPts val="0"/>
              </a:spcAft>
              <a:buClr>
                <a:srgbClr val="000000"/>
              </a:buClr>
              <a:buSzPts val="700"/>
              <a:buFont typeface="Arial"/>
              <a:buNone/>
            </a:pPr>
            <a:r>
              <a:t/>
            </a:r>
            <a:endParaRPr b="0" i="0" sz="700" u="none" cap="none" strike="noStrike">
              <a:solidFill>
                <a:srgbClr val="000000"/>
              </a:solidFill>
              <a:latin typeface="Arial"/>
              <a:ea typeface="Arial"/>
              <a:cs typeface="Arial"/>
              <a:sym typeface="Arial"/>
            </a:endParaRPr>
          </a:p>
        </p:txBody>
      </p:sp>
      <p:sp>
        <p:nvSpPr>
          <p:cNvPr id="155" name="Google Shape;155;g26fd87053ae_0_36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56" name="Google Shape;156;g26fd87053ae_0_367"/>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0" name="Shape 160"/>
        <p:cNvGrpSpPr/>
        <p:nvPr/>
      </p:nvGrpSpPr>
      <p:grpSpPr>
        <a:xfrm>
          <a:off x="0" y="0"/>
          <a:ext cx="0" cy="0"/>
          <a:chOff x="0" y="0"/>
          <a:chExt cx="0" cy="0"/>
        </a:xfrm>
      </p:grpSpPr>
      <p:sp>
        <p:nvSpPr>
          <p:cNvPr id="161" name="Google Shape;161;g26fd87053ae_0_478"/>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62" name="Google Shape;162;g26fd87053ae_0_478"/>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63" name="Google Shape;163;g26fd87053ae_0_478"/>
          <p:cNvSpPr txBox="1"/>
          <p:nvPr/>
        </p:nvSpPr>
        <p:spPr>
          <a:xfrm>
            <a:off x="4380275" y="3656100"/>
            <a:ext cx="74826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KEMANA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(5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g26fd87053ae_0_484"/>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169" name="Google Shape;169;g26fd87053ae_0_484"/>
          <p:cNvSpPr txBox="1"/>
          <p:nvPr/>
        </p:nvSpPr>
        <p:spPr>
          <a:xfrm>
            <a:off x="1215094" y="1742436"/>
            <a:ext cx="12205500" cy="3324900"/>
          </a:xfrm>
          <a:prstGeom prst="rect">
            <a:avLst/>
          </a:prstGeom>
          <a:noFill/>
          <a:ln>
            <a:noFill/>
          </a:ln>
        </p:spPr>
        <p:txBody>
          <a:bodyPr anchorCtr="0" anchor="t" bIns="0" lIns="0" spcFirstLastPara="1" rIns="0" wrap="square" tIns="0">
            <a:spAutoFit/>
          </a:bodyPr>
          <a:lstStyle/>
          <a:p>
            <a:pPr indent="-431800" lvl="0" marL="457200" marR="0" rtl="0" algn="just">
              <a:lnSpc>
                <a:spcPct val="115000"/>
              </a:lnSpc>
              <a:spcBef>
                <a:spcPts val="0"/>
              </a:spcBef>
              <a:spcAft>
                <a:spcPts val="0"/>
              </a:spcAft>
              <a:buClr>
                <a:schemeClr val="dk1"/>
              </a:buClr>
              <a:buSzPts val="3200"/>
              <a:buFont typeface="IBM Plex Sans"/>
              <a:buAutoNum type="arabicPeriod"/>
            </a:pPr>
            <a:r>
              <a:rPr b="0" i="0" lang="en-US" sz="3200" u="none" cap="none" strike="noStrike">
                <a:solidFill>
                  <a:schemeClr val="dk1"/>
                </a:solidFill>
                <a:highlight>
                  <a:schemeClr val="lt1"/>
                </a:highlight>
                <a:latin typeface="IBM Plex Sans"/>
                <a:ea typeface="IBM Plex Sans"/>
                <a:cs typeface="IBM Plex Sans"/>
                <a:sym typeface="IBM Plex Sans"/>
              </a:rPr>
              <a:t>Peserta mampu </a:t>
            </a:r>
            <a:r>
              <a:rPr b="1" i="0" lang="en-US" sz="3200" u="none" cap="none" strike="noStrike">
                <a:solidFill>
                  <a:schemeClr val="dk1"/>
                </a:solidFill>
                <a:highlight>
                  <a:schemeClr val="lt1"/>
                </a:highlight>
                <a:latin typeface="IBM Plex Sans"/>
                <a:ea typeface="IBM Plex Sans"/>
                <a:cs typeface="IBM Plex Sans"/>
                <a:sym typeface="IBM Plex Sans"/>
              </a:rPr>
              <a:t>mengidentifikasi bentuk isu sosial </a:t>
            </a:r>
            <a:r>
              <a:rPr b="0" i="0" lang="en-US" sz="3200" u="none" cap="none" strike="noStrike">
                <a:solidFill>
                  <a:schemeClr val="dk1"/>
                </a:solidFill>
                <a:highlight>
                  <a:schemeClr val="lt1"/>
                </a:highlight>
                <a:latin typeface="IBM Plex Sans"/>
                <a:ea typeface="IBM Plex Sans"/>
                <a:cs typeface="IBM Plex Sans"/>
                <a:sym typeface="IBM Plex Sans"/>
              </a:rPr>
              <a:t>yang muncul dalam pembelajaran PJOK</a:t>
            </a:r>
            <a:endParaRPr b="0" i="0" sz="3200" u="none" cap="none" strike="noStrike">
              <a:solidFill>
                <a:schemeClr val="dk1"/>
              </a:solidFill>
              <a:highlight>
                <a:schemeClr val="lt1"/>
              </a:highlight>
              <a:latin typeface="IBM Plex Sans"/>
              <a:ea typeface="IBM Plex Sans"/>
              <a:cs typeface="IBM Plex Sans"/>
              <a:sym typeface="IBM Plex Sans"/>
            </a:endParaRPr>
          </a:p>
          <a:p>
            <a:pPr indent="-431800" lvl="0" marL="457200" marR="0" rtl="0" algn="just">
              <a:lnSpc>
                <a:spcPct val="115000"/>
              </a:lnSpc>
              <a:spcBef>
                <a:spcPts val="0"/>
              </a:spcBef>
              <a:spcAft>
                <a:spcPts val="0"/>
              </a:spcAft>
              <a:buClr>
                <a:schemeClr val="dk1"/>
              </a:buClr>
              <a:buSzPts val="3200"/>
              <a:buFont typeface="IBM Plex Sans"/>
              <a:buAutoNum type="arabicPeriod"/>
            </a:pPr>
            <a:r>
              <a:rPr b="0" i="0" lang="en-US" sz="3200" u="none" cap="none" strike="noStrike">
                <a:solidFill>
                  <a:schemeClr val="dk1"/>
                </a:solidFill>
                <a:highlight>
                  <a:schemeClr val="lt1"/>
                </a:highlight>
                <a:latin typeface="IBM Plex Sans"/>
                <a:ea typeface="IBM Plex Sans"/>
                <a:cs typeface="IBM Plex Sans"/>
                <a:sym typeface="IBM Plex Sans"/>
              </a:rPr>
              <a:t>Peserta </a:t>
            </a:r>
            <a:r>
              <a:rPr b="1" i="0" lang="en-US" sz="3200" u="none" cap="none" strike="noStrike">
                <a:solidFill>
                  <a:schemeClr val="dk1"/>
                </a:solidFill>
                <a:highlight>
                  <a:schemeClr val="lt1"/>
                </a:highlight>
                <a:latin typeface="IBM Plex Sans"/>
                <a:ea typeface="IBM Plex Sans"/>
                <a:cs typeface="IBM Plex Sans"/>
                <a:sym typeface="IBM Plex Sans"/>
              </a:rPr>
              <a:t>memiliki kesadaran yang kuat</a:t>
            </a:r>
            <a:r>
              <a:rPr b="0" i="0" lang="en-US" sz="3200" u="none" cap="none" strike="noStrike">
                <a:solidFill>
                  <a:schemeClr val="dk1"/>
                </a:solidFill>
                <a:highlight>
                  <a:schemeClr val="lt1"/>
                </a:highlight>
                <a:latin typeface="IBM Plex Sans"/>
                <a:ea typeface="IBM Plex Sans"/>
                <a:cs typeface="IBM Plex Sans"/>
                <a:sym typeface="IBM Plex Sans"/>
              </a:rPr>
              <a:t> untuk menanggulangi situasi yang memunculkan isu sosial dalam pembelajaran PJOK</a:t>
            </a:r>
            <a:endParaRPr b="0"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1" i="0" sz="320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200"/>
              <a:buFont typeface="Arial"/>
              <a:buNone/>
            </a:pPr>
            <a:r>
              <a:t/>
            </a:r>
            <a:endParaRPr b="1" i="0" sz="3200" u="none" cap="none" strike="noStrike">
              <a:solidFill>
                <a:schemeClr val="dk1"/>
              </a:solidFill>
              <a:highlight>
                <a:schemeClr val="lt1"/>
              </a:highlight>
              <a:latin typeface="IBM Plex Sans"/>
              <a:ea typeface="IBM Plex Sans"/>
              <a:cs typeface="IBM Plex Sans"/>
              <a:sym typeface="IBM Plex Sans"/>
            </a:endParaRPr>
          </a:p>
        </p:txBody>
      </p:sp>
      <p:sp>
        <p:nvSpPr>
          <p:cNvPr id="170" name="Google Shape;170;g26fd87053ae_0_48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71" name="Google Shape;171;g26fd87053ae_0_484"/>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172" name="Google Shape;172;g26fd87053ae_0_484"/>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Tujuan Sesi Sinkronus</a:t>
            </a:r>
            <a:endParaRPr b="0" i="0" sz="4300" u="none" cap="none" strike="noStrike">
              <a:solidFill>
                <a:srgbClr val="1F3D71"/>
              </a:solidFill>
              <a:highlight>
                <a:schemeClr val="lt1"/>
              </a:highlight>
              <a:latin typeface="Arial"/>
              <a:ea typeface="Arial"/>
              <a:cs typeface="Arial"/>
              <a:sym typeface="Arial"/>
            </a:endParaRPr>
          </a:p>
        </p:txBody>
      </p:sp>
      <p:pic>
        <p:nvPicPr>
          <p:cNvPr id="173" name="Google Shape;173;g26fd87053ae_0_484"/>
          <p:cNvPicPr preferRelativeResize="0"/>
          <p:nvPr/>
        </p:nvPicPr>
        <p:blipFill rotWithShape="1">
          <a:blip r:embed="rId5">
            <a:alphaModFix/>
          </a:blip>
          <a:srcRect b="0" l="0" r="0" t="0"/>
          <a:stretch/>
        </p:blipFill>
        <p:spPr>
          <a:xfrm>
            <a:off x="1215075" y="4633297"/>
            <a:ext cx="7763400" cy="371292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g26fd87053ae_0_565"/>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79" name="Google Shape;179;g26fd87053ae_0_565"/>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180" name="Google Shape;180;g26fd87053ae_0_565"/>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Agenda (135 menit)</a:t>
            </a:r>
            <a:endParaRPr b="0" i="0" sz="4300" u="none" cap="none" strike="noStrike">
              <a:solidFill>
                <a:srgbClr val="1F3D71"/>
              </a:solidFill>
              <a:highlight>
                <a:schemeClr val="lt1"/>
              </a:highlight>
              <a:latin typeface="Arial"/>
              <a:ea typeface="Arial"/>
              <a:cs typeface="Arial"/>
              <a:sym typeface="Arial"/>
            </a:endParaRPr>
          </a:p>
        </p:txBody>
      </p:sp>
      <p:graphicFrame>
        <p:nvGraphicFramePr>
          <p:cNvPr id="181" name="Google Shape;181;g26fd87053ae_0_565"/>
          <p:cNvGraphicFramePr/>
          <p:nvPr/>
        </p:nvGraphicFramePr>
        <p:xfrm>
          <a:off x="1215075" y="2034288"/>
          <a:ext cx="3000000" cy="3000000"/>
        </p:xfrm>
        <a:graphic>
          <a:graphicData uri="http://schemas.openxmlformats.org/drawingml/2006/table">
            <a:tbl>
              <a:tblPr>
                <a:noFill/>
                <a:tableStyleId>{93D5AE5B-97DC-4E5E-95FC-FCB436837901}</a:tableStyleId>
              </a:tblPr>
              <a:tblGrid>
                <a:gridCol w="1914475"/>
                <a:gridCol w="11731775"/>
              </a:tblGrid>
              <a:tr h="381000">
                <a:tc>
                  <a:txBody>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latin typeface="IBM Plex Sans"/>
                          <a:ea typeface="IBM Plex Sans"/>
                          <a:cs typeface="IBM Plex Sans"/>
                          <a:sym typeface="IBM Plex Sans"/>
                        </a:rPr>
                        <a:t>15 menit</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just">
                        <a:lnSpc>
                          <a:spcPct val="100000"/>
                        </a:lnSpc>
                        <a:spcBef>
                          <a:spcPts val="0"/>
                        </a:spcBef>
                        <a:spcAft>
                          <a:spcPts val="0"/>
                        </a:spcAft>
                        <a:buClr>
                          <a:srgbClr val="000000"/>
                        </a:buClr>
                        <a:buSzPts val="2700"/>
                        <a:buFont typeface="Arial"/>
                        <a:buNone/>
                      </a:pPr>
                      <a:r>
                        <a:rPr lang="en-US" sz="2700" u="none" cap="none" strike="noStrike">
                          <a:solidFill>
                            <a:schemeClr val="dk1"/>
                          </a:solidFill>
                          <a:latin typeface="IBM Plex Sans"/>
                          <a:ea typeface="IBM Plex Sans"/>
                          <a:cs typeface="IBM Plex Sans"/>
                          <a:sym typeface="IBM Plex Sans"/>
                        </a:rPr>
                        <a:t>Pembukaan, tujuan, dan agenda</a:t>
                      </a:r>
                      <a:endParaRPr sz="2700" u="none" cap="none" strike="noStrike">
                        <a:solidFill>
                          <a:schemeClr val="dk1"/>
                        </a:solidFill>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0" lvl="0" marL="0" marR="0" rtl="0" algn="l">
                        <a:lnSpc>
                          <a:spcPct val="100000"/>
                        </a:lnSpc>
                        <a:spcBef>
                          <a:spcPts val="0"/>
                        </a:spcBef>
                        <a:spcAft>
                          <a:spcPts val="0"/>
                        </a:spcAft>
                        <a:buClr>
                          <a:srgbClr val="000000"/>
                        </a:buClr>
                        <a:buSzPts val="2400"/>
                        <a:buFont typeface="Arial"/>
                        <a:buNone/>
                      </a:pPr>
                      <a:r>
                        <a:rPr lang="en-US" sz="2700" u="none" cap="none" strike="noStrike">
                          <a:latin typeface="IBM Plex Sans"/>
                          <a:ea typeface="IBM Plex Sans"/>
                          <a:cs typeface="IBM Plex Sans"/>
                          <a:sym typeface="IBM Plex Sans"/>
                        </a:rPr>
                        <a:t>15 menit</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just">
                        <a:lnSpc>
                          <a:spcPct val="100000"/>
                        </a:lnSpc>
                        <a:spcBef>
                          <a:spcPts val="0"/>
                        </a:spcBef>
                        <a:spcAft>
                          <a:spcPts val="0"/>
                        </a:spcAft>
                        <a:buClr>
                          <a:srgbClr val="000000"/>
                        </a:buClr>
                        <a:buSzPts val="2700"/>
                        <a:buFont typeface="Arial"/>
                        <a:buNone/>
                      </a:pPr>
                      <a:r>
                        <a:rPr lang="en-US" sz="2700" u="none" cap="none" strike="noStrike">
                          <a:solidFill>
                            <a:schemeClr val="dk1"/>
                          </a:solidFill>
                          <a:latin typeface="IBM Plex Sans"/>
                          <a:ea typeface="IBM Plex Sans"/>
                          <a:cs typeface="IBM Plex Sans"/>
                          <a:sym typeface="IBM Plex Sans"/>
                        </a:rPr>
                        <a:t>Mengapa : Diskusi konseptual “Pendahuluan” </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0" lvl="0" marL="0" marR="0" rtl="0" algn="l">
                        <a:lnSpc>
                          <a:spcPct val="100000"/>
                        </a:lnSpc>
                        <a:spcBef>
                          <a:spcPts val="0"/>
                        </a:spcBef>
                        <a:spcAft>
                          <a:spcPts val="0"/>
                        </a:spcAft>
                        <a:buClr>
                          <a:srgbClr val="000000"/>
                        </a:buClr>
                        <a:buSzPts val="2400"/>
                        <a:buFont typeface="Arial"/>
                        <a:buNone/>
                      </a:pPr>
                      <a:r>
                        <a:rPr lang="en-US" sz="2700" u="none" cap="none" strike="noStrike">
                          <a:latin typeface="IBM Plex Sans"/>
                          <a:ea typeface="IBM Plex Sans"/>
                          <a:cs typeface="IBM Plex Sans"/>
                          <a:sym typeface="IBM Plex Sans"/>
                        </a:rPr>
                        <a:t>10 menit</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just">
                        <a:lnSpc>
                          <a:spcPct val="100000"/>
                        </a:lnSpc>
                        <a:spcBef>
                          <a:spcPts val="0"/>
                        </a:spcBef>
                        <a:spcAft>
                          <a:spcPts val="0"/>
                        </a:spcAft>
                        <a:buClr>
                          <a:srgbClr val="000000"/>
                        </a:buClr>
                        <a:buSzPts val="2700"/>
                        <a:buFont typeface="Arial"/>
                        <a:buNone/>
                      </a:pPr>
                      <a:r>
                        <a:rPr lang="en-US" sz="2700" u="none" cap="none" strike="noStrike">
                          <a:solidFill>
                            <a:schemeClr val="dk1"/>
                          </a:solidFill>
                          <a:latin typeface="IBM Plex Sans"/>
                          <a:ea typeface="IBM Plex Sans"/>
                          <a:cs typeface="IBM Plex Sans"/>
                          <a:sym typeface="IBM Plex Sans"/>
                        </a:rPr>
                        <a:t>Apa : Kuis mengenai contoh isu-isu sosial dalam PJOK</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0" lvl="0" marL="0" marR="0" rtl="0" algn="l">
                        <a:lnSpc>
                          <a:spcPct val="100000"/>
                        </a:lnSpc>
                        <a:spcBef>
                          <a:spcPts val="0"/>
                        </a:spcBef>
                        <a:spcAft>
                          <a:spcPts val="0"/>
                        </a:spcAft>
                        <a:buClr>
                          <a:srgbClr val="000000"/>
                        </a:buClr>
                        <a:buSzPts val="2400"/>
                        <a:buFont typeface="Arial"/>
                        <a:buNone/>
                      </a:pPr>
                      <a:r>
                        <a:rPr lang="en-US" sz="2700" u="none" cap="none" strike="noStrike">
                          <a:latin typeface="IBM Plex Sans"/>
                          <a:ea typeface="IBM Plex Sans"/>
                          <a:cs typeface="IBM Plex Sans"/>
                          <a:sym typeface="IBM Plex Sans"/>
                        </a:rPr>
                        <a:t>45 menit</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just">
                        <a:lnSpc>
                          <a:spcPct val="100000"/>
                        </a:lnSpc>
                        <a:spcBef>
                          <a:spcPts val="0"/>
                        </a:spcBef>
                        <a:spcAft>
                          <a:spcPts val="0"/>
                        </a:spcAft>
                        <a:buClr>
                          <a:srgbClr val="000000"/>
                        </a:buClr>
                        <a:buSzPts val="2700"/>
                        <a:buFont typeface="Arial"/>
                        <a:buNone/>
                      </a:pPr>
                      <a:r>
                        <a:rPr lang="en-US" sz="2700" u="none" cap="none" strike="noStrike">
                          <a:solidFill>
                            <a:schemeClr val="dk1"/>
                          </a:solidFill>
                          <a:latin typeface="IBM Plex Sans"/>
                          <a:ea typeface="IBM Plex Sans"/>
                          <a:cs typeface="IBM Plex Sans"/>
                          <a:sym typeface="IBM Plex Sans"/>
                        </a:rPr>
                        <a:t>Bagaimana : Diskusi mengenai bagaimana peserta bersikap melalui pembahasan studi kasus</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0" lvl="0" marL="0" marR="0" rtl="0" algn="l">
                        <a:lnSpc>
                          <a:spcPct val="100000"/>
                        </a:lnSpc>
                        <a:spcBef>
                          <a:spcPts val="0"/>
                        </a:spcBef>
                        <a:spcAft>
                          <a:spcPts val="0"/>
                        </a:spcAft>
                        <a:buClr>
                          <a:srgbClr val="000000"/>
                        </a:buClr>
                        <a:buSzPts val="2400"/>
                        <a:buFont typeface="Arial"/>
                        <a:buNone/>
                      </a:pPr>
                      <a:r>
                        <a:rPr lang="en-US" sz="2700" u="none" cap="none" strike="noStrike">
                          <a:latin typeface="IBM Plex Sans"/>
                          <a:ea typeface="IBM Plex Sans"/>
                          <a:cs typeface="IBM Plex Sans"/>
                          <a:sym typeface="IBM Plex Sans"/>
                        </a:rPr>
                        <a:t>35 menit</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just">
                        <a:lnSpc>
                          <a:spcPct val="100000"/>
                        </a:lnSpc>
                        <a:spcBef>
                          <a:spcPts val="0"/>
                        </a:spcBef>
                        <a:spcAft>
                          <a:spcPts val="0"/>
                        </a:spcAft>
                        <a:buClr>
                          <a:srgbClr val="000000"/>
                        </a:buClr>
                        <a:buSzPts val="2700"/>
                        <a:buFont typeface="Arial"/>
                        <a:buNone/>
                      </a:pPr>
                      <a:r>
                        <a:rPr lang="en-US" sz="2700" u="none" cap="none" strike="noStrike">
                          <a:solidFill>
                            <a:schemeClr val="dk1"/>
                          </a:solidFill>
                          <a:latin typeface="IBM Plex Sans"/>
                          <a:ea typeface="IBM Plex Sans"/>
                          <a:cs typeface="IBM Plex Sans"/>
                          <a:sym typeface="IBM Plex Sans"/>
                        </a:rPr>
                        <a:t>Dimana : Merefleksikan pengalaman terkait isu sosial dalam PJOK di lingkup kelas/sekolah masing-masing</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0" lvl="0" marL="0" marR="0" rtl="0" algn="l">
                        <a:lnSpc>
                          <a:spcPct val="100000"/>
                        </a:lnSpc>
                        <a:spcBef>
                          <a:spcPts val="0"/>
                        </a:spcBef>
                        <a:spcAft>
                          <a:spcPts val="0"/>
                        </a:spcAft>
                        <a:buClr>
                          <a:srgbClr val="000000"/>
                        </a:buClr>
                        <a:buSzPts val="2400"/>
                        <a:buFont typeface="Arial"/>
                        <a:buNone/>
                      </a:pPr>
                      <a:r>
                        <a:rPr lang="en-US" sz="2700" u="none" cap="none" strike="noStrike">
                          <a:latin typeface="IBM Plex Sans"/>
                          <a:ea typeface="IBM Plex Sans"/>
                          <a:cs typeface="IBM Plex Sans"/>
                          <a:sym typeface="IBM Plex Sans"/>
                        </a:rPr>
                        <a:t>15 menit</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just">
                        <a:lnSpc>
                          <a:spcPct val="100000"/>
                        </a:lnSpc>
                        <a:spcBef>
                          <a:spcPts val="0"/>
                        </a:spcBef>
                        <a:spcAft>
                          <a:spcPts val="0"/>
                        </a:spcAft>
                        <a:buClr>
                          <a:srgbClr val="000000"/>
                        </a:buClr>
                        <a:buSzPts val="2700"/>
                        <a:buFont typeface="Arial"/>
                        <a:buNone/>
                      </a:pPr>
                      <a:r>
                        <a:rPr lang="en-US" sz="2700" u="none" cap="none" strike="noStrike">
                          <a:solidFill>
                            <a:schemeClr val="dk1"/>
                          </a:solidFill>
                          <a:latin typeface="IBM Plex Sans"/>
                          <a:ea typeface="IBM Plex Sans"/>
                          <a:cs typeface="IBM Plex Sans"/>
                          <a:sym typeface="IBM Plex Sans"/>
                        </a:rPr>
                        <a:t>Penutup: Penjelasan tugas “Lakukan” dan refleksi akhir modul 1.4 </a:t>
                      </a:r>
                      <a:endParaRPr sz="2700" u="none" cap="none" strike="noStrike">
                        <a:latin typeface="IBM Plex Sans"/>
                        <a:ea typeface="IBM Plex Sans"/>
                        <a:cs typeface="IBM Plex Sans"/>
                        <a:sym typeface="IBM Plex Sans"/>
                      </a:endParaRPr>
                    </a:p>
                  </a:txBody>
                  <a:tcPr marT="109725" marB="109725" marR="28575" marL="28575" anchor="ctr">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 name="Shape 185"/>
        <p:cNvGrpSpPr/>
        <p:nvPr/>
      </p:nvGrpSpPr>
      <p:grpSpPr>
        <a:xfrm>
          <a:off x="0" y="0"/>
          <a:ext cx="0" cy="0"/>
          <a:chOff x="0" y="0"/>
          <a:chExt cx="0" cy="0"/>
        </a:xfrm>
      </p:grpSpPr>
      <p:sp>
        <p:nvSpPr>
          <p:cNvPr id="186" name="Google Shape;186;g26fd87053ae_0_57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87" name="Google Shape;187;g26fd87053ae_0_576"/>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88" name="Google Shape;188;g26fd87053ae_0_576"/>
          <p:cNvSpPr txBox="1"/>
          <p:nvPr/>
        </p:nvSpPr>
        <p:spPr>
          <a:xfrm>
            <a:off x="4380275" y="3656100"/>
            <a:ext cx="74826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MENGAPA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(15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g26fd87053ae_0_58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194" name="Google Shape;194;g26fd87053ae_0_582"/>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195" name="Google Shape;195;g26fd87053ae_0_582"/>
          <p:cNvSpPr txBox="1"/>
          <p:nvPr/>
        </p:nvSpPr>
        <p:spPr>
          <a:xfrm>
            <a:off x="1166771" y="5357725"/>
            <a:ext cx="8579400" cy="6003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59"/>
              <a:buFont typeface="Arial"/>
              <a:buNone/>
            </a:pPr>
            <a:r>
              <a:rPr b="1" i="0" lang="en-US" sz="3900" u="none" cap="none" strike="noStrike">
                <a:solidFill>
                  <a:srgbClr val="1F497D"/>
                </a:solidFill>
                <a:latin typeface="IBM Plex Sans"/>
                <a:ea typeface="IBM Plex Sans"/>
                <a:cs typeface="IBM Plex Sans"/>
                <a:sym typeface="IBM Plex Sans"/>
              </a:rPr>
              <a:t>Bagaimana respon Anda?</a:t>
            </a:r>
            <a:endParaRPr b="0" i="0" sz="3900" u="none" cap="none" strike="noStrike">
              <a:solidFill>
                <a:srgbClr val="1F497D"/>
              </a:solidFill>
              <a:latin typeface="IBM Plex Sans"/>
              <a:ea typeface="IBM Plex Sans"/>
              <a:cs typeface="IBM Plex Sans"/>
              <a:sym typeface="IBM Plex Sans"/>
            </a:endParaRPr>
          </a:p>
        </p:txBody>
      </p:sp>
      <p:sp>
        <p:nvSpPr>
          <p:cNvPr id="196" name="Google Shape;196;g26fd87053ae_0_582"/>
          <p:cNvSpPr txBox="1"/>
          <p:nvPr/>
        </p:nvSpPr>
        <p:spPr>
          <a:xfrm>
            <a:off x="1166774" y="2595149"/>
            <a:ext cx="5811000" cy="2772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1800" u="none" cap="none" strike="noStrike">
              <a:solidFill>
                <a:srgbClr val="000000"/>
              </a:solidFill>
              <a:latin typeface="IBM Plex Sans"/>
              <a:ea typeface="IBM Plex Sans"/>
              <a:cs typeface="IBM Plex Sans"/>
              <a:sym typeface="IBM Plex Sans"/>
            </a:endParaRPr>
          </a:p>
        </p:txBody>
      </p:sp>
      <p:sp>
        <p:nvSpPr>
          <p:cNvPr id="197" name="Google Shape;197;g26fd87053ae_0_582"/>
          <p:cNvSpPr txBox="1"/>
          <p:nvPr/>
        </p:nvSpPr>
        <p:spPr>
          <a:xfrm>
            <a:off x="1120050" y="2388575"/>
            <a:ext cx="12860700" cy="27558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Clr>
                <a:schemeClr val="dk1"/>
              </a:buClr>
              <a:buSzPts val="3000"/>
              <a:buFont typeface="Arial"/>
              <a:buNone/>
            </a:pPr>
            <a:r>
              <a:rPr b="0" i="0" lang="en-US" sz="2800" u="none" cap="none" strike="noStrike">
                <a:solidFill>
                  <a:schemeClr val="dk1"/>
                </a:solidFill>
                <a:latin typeface="IBM Plex Sans Medium"/>
                <a:ea typeface="IBM Plex Sans Medium"/>
                <a:cs typeface="IBM Plex Sans Medium"/>
                <a:sym typeface="IBM Plex Sans Medium"/>
              </a:rPr>
              <a:t>Guru memberikan pengumuman,</a:t>
            </a:r>
            <a:endParaRPr b="0" i="0" sz="2800" u="none" cap="none" strike="noStrike">
              <a:solidFill>
                <a:schemeClr val="dk1"/>
              </a:solidFill>
              <a:latin typeface="IBM Plex Sans Medium"/>
              <a:ea typeface="IBM Plex Sans Medium"/>
              <a:cs typeface="IBM Plex Sans Medium"/>
              <a:sym typeface="IBM Plex Sans Medium"/>
            </a:endParaRPr>
          </a:p>
          <a:p>
            <a:pPr indent="0" lvl="0" marL="0" marR="0" rtl="0" algn="just">
              <a:lnSpc>
                <a:spcPct val="150000"/>
              </a:lnSpc>
              <a:spcBef>
                <a:spcPts val="0"/>
              </a:spcBef>
              <a:spcAft>
                <a:spcPts val="0"/>
              </a:spcAft>
              <a:buClr>
                <a:schemeClr val="dk1"/>
              </a:buClr>
              <a:buSzPts val="3000"/>
              <a:buFont typeface="Arial"/>
              <a:buNone/>
            </a:pPr>
            <a:r>
              <a:rPr b="0" i="0" lang="en-US" sz="2800" u="none" cap="none" strike="noStrike">
                <a:solidFill>
                  <a:schemeClr val="dk1"/>
                </a:solidFill>
                <a:latin typeface="IBM Plex Sans Medium"/>
                <a:ea typeface="IBM Plex Sans Medium"/>
                <a:cs typeface="IBM Plex Sans Medium"/>
                <a:sym typeface="IBM Plex Sans Medium"/>
              </a:rPr>
              <a:t>“Hari ini kita akan belajar tentang senam aerobik ya!”</a:t>
            </a:r>
            <a:endParaRPr b="0" i="0" sz="2800" u="none" cap="none" strike="noStrike">
              <a:solidFill>
                <a:schemeClr val="dk1"/>
              </a:solidFill>
              <a:latin typeface="IBM Plex Sans Medium"/>
              <a:ea typeface="IBM Plex Sans Medium"/>
              <a:cs typeface="IBM Plex Sans Medium"/>
              <a:sym typeface="IBM Plex Sans Medium"/>
            </a:endParaRPr>
          </a:p>
          <a:p>
            <a:pPr indent="0" lvl="0" marL="0" marR="0" rtl="0" algn="just">
              <a:lnSpc>
                <a:spcPct val="150000"/>
              </a:lnSpc>
              <a:spcBef>
                <a:spcPts val="0"/>
              </a:spcBef>
              <a:spcAft>
                <a:spcPts val="0"/>
              </a:spcAft>
              <a:buClr>
                <a:schemeClr val="dk1"/>
              </a:buClr>
              <a:buSzPts val="3000"/>
              <a:buFont typeface="Arial"/>
              <a:buNone/>
            </a:pPr>
            <a:r>
              <a:rPr b="0" i="0" lang="en-US" sz="2800" u="none" cap="none" strike="noStrike">
                <a:solidFill>
                  <a:schemeClr val="dk1"/>
                </a:solidFill>
                <a:latin typeface="IBM Plex Sans Medium"/>
                <a:ea typeface="IBM Plex Sans Medium"/>
                <a:cs typeface="IBM Plex Sans Medium"/>
                <a:sym typeface="IBM Plex Sans Medium"/>
              </a:rPr>
              <a:t>Murid laki-laki spontan berteriak,</a:t>
            </a:r>
            <a:endParaRPr b="0" i="0" sz="2800" u="none" cap="none" strike="noStrike">
              <a:solidFill>
                <a:schemeClr val="dk1"/>
              </a:solidFill>
              <a:latin typeface="IBM Plex Sans Medium"/>
              <a:ea typeface="IBM Plex Sans Medium"/>
              <a:cs typeface="IBM Plex Sans Medium"/>
              <a:sym typeface="IBM Plex Sans Medium"/>
            </a:endParaRPr>
          </a:p>
          <a:p>
            <a:pPr indent="0" lvl="0" marL="0" marR="0" rtl="0" algn="just">
              <a:lnSpc>
                <a:spcPct val="150000"/>
              </a:lnSpc>
              <a:spcBef>
                <a:spcPts val="0"/>
              </a:spcBef>
              <a:spcAft>
                <a:spcPts val="0"/>
              </a:spcAft>
              <a:buClr>
                <a:schemeClr val="dk1"/>
              </a:buClr>
              <a:buSzPts val="3000"/>
              <a:buFont typeface="Arial"/>
              <a:buNone/>
            </a:pPr>
            <a:r>
              <a:rPr b="0" i="0" lang="en-US" sz="2800" u="none" cap="none" strike="noStrike">
                <a:solidFill>
                  <a:schemeClr val="dk1"/>
                </a:solidFill>
                <a:latin typeface="IBM Plex Sans Medium"/>
                <a:ea typeface="IBM Plex Sans Medium"/>
                <a:cs typeface="IBM Plex Sans Medium"/>
                <a:sym typeface="IBM Plex Sans Medium"/>
              </a:rPr>
              <a:t>“Huuuuuuu….”</a:t>
            </a:r>
            <a:endParaRPr b="0" i="0" sz="2800" u="none" cap="none" strike="noStrike">
              <a:solidFill>
                <a:schemeClr val="dk1"/>
              </a:solidFill>
              <a:latin typeface="IBM Plex Sans Medium"/>
              <a:ea typeface="IBM Plex Sans Medium"/>
              <a:cs typeface="IBM Plex Sans Medium"/>
              <a:sym typeface="IBM Plex Sans Medium"/>
            </a:endParaRPr>
          </a:p>
          <a:p>
            <a:pPr indent="0" lvl="0" marL="0" marR="0" rtl="0" algn="just">
              <a:lnSpc>
                <a:spcPct val="150000"/>
              </a:lnSpc>
              <a:spcBef>
                <a:spcPts val="0"/>
              </a:spcBef>
              <a:spcAft>
                <a:spcPts val="0"/>
              </a:spcAft>
              <a:buClr>
                <a:srgbClr val="000000"/>
              </a:buClr>
              <a:buSzPts val="3000"/>
              <a:buFont typeface="Arial"/>
              <a:buNone/>
            </a:pPr>
            <a:r>
              <a:t/>
            </a:r>
            <a:endParaRPr b="0" i="0" sz="2800" u="none" cap="none" strike="noStrike">
              <a:solidFill>
                <a:schemeClr val="dk1"/>
              </a:solidFill>
              <a:latin typeface="IBM Plex Sans Medium"/>
              <a:ea typeface="IBM Plex Sans Medium"/>
              <a:cs typeface="IBM Plex Sans Medium"/>
              <a:sym typeface="IBM Plex Sans Medium"/>
            </a:endParaRPr>
          </a:p>
        </p:txBody>
      </p:sp>
      <p:sp>
        <p:nvSpPr>
          <p:cNvPr id="198" name="Google Shape;198;g26fd87053ae_0_582"/>
          <p:cNvSpPr txBox="1"/>
          <p:nvPr/>
        </p:nvSpPr>
        <p:spPr>
          <a:xfrm>
            <a:off x="1166771" y="6171375"/>
            <a:ext cx="8579400" cy="6003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59"/>
              <a:buFont typeface="Arial"/>
              <a:buNone/>
            </a:pPr>
            <a:r>
              <a:rPr b="1" i="0" lang="en-US" sz="3900" u="none" cap="none" strike="noStrike">
                <a:solidFill>
                  <a:srgbClr val="1F497D"/>
                </a:solidFill>
                <a:latin typeface="IBM Plex Sans"/>
                <a:ea typeface="IBM Plex Sans"/>
                <a:cs typeface="IBM Plex Sans"/>
                <a:sym typeface="IBM Plex Sans"/>
              </a:rPr>
              <a:t>Mengapa Anda berespon seperti itu?</a:t>
            </a:r>
            <a:endParaRPr b="0" i="0" sz="3900" u="none" cap="none" strike="noStrike">
              <a:solidFill>
                <a:srgbClr val="1F497D"/>
              </a:solidFill>
              <a:latin typeface="IBM Plex Sans"/>
              <a:ea typeface="IBM Plex Sans"/>
              <a:cs typeface="IBM Plex Sans"/>
              <a:sym typeface="IBM Plex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g26fd87053ae_0_594"/>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04" name="Google Shape;204;g26fd87053ae_0_594"/>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05" name="Google Shape;205;g26fd87053ae_0_594"/>
          <p:cNvSpPr txBox="1"/>
          <p:nvPr/>
        </p:nvSpPr>
        <p:spPr>
          <a:xfrm>
            <a:off x="1166771" y="5357725"/>
            <a:ext cx="8579400" cy="6003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59"/>
              <a:buFont typeface="Arial"/>
              <a:buNone/>
            </a:pPr>
            <a:r>
              <a:rPr b="1" i="0" lang="en-US" sz="3900" u="none" cap="none" strike="noStrike">
                <a:solidFill>
                  <a:srgbClr val="1F497D"/>
                </a:solidFill>
                <a:latin typeface="IBM Plex Sans"/>
                <a:ea typeface="IBM Plex Sans"/>
                <a:cs typeface="IBM Plex Sans"/>
                <a:sym typeface="IBM Plex Sans"/>
              </a:rPr>
              <a:t>Bagaimana respon Anda?</a:t>
            </a:r>
            <a:endParaRPr b="0" i="0" sz="3900" u="none" cap="none" strike="noStrike">
              <a:solidFill>
                <a:srgbClr val="1F497D"/>
              </a:solidFill>
              <a:latin typeface="IBM Plex Sans"/>
              <a:ea typeface="IBM Plex Sans"/>
              <a:cs typeface="IBM Plex Sans"/>
              <a:sym typeface="IBM Plex Sans"/>
            </a:endParaRPr>
          </a:p>
        </p:txBody>
      </p:sp>
      <p:sp>
        <p:nvSpPr>
          <p:cNvPr id="206" name="Google Shape;206;g26fd87053ae_0_594"/>
          <p:cNvSpPr txBox="1"/>
          <p:nvPr/>
        </p:nvSpPr>
        <p:spPr>
          <a:xfrm>
            <a:off x="1166774" y="2595149"/>
            <a:ext cx="5811000" cy="2772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1800" u="none" cap="none" strike="noStrike">
              <a:solidFill>
                <a:srgbClr val="000000"/>
              </a:solidFill>
              <a:latin typeface="IBM Plex Sans"/>
              <a:ea typeface="IBM Plex Sans"/>
              <a:cs typeface="IBM Plex Sans"/>
              <a:sym typeface="IBM Plex Sans"/>
            </a:endParaRPr>
          </a:p>
        </p:txBody>
      </p:sp>
      <p:sp>
        <p:nvSpPr>
          <p:cNvPr id="207" name="Google Shape;207;g26fd87053ae_0_594"/>
          <p:cNvSpPr txBox="1"/>
          <p:nvPr/>
        </p:nvSpPr>
        <p:spPr>
          <a:xfrm>
            <a:off x="1120050" y="1901025"/>
            <a:ext cx="12860700" cy="2755800"/>
          </a:xfrm>
          <a:prstGeom prst="rect">
            <a:avLst/>
          </a:prstGeom>
          <a:solidFill>
            <a:schemeClr val="lt1"/>
          </a:solidFill>
          <a:ln>
            <a:noFill/>
          </a:ln>
        </p:spPr>
        <p:txBody>
          <a:bodyPr anchorCtr="0" anchor="t" bIns="91425" lIns="91425" spcFirstLastPara="1" rIns="91425" wrap="square" tIns="91425">
            <a:noAutofit/>
          </a:bodyPr>
          <a:lstStyle/>
          <a:p>
            <a:pPr indent="0" lvl="0" marL="0" marR="0" rtl="0" algn="just">
              <a:lnSpc>
                <a:spcPct val="150000"/>
              </a:lnSpc>
              <a:spcBef>
                <a:spcPts val="0"/>
              </a:spcBef>
              <a:spcAft>
                <a:spcPts val="0"/>
              </a:spcAft>
              <a:buClr>
                <a:srgbClr val="000000"/>
              </a:buClr>
              <a:buSzPts val="3000"/>
              <a:buFont typeface="Arial"/>
              <a:buNone/>
            </a:pPr>
            <a:r>
              <a:rPr b="0" i="0" lang="en-US" sz="2800" u="none" cap="none" strike="noStrike">
                <a:solidFill>
                  <a:schemeClr val="dk1"/>
                </a:solidFill>
                <a:latin typeface="IBM Plex Sans Medium"/>
                <a:ea typeface="IBM Plex Sans Medium"/>
                <a:cs typeface="IBM Plex Sans Medium"/>
                <a:sym typeface="IBM Plex Sans Medium"/>
              </a:rPr>
              <a:t>Guru memberikan pengumuman,</a:t>
            </a:r>
            <a:endParaRPr b="0" i="0" sz="2800" u="none" cap="none" strike="noStrike">
              <a:solidFill>
                <a:schemeClr val="dk1"/>
              </a:solidFill>
              <a:latin typeface="IBM Plex Sans Medium"/>
              <a:ea typeface="IBM Plex Sans Medium"/>
              <a:cs typeface="IBM Plex Sans Medium"/>
              <a:sym typeface="IBM Plex Sans Medium"/>
            </a:endParaRPr>
          </a:p>
          <a:p>
            <a:pPr indent="0" lvl="0" marL="0" marR="0" rtl="0" algn="just">
              <a:lnSpc>
                <a:spcPct val="150000"/>
              </a:lnSpc>
              <a:spcBef>
                <a:spcPts val="0"/>
              </a:spcBef>
              <a:spcAft>
                <a:spcPts val="0"/>
              </a:spcAft>
              <a:buClr>
                <a:srgbClr val="000000"/>
              </a:buClr>
              <a:buSzPts val="3000"/>
              <a:buFont typeface="Arial"/>
              <a:buNone/>
            </a:pPr>
            <a:r>
              <a:rPr b="0" i="0" lang="en-US" sz="2800" u="none" cap="none" strike="noStrike">
                <a:solidFill>
                  <a:schemeClr val="dk1"/>
                </a:solidFill>
                <a:latin typeface="IBM Plex Sans Medium"/>
                <a:ea typeface="IBM Plex Sans Medium"/>
                <a:cs typeface="IBM Plex Sans Medium"/>
                <a:sym typeface="IBM Plex Sans Medium"/>
              </a:rPr>
              <a:t>“Hari ini kita akan bermain sepakbola. Murid perempuan silahkan bermain di lapangan sebelah dan murid laki-laki di lapangan yang sini ya!”</a:t>
            </a:r>
            <a:endParaRPr b="0" i="0" sz="2800" u="none" cap="none" strike="noStrike">
              <a:solidFill>
                <a:schemeClr val="dk1"/>
              </a:solidFill>
              <a:latin typeface="IBM Plex Sans Medium"/>
              <a:ea typeface="IBM Plex Sans Medium"/>
              <a:cs typeface="IBM Plex Sans Medium"/>
              <a:sym typeface="IBM Plex Sans Medium"/>
            </a:endParaRPr>
          </a:p>
          <a:p>
            <a:pPr indent="0" lvl="0" marL="0" marR="0" rtl="0" algn="just">
              <a:lnSpc>
                <a:spcPct val="150000"/>
              </a:lnSpc>
              <a:spcBef>
                <a:spcPts val="0"/>
              </a:spcBef>
              <a:spcAft>
                <a:spcPts val="0"/>
              </a:spcAft>
              <a:buClr>
                <a:srgbClr val="000000"/>
              </a:buClr>
              <a:buSzPts val="3000"/>
              <a:buFont typeface="Arial"/>
              <a:buNone/>
            </a:pPr>
            <a:r>
              <a:rPr b="0" i="0" lang="en-US" sz="2800" u="none" cap="none" strike="noStrike">
                <a:solidFill>
                  <a:schemeClr val="dk1"/>
                </a:solidFill>
                <a:latin typeface="IBM Plex Sans Medium"/>
                <a:ea typeface="IBM Plex Sans Medium"/>
                <a:cs typeface="IBM Plex Sans Medium"/>
                <a:sym typeface="IBM Plex Sans Medium"/>
              </a:rPr>
              <a:t>Murid perempuan berteriak,</a:t>
            </a:r>
            <a:endParaRPr b="0" i="0" sz="2800" u="none" cap="none" strike="noStrike">
              <a:solidFill>
                <a:schemeClr val="dk1"/>
              </a:solidFill>
              <a:latin typeface="IBM Plex Sans Medium"/>
              <a:ea typeface="IBM Plex Sans Medium"/>
              <a:cs typeface="IBM Plex Sans Medium"/>
              <a:sym typeface="IBM Plex Sans Medium"/>
            </a:endParaRPr>
          </a:p>
          <a:p>
            <a:pPr indent="0" lvl="0" marL="0" marR="0" rtl="0" algn="just">
              <a:lnSpc>
                <a:spcPct val="150000"/>
              </a:lnSpc>
              <a:spcBef>
                <a:spcPts val="0"/>
              </a:spcBef>
              <a:spcAft>
                <a:spcPts val="0"/>
              </a:spcAft>
              <a:buClr>
                <a:srgbClr val="000000"/>
              </a:buClr>
              <a:buSzPts val="3000"/>
              <a:buFont typeface="Arial"/>
              <a:buNone/>
            </a:pPr>
            <a:r>
              <a:rPr b="0" i="0" lang="en-US" sz="2800" u="none" cap="none" strike="noStrike">
                <a:solidFill>
                  <a:schemeClr val="dk1"/>
                </a:solidFill>
                <a:latin typeface="IBM Plex Sans Medium"/>
                <a:ea typeface="IBM Plex Sans Medium"/>
                <a:cs typeface="IBM Plex Sans Medium"/>
                <a:sym typeface="IBM Plex Sans Medium"/>
              </a:rPr>
              <a:t>“Huuuuuuu….”</a:t>
            </a:r>
            <a:endParaRPr b="0" i="0" sz="2800" u="none" cap="none" strike="noStrike">
              <a:solidFill>
                <a:schemeClr val="dk1"/>
              </a:solidFill>
              <a:latin typeface="IBM Plex Sans Medium"/>
              <a:ea typeface="IBM Plex Sans Medium"/>
              <a:cs typeface="IBM Plex Sans Medium"/>
              <a:sym typeface="IBM Plex Sans Medium"/>
            </a:endParaRPr>
          </a:p>
        </p:txBody>
      </p:sp>
      <p:sp>
        <p:nvSpPr>
          <p:cNvPr id="208" name="Google Shape;208;g26fd87053ae_0_594"/>
          <p:cNvSpPr txBox="1"/>
          <p:nvPr/>
        </p:nvSpPr>
        <p:spPr>
          <a:xfrm>
            <a:off x="1166771" y="6171375"/>
            <a:ext cx="8579400" cy="6003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59"/>
              <a:buFont typeface="Arial"/>
              <a:buNone/>
            </a:pPr>
            <a:r>
              <a:rPr b="1" i="0" lang="en-US" sz="3900" u="none" cap="none" strike="noStrike">
                <a:solidFill>
                  <a:srgbClr val="1F497D"/>
                </a:solidFill>
                <a:latin typeface="IBM Plex Sans"/>
                <a:ea typeface="IBM Plex Sans"/>
                <a:cs typeface="IBM Plex Sans"/>
                <a:sym typeface="IBM Plex Sans"/>
              </a:rPr>
              <a:t>Mengapa Anda berespon seperti itu?</a:t>
            </a:r>
            <a:endParaRPr b="0" i="0" sz="3900" u="none" cap="none" strike="noStrike">
              <a:solidFill>
                <a:srgbClr val="1F497D"/>
              </a:solidFill>
              <a:latin typeface="IBM Plex Sans"/>
              <a:ea typeface="IBM Plex Sans"/>
              <a:cs typeface="IBM Plex Sans"/>
              <a:sym typeface="IBM Plex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sp>
        <p:nvSpPr>
          <p:cNvPr id="213" name="Google Shape;213;g26fd87053ae_0_603"/>
          <p:cNvSpPr/>
          <p:nvPr/>
        </p:nvSpPr>
        <p:spPr>
          <a:xfrm>
            <a:off x="1215150" y="1873250"/>
            <a:ext cx="13189500" cy="3914100"/>
          </a:xfrm>
          <a:prstGeom prst="rect">
            <a:avLst/>
          </a:prstGeom>
          <a:no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214" name="Google Shape;214;g26fd87053ae_0_603"/>
          <p:cNvSpPr txBox="1"/>
          <p:nvPr/>
        </p:nvSpPr>
        <p:spPr>
          <a:xfrm>
            <a:off x="1449578" y="2053133"/>
            <a:ext cx="11970900" cy="30630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0" i="0" lang="en-US" sz="2600" u="none" cap="none" strike="noStrike">
                <a:solidFill>
                  <a:schemeClr val="dk1"/>
                </a:solidFill>
                <a:latin typeface="IBM Plex Sans"/>
                <a:ea typeface="IBM Plex Sans"/>
                <a:cs typeface="IBM Plex Sans"/>
                <a:sym typeface="IBM Plex Sans"/>
              </a:rPr>
              <a:t>Berdasarkan bacaan Ibu/Bapak di modul bagian Pendahuluan,</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800"/>
              <a:buFont typeface="Arial"/>
              <a:buNone/>
            </a:pPr>
            <a:r>
              <a:t/>
            </a:r>
            <a:endParaRPr b="0" i="0" sz="38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800"/>
              <a:buFont typeface="Arial"/>
              <a:buNone/>
            </a:pPr>
            <a:r>
              <a:rPr b="0" i="0" lang="en-US" sz="3800" u="none" cap="none" strike="noStrike">
                <a:solidFill>
                  <a:schemeClr val="dk1"/>
                </a:solidFill>
                <a:latin typeface="IBM Plex Sans"/>
                <a:ea typeface="IBM Plex Sans"/>
                <a:cs typeface="IBM Plex Sans"/>
                <a:sym typeface="IBM Plex Sans"/>
              </a:rPr>
              <a:t>Mengapa guru PJOK perlu memiliki kepekaan terhadap isu sosial yang mungkin muncul dalam proses pembelajaran?</a:t>
            </a:r>
            <a:endParaRPr b="0" i="0" sz="3800" u="none" cap="none" strike="noStrike">
              <a:solidFill>
                <a:schemeClr val="dk1"/>
              </a:solidFill>
              <a:latin typeface="IBM Plex Sans"/>
              <a:ea typeface="IBM Plex Sans"/>
              <a:cs typeface="IBM Plex Sans"/>
              <a:sym typeface="IBM Plex Sans"/>
            </a:endParaRPr>
          </a:p>
        </p:txBody>
      </p:sp>
      <p:sp>
        <p:nvSpPr>
          <p:cNvPr id="215" name="Google Shape;215;g26fd87053ae_0_60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16" name="Google Shape;216;g26fd87053ae_0_603"/>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217" name="Google Shape;217;g26fd87053ae_0_603"/>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MENGAPA</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4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 name="Shape 221"/>
        <p:cNvGrpSpPr/>
        <p:nvPr/>
      </p:nvGrpSpPr>
      <p:grpSpPr>
        <a:xfrm>
          <a:off x="0" y="0"/>
          <a:ext cx="0" cy="0"/>
          <a:chOff x="0" y="0"/>
          <a:chExt cx="0" cy="0"/>
        </a:xfrm>
      </p:grpSpPr>
      <p:sp>
        <p:nvSpPr>
          <p:cNvPr id="222" name="Google Shape;222;g26fd87053ae_0_682"/>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23" name="Google Shape;223;g26fd87053ae_0_682"/>
          <p:cNvSpPr txBox="1"/>
          <p:nvPr/>
        </p:nvSpPr>
        <p:spPr>
          <a:xfrm>
            <a:off x="1215100" y="3537825"/>
            <a:ext cx="14160300" cy="21918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3200"/>
              <a:buFont typeface="Arial"/>
              <a:buNone/>
            </a:pPr>
            <a:r>
              <a:rPr b="0" i="0" lang="en-US" sz="3200" u="none" cap="none" strike="noStrike">
                <a:solidFill>
                  <a:schemeClr val="dk1"/>
                </a:solidFill>
                <a:highlight>
                  <a:schemeClr val="lt1"/>
                </a:highlight>
                <a:latin typeface="IBM Plex Sans"/>
                <a:ea typeface="IBM Plex Sans"/>
                <a:cs typeface="IBM Plex Sans"/>
                <a:sym typeface="IBM Plex Sans"/>
              </a:rPr>
              <a:t>Perbedaan individu </a:t>
            </a:r>
            <a:r>
              <a:rPr b="0" i="1" lang="en-US" sz="3200" u="none" cap="none" strike="noStrike">
                <a:solidFill>
                  <a:schemeClr val="dk1"/>
                </a:solidFill>
                <a:highlight>
                  <a:schemeClr val="lt1"/>
                </a:highlight>
                <a:latin typeface="IBM Plex Sans"/>
                <a:ea typeface="IBM Plex Sans"/>
                <a:cs typeface="IBM Plex Sans"/>
                <a:sym typeface="IBM Plex Sans"/>
              </a:rPr>
              <a:t>(individual differences) </a:t>
            </a:r>
            <a:r>
              <a:rPr b="0" i="0" lang="en-US" sz="3200" u="none" cap="none" strike="noStrike">
                <a:solidFill>
                  <a:schemeClr val="dk1"/>
                </a:solidFill>
                <a:highlight>
                  <a:schemeClr val="lt1"/>
                </a:highlight>
                <a:latin typeface="IBM Plex Sans"/>
                <a:ea typeface="IBM Plex Sans"/>
                <a:cs typeface="IBM Plex Sans"/>
                <a:sym typeface="IBM Plex Sans"/>
              </a:rPr>
              <a:t>adalah sebuah keniscayaan yang akan ditemukan pada peserta didik dalam proses pembelajaran. Maka, proses pendidikan harus mampu mengakomodir segala jenis perbedaan dalam sistem yang relatif terbuka atau inklusif.</a:t>
            </a:r>
            <a:endParaRPr b="0" i="0" sz="3000" u="none" cap="none" strike="noStrike">
              <a:solidFill>
                <a:schemeClr val="dk1"/>
              </a:solidFill>
              <a:latin typeface="IBM Plex Sans"/>
              <a:ea typeface="IBM Plex Sans"/>
              <a:cs typeface="IBM Plex Sans"/>
              <a:sym typeface="IBM Plex Sans"/>
            </a:endParaRPr>
          </a:p>
        </p:txBody>
      </p:sp>
      <p:sp>
        <p:nvSpPr>
          <p:cNvPr id="224" name="Google Shape;224;g26fd87053ae_0_682"/>
          <p:cNvSpPr txBox="1"/>
          <p:nvPr/>
        </p:nvSpPr>
        <p:spPr>
          <a:xfrm>
            <a:off x="1215100" y="2554297"/>
            <a:ext cx="12205500" cy="1566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59"/>
              <a:buFont typeface="Arial"/>
              <a:buNone/>
            </a:pPr>
            <a:r>
              <a:rPr b="1" i="0" lang="en-US" sz="4200" u="none" cap="none" strike="noStrike">
                <a:solidFill>
                  <a:srgbClr val="465986"/>
                </a:solidFill>
                <a:latin typeface="IBM Plex Sans"/>
                <a:ea typeface="IBM Plex Sans"/>
                <a:cs typeface="IBM Plex Sans"/>
                <a:sym typeface="IBM Plex Sans"/>
              </a:rPr>
              <a:t>Pentingnya peka terhadap isu sosial</a:t>
            </a:r>
            <a:endParaRPr b="0" i="0" sz="4200" u="none" cap="none" strike="noStrike">
              <a:solidFill>
                <a:schemeClr val="dk1"/>
              </a:solidFill>
              <a:latin typeface="IBM Plex Sans"/>
              <a:ea typeface="IBM Plex Sans"/>
              <a:cs typeface="IBM Plex Sans"/>
              <a:sym typeface="IBM Plex Sans"/>
            </a:endParaRPr>
          </a:p>
          <a:p>
            <a:pPr indent="0" lvl="0" marL="0" marR="0" rtl="0" algn="l">
              <a:lnSpc>
                <a:spcPct val="140010"/>
              </a:lnSpc>
              <a:spcBef>
                <a:spcPts val="0"/>
              </a:spcBef>
              <a:spcAft>
                <a:spcPts val="0"/>
              </a:spcAft>
              <a:buClr>
                <a:schemeClr val="dk1"/>
              </a:buClr>
              <a:buSzPts val="3700"/>
              <a:buFont typeface="Arial"/>
              <a:buNone/>
            </a:pPr>
            <a:r>
              <a:t/>
            </a:r>
            <a:endParaRPr b="1" i="1" sz="4300" u="none" cap="none" strike="noStrike">
              <a:solidFill>
                <a:srgbClr val="1F3D71"/>
              </a:solidFill>
              <a:highlight>
                <a:schemeClr val="lt1"/>
              </a:highlight>
              <a:latin typeface="IBM Plex Sans"/>
              <a:ea typeface="IBM Plex Sans"/>
              <a:cs typeface="IBM Plex Sans"/>
              <a:sym typeface="IBM Plex Sans"/>
            </a:endParaRPr>
          </a:p>
        </p:txBody>
      </p:sp>
      <p:sp>
        <p:nvSpPr>
          <p:cNvPr id="225" name="Google Shape;225;g26fd87053ae_0_68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26" name="Google Shape;226;g26fd87053ae_0_682"/>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 name="Shape 230"/>
        <p:cNvGrpSpPr/>
        <p:nvPr/>
      </p:nvGrpSpPr>
      <p:grpSpPr>
        <a:xfrm>
          <a:off x="0" y="0"/>
          <a:ext cx="0" cy="0"/>
          <a:chOff x="0" y="0"/>
          <a:chExt cx="0" cy="0"/>
        </a:xfrm>
      </p:grpSpPr>
      <p:sp>
        <p:nvSpPr>
          <p:cNvPr id="231" name="Google Shape;231;g26fd87053ae_0_692"/>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32" name="Google Shape;232;g26fd87053ae_0_692"/>
          <p:cNvSpPr txBox="1"/>
          <p:nvPr/>
        </p:nvSpPr>
        <p:spPr>
          <a:xfrm>
            <a:off x="1215100" y="3537825"/>
            <a:ext cx="14160300" cy="27582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3200"/>
              <a:buFont typeface="Arial"/>
              <a:buNone/>
            </a:pPr>
            <a:r>
              <a:rPr b="0" i="0" lang="en-US" sz="3200" u="none" cap="none" strike="noStrike">
                <a:solidFill>
                  <a:schemeClr val="dk1"/>
                </a:solidFill>
                <a:highlight>
                  <a:schemeClr val="lt1"/>
                </a:highlight>
                <a:latin typeface="IBM Plex Sans"/>
                <a:ea typeface="IBM Plex Sans"/>
                <a:cs typeface="IBM Plex Sans"/>
                <a:sym typeface="IBM Plex Sans"/>
              </a:rPr>
              <a:t>Elemen sosial yang beragam dan melekat pada diri peserta didik dapat menjadi pemicu munculnya isu sosial dalam proses pembelajaran PJOK. Maka, guru perlu melatih kepekaan untuk menganalisis situasi dan mengarahkan agar proses pembelajaran tetap efektif dan bermakna bagi peserta didik.</a:t>
            </a:r>
            <a:endParaRPr b="0" i="0" sz="3000" u="none" cap="none" strike="noStrike">
              <a:solidFill>
                <a:schemeClr val="dk1"/>
              </a:solidFill>
              <a:latin typeface="IBM Plex Sans"/>
              <a:ea typeface="IBM Plex Sans"/>
              <a:cs typeface="IBM Plex Sans"/>
              <a:sym typeface="IBM Plex Sans"/>
            </a:endParaRPr>
          </a:p>
        </p:txBody>
      </p:sp>
      <p:sp>
        <p:nvSpPr>
          <p:cNvPr id="233" name="Google Shape;233;g26fd87053ae_0_692"/>
          <p:cNvSpPr txBox="1"/>
          <p:nvPr/>
        </p:nvSpPr>
        <p:spPr>
          <a:xfrm>
            <a:off x="1215100" y="2554297"/>
            <a:ext cx="12205500" cy="1566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59"/>
              <a:buFont typeface="Arial"/>
              <a:buNone/>
            </a:pPr>
            <a:r>
              <a:rPr b="1" i="0" lang="en-US" sz="4200" u="none" cap="none" strike="noStrike">
                <a:solidFill>
                  <a:srgbClr val="465986"/>
                </a:solidFill>
                <a:latin typeface="IBM Plex Sans"/>
                <a:ea typeface="IBM Plex Sans"/>
                <a:cs typeface="IBM Plex Sans"/>
                <a:sym typeface="IBM Plex Sans"/>
              </a:rPr>
              <a:t>Pentingnya peka terhadap isu sosial</a:t>
            </a:r>
            <a:endParaRPr b="0" i="0" sz="4200" u="none" cap="none" strike="noStrike">
              <a:solidFill>
                <a:schemeClr val="dk1"/>
              </a:solidFill>
              <a:latin typeface="IBM Plex Sans"/>
              <a:ea typeface="IBM Plex Sans"/>
              <a:cs typeface="IBM Plex Sans"/>
              <a:sym typeface="IBM Plex Sans"/>
            </a:endParaRPr>
          </a:p>
          <a:p>
            <a:pPr indent="0" lvl="0" marL="0" marR="0" rtl="0" algn="l">
              <a:lnSpc>
                <a:spcPct val="140010"/>
              </a:lnSpc>
              <a:spcBef>
                <a:spcPts val="0"/>
              </a:spcBef>
              <a:spcAft>
                <a:spcPts val="0"/>
              </a:spcAft>
              <a:buClr>
                <a:schemeClr val="dk1"/>
              </a:buClr>
              <a:buSzPts val="3700"/>
              <a:buFont typeface="Arial"/>
              <a:buNone/>
            </a:pPr>
            <a:r>
              <a:t/>
            </a:r>
            <a:endParaRPr b="1" i="1" sz="4300" u="none" cap="none" strike="noStrike">
              <a:solidFill>
                <a:srgbClr val="1F3D71"/>
              </a:solidFill>
              <a:highlight>
                <a:schemeClr val="lt1"/>
              </a:highlight>
              <a:latin typeface="IBM Plex Sans"/>
              <a:ea typeface="IBM Plex Sans"/>
              <a:cs typeface="IBM Plex Sans"/>
              <a:sym typeface="IBM Plex Sans"/>
            </a:endParaRPr>
          </a:p>
        </p:txBody>
      </p:sp>
      <p:sp>
        <p:nvSpPr>
          <p:cNvPr id="234" name="Google Shape;234;g26fd87053ae_0_69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35" name="Google Shape;235;g26fd87053ae_0_692"/>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g26fd87053ae_0_701"/>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41" name="Google Shape;241;g26fd87053ae_0_701"/>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42" name="Google Shape;242;g26fd87053ae_0_701"/>
          <p:cNvSpPr txBox="1"/>
          <p:nvPr/>
        </p:nvSpPr>
        <p:spPr>
          <a:xfrm>
            <a:off x="4380275" y="3656100"/>
            <a:ext cx="74826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APA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(10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g26fd87053ae_0_708"/>
          <p:cNvSpPr/>
          <p:nvPr/>
        </p:nvSpPr>
        <p:spPr>
          <a:xfrm>
            <a:off x="1215149" y="1873247"/>
            <a:ext cx="12863400" cy="3197100"/>
          </a:xfrm>
          <a:prstGeom prst="rect">
            <a:avLst/>
          </a:prstGeom>
          <a:no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248" name="Google Shape;248;g26fd87053ae_0_708"/>
          <p:cNvSpPr txBox="1"/>
          <p:nvPr/>
        </p:nvSpPr>
        <p:spPr>
          <a:xfrm>
            <a:off x="1449578" y="2053133"/>
            <a:ext cx="11970900" cy="31971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0" i="0" lang="en-US" sz="2600" u="none" cap="none" strike="noStrike">
                <a:solidFill>
                  <a:schemeClr val="dk1"/>
                </a:solidFill>
                <a:latin typeface="IBM Plex Sans"/>
                <a:ea typeface="IBM Plex Sans"/>
                <a:cs typeface="IBM Plex Sans"/>
                <a:sym typeface="IBM Plex Sans"/>
              </a:rPr>
              <a:t>Mari menganalisis fakta yang ada,</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rPr b="0" i="0" lang="en-US" sz="4000" u="none" cap="none" strike="noStrike">
                <a:solidFill>
                  <a:schemeClr val="dk1"/>
                </a:solidFill>
                <a:latin typeface="IBM Plex Sans"/>
                <a:ea typeface="IBM Plex Sans"/>
                <a:cs typeface="IBM Plex Sans"/>
                <a:sym typeface="IBM Plex Sans"/>
              </a:rPr>
              <a:t>Isu sosial apa saja yang mungkin muncul dalam lingkup pembelajaran PJOK?</a:t>
            </a:r>
            <a:endParaRPr b="0" i="0" sz="40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600"/>
              <a:buFont typeface="Arial"/>
              <a:buNone/>
            </a:pPr>
            <a:r>
              <a:t/>
            </a:r>
            <a:endParaRPr b="0" i="0" sz="2600" u="none" cap="none" strike="noStrike">
              <a:solidFill>
                <a:schemeClr val="dk1"/>
              </a:solidFill>
              <a:latin typeface="IBM Plex Sans"/>
              <a:ea typeface="IBM Plex Sans"/>
              <a:cs typeface="IBM Plex Sans"/>
              <a:sym typeface="IBM Plex Sans"/>
            </a:endParaRPr>
          </a:p>
        </p:txBody>
      </p:sp>
      <p:sp>
        <p:nvSpPr>
          <p:cNvPr id="249" name="Google Shape;249;g26fd87053ae_0_708"/>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50" name="Google Shape;250;g26fd87053ae_0_708"/>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251" name="Google Shape;251;g26fd87053ae_0_708"/>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lang="en-US" sz="4300">
                <a:solidFill>
                  <a:srgbClr val="1F3D71"/>
                </a:solidFill>
                <a:highlight>
                  <a:schemeClr val="lt1"/>
                </a:highlight>
                <a:latin typeface="IBM Plex Sans"/>
                <a:ea typeface="IBM Plex Sans"/>
                <a:cs typeface="IBM Plex Sans"/>
                <a:sym typeface="IBM Plex Sans"/>
              </a:rPr>
              <a:t>APA</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400"/>
                                        <p:tgtEl>
                                          <p:spTgt spid="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g26fd87053ae_0_787"/>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57" name="Google Shape;257;g26fd87053ae_0_787"/>
          <p:cNvSpPr txBox="1"/>
          <p:nvPr/>
        </p:nvSpPr>
        <p:spPr>
          <a:xfrm>
            <a:off x="1215100" y="3537825"/>
            <a:ext cx="11152200" cy="3590400"/>
          </a:xfrm>
          <a:prstGeom prst="rect">
            <a:avLst/>
          </a:prstGeom>
          <a:noFill/>
          <a:ln>
            <a:noFill/>
          </a:ln>
        </p:spPr>
        <p:txBody>
          <a:bodyPr anchorCtr="0" anchor="t" bIns="0" lIns="0" spcFirstLastPara="1" rIns="0" wrap="square" tIns="0">
            <a:spAutoFit/>
          </a:bodyPr>
          <a:lstStyle/>
          <a:p>
            <a:pPr indent="-450850" lvl="0" marL="685800" marR="0" rtl="0" algn="just">
              <a:lnSpc>
                <a:spcPct val="115000"/>
              </a:lnSpc>
              <a:spcBef>
                <a:spcPts val="0"/>
              </a:spcBef>
              <a:spcAft>
                <a:spcPts val="0"/>
              </a:spcAft>
              <a:buClr>
                <a:schemeClr val="dk1"/>
              </a:buClr>
              <a:buSzPts val="3500"/>
              <a:buFont typeface="IBM Plex Sans"/>
              <a:buAutoNum type="arabicPeriod"/>
            </a:pPr>
            <a:r>
              <a:rPr b="0" i="0" lang="en-US" sz="3500" u="none" cap="none" strike="noStrike">
                <a:solidFill>
                  <a:schemeClr val="dk1"/>
                </a:solidFill>
                <a:latin typeface="IBM Plex Sans"/>
                <a:ea typeface="IBM Plex Sans"/>
                <a:cs typeface="IBM Plex Sans"/>
                <a:sym typeface="IBM Plex Sans"/>
              </a:rPr>
              <a:t>Silahkan mencermati fakta-fakta yang mungkin terjadi dalam lingkup pembelajaran PJOK</a:t>
            </a:r>
            <a:endParaRPr b="0" i="0" sz="3500" u="none" cap="none" strike="noStrike">
              <a:solidFill>
                <a:schemeClr val="dk1"/>
              </a:solidFill>
              <a:latin typeface="IBM Plex Sans"/>
              <a:ea typeface="IBM Plex Sans"/>
              <a:cs typeface="IBM Plex Sans"/>
              <a:sym typeface="IBM Plex Sans"/>
            </a:endParaRPr>
          </a:p>
          <a:p>
            <a:pPr indent="-450850" lvl="0" marL="685800" marR="0" rtl="0" algn="just">
              <a:lnSpc>
                <a:spcPct val="115000"/>
              </a:lnSpc>
              <a:spcBef>
                <a:spcPts val="0"/>
              </a:spcBef>
              <a:spcAft>
                <a:spcPts val="0"/>
              </a:spcAft>
              <a:buClr>
                <a:schemeClr val="dk1"/>
              </a:buClr>
              <a:buSzPts val="3500"/>
              <a:buFont typeface="IBM Plex Sans"/>
              <a:buAutoNum type="arabicPeriod"/>
            </a:pPr>
            <a:r>
              <a:rPr b="0" i="0" lang="en-US" sz="3500" u="none" cap="none" strike="noStrike">
                <a:solidFill>
                  <a:schemeClr val="dk1"/>
                </a:solidFill>
                <a:latin typeface="IBM Plex Sans"/>
                <a:ea typeface="IBM Plex Sans"/>
                <a:cs typeface="IBM Plex Sans"/>
                <a:sym typeface="IBM Plex Sans"/>
              </a:rPr>
              <a:t>Tuliskan di kolom chat mengenai isu sosial apa saja yang muncul dalam fakta tersebut. </a:t>
            </a:r>
            <a:endParaRPr b="0" i="0" sz="3500" u="none" cap="none" strike="noStrike">
              <a:solidFill>
                <a:schemeClr val="dk1"/>
              </a:solidFill>
              <a:latin typeface="IBM Plex Sans"/>
              <a:ea typeface="IBM Plex Sans"/>
              <a:cs typeface="IBM Plex Sans"/>
              <a:sym typeface="IBM Plex Sans"/>
            </a:endParaRPr>
          </a:p>
          <a:p>
            <a:pPr indent="-228600" lvl="0" marL="685800" marR="0" rtl="0" algn="just">
              <a:lnSpc>
                <a:spcPct val="115000"/>
              </a:lnSpc>
              <a:spcBef>
                <a:spcPts val="0"/>
              </a:spcBef>
              <a:spcAft>
                <a:spcPts val="0"/>
              </a:spcAft>
              <a:buClr>
                <a:schemeClr val="dk1"/>
              </a:buClr>
              <a:buSzPts val="3500"/>
              <a:buFont typeface="Arial"/>
              <a:buNone/>
            </a:pPr>
            <a:r>
              <a:rPr b="0" i="0" lang="en-US" sz="3500" u="none" cap="none" strike="noStrike">
                <a:solidFill>
                  <a:schemeClr val="dk1"/>
                </a:solidFill>
                <a:latin typeface="IBM Plex Sans"/>
                <a:ea typeface="IBM Plex Sans"/>
                <a:cs typeface="IBM Plex Sans"/>
                <a:sym typeface="IBM Plex Sans"/>
              </a:rPr>
              <a:t>Contoh : </a:t>
            </a:r>
            <a:r>
              <a:rPr b="0" i="1" lang="en-US" sz="3500" u="none" cap="none" strike="noStrike">
                <a:solidFill>
                  <a:schemeClr val="dk1"/>
                </a:solidFill>
                <a:latin typeface="IBM Plex Sans"/>
                <a:ea typeface="IBM Plex Sans"/>
                <a:cs typeface="IBM Plex Sans"/>
                <a:sym typeface="IBM Plex Sans"/>
              </a:rPr>
              <a:t>nomor 1 = isu adil gender</a:t>
            </a:r>
            <a:endParaRPr b="0" i="1" sz="35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200"/>
              <a:buFont typeface="Arial"/>
              <a:buNone/>
            </a:pPr>
            <a:r>
              <a:t/>
            </a:r>
            <a:endParaRPr b="0" i="0" sz="3200" u="none" cap="none" strike="noStrike">
              <a:solidFill>
                <a:schemeClr val="dk1"/>
              </a:solidFill>
              <a:highlight>
                <a:schemeClr val="lt1"/>
              </a:highlight>
              <a:latin typeface="IBM Plex Sans"/>
              <a:ea typeface="IBM Plex Sans"/>
              <a:cs typeface="IBM Plex Sans"/>
              <a:sym typeface="IBM Plex Sans"/>
            </a:endParaRPr>
          </a:p>
        </p:txBody>
      </p:sp>
      <p:sp>
        <p:nvSpPr>
          <p:cNvPr id="258" name="Google Shape;258;g26fd87053ae_0_787"/>
          <p:cNvSpPr txBox="1"/>
          <p:nvPr/>
        </p:nvSpPr>
        <p:spPr>
          <a:xfrm>
            <a:off x="1215100" y="2554297"/>
            <a:ext cx="12205500" cy="6465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0" lang="en-US" sz="4200" u="none" cap="none" strike="noStrike">
                <a:solidFill>
                  <a:srgbClr val="465986"/>
                </a:solidFill>
                <a:latin typeface="IBM Plex Sans"/>
                <a:ea typeface="IBM Plex Sans"/>
                <a:cs typeface="IBM Plex Sans"/>
                <a:sym typeface="IBM Plex Sans"/>
              </a:rPr>
              <a:t>Kuis</a:t>
            </a:r>
            <a:endParaRPr b="1" i="1" sz="4300" u="none" cap="none" strike="noStrike">
              <a:solidFill>
                <a:srgbClr val="1F3D71"/>
              </a:solidFill>
              <a:highlight>
                <a:schemeClr val="lt1"/>
              </a:highlight>
              <a:latin typeface="IBM Plex Sans"/>
              <a:ea typeface="IBM Plex Sans"/>
              <a:cs typeface="IBM Plex Sans"/>
              <a:sym typeface="IBM Plex Sans"/>
            </a:endParaRPr>
          </a:p>
        </p:txBody>
      </p:sp>
      <p:sp>
        <p:nvSpPr>
          <p:cNvPr id="259" name="Google Shape;259;g26fd87053ae_0_78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60" name="Google Shape;260;g26fd87053ae_0_787"/>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4" name="Shape 264"/>
        <p:cNvGrpSpPr/>
        <p:nvPr/>
      </p:nvGrpSpPr>
      <p:grpSpPr>
        <a:xfrm>
          <a:off x="0" y="0"/>
          <a:ext cx="0" cy="0"/>
          <a:chOff x="0" y="0"/>
          <a:chExt cx="0" cy="0"/>
        </a:xfrm>
      </p:grpSpPr>
      <p:sp>
        <p:nvSpPr>
          <p:cNvPr id="265" name="Google Shape;265;g26fd87053ae_0_79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66" name="Google Shape;266;g26fd87053ae_0_796"/>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graphicFrame>
        <p:nvGraphicFramePr>
          <p:cNvPr id="267" name="Google Shape;267;g26fd87053ae_0_796"/>
          <p:cNvGraphicFramePr/>
          <p:nvPr/>
        </p:nvGraphicFramePr>
        <p:xfrm>
          <a:off x="722550" y="1234500"/>
          <a:ext cx="3000000" cy="3000000"/>
        </p:xfrm>
        <a:graphic>
          <a:graphicData uri="http://schemas.openxmlformats.org/drawingml/2006/table">
            <a:tbl>
              <a:tblPr>
                <a:noFill/>
                <a:tableStyleId>{93D5AE5B-97DC-4E5E-95FC-FCB436837901}</a:tableStyleId>
              </a:tblPr>
              <a:tblGrid>
                <a:gridCol w="1052250"/>
                <a:gridCol w="10870425"/>
                <a:gridCol w="2862875"/>
              </a:tblGrid>
              <a:tr h="381000">
                <a:tc>
                  <a:txBody>
                    <a:bodyPr/>
                    <a:lstStyle/>
                    <a:p>
                      <a:pPr indent="-228600" lvl="0" marL="457200" marR="0" rtl="0" algn="ctr">
                        <a:lnSpc>
                          <a:spcPct val="150000"/>
                        </a:lnSpc>
                        <a:spcBef>
                          <a:spcPts val="0"/>
                        </a:spcBef>
                        <a:spcAft>
                          <a:spcPts val="0"/>
                        </a:spcAft>
                        <a:buClr>
                          <a:srgbClr val="000000"/>
                        </a:buClr>
                        <a:buSzPts val="3000"/>
                        <a:buFont typeface="Arial"/>
                        <a:buNone/>
                      </a:pPr>
                      <a:r>
                        <a:rPr b="1" lang="en-US" sz="3000" u="none" cap="none" strike="noStrike">
                          <a:solidFill>
                            <a:schemeClr val="dk1"/>
                          </a:solidFill>
                          <a:latin typeface="IBM Plex Sans"/>
                          <a:ea typeface="IBM Plex Sans"/>
                          <a:cs typeface="IBM Plex Sans"/>
                          <a:sym typeface="IBM Plex Sans"/>
                        </a:rPr>
                        <a:t>No</a:t>
                      </a:r>
                      <a:endParaRPr b="1" sz="3000" u="none" cap="none" strike="noStrike">
                        <a:solidFill>
                          <a:schemeClr val="dk1"/>
                        </a:solidFill>
                        <a:latin typeface="IBM Plex Sans"/>
                        <a:ea typeface="IBM Plex Sans"/>
                        <a:cs typeface="IBM Plex Sans"/>
                        <a:sym typeface="IBM Plex Sans"/>
                      </a:endParaRPr>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ctr">
                        <a:lnSpc>
                          <a:spcPct val="150000"/>
                        </a:lnSpc>
                        <a:spcBef>
                          <a:spcPts val="0"/>
                        </a:spcBef>
                        <a:spcAft>
                          <a:spcPts val="0"/>
                        </a:spcAft>
                        <a:buClr>
                          <a:srgbClr val="000000"/>
                        </a:buClr>
                        <a:buSzPts val="3000"/>
                        <a:buFont typeface="Arial"/>
                        <a:buNone/>
                      </a:pPr>
                      <a:r>
                        <a:rPr b="1" lang="en-US" sz="3000" u="none" cap="none" strike="noStrike">
                          <a:solidFill>
                            <a:schemeClr val="dk1"/>
                          </a:solidFill>
                          <a:latin typeface="IBM Plex Sans"/>
                          <a:ea typeface="IBM Plex Sans"/>
                          <a:cs typeface="IBM Plex Sans"/>
                          <a:sym typeface="IBM Plex Sans"/>
                        </a:rPr>
                        <a:t>Fakta</a:t>
                      </a:r>
                      <a:endParaRPr b="1" sz="3000" u="none" cap="none" strike="noStrike">
                        <a:solidFill>
                          <a:schemeClr val="dk1"/>
                        </a:solidFill>
                        <a:latin typeface="IBM Plex Sans"/>
                        <a:ea typeface="IBM Plex Sans"/>
                        <a:cs typeface="IBM Plex Sans"/>
                        <a:sym typeface="IBM Plex Sans"/>
                      </a:endParaRPr>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ctr">
                        <a:lnSpc>
                          <a:spcPct val="150000"/>
                        </a:lnSpc>
                        <a:spcBef>
                          <a:spcPts val="0"/>
                        </a:spcBef>
                        <a:spcAft>
                          <a:spcPts val="0"/>
                        </a:spcAft>
                        <a:buClr>
                          <a:schemeClr val="dk1"/>
                        </a:buClr>
                        <a:buSzPts val="1100"/>
                        <a:buFont typeface="Arial"/>
                        <a:buNone/>
                      </a:pPr>
                      <a:r>
                        <a:rPr b="1" lang="en-US" sz="3000" u="none" cap="none" strike="noStrike">
                          <a:solidFill>
                            <a:schemeClr val="dk1"/>
                          </a:solidFill>
                          <a:latin typeface="IBM Plex Sans"/>
                          <a:ea typeface="IBM Plex Sans"/>
                          <a:cs typeface="IBM Plex Sans"/>
                          <a:sym typeface="IBM Plex Sans"/>
                        </a:rPr>
                        <a:t>Isu Sosial</a:t>
                      </a:r>
                      <a:endParaRPr b="1"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228600" lvl="0" marL="457200" marR="0" rtl="0" algn="l">
                        <a:lnSpc>
                          <a:spcPct val="150000"/>
                        </a:lnSpc>
                        <a:spcBef>
                          <a:spcPts val="0"/>
                        </a:spcBef>
                        <a:spcAft>
                          <a:spcPts val="0"/>
                        </a:spcAft>
                        <a:buClr>
                          <a:srgbClr val="000000"/>
                        </a:buClr>
                        <a:buSzPts val="3000"/>
                        <a:buFont typeface="Arial"/>
                        <a:buNone/>
                      </a:pPr>
                      <a:r>
                        <a:rPr lang="en-US" sz="3000" u="none" cap="none" strike="noStrike">
                          <a:solidFill>
                            <a:schemeClr val="dk1"/>
                          </a:solidFill>
                          <a:latin typeface="IBM Plex Sans"/>
                          <a:ea typeface="IBM Plex Sans"/>
                          <a:cs typeface="IBM Plex Sans"/>
                          <a:sym typeface="IBM Plex Sans"/>
                        </a:rPr>
                        <a:t>1</a:t>
                      </a:r>
                      <a:endParaRPr sz="3000" u="none" cap="none" strike="noStrike">
                        <a:solidFill>
                          <a:schemeClr val="dk1"/>
                        </a:solidFill>
                        <a:latin typeface="IBM Plex Sans"/>
                        <a:ea typeface="IBM Plex Sans"/>
                        <a:cs typeface="IBM Plex Sans"/>
                        <a:sym typeface="IBM Plex Sans"/>
                      </a:endParaRPr>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50000"/>
                        </a:lnSpc>
                        <a:spcBef>
                          <a:spcPts val="0"/>
                        </a:spcBef>
                        <a:spcAft>
                          <a:spcPts val="0"/>
                        </a:spcAft>
                        <a:buClr>
                          <a:srgbClr val="000000"/>
                        </a:buClr>
                        <a:buSzPts val="3000"/>
                        <a:buFont typeface="Arial"/>
                        <a:buNone/>
                      </a:pPr>
                      <a:r>
                        <a:rPr lang="en-US" sz="3000" u="none" cap="none" strike="noStrike">
                          <a:solidFill>
                            <a:schemeClr val="dk1"/>
                          </a:solidFill>
                          <a:latin typeface="IBM Plex Sans"/>
                          <a:ea typeface="IBM Plex Sans"/>
                          <a:cs typeface="IBM Plex Sans"/>
                          <a:sym typeface="IBM Plex Sans"/>
                        </a:rPr>
                        <a:t>Tina, salah satu murid yang memiliki berat badan berlebih,  tidak mau melakukan senam roll depan dan belakang di depan murid-murid lainnya.</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228600" lvl="0" marL="457200" marR="0" rtl="0" algn="l">
                        <a:lnSpc>
                          <a:spcPct val="150000"/>
                        </a:lnSpc>
                        <a:spcBef>
                          <a:spcPts val="0"/>
                        </a:spcBef>
                        <a:spcAft>
                          <a:spcPts val="0"/>
                        </a:spcAft>
                        <a:buClr>
                          <a:schemeClr val="dk1"/>
                        </a:buClr>
                        <a:buSzPts val="1100"/>
                        <a:buFont typeface="Arial"/>
                        <a:buNone/>
                      </a:pPr>
                      <a:r>
                        <a:rPr lang="en-US" sz="3000" u="none" cap="none" strike="noStrike">
                          <a:solidFill>
                            <a:schemeClr val="dk1"/>
                          </a:solidFill>
                          <a:latin typeface="IBM Plex Sans"/>
                          <a:ea typeface="IBM Plex Sans"/>
                          <a:cs typeface="IBM Plex Sans"/>
                          <a:sym typeface="IBM Plex Sans"/>
                        </a:rPr>
                        <a:t>2</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50000"/>
                        </a:lnSpc>
                        <a:spcBef>
                          <a:spcPts val="0"/>
                        </a:spcBef>
                        <a:spcAft>
                          <a:spcPts val="0"/>
                        </a:spcAft>
                        <a:buClr>
                          <a:schemeClr val="dk1"/>
                        </a:buClr>
                        <a:buSzPts val="3000"/>
                        <a:buFont typeface="Arial"/>
                        <a:buNone/>
                      </a:pPr>
                      <a:r>
                        <a:rPr lang="en-US" sz="3000" u="none" cap="none" strike="noStrike">
                          <a:solidFill>
                            <a:schemeClr val="dk1"/>
                          </a:solidFill>
                          <a:latin typeface="IBM Plex Sans"/>
                          <a:ea typeface="IBM Plex Sans"/>
                          <a:cs typeface="IBM Plex Sans"/>
                          <a:sym typeface="IBM Plex Sans"/>
                        </a:rPr>
                        <a:t>Ibu guru Nida mengeluhkan ketiadaan guru pendamping selama pelajaran PJOK untuk murid di kelasnya yang memakai kursi roda.</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228600" lvl="0" marL="457200" marR="0" rtl="0" algn="l">
                        <a:lnSpc>
                          <a:spcPct val="150000"/>
                        </a:lnSpc>
                        <a:spcBef>
                          <a:spcPts val="0"/>
                        </a:spcBef>
                        <a:spcAft>
                          <a:spcPts val="0"/>
                        </a:spcAft>
                        <a:buClr>
                          <a:schemeClr val="dk1"/>
                        </a:buClr>
                        <a:buSzPts val="1100"/>
                        <a:buFont typeface="Arial"/>
                        <a:buNone/>
                      </a:pPr>
                      <a:r>
                        <a:rPr lang="en-US" sz="3000" u="none" cap="none" strike="noStrike">
                          <a:solidFill>
                            <a:schemeClr val="dk1"/>
                          </a:solidFill>
                          <a:latin typeface="IBM Plex Sans"/>
                          <a:ea typeface="IBM Plex Sans"/>
                          <a:cs typeface="IBM Plex Sans"/>
                          <a:sym typeface="IBM Plex Sans"/>
                        </a:rPr>
                        <a:t>3</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50000"/>
                        </a:lnSpc>
                        <a:spcBef>
                          <a:spcPts val="0"/>
                        </a:spcBef>
                        <a:spcAft>
                          <a:spcPts val="0"/>
                        </a:spcAft>
                        <a:buClr>
                          <a:schemeClr val="dk1"/>
                        </a:buClr>
                        <a:buSzPts val="3000"/>
                        <a:buFont typeface="Arial"/>
                        <a:buNone/>
                      </a:pPr>
                      <a:r>
                        <a:rPr lang="en-US" sz="3000" u="none" cap="none" strike="noStrike">
                          <a:solidFill>
                            <a:schemeClr val="dk1"/>
                          </a:solidFill>
                          <a:latin typeface="IBM Plex Sans"/>
                          <a:ea typeface="IBM Plex Sans"/>
                          <a:cs typeface="IBM Plex Sans"/>
                          <a:sym typeface="IBM Plex Sans"/>
                        </a:rPr>
                        <a:t>Pak guru Hadi memberikan motivasi kepada murid dalam permainan sepakbola, “Tendang yang kuat kalau mau masukkan bola. Jangan kayak perempuan!”</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g26fd87053ae_0_805"/>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73" name="Google Shape;273;g26fd87053ae_0_805"/>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graphicFrame>
        <p:nvGraphicFramePr>
          <p:cNvPr id="274" name="Google Shape;274;g26fd87053ae_0_805"/>
          <p:cNvGraphicFramePr/>
          <p:nvPr/>
        </p:nvGraphicFramePr>
        <p:xfrm>
          <a:off x="722550" y="1234500"/>
          <a:ext cx="3000000" cy="3000000"/>
        </p:xfrm>
        <a:graphic>
          <a:graphicData uri="http://schemas.openxmlformats.org/drawingml/2006/table">
            <a:tbl>
              <a:tblPr>
                <a:noFill/>
                <a:tableStyleId>{93D5AE5B-97DC-4E5E-95FC-FCB436837901}</a:tableStyleId>
              </a:tblPr>
              <a:tblGrid>
                <a:gridCol w="1052250"/>
                <a:gridCol w="11090750"/>
                <a:gridCol w="2642550"/>
              </a:tblGrid>
              <a:tr h="381000">
                <a:tc>
                  <a:txBody>
                    <a:bodyPr/>
                    <a:lstStyle/>
                    <a:p>
                      <a:pPr indent="-228600" lvl="0" marL="457200" marR="0" rtl="0" algn="ctr">
                        <a:lnSpc>
                          <a:spcPct val="150000"/>
                        </a:lnSpc>
                        <a:spcBef>
                          <a:spcPts val="0"/>
                        </a:spcBef>
                        <a:spcAft>
                          <a:spcPts val="0"/>
                        </a:spcAft>
                        <a:buClr>
                          <a:srgbClr val="000000"/>
                        </a:buClr>
                        <a:buSzPts val="3000"/>
                        <a:buFont typeface="Arial"/>
                        <a:buNone/>
                      </a:pPr>
                      <a:r>
                        <a:rPr b="1" lang="en-US" sz="3000" u="none" cap="none" strike="noStrike">
                          <a:solidFill>
                            <a:schemeClr val="dk1"/>
                          </a:solidFill>
                          <a:latin typeface="IBM Plex Sans"/>
                          <a:ea typeface="IBM Plex Sans"/>
                          <a:cs typeface="IBM Plex Sans"/>
                          <a:sym typeface="IBM Plex Sans"/>
                        </a:rPr>
                        <a:t>No</a:t>
                      </a:r>
                      <a:endParaRPr b="1" sz="3000" u="none" cap="none" strike="noStrike">
                        <a:solidFill>
                          <a:schemeClr val="dk1"/>
                        </a:solidFill>
                        <a:latin typeface="IBM Plex Sans"/>
                        <a:ea typeface="IBM Plex Sans"/>
                        <a:cs typeface="IBM Plex Sans"/>
                        <a:sym typeface="IBM Plex Sans"/>
                      </a:endParaRPr>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ctr">
                        <a:lnSpc>
                          <a:spcPct val="150000"/>
                        </a:lnSpc>
                        <a:spcBef>
                          <a:spcPts val="0"/>
                        </a:spcBef>
                        <a:spcAft>
                          <a:spcPts val="0"/>
                        </a:spcAft>
                        <a:buClr>
                          <a:srgbClr val="000000"/>
                        </a:buClr>
                        <a:buSzPts val="3000"/>
                        <a:buFont typeface="Arial"/>
                        <a:buNone/>
                      </a:pPr>
                      <a:r>
                        <a:rPr b="1" lang="en-US" sz="3000" u="none" cap="none" strike="noStrike">
                          <a:solidFill>
                            <a:schemeClr val="dk1"/>
                          </a:solidFill>
                          <a:latin typeface="IBM Plex Sans"/>
                          <a:ea typeface="IBM Plex Sans"/>
                          <a:cs typeface="IBM Plex Sans"/>
                          <a:sym typeface="IBM Plex Sans"/>
                        </a:rPr>
                        <a:t>Fakta</a:t>
                      </a:r>
                      <a:endParaRPr b="1" sz="3000" u="none" cap="none" strike="noStrike">
                        <a:solidFill>
                          <a:schemeClr val="dk1"/>
                        </a:solidFill>
                        <a:latin typeface="IBM Plex Sans"/>
                        <a:ea typeface="IBM Plex Sans"/>
                        <a:cs typeface="IBM Plex Sans"/>
                        <a:sym typeface="IBM Plex Sans"/>
                      </a:endParaRPr>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ctr">
                        <a:lnSpc>
                          <a:spcPct val="150000"/>
                        </a:lnSpc>
                        <a:spcBef>
                          <a:spcPts val="0"/>
                        </a:spcBef>
                        <a:spcAft>
                          <a:spcPts val="0"/>
                        </a:spcAft>
                        <a:buClr>
                          <a:schemeClr val="dk1"/>
                        </a:buClr>
                        <a:buSzPts val="1100"/>
                        <a:buFont typeface="Arial"/>
                        <a:buNone/>
                      </a:pPr>
                      <a:r>
                        <a:rPr b="1" lang="en-US" sz="3000" u="none" cap="none" strike="noStrike">
                          <a:solidFill>
                            <a:schemeClr val="dk1"/>
                          </a:solidFill>
                          <a:latin typeface="IBM Plex Sans"/>
                          <a:ea typeface="IBM Plex Sans"/>
                          <a:cs typeface="IBM Plex Sans"/>
                          <a:sym typeface="IBM Plex Sans"/>
                        </a:rPr>
                        <a:t>Isu Sosial</a:t>
                      </a:r>
                      <a:endParaRPr b="1"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228600" lvl="0" marL="457200" marR="0" rtl="0" algn="l">
                        <a:lnSpc>
                          <a:spcPct val="150000"/>
                        </a:lnSpc>
                        <a:spcBef>
                          <a:spcPts val="0"/>
                        </a:spcBef>
                        <a:spcAft>
                          <a:spcPts val="0"/>
                        </a:spcAft>
                        <a:buClr>
                          <a:schemeClr val="dk1"/>
                        </a:buClr>
                        <a:buSzPts val="1100"/>
                        <a:buFont typeface="Arial"/>
                        <a:buNone/>
                      </a:pPr>
                      <a:r>
                        <a:rPr lang="en-US" sz="3000" u="none" cap="none" strike="noStrike">
                          <a:solidFill>
                            <a:schemeClr val="dk1"/>
                          </a:solidFill>
                          <a:latin typeface="IBM Plex Sans"/>
                          <a:ea typeface="IBM Plex Sans"/>
                          <a:cs typeface="IBM Plex Sans"/>
                          <a:sym typeface="IBM Plex Sans"/>
                        </a:rPr>
                        <a:t>4</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50000"/>
                        </a:lnSpc>
                        <a:spcBef>
                          <a:spcPts val="0"/>
                        </a:spcBef>
                        <a:spcAft>
                          <a:spcPts val="0"/>
                        </a:spcAft>
                        <a:buClr>
                          <a:schemeClr val="dk1"/>
                        </a:buClr>
                        <a:buSzPts val="1100"/>
                        <a:buFont typeface="Arial"/>
                        <a:buNone/>
                      </a:pPr>
                      <a:r>
                        <a:rPr lang="en-US" sz="3000" u="none" cap="none" strike="noStrike">
                          <a:solidFill>
                            <a:schemeClr val="dk1"/>
                          </a:solidFill>
                          <a:latin typeface="IBM Plex Sans"/>
                          <a:ea typeface="IBM Plex Sans"/>
                          <a:cs typeface="IBM Plex Sans"/>
                          <a:sym typeface="IBM Plex Sans"/>
                        </a:rPr>
                        <a:t>Siska beberapa kali mengoper bola basket kepada Ria, temannya yang tuli dengan menggunakan bahasa isyarat untuk melakukan </a:t>
                      </a:r>
                      <a:r>
                        <a:rPr i="1" lang="en-US" sz="3000" u="none" cap="none" strike="noStrike">
                          <a:solidFill>
                            <a:schemeClr val="dk1"/>
                          </a:solidFill>
                          <a:latin typeface="IBM Plex Sans"/>
                          <a:ea typeface="IBM Plex Sans"/>
                          <a:cs typeface="IBM Plex Sans"/>
                          <a:sym typeface="IBM Plex Sans"/>
                        </a:rPr>
                        <a:t>shoot</a:t>
                      </a:r>
                      <a:r>
                        <a:rPr lang="en-US" sz="3000" u="none" cap="none" strike="noStrike">
                          <a:solidFill>
                            <a:schemeClr val="dk1"/>
                          </a:solidFill>
                          <a:latin typeface="IBM Plex Sans"/>
                          <a:ea typeface="IBM Plex Sans"/>
                          <a:cs typeface="IBM Plex Sans"/>
                          <a:sym typeface="IBM Plex Sans"/>
                        </a:rPr>
                        <a:t>.</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228600" lvl="0" marL="457200" marR="0" rtl="0" algn="l">
                        <a:lnSpc>
                          <a:spcPct val="150000"/>
                        </a:lnSpc>
                        <a:spcBef>
                          <a:spcPts val="0"/>
                        </a:spcBef>
                        <a:spcAft>
                          <a:spcPts val="0"/>
                        </a:spcAft>
                        <a:buClr>
                          <a:schemeClr val="dk1"/>
                        </a:buClr>
                        <a:buSzPts val="1100"/>
                        <a:buFont typeface="Arial"/>
                        <a:buNone/>
                      </a:pPr>
                      <a:r>
                        <a:rPr lang="en-US" sz="3000" u="none" cap="none" strike="noStrike">
                          <a:solidFill>
                            <a:schemeClr val="dk1"/>
                          </a:solidFill>
                          <a:latin typeface="IBM Plex Sans"/>
                          <a:ea typeface="IBM Plex Sans"/>
                          <a:cs typeface="IBM Plex Sans"/>
                          <a:sym typeface="IBM Plex Sans"/>
                        </a:rPr>
                        <a:t>5</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50000"/>
                        </a:lnSpc>
                        <a:spcBef>
                          <a:spcPts val="0"/>
                        </a:spcBef>
                        <a:spcAft>
                          <a:spcPts val="0"/>
                        </a:spcAft>
                        <a:buClr>
                          <a:schemeClr val="dk1"/>
                        </a:buClr>
                        <a:buSzPts val="3000"/>
                        <a:buFont typeface="Arial"/>
                        <a:buNone/>
                      </a:pPr>
                      <a:r>
                        <a:rPr lang="en-US" sz="3000" u="none" cap="none" strike="noStrike">
                          <a:solidFill>
                            <a:schemeClr val="dk1"/>
                          </a:solidFill>
                          <a:latin typeface="IBM Plex Sans"/>
                          <a:ea typeface="IBM Plex Sans"/>
                          <a:cs typeface="IBM Plex Sans"/>
                          <a:sym typeface="IBM Plex Sans"/>
                        </a:rPr>
                        <a:t>Pak guru Doni menanyakan dan memberikan kesempatan kepada murid perempuan dan laki-laki yang mau bergabung dalam 1 tim ketika bermain sepakbola.</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r h="381000">
                <a:tc>
                  <a:txBody>
                    <a:bodyPr/>
                    <a:lstStyle/>
                    <a:p>
                      <a:pPr indent="-228600" lvl="0" marL="457200" marR="0" rtl="0" algn="l">
                        <a:lnSpc>
                          <a:spcPct val="150000"/>
                        </a:lnSpc>
                        <a:spcBef>
                          <a:spcPts val="0"/>
                        </a:spcBef>
                        <a:spcAft>
                          <a:spcPts val="0"/>
                        </a:spcAft>
                        <a:buClr>
                          <a:schemeClr val="dk1"/>
                        </a:buClr>
                        <a:buSzPts val="1100"/>
                        <a:buFont typeface="Arial"/>
                        <a:buNone/>
                      </a:pPr>
                      <a:r>
                        <a:rPr lang="en-US" sz="3000" u="none" cap="none" strike="noStrike">
                          <a:solidFill>
                            <a:schemeClr val="dk1"/>
                          </a:solidFill>
                          <a:latin typeface="IBM Plex Sans"/>
                          <a:ea typeface="IBM Plex Sans"/>
                          <a:cs typeface="IBM Plex Sans"/>
                          <a:sym typeface="IBM Plex Sans"/>
                        </a:rPr>
                        <a:t>6</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50000"/>
                        </a:lnSpc>
                        <a:spcBef>
                          <a:spcPts val="0"/>
                        </a:spcBef>
                        <a:spcAft>
                          <a:spcPts val="0"/>
                        </a:spcAft>
                        <a:buClr>
                          <a:schemeClr val="dk1"/>
                        </a:buClr>
                        <a:buSzPts val="3000"/>
                        <a:buFont typeface="Arial"/>
                        <a:buNone/>
                      </a:pPr>
                      <a:r>
                        <a:rPr lang="en-US" sz="3000" u="none" cap="none" strike="noStrike">
                          <a:solidFill>
                            <a:schemeClr val="dk1"/>
                          </a:solidFill>
                          <a:latin typeface="IBM Plex Sans"/>
                          <a:ea typeface="IBM Plex Sans"/>
                          <a:cs typeface="IBM Plex Sans"/>
                          <a:sym typeface="IBM Plex Sans"/>
                        </a:rPr>
                        <a:t>Gia dan Felix diejek oleh teman-temannya karena tidak dapat melakukan gerakan senam lantai sesuai dengan instruksi guru.</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1F497D"/>
                      </a:solidFill>
                      <a:prstDash val="solid"/>
                      <a:round/>
                      <a:headEnd len="sm" w="sm" type="none"/>
                      <a:tailEnd len="sm" w="sm" type="none"/>
                    </a:lnL>
                    <a:lnR cap="flat" cmpd="sng" w="9525">
                      <a:solidFill>
                        <a:srgbClr val="1F497D"/>
                      </a:solidFill>
                      <a:prstDash val="solid"/>
                      <a:round/>
                      <a:headEnd len="sm" w="sm" type="none"/>
                      <a:tailEnd len="sm" w="sm" type="none"/>
                    </a:lnR>
                    <a:lnT cap="flat" cmpd="sng" w="9525">
                      <a:solidFill>
                        <a:srgbClr val="1F497D"/>
                      </a:solidFill>
                      <a:prstDash val="solid"/>
                      <a:round/>
                      <a:headEnd len="sm" w="sm" type="none"/>
                      <a:tailEnd len="sm" w="sm" type="none"/>
                    </a:lnT>
                    <a:lnB cap="flat" cmpd="sng" w="9525">
                      <a:solidFill>
                        <a:srgbClr val="1F497D"/>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g26fd87053ae_0_81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80" name="Google Shape;280;g26fd87053ae_0_813"/>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281" name="Google Shape;281;g26fd87053ae_0_813"/>
          <p:cNvSpPr txBox="1"/>
          <p:nvPr/>
        </p:nvSpPr>
        <p:spPr>
          <a:xfrm>
            <a:off x="4380275" y="3656100"/>
            <a:ext cx="74826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BAGAIMANA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(45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5" name="Shape 285"/>
        <p:cNvGrpSpPr/>
        <p:nvPr/>
      </p:nvGrpSpPr>
      <p:grpSpPr>
        <a:xfrm>
          <a:off x="0" y="0"/>
          <a:ext cx="0" cy="0"/>
          <a:chOff x="0" y="0"/>
          <a:chExt cx="0" cy="0"/>
        </a:xfrm>
      </p:grpSpPr>
      <p:sp>
        <p:nvSpPr>
          <p:cNvPr id="286" name="Google Shape;286;g26fd87053ae_0_820"/>
          <p:cNvSpPr/>
          <p:nvPr/>
        </p:nvSpPr>
        <p:spPr>
          <a:xfrm>
            <a:off x="1215150" y="1873250"/>
            <a:ext cx="12863400" cy="3865200"/>
          </a:xfrm>
          <a:prstGeom prst="rect">
            <a:avLst/>
          </a:prstGeom>
          <a:no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287" name="Google Shape;287;g26fd87053ae_0_820"/>
          <p:cNvSpPr txBox="1"/>
          <p:nvPr/>
        </p:nvSpPr>
        <p:spPr>
          <a:xfrm>
            <a:off x="1449575" y="2053127"/>
            <a:ext cx="11970900" cy="29523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0" i="0" lang="en-US" sz="2600" u="none" cap="none" strike="noStrike">
                <a:solidFill>
                  <a:schemeClr val="dk1"/>
                </a:solidFill>
                <a:latin typeface="IBM Plex Sans"/>
                <a:ea typeface="IBM Plex Sans"/>
                <a:cs typeface="IBM Plex Sans"/>
                <a:sym typeface="IBM Plex Sans"/>
              </a:rPr>
              <a:t>Mari berdiskusi di dalam kelompok,</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chemeClr val="dk1"/>
              </a:buClr>
              <a:buSzPts val="11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4000"/>
              <a:buFont typeface="Arial"/>
              <a:buNone/>
            </a:pPr>
            <a:r>
              <a:rPr b="0" i="0" lang="en-US" sz="4000" u="none" cap="none" strike="noStrike">
                <a:solidFill>
                  <a:schemeClr val="dk1"/>
                </a:solidFill>
                <a:latin typeface="IBM Plex Sans"/>
                <a:ea typeface="IBM Plex Sans"/>
                <a:cs typeface="IBM Plex Sans"/>
                <a:sym typeface="IBM Plex Sans"/>
              </a:rPr>
              <a:t>Bagaimana bersikap sebagai guru PJOK ketika menghadapi berbagai isu sosial dalam proses pembelajaran PJOK?</a:t>
            </a:r>
            <a:endParaRPr b="0" i="0" sz="2600" u="none" cap="none" strike="noStrike">
              <a:solidFill>
                <a:schemeClr val="dk1"/>
              </a:solidFill>
              <a:latin typeface="IBM Plex Sans"/>
              <a:ea typeface="IBM Plex Sans"/>
              <a:cs typeface="IBM Plex Sans"/>
              <a:sym typeface="IBM Plex Sans"/>
            </a:endParaRPr>
          </a:p>
        </p:txBody>
      </p:sp>
      <p:sp>
        <p:nvSpPr>
          <p:cNvPr id="288" name="Google Shape;288;g26fd87053ae_0_82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89" name="Google Shape;289;g26fd87053ae_0_82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290" name="Google Shape;290;g26fd87053ae_0_820"/>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BAGAIMANA</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400"/>
                                        <p:tgtEl>
                                          <p:spTgt spid="2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4" name="Shape 294"/>
        <p:cNvGrpSpPr/>
        <p:nvPr/>
      </p:nvGrpSpPr>
      <p:grpSpPr>
        <a:xfrm>
          <a:off x="0" y="0"/>
          <a:ext cx="0" cy="0"/>
          <a:chOff x="0" y="0"/>
          <a:chExt cx="0" cy="0"/>
        </a:xfrm>
      </p:grpSpPr>
      <p:sp>
        <p:nvSpPr>
          <p:cNvPr id="295" name="Google Shape;295;g26fd87053ae_0_830"/>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296" name="Google Shape;296;g26fd87053ae_0_830"/>
          <p:cNvSpPr txBox="1"/>
          <p:nvPr/>
        </p:nvSpPr>
        <p:spPr>
          <a:xfrm>
            <a:off x="1215100" y="3537825"/>
            <a:ext cx="13434000" cy="3761100"/>
          </a:xfrm>
          <a:prstGeom prst="rect">
            <a:avLst/>
          </a:prstGeom>
          <a:noFill/>
          <a:ln>
            <a:noFill/>
          </a:ln>
        </p:spPr>
        <p:txBody>
          <a:bodyPr anchorCtr="0" anchor="t" bIns="0" lIns="0" spcFirstLastPara="1" rIns="0" wrap="square" tIns="0">
            <a:spAutoFit/>
          </a:bodyPr>
          <a:lstStyle/>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Peserta dibagi menjadi 3 kelompok.</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Tiap kelompok mendapatkan 1 tautan google docs berisi studi kasus mengenai isu sosial yang terjadi di lingkup pembelajaran PJOK. Tiap kelompok diminta untuk klik menu “File” di bagian “Buat Salinan”.</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Tiap kelompok berdiskusi di dalam breakout room (BOR) dan mencoba menjawab pertanyaan yang ada di dalam studi kasus selama 15 menit.</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Tiap kelompok menuliskan jawaban dari hasil diskusi di dalam link google docs yang telah disalin sebelumnya.</a:t>
            </a:r>
            <a:endParaRPr b="0" i="0" sz="2700" u="none" cap="none" strike="noStrike">
              <a:solidFill>
                <a:schemeClr val="dk1"/>
              </a:solidFill>
              <a:latin typeface="IBM Plex Sans"/>
              <a:ea typeface="IBM Plex Sans"/>
              <a:cs typeface="IBM Plex Sans"/>
              <a:sym typeface="IBM Plex Sans"/>
            </a:endParaRPr>
          </a:p>
        </p:txBody>
      </p:sp>
      <p:sp>
        <p:nvSpPr>
          <p:cNvPr id="297" name="Google Shape;297;g26fd87053ae_0_830"/>
          <p:cNvSpPr txBox="1"/>
          <p:nvPr/>
        </p:nvSpPr>
        <p:spPr>
          <a:xfrm>
            <a:off x="1215100" y="2554297"/>
            <a:ext cx="12205500" cy="6465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0" lang="en-US" sz="4200" u="none" cap="none" strike="noStrike">
                <a:solidFill>
                  <a:srgbClr val="465986"/>
                </a:solidFill>
                <a:latin typeface="IBM Plex Sans"/>
                <a:ea typeface="IBM Plex Sans"/>
                <a:cs typeface="IBM Plex Sans"/>
                <a:sym typeface="IBM Plex Sans"/>
              </a:rPr>
              <a:t>Diskusi (15 menit)</a:t>
            </a:r>
            <a:endParaRPr b="1" i="1" sz="4300" u="none" cap="none" strike="noStrike">
              <a:solidFill>
                <a:srgbClr val="1F3D71"/>
              </a:solidFill>
              <a:highlight>
                <a:schemeClr val="lt1"/>
              </a:highlight>
              <a:latin typeface="IBM Plex Sans"/>
              <a:ea typeface="IBM Plex Sans"/>
              <a:cs typeface="IBM Plex Sans"/>
              <a:sym typeface="IBM Plex Sans"/>
            </a:endParaRPr>
          </a:p>
        </p:txBody>
      </p:sp>
      <p:sp>
        <p:nvSpPr>
          <p:cNvPr id="298" name="Google Shape;298;g26fd87053ae_0_83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299" name="Google Shape;299;g26fd87053ae_0_830"/>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g26fd87053ae_0_840"/>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05" name="Google Shape;305;g26fd87053ae_0_840"/>
          <p:cNvSpPr txBox="1"/>
          <p:nvPr/>
        </p:nvSpPr>
        <p:spPr>
          <a:xfrm>
            <a:off x="1215100" y="3537825"/>
            <a:ext cx="13434000" cy="1849500"/>
          </a:xfrm>
          <a:prstGeom prst="rect">
            <a:avLst/>
          </a:prstGeom>
          <a:noFill/>
          <a:ln>
            <a:noFill/>
          </a:ln>
        </p:spPr>
        <p:txBody>
          <a:bodyPr anchorCtr="0" anchor="t" bIns="0" lIns="0" spcFirstLastPara="1" rIns="0" wrap="square" tIns="0">
            <a:spAutoFit/>
          </a:bodyPr>
          <a:lstStyle/>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Seluruh kelompok kembali ke main room.</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Tiap kelompok mempresentasikan hasil diskusi masing-masing 5 menit.</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Kesimpulan ditetapkan bersama dengan fasilitator untuk masing-masing studi kasus selama.</a:t>
            </a:r>
            <a:endParaRPr b="0" i="0" sz="2700" u="none" cap="none" strike="noStrike">
              <a:solidFill>
                <a:schemeClr val="dk1"/>
              </a:solidFill>
              <a:latin typeface="IBM Plex Sans"/>
              <a:ea typeface="IBM Plex Sans"/>
              <a:cs typeface="IBM Plex Sans"/>
              <a:sym typeface="IBM Plex Sans"/>
            </a:endParaRPr>
          </a:p>
        </p:txBody>
      </p:sp>
      <p:sp>
        <p:nvSpPr>
          <p:cNvPr id="306" name="Google Shape;306;g26fd87053ae_0_840"/>
          <p:cNvSpPr txBox="1"/>
          <p:nvPr/>
        </p:nvSpPr>
        <p:spPr>
          <a:xfrm>
            <a:off x="1215100" y="2554297"/>
            <a:ext cx="12205500" cy="6465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0" lang="en-US" sz="4200" u="none" cap="none" strike="noStrike">
                <a:solidFill>
                  <a:srgbClr val="465986"/>
                </a:solidFill>
                <a:latin typeface="IBM Plex Sans"/>
                <a:ea typeface="IBM Plex Sans"/>
                <a:cs typeface="IBM Plex Sans"/>
                <a:sym typeface="IBM Plex Sans"/>
              </a:rPr>
              <a:t>Presentasi (30 menit)</a:t>
            </a:r>
            <a:endParaRPr b="1" i="1" sz="4300" u="none" cap="none" strike="noStrike">
              <a:solidFill>
                <a:srgbClr val="1F3D71"/>
              </a:solidFill>
              <a:highlight>
                <a:schemeClr val="lt1"/>
              </a:highlight>
              <a:latin typeface="IBM Plex Sans"/>
              <a:ea typeface="IBM Plex Sans"/>
              <a:cs typeface="IBM Plex Sans"/>
              <a:sym typeface="IBM Plex Sans"/>
            </a:endParaRPr>
          </a:p>
        </p:txBody>
      </p:sp>
      <p:sp>
        <p:nvSpPr>
          <p:cNvPr id="307" name="Google Shape;307;g26fd87053ae_0_84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08" name="Google Shape;308;g26fd87053ae_0_840"/>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12" name="Shape 312"/>
        <p:cNvGrpSpPr/>
        <p:nvPr/>
      </p:nvGrpSpPr>
      <p:grpSpPr>
        <a:xfrm>
          <a:off x="0" y="0"/>
          <a:ext cx="0" cy="0"/>
          <a:chOff x="0" y="0"/>
          <a:chExt cx="0" cy="0"/>
        </a:xfrm>
      </p:grpSpPr>
      <p:sp>
        <p:nvSpPr>
          <p:cNvPr id="313" name="Google Shape;313;g26fd87053ae_0_850"/>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14" name="Google Shape;314;g26fd87053ae_0_850"/>
          <p:cNvSpPr txBox="1"/>
          <p:nvPr/>
        </p:nvSpPr>
        <p:spPr>
          <a:xfrm>
            <a:off x="1215100" y="1742425"/>
            <a:ext cx="14289000" cy="49791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2850"/>
              <a:buFont typeface="Arial"/>
              <a:buNone/>
            </a:pPr>
            <a:r>
              <a:rPr b="0" i="0" lang="en-US" sz="2850" u="none" cap="none" strike="noStrike">
                <a:solidFill>
                  <a:schemeClr val="dk1"/>
                </a:solidFill>
                <a:highlight>
                  <a:schemeClr val="lt1"/>
                </a:highlight>
                <a:latin typeface="IBM Plex Sans"/>
                <a:ea typeface="IBM Plex Sans"/>
                <a:cs typeface="IBM Plex Sans"/>
                <a:sym typeface="IBM Plex Sans"/>
              </a:rPr>
              <a:t>Dalam suatu kegiatan pembelajaran PJOK di kelas 9, Pak Guru Budi mengajarkan keterampilan melempar dan menangkap melalui permainan bola kecil yaitu bola kasti. Setelah memimpin kegiatan pemanasan, kemudian Pak Budi memanggil dua orang yaitu Rudi dan Seto untuk membentuk masing-masing tim. Terlebih dahulu Rudi dan Seto melakukan toss, yang menang kemudian memanggil satu orang untuk menjadi timnya kemudian bergantian dengan yang kalah. Demikian Rudi dan Seto bergantian memanggil temannya satu persatu bergantian untuk menjadi kelompoknya sampai semua peserta didik masuk ke dalam tim Seto maupun Rudi. Setelah itu permainan kasti dimulai dengan terlebih dahulu tim Seto menjadi tim pemukul, sementara tim Rudi menjadi tim penjaga.</a:t>
            </a:r>
            <a:endParaRPr b="0" i="0" sz="2850" u="none" cap="none" strike="noStrike">
              <a:solidFill>
                <a:schemeClr val="dk1"/>
              </a:solidFill>
              <a:highlight>
                <a:schemeClr val="lt1"/>
              </a:highlight>
              <a:latin typeface="IBM Plex Sans"/>
              <a:ea typeface="IBM Plex Sans"/>
              <a:cs typeface="IBM Plex Sans"/>
              <a:sym typeface="IBM Plex Sans"/>
            </a:endParaRPr>
          </a:p>
        </p:txBody>
      </p:sp>
      <p:sp>
        <p:nvSpPr>
          <p:cNvPr id="315" name="Google Shape;315;g26fd87053ae_0_85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16" name="Google Shape;316;g26fd87053ae_0_85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17" name="Google Shape;317;g26fd87053ae_0_850"/>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Kelompok 1</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21" name="Shape 321"/>
        <p:cNvGrpSpPr/>
        <p:nvPr/>
      </p:nvGrpSpPr>
      <p:grpSpPr>
        <a:xfrm>
          <a:off x="0" y="0"/>
          <a:ext cx="0" cy="0"/>
          <a:chOff x="0" y="0"/>
          <a:chExt cx="0" cy="0"/>
        </a:xfrm>
      </p:grpSpPr>
      <p:sp>
        <p:nvSpPr>
          <p:cNvPr id="322" name="Google Shape;322;g26fd87053ae_0_932"/>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23" name="Google Shape;323;g26fd87053ae_0_932"/>
          <p:cNvSpPr txBox="1"/>
          <p:nvPr/>
        </p:nvSpPr>
        <p:spPr>
          <a:xfrm>
            <a:off x="1215100" y="1742425"/>
            <a:ext cx="14289000" cy="1952100"/>
          </a:xfrm>
          <a:prstGeom prst="rect">
            <a:avLst/>
          </a:prstGeom>
          <a:noFill/>
          <a:ln>
            <a:noFill/>
          </a:ln>
        </p:spPr>
        <p:txBody>
          <a:bodyPr anchorCtr="0" anchor="t" bIns="0" lIns="0" spcFirstLastPara="1" rIns="0" wrap="square" tIns="0">
            <a:spAutoFit/>
          </a:bodyPr>
          <a:lstStyle/>
          <a:p>
            <a:pPr indent="-409575" lvl="0" marL="685800" marR="0" rtl="0" algn="just">
              <a:lnSpc>
                <a:spcPct val="115000"/>
              </a:lnSpc>
              <a:spcBef>
                <a:spcPts val="0"/>
              </a:spcBef>
              <a:spcAft>
                <a:spcPts val="0"/>
              </a:spcAft>
              <a:buClr>
                <a:schemeClr val="dk1"/>
              </a:buClr>
              <a:buSzPts val="2850"/>
              <a:buFont typeface="IBM Plex Sans"/>
              <a:buAutoNum type="alphaLcParenR"/>
            </a:pPr>
            <a:r>
              <a:rPr b="0" i="0" lang="en-US" sz="2850" u="none" cap="none" strike="noStrike">
                <a:solidFill>
                  <a:schemeClr val="dk1"/>
                </a:solidFill>
                <a:highlight>
                  <a:schemeClr val="lt1"/>
                </a:highlight>
                <a:latin typeface="IBM Plex Sans"/>
                <a:ea typeface="IBM Plex Sans"/>
                <a:cs typeface="IBM Plex Sans"/>
                <a:sym typeface="IBM Plex Sans"/>
              </a:rPr>
              <a:t>Terkait isu eksklusivitas, fenomena apa yang mungkin muncul dalam proses pemilihan anggota regu oleh peserta didik Rudi dan Seto?</a:t>
            </a:r>
            <a:endParaRPr b="0" i="0" sz="2850" u="none" cap="none" strike="noStrike">
              <a:solidFill>
                <a:schemeClr val="dk1"/>
              </a:solidFill>
              <a:highlight>
                <a:schemeClr val="lt1"/>
              </a:highlight>
              <a:latin typeface="IBM Plex Sans"/>
              <a:ea typeface="IBM Plex Sans"/>
              <a:cs typeface="IBM Plex Sans"/>
              <a:sym typeface="IBM Plex Sans"/>
            </a:endParaRPr>
          </a:p>
          <a:p>
            <a:pPr indent="-409575" lvl="0" marL="685800" marR="0" rtl="0" algn="just">
              <a:lnSpc>
                <a:spcPct val="115000"/>
              </a:lnSpc>
              <a:spcBef>
                <a:spcPts val="0"/>
              </a:spcBef>
              <a:spcAft>
                <a:spcPts val="0"/>
              </a:spcAft>
              <a:buClr>
                <a:schemeClr val="dk1"/>
              </a:buClr>
              <a:buSzPts val="2850"/>
              <a:buFont typeface="IBM Plex Sans"/>
              <a:buAutoNum type="alphaLcParenR"/>
            </a:pPr>
            <a:r>
              <a:rPr b="0" i="0" lang="en-US" sz="2850" u="none" cap="none" strike="noStrike">
                <a:solidFill>
                  <a:schemeClr val="dk1"/>
                </a:solidFill>
                <a:highlight>
                  <a:schemeClr val="lt1"/>
                </a:highlight>
                <a:latin typeface="IBM Plex Sans"/>
                <a:ea typeface="IBM Plex Sans"/>
                <a:cs typeface="IBM Plex Sans"/>
                <a:sym typeface="IBM Plex Sans"/>
              </a:rPr>
              <a:t>Sebagai guru PJOK yang mengusung visi bahwa PJOK adalah sarana untuk hidup sehat sepanjang hayat, apa yang akan Anda lakukan sebagai solusi?</a:t>
            </a:r>
            <a:endParaRPr b="0" i="0" sz="2850" u="none" cap="none" strike="noStrike">
              <a:solidFill>
                <a:schemeClr val="dk1"/>
              </a:solidFill>
              <a:highlight>
                <a:schemeClr val="lt1"/>
              </a:highlight>
              <a:latin typeface="IBM Plex Sans"/>
              <a:ea typeface="IBM Plex Sans"/>
              <a:cs typeface="IBM Plex Sans"/>
              <a:sym typeface="IBM Plex Sans"/>
            </a:endParaRPr>
          </a:p>
        </p:txBody>
      </p:sp>
      <p:sp>
        <p:nvSpPr>
          <p:cNvPr id="324" name="Google Shape;324;g26fd87053ae_0_93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25" name="Google Shape;325;g26fd87053ae_0_93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26" name="Google Shape;326;g26fd87053ae_0_932"/>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Pertanyaan Kelompok 1</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g26fd87053ae_0_942"/>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32" name="Google Shape;332;g26fd87053ae_0_942"/>
          <p:cNvSpPr txBox="1"/>
          <p:nvPr/>
        </p:nvSpPr>
        <p:spPr>
          <a:xfrm>
            <a:off x="1215100" y="1742425"/>
            <a:ext cx="14289000" cy="19521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2850"/>
              <a:buFont typeface="Arial"/>
              <a:buNone/>
            </a:pPr>
            <a:r>
              <a:rPr b="0" i="0" lang="en-US" sz="2850" u="none" cap="none" strike="noStrike">
                <a:solidFill>
                  <a:schemeClr val="dk1"/>
                </a:solidFill>
                <a:highlight>
                  <a:schemeClr val="lt1"/>
                </a:highlight>
                <a:latin typeface="IBM Plex Sans"/>
                <a:ea typeface="IBM Plex Sans"/>
                <a:cs typeface="IBM Plex Sans"/>
                <a:sym typeface="IBM Plex Sans"/>
              </a:rPr>
              <a:t>Dalam sebuah kelas terdapat dua orang penyandang disabilitas, yang satu menggunakan kursi roda, sementara yang satu mengalami amputasi pada lengan kanannya karena kecelakaan. Seandainya Bapak/Ibu yang bertugas mengampu pembelajaran di kelas itu, langkah apa yang Anda lakukan?</a:t>
            </a:r>
            <a:endParaRPr b="0" i="0" sz="2850" u="none" cap="none" strike="noStrike">
              <a:solidFill>
                <a:schemeClr val="dk1"/>
              </a:solidFill>
              <a:highlight>
                <a:schemeClr val="lt1"/>
              </a:highlight>
              <a:latin typeface="IBM Plex Sans"/>
              <a:ea typeface="IBM Plex Sans"/>
              <a:cs typeface="IBM Plex Sans"/>
              <a:sym typeface="IBM Plex Sans"/>
            </a:endParaRPr>
          </a:p>
        </p:txBody>
      </p:sp>
      <p:sp>
        <p:nvSpPr>
          <p:cNvPr id="333" name="Google Shape;333;g26fd87053ae_0_94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34" name="Google Shape;334;g26fd87053ae_0_942"/>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35" name="Google Shape;335;g26fd87053ae_0_942"/>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Kelompok 2</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39" name="Shape 339"/>
        <p:cNvGrpSpPr/>
        <p:nvPr/>
      </p:nvGrpSpPr>
      <p:grpSpPr>
        <a:xfrm>
          <a:off x="0" y="0"/>
          <a:ext cx="0" cy="0"/>
          <a:chOff x="0" y="0"/>
          <a:chExt cx="0" cy="0"/>
        </a:xfrm>
      </p:grpSpPr>
      <p:sp>
        <p:nvSpPr>
          <p:cNvPr id="340" name="Google Shape;340;g26fd87053ae_0_959"/>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41" name="Google Shape;341;g26fd87053ae_0_959"/>
          <p:cNvSpPr txBox="1"/>
          <p:nvPr/>
        </p:nvSpPr>
        <p:spPr>
          <a:xfrm>
            <a:off x="1215100" y="1742425"/>
            <a:ext cx="14289000" cy="2456700"/>
          </a:xfrm>
          <a:prstGeom prst="rect">
            <a:avLst/>
          </a:prstGeom>
          <a:noFill/>
          <a:ln>
            <a:noFill/>
          </a:ln>
        </p:spPr>
        <p:txBody>
          <a:bodyPr anchorCtr="0" anchor="t" bIns="0" lIns="0" spcFirstLastPara="1" rIns="0" wrap="square" tIns="0">
            <a:spAutoFit/>
          </a:bodyPr>
          <a:lstStyle/>
          <a:p>
            <a:pPr indent="-409575" lvl="0" marL="457200" marR="0" rtl="0" algn="just">
              <a:lnSpc>
                <a:spcPct val="115000"/>
              </a:lnSpc>
              <a:spcBef>
                <a:spcPts val="0"/>
              </a:spcBef>
              <a:spcAft>
                <a:spcPts val="0"/>
              </a:spcAft>
              <a:buClr>
                <a:schemeClr val="dk1"/>
              </a:buClr>
              <a:buSzPts val="2850"/>
              <a:buFont typeface="IBM Plex Sans"/>
              <a:buAutoNum type="alphaLcParenR"/>
            </a:pPr>
            <a:r>
              <a:rPr b="0" i="0" lang="en-US" sz="2850" u="none" cap="none" strike="noStrike">
                <a:solidFill>
                  <a:schemeClr val="dk1"/>
                </a:solidFill>
                <a:highlight>
                  <a:schemeClr val="lt1"/>
                </a:highlight>
                <a:latin typeface="IBM Plex Sans"/>
                <a:ea typeface="IBM Plex Sans"/>
                <a:cs typeface="IBM Plex Sans"/>
                <a:sym typeface="IBM Plex Sans"/>
              </a:rPr>
              <a:t>Sebagai guru PJOK yang mengusung pendekatan individual dalam paradigma inklusivitas, apa yang akan Anda lakukan dalam situasi peserta didik dengan disabilitas?</a:t>
            </a:r>
            <a:endParaRPr b="0" i="0" sz="2850" u="none" cap="none" strike="noStrike">
              <a:solidFill>
                <a:schemeClr val="dk1"/>
              </a:solidFill>
              <a:highlight>
                <a:schemeClr val="lt1"/>
              </a:highlight>
              <a:latin typeface="IBM Plex Sans"/>
              <a:ea typeface="IBM Plex Sans"/>
              <a:cs typeface="IBM Plex Sans"/>
              <a:sym typeface="IBM Plex Sans"/>
            </a:endParaRPr>
          </a:p>
          <a:p>
            <a:pPr indent="-409575" lvl="0" marL="457200" marR="0" rtl="0" algn="just">
              <a:lnSpc>
                <a:spcPct val="115000"/>
              </a:lnSpc>
              <a:spcBef>
                <a:spcPts val="0"/>
              </a:spcBef>
              <a:spcAft>
                <a:spcPts val="0"/>
              </a:spcAft>
              <a:buClr>
                <a:schemeClr val="dk1"/>
              </a:buClr>
              <a:buSzPts val="2850"/>
              <a:buFont typeface="IBM Plex Sans"/>
              <a:buAutoNum type="alphaLcParenR"/>
            </a:pPr>
            <a:r>
              <a:rPr b="0" i="0" lang="en-US" sz="2850" u="none" cap="none" strike="noStrike">
                <a:solidFill>
                  <a:schemeClr val="dk1"/>
                </a:solidFill>
                <a:highlight>
                  <a:schemeClr val="lt1"/>
                </a:highlight>
                <a:latin typeface="IBM Plex Sans"/>
                <a:ea typeface="IBM Plex Sans"/>
                <a:cs typeface="IBM Plex Sans"/>
                <a:sym typeface="IBM Plex Sans"/>
              </a:rPr>
              <a:t>Bagaimana bentuk penilaian yang akan Anda lakukan dan sesuaikan dengan mengakomodir kebutuhan seluruh peserta didik?</a:t>
            </a:r>
            <a:endParaRPr b="0" i="0" sz="2850" u="none" cap="none" strike="noStrike">
              <a:solidFill>
                <a:schemeClr val="dk1"/>
              </a:solidFill>
              <a:highlight>
                <a:schemeClr val="lt1"/>
              </a:highlight>
              <a:latin typeface="IBM Plex Sans"/>
              <a:ea typeface="IBM Plex Sans"/>
              <a:cs typeface="IBM Plex Sans"/>
              <a:sym typeface="IBM Plex Sans"/>
            </a:endParaRPr>
          </a:p>
        </p:txBody>
      </p:sp>
      <p:sp>
        <p:nvSpPr>
          <p:cNvPr id="342" name="Google Shape;342;g26fd87053ae_0_959"/>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43" name="Google Shape;343;g26fd87053ae_0_959"/>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44" name="Google Shape;344;g26fd87053ae_0_959"/>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Pertanyaan Kelompok 2</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48" name="Shape 348"/>
        <p:cNvGrpSpPr/>
        <p:nvPr/>
      </p:nvGrpSpPr>
      <p:grpSpPr>
        <a:xfrm>
          <a:off x="0" y="0"/>
          <a:ext cx="0" cy="0"/>
          <a:chOff x="0" y="0"/>
          <a:chExt cx="0" cy="0"/>
        </a:xfrm>
      </p:grpSpPr>
      <p:sp>
        <p:nvSpPr>
          <p:cNvPr id="349" name="Google Shape;349;g26fd87053ae_0_968"/>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50" name="Google Shape;350;g26fd87053ae_0_968"/>
          <p:cNvSpPr txBox="1"/>
          <p:nvPr/>
        </p:nvSpPr>
        <p:spPr>
          <a:xfrm>
            <a:off x="1215100" y="1742425"/>
            <a:ext cx="14289000" cy="39702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2850"/>
              <a:buFont typeface="Arial"/>
              <a:buNone/>
            </a:pPr>
            <a:r>
              <a:rPr b="0" i="0" lang="en-US" sz="2850" u="none" cap="none" strike="noStrike">
                <a:solidFill>
                  <a:schemeClr val="dk1"/>
                </a:solidFill>
                <a:highlight>
                  <a:schemeClr val="lt1"/>
                </a:highlight>
                <a:latin typeface="IBM Plex Sans"/>
                <a:ea typeface="IBM Plex Sans"/>
                <a:cs typeface="IBM Plex Sans"/>
                <a:sym typeface="IBM Plex Sans"/>
              </a:rPr>
              <a:t>Dalam sebuah pembelajaran pendidikan jasmani di kelas 8 berisi 35 peserta didik yang terdiri dari 15 peserta didik putri dan 20 orang peserta didik putra. Materi yang disajikan oleh guru pada waktu itu adalah sepakbola. Pemain dibagi menjadi dua kelompok setelah melalui berbagai rangkaian pembelajaran, mereka bermain. </a:t>
            </a:r>
            <a:endParaRPr b="0" i="0" sz="285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850"/>
              <a:buFont typeface="Arial"/>
              <a:buNone/>
            </a:pPr>
            <a:r>
              <a:rPr b="0" i="0" lang="en-US" sz="2850" u="none" cap="none" strike="noStrike">
                <a:solidFill>
                  <a:schemeClr val="dk1"/>
                </a:solidFill>
                <a:highlight>
                  <a:schemeClr val="lt1"/>
                </a:highlight>
                <a:latin typeface="IBM Plex Sans"/>
                <a:ea typeface="IBM Plex Sans"/>
                <a:cs typeface="IBM Plex Sans"/>
                <a:sym typeface="IBM Plex Sans"/>
              </a:rPr>
              <a:t>Demi menjaga kesetaraan gender, maka guru memainkan dua kelompok yang berisi peserta didik putra dan putri tersebut dalam satu kali kesempatan bermain bersama.</a:t>
            </a:r>
            <a:endParaRPr b="0" i="0" sz="285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850"/>
              <a:buFont typeface="Arial"/>
              <a:buNone/>
            </a:pPr>
            <a:r>
              <a:t/>
            </a:r>
            <a:endParaRPr b="0" i="0" sz="2850" u="none" cap="none" strike="noStrike">
              <a:solidFill>
                <a:schemeClr val="dk1"/>
              </a:solidFill>
              <a:highlight>
                <a:schemeClr val="lt1"/>
              </a:highlight>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850"/>
              <a:buFont typeface="Arial"/>
              <a:buNone/>
            </a:pPr>
            <a:r>
              <a:t/>
            </a:r>
            <a:endParaRPr b="0" i="0" sz="2850" u="none" cap="none" strike="noStrike">
              <a:solidFill>
                <a:schemeClr val="dk1"/>
              </a:solidFill>
              <a:highlight>
                <a:schemeClr val="lt1"/>
              </a:highlight>
              <a:latin typeface="IBM Plex Sans"/>
              <a:ea typeface="IBM Plex Sans"/>
              <a:cs typeface="IBM Plex Sans"/>
              <a:sym typeface="IBM Plex Sans"/>
            </a:endParaRPr>
          </a:p>
        </p:txBody>
      </p:sp>
      <p:sp>
        <p:nvSpPr>
          <p:cNvPr id="351" name="Google Shape;351;g26fd87053ae_0_968"/>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52" name="Google Shape;352;g26fd87053ae_0_968"/>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53" name="Google Shape;353;g26fd87053ae_0_968"/>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Kelompok 3</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57" name="Shape 357"/>
        <p:cNvGrpSpPr/>
        <p:nvPr/>
      </p:nvGrpSpPr>
      <p:grpSpPr>
        <a:xfrm>
          <a:off x="0" y="0"/>
          <a:ext cx="0" cy="0"/>
          <a:chOff x="0" y="0"/>
          <a:chExt cx="0" cy="0"/>
        </a:xfrm>
      </p:grpSpPr>
      <p:sp>
        <p:nvSpPr>
          <p:cNvPr id="358" name="Google Shape;358;g26fd87053ae_0_977"/>
          <p:cNvSpPr txBox="1"/>
          <p:nvPr/>
        </p:nvSpPr>
        <p:spPr>
          <a:xfrm>
            <a:off x="1215075" y="2790724"/>
            <a:ext cx="7763400" cy="307800"/>
          </a:xfrm>
          <a:prstGeom prst="rect">
            <a:avLst/>
          </a:prstGeom>
          <a:noFill/>
          <a:ln>
            <a:noFill/>
          </a:ln>
        </p:spPr>
        <p:txBody>
          <a:bodyPr anchorCtr="0" anchor="t" bIns="0" lIns="0" spcFirstLastPara="1" rIns="0" wrap="square" tIns="0">
            <a:spAutoFit/>
          </a:bodyPr>
          <a:lstStyle/>
          <a:p>
            <a:pPr indent="0" lvl="0" marL="0" marR="0" rtl="0" algn="l">
              <a:lnSpc>
                <a:spcPct val="154798"/>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
        <p:nvSpPr>
          <p:cNvPr id="359" name="Google Shape;359;g26fd87053ae_0_977"/>
          <p:cNvSpPr txBox="1"/>
          <p:nvPr/>
        </p:nvSpPr>
        <p:spPr>
          <a:xfrm>
            <a:off x="1215100" y="1742425"/>
            <a:ext cx="14289000" cy="2456700"/>
          </a:xfrm>
          <a:prstGeom prst="rect">
            <a:avLst/>
          </a:prstGeom>
          <a:noFill/>
          <a:ln>
            <a:noFill/>
          </a:ln>
        </p:spPr>
        <p:txBody>
          <a:bodyPr anchorCtr="0" anchor="t" bIns="0" lIns="0" spcFirstLastPara="1" rIns="0" wrap="square" tIns="0">
            <a:spAutoFit/>
          </a:bodyPr>
          <a:lstStyle/>
          <a:p>
            <a:pPr indent="-409575" lvl="0" marL="685800" marR="0" rtl="0" algn="just">
              <a:lnSpc>
                <a:spcPct val="115000"/>
              </a:lnSpc>
              <a:spcBef>
                <a:spcPts val="0"/>
              </a:spcBef>
              <a:spcAft>
                <a:spcPts val="0"/>
              </a:spcAft>
              <a:buClr>
                <a:schemeClr val="dk1"/>
              </a:buClr>
              <a:buSzPts val="2850"/>
              <a:buFont typeface="IBM Plex Sans"/>
              <a:buAutoNum type="alphaLcParenR"/>
            </a:pPr>
            <a:r>
              <a:rPr b="0" i="0" lang="en-US" sz="2850" u="none" cap="none" strike="noStrike">
                <a:solidFill>
                  <a:schemeClr val="dk1"/>
                </a:solidFill>
                <a:highlight>
                  <a:schemeClr val="lt1"/>
                </a:highlight>
                <a:latin typeface="IBM Plex Sans"/>
                <a:ea typeface="IBM Plex Sans"/>
                <a:cs typeface="IBM Plex Sans"/>
                <a:sym typeface="IBM Plex Sans"/>
              </a:rPr>
              <a:t>Terkait isu kesetaraan gender, fenomena apa yang mungkin muncul dalam proses pembelajaran terkait keputusan guru dalam pembagian peserta didik laki-laki dan perempuan?</a:t>
            </a:r>
            <a:endParaRPr b="0" i="0" sz="2850" u="none" cap="none" strike="noStrike">
              <a:solidFill>
                <a:schemeClr val="dk1"/>
              </a:solidFill>
              <a:highlight>
                <a:schemeClr val="lt1"/>
              </a:highlight>
              <a:latin typeface="IBM Plex Sans"/>
              <a:ea typeface="IBM Plex Sans"/>
              <a:cs typeface="IBM Plex Sans"/>
              <a:sym typeface="IBM Plex Sans"/>
            </a:endParaRPr>
          </a:p>
          <a:p>
            <a:pPr indent="-409575" lvl="0" marL="685800" marR="0" rtl="0" algn="just">
              <a:lnSpc>
                <a:spcPct val="115000"/>
              </a:lnSpc>
              <a:spcBef>
                <a:spcPts val="0"/>
              </a:spcBef>
              <a:spcAft>
                <a:spcPts val="0"/>
              </a:spcAft>
              <a:buClr>
                <a:schemeClr val="dk1"/>
              </a:buClr>
              <a:buSzPts val="2850"/>
              <a:buFont typeface="IBM Plex Sans"/>
              <a:buAutoNum type="alphaLcParenR"/>
            </a:pPr>
            <a:r>
              <a:rPr b="0" i="0" lang="en-US" sz="2850" u="none" cap="none" strike="noStrike">
                <a:solidFill>
                  <a:schemeClr val="dk1"/>
                </a:solidFill>
                <a:highlight>
                  <a:schemeClr val="lt1"/>
                </a:highlight>
                <a:latin typeface="IBM Plex Sans"/>
                <a:ea typeface="IBM Plex Sans"/>
                <a:cs typeface="IBM Plex Sans"/>
                <a:sym typeface="IBM Plex Sans"/>
              </a:rPr>
              <a:t>Sebagai guru PJOK yang mengusung konsep adil gender, apa yang akan Anda lakukan sebagai solusi?</a:t>
            </a:r>
            <a:endParaRPr b="0" i="0" sz="2850" u="none" cap="none" strike="noStrike">
              <a:solidFill>
                <a:schemeClr val="dk1"/>
              </a:solidFill>
              <a:highlight>
                <a:schemeClr val="lt1"/>
              </a:highlight>
              <a:latin typeface="IBM Plex Sans"/>
              <a:ea typeface="IBM Plex Sans"/>
              <a:cs typeface="IBM Plex Sans"/>
              <a:sym typeface="IBM Plex Sans"/>
            </a:endParaRPr>
          </a:p>
        </p:txBody>
      </p:sp>
      <p:sp>
        <p:nvSpPr>
          <p:cNvPr id="360" name="Google Shape;360;g26fd87053ae_0_97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61" name="Google Shape;361;g26fd87053ae_0_977"/>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62" name="Google Shape;362;g26fd87053ae_0_977"/>
          <p:cNvSpPr txBox="1"/>
          <p:nvPr/>
        </p:nvSpPr>
        <p:spPr>
          <a:xfrm>
            <a:off x="1215150" y="839375"/>
            <a:ext cx="127773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Pertanyaan Kelompok 3</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6" name="Shape 366"/>
        <p:cNvGrpSpPr/>
        <p:nvPr/>
      </p:nvGrpSpPr>
      <p:grpSpPr>
        <a:xfrm>
          <a:off x="0" y="0"/>
          <a:ext cx="0" cy="0"/>
          <a:chOff x="0" y="0"/>
          <a:chExt cx="0" cy="0"/>
        </a:xfrm>
      </p:grpSpPr>
      <p:sp>
        <p:nvSpPr>
          <p:cNvPr id="367" name="Google Shape;367;g26fd87053ae_0_98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68" name="Google Shape;368;g26fd87053ae_0_986"/>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369" name="Google Shape;369;g26fd87053ae_0_986"/>
          <p:cNvSpPr txBox="1"/>
          <p:nvPr/>
        </p:nvSpPr>
        <p:spPr>
          <a:xfrm>
            <a:off x="4380275" y="3656100"/>
            <a:ext cx="74826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DIMANA</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(35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sp>
        <p:nvSpPr>
          <p:cNvPr id="374" name="Google Shape;374;g26fd87053ae_0_993"/>
          <p:cNvSpPr/>
          <p:nvPr/>
        </p:nvSpPr>
        <p:spPr>
          <a:xfrm>
            <a:off x="1215150" y="1873250"/>
            <a:ext cx="12863400" cy="3865200"/>
          </a:xfrm>
          <a:prstGeom prst="rect">
            <a:avLst/>
          </a:prstGeom>
          <a:noFill/>
          <a:ln cap="flat" cmpd="sng" w="28575">
            <a:solidFill>
              <a:srgbClr val="CCCCCC"/>
            </a:solidFill>
            <a:prstDash val="dot"/>
            <a:round/>
            <a:headEnd len="sm" w="sm" type="none"/>
            <a:tailEnd len="sm" w="sm" type="none"/>
          </a:ln>
        </p:spPr>
        <p:txBody>
          <a:bodyPr anchorCtr="0" anchor="ctr" bIns="162450" lIns="162450" spcFirstLastPara="1" rIns="162450" wrap="square" tIns="162450">
            <a:noAutofit/>
          </a:bodyPr>
          <a:lstStyle/>
          <a:p>
            <a:pPr indent="0" lvl="0" marL="0" marR="0" rtl="0" algn="l">
              <a:lnSpc>
                <a:spcPct val="150000"/>
              </a:lnSpc>
              <a:spcBef>
                <a:spcPts val="0"/>
              </a:spcBef>
              <a:spcAft>
                <a:spcPts val="0"/>
              </a:spcAft>
              <a:buClr>
                <a:srgbClr val="000000"/>
              </a:buClr>
              <a:buSzPts val="2500"/>
              <a:buFont typeface="Arial"/>
              <a:buNone/>
            </a:pPr>
            <a:r>
              <a:t/>
            </a:r>
            <a:endParaRPr b="0" i="0" sz="2500" u="none" cap="none" strike="noStrike">
              <a:solidFill>
                <a:srgbClr val="000000"/>
              </a:solidFill>
              <a:latin typeface="Arial"/>
              <a:ea typeface="Arial"/>
              <a:cs typeface="Arial"/>
              <a:sym typeface="Arial"/>
            </a:endParaRPr>
          </a:p>
        </p:txBody>
      </p:sp>
      <p:sp>
        <p:nvSpPr>
          <p:cNvPr id="375" name="Google Shape;375;g26fd87053ae_0_993"/>
          <p:cNvSpPr txBox="1"/>
          <p:nvPr/>
        </p:nvSpPr>
        <p:spPr>
          <a:xfrm>
            <a:off x="1449575" y="2053127"/>
            <a:ext cx="11970900" cy="3197100"/>
          </a:xfrm>
          <a:prstGeom prst="rect">
            <a:avLst/>
          </a:prstGeom>
          <a:no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2600"/>
              <a:buFont typeface="Arial"/>
              <a:buNone/>
            </a:pPr>
            <a:r>
              <a:rPr b="0" i="0" lang="en-US" sz="2600" u="none" cap="none" strike="noStrike">
                <a:solidFill>
                  <a:schemeClr val="dk1"/>
                </a:solidFill>
                <a:latin typeface="IBM Plex Sans"/>
                <a:ea typeface="IBM Plex Sans"/>
                <a:cs typeface="IBM Plex Sans"/>
                <a:sym typeface="IBM Plex Sans"/>
              </a:rPr>
              <a:t>Mari merefleksikan bersama melalui pengalaman masing-masing,</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6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4000"/>
              <a:buFont typeface="Arial"/>
              <a:buNone/>
            </a:pPr>
            <a:r>
              <a:rPr b="0" i="0" lang="en-US" sz="4000" u="none" cap="none" strike="noStrike">
                <a:solidFill>
                  <a:schemeClr val="dk1"/>
                </a:solidFill>
                <a:latin typeface="IBM Plex Sans"/>
                <a:ea typeface="IBM Plex Sans"/>
                <a:cs typeface="IBM Plex Sans"/>
                <a:sym typeface="IBM Plex Sans"/>
              </a:rPr>
              <a:t>Dimana posisi Ibu/Bapak saat menghadapi isu sosial dalam proses pembelajaran PJOK?</a:t>
            </a:r>
            <a:endParaRPr b="0" i="0" sz="40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600"/>
              <a:buFont typeface="Arial"/>
              <a:buNone/>
            </a:pPr>
            <a:r>
              <a:t/>
            </a:r>
            <a:endParaRPr b="0" i="0" sz="26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2600"/>
              <a:buFont typeface="Arial"/>
              <a:buNone/>
            </a:pPr>
            <a:r>
              <a:t/>
            </a:r>
            <a:endParaRPr b="0" i="0" sz="2600" u="none" cap="none" strike="noStrike">
              <a:solidFill>
                <a:schemeClr val="dk1"/>
              </a:solidFill>
              <a:latin typeface="IBM Plex Sans"/>
              <a:ea typeface="IBM Plex Sans"/>
              <a:cs typeface="IBM Plex Sans"/>
              <a:sym typeface="IBM Plex Sans"/>
            </a:endParaRPr>
          </a:p>
        </p:txBody>
      </p:sp>
      <p:sp>
        <p:nvSpPr>
          <p:cNvPr id="376" name="Google Shape;376;g26fd87053ae_0_99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77" name="Google Shape;377;g26fd87053ae_0_993"/>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378" name="Google Shape;378;g26fd87053ae_0_993"/>
          <p:cNvSpPr txBox="1"/>
          <p:nvPr/>
        </p:nvSpPr>
        <p:spPr>
          <a:xfrm>
            <a:off x="1215150" y="839378"/>
            <a:ext cx="12205500" cy="6618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00"/>
              <a:buFont typeface="Arial"/>
              <a:buNone/>
            </a:pPr>
            <a:r>
              <a:rPr b="1" i="0" lang="en-US" sz="4300" u="none" cap="none" strike="noStrike">
                <a:solidFill>
                  <a:srgbClr val="1F3D71"/>
                </a:solidFill>
                <a:highlight>
                  <a:schemeClr val="lt1"/>
                </a:highlight>
                <a:latin typeface="IBM Plex Sans"/>
                <a:ea typeface="IBM Plex Sans"/>
                <a:cs typeface="IBM Plex Sans"/>
                <a:sym typeface="IBM Plex Sans"/>
              </a:rPr>
              <a:t>DIMANA</a:t>
            </a:r>
            <a:endParaRPr b="0" i="0" sz="4300" u="none" cap="none" strike="noStrike">
              <a:solidFill>
                <a:srgbClr val="1F3D71"/>
              </a:solidFill>
              <a:highlight>
                <a:schemeClr val="lt1"/>
              </a:highlight>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400"/>
                                        <p:tgtEl>
                                          <p:spTgt spid="3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82" name="Shape 382"/>
        <p:cNvGrpSpPr/>
        <p:nvPr/>
      </p:nvGrpSpPr>
      <p:grpSpPr>
        <a:xfrm>
          <a:off x="0" y="0"/>
          <a:ext cx="0" cy="0"/>
          <a:chOff x="0" y="0"/>
          <a:chExt cx="0" cy="0"/>
        </a:xfrm>
      </p:grpSpPr>
      <p:sp>
        <p:nvSpPr>
          <p:cNvPr id="383" name="Google Shape;383;g26fd87053ae_0_100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84" name="Google Shape;384;g26fd87053ae_0_1002"/>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pic>
        <p:nvPicPr>
          <p:cNvPr id="385" name="Google Shape;385;g26fd87053ae_0_1002"/>
          <p:cNvPicPr preferRelativeResize="0"/>
          <p:nvPr/>
        </p:nvPicPr>
        <p:blipFill rotWithShape="1">
          <a:blip r:embed="rId5">
            <a:alphaModFix/>
          </a:blip>
          <a:srcRect b="0" l="0" r="0" t="0"/>
          <a:stretch/>
        </p:blipFill>
        <p:spPr>
          <a:xfrm>
            <a:off x="0" y="576025"/>
            <a:ext cx="16243302" cy="741990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9" name="Shape 389"/>
        <p:cNvGrpSpPr/>
        <p:nvPr/>
      </p:nvGrpSpPr>
      <p:grpSpPr>
        <a:xfrm>
          <a:off x="0" y="0"/>
          <a:ext cx="0" cy="0"/>
          <a:chOff x="0" y="0"/>
          <a:chExt cx="0" cy="0"/>
        </a:xfrm>
      </p:grpSpPr>
      <p:sp>
        <p:nvSpPr>
          <p:cNvPr id="390" name="Google Shape;390;g26fd87053ae_0_1009"/>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91" name="Google Shape;391;g26fd87053ae_0_1009"/>
          <p:cNvSpPr txBox="1"/>
          <p:nvPr/>
        </p:nvSpPr>
        <p:spPr>
          <a:xfrm>
            <a:off x="1215100" y="3537825"/>
            <a:ext cx="13434000" cy="2805300"/>
          </a:xfrm>
          <a:prstGeom prst="rect">
            <a:avLst/>
          </a:prstGeom>
          <a:noFill/>
          <a:ln>
            <a:noFill/>
          </a:ln>
        </p:spPr>
        <p:txBody>
          <a:bodyPr anchorCtr="0" anchor="t" bIns="0" lIns="0" spcFirstLastPara="1" rIns="0" wrap="square" tIns="0">
            <a:spAutoFit/>
          </a:bodyPr>
          <a:lstStyle/>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Fasilitator membagikan tautan jamboard yang telah dipersiapkan.</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Peserta diminta untuk melakukan refleksi pribadi atas pengalaman mengenai isu sosial yang dihadapi di kelas.</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Peserta diminta menjawab 3 pertanyaan (1 pertanyaan ada di 1 halaman) berdasarkan pengalaman masing-masing.</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Jawaban dituliskan di sticky notes dengan menuliskan nama dan jawaban.</a:t>
            </a:r>
            <a:endParaRPr b="0" i="0" sz="2700" u="none" cap="none" strike="noStrike">
              <a:solidFill>
                <a:schemeClr val="dk1"/>
              </a:solidFill>
              <a:latin typeface="IBM Plex Sans"/>
              <a:ea typeface="IBM Plex Sans"/>
              <a:cs typeface="IBM Plex Sans"/>
              <a:sym typeface="IBM Plex Sans"/>
            </a:endParaRPr>
          </a:p>
        </p:txBody>
      </p:sp>
      <p:sp>
        <p:nvSpPr>
          <p:cNvPr id="392" name="Google Shape;392;g26fd87053ae_0_1009"/>
          <p:cNvSpPr txBox="1"/>
          <p:nvPr/>
        </p:nvSpPr>
        <p:spPr>
          <a:xfrm>
            <a:off x="1215100" y="2554297"/>
            <a:ext cx="12205500" cy="6465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0" lang="en-US" sz="4200" u="none" cap="none" strike="noStrike">
                <a:solidFill>
                  <a:srgbClr val="465986"/>
                </a:solidFill>
                <a:latin typeface="IBM Plex Sans"/>
                <a:ea typeface="IBM Plex Sans"/>
                <a:cs typeface="IBM Plex Sans"/>
                <a:sym typeface="IBM Plex Sans"/>
              </a:rPr>
              <a:t>Refleksi Pengalaman (10 menit)</a:t>
            </a:r>
            <a:endParaRPr b="1" i="1" sz="4300" u="none" cap="none" strike="noStrike">
              <a:solidFill>
                <a:srgbClr val="1F3D71"/>
              </a:solidFill>
              <a:highlight>
                <a:schemeClr val="lt1"/>
              </a:highlight>
              <a:latin typeface="IBM Plex Sans"/>
              <a:ea typeface="IBM Plex Sans"/>
              <a:cs typeface="IBM Plex Sans"/>
              <a:sym typeface="IBM Plex Sans"/>
            </a:endParaRPr>
          </a:p>
        </p:txBody>
      </p:sp>
      <p:sp>
        <p:nvSpPr>
          <p:cNvPr id="393" name="Google Shape;393;g26fd87053ae_0_1009"/>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394" name="Google Shape;394;g26fd87053ae_0_1009"/>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8" name="Shape 398"/>
        <p:cNvGrpSpPr/>
        <p:nvPr/>
      </p:nvGrpSpPr>
      <p:grpSpPr>
        <a:xfrm>
          <a:off x="0" y="0"/>
          <a:ext cx="0" cy="0"/>
          <a:chOff x="0" y="0"/>
          <a:chExt cx="0" cy="0"/>
        </a:xfrm>
      </p:grpSpPr>
      <p:sp>
        <p:nvSpPr>
          <p:cNvPr id="399" name="Google Shape;399;g26fd87053ae_0_1019"/>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00" name="Google Shape;400;g26fd87053ae_0_1019"/>
          <p:cNvSpPr txBox="1"/>
          <p:nvPr/>
        </p:nvSpPr>
        <p:spPr>
          <a:xfrm>
            <a:off x="1215100" y="3537825"/>
            <a:ext cx="13434000" cy="2805300"/>
          </a:xfrm>
          <a:prstGeom prst="rect">
            <a:avLst/>
          </a:prstGeom>
          <a:noFill/>
          <a:ln>
            <a:noFill/>
          </a:ln>
        </p:spPr>
        <p:txBody>
          <a:bodyPr anchorCtr="0" anchor="t" bIns="0" lIns="0" spcFirstLastPara="1" rIns="0" wrap="square" tIns="0">
            <a:spAutoFit/>
          </a:bodyPr>
          <a:lstStyle/>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Fasilitator meminta 2-3 orang menceritakan pengalaman dan posisi sebagai guru PJOK saat menghadapi isu sosial di kelas.</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Peserta diminta untuk menanggapi cerita dari rekan yang lain.</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Peserta bersama fasilitator menyimpulkan bersama mengenai bagaimana guru PJOK memposisikan diri saat menghadapi isu sosial di kelas.</a:t>
            </a:r>
            <a:endParaRPr b="0" i="0" sz="2700" u="none" cap="none" strike="noStrike">
              <a:solidFill>
                <a:schemeClr val="dk1"/>
              </a:solidFill>
              <a:latin typeface="IBM Plex Sans"/>
              <a:ea typeface="IBM Plex Sans"/>
              <a:cs typeface="IBM Plex Sans"/>
              <a:sym typeface="IBM Plex Sans"/>
            </a:endParaRPr>
          </a:p>
          <a:p>
            <a:pPr indent="-228600" lvl="0" marL="685800" marR="0" rtl="0" algn="just">
              <a:lnSpc>
                <a:spcPct val="115000"/>
              </a:lnSpc>
              <a:spcBef>
                <a:spcPts val="0"/>
              </a:spcBef>
              <a:spcAft>
                <a:spcPts val="0"/>
              </a:spcAft>
              <a:buClr>
                <a:srgbClr val="000000"/>
              </a:buClr>
              <a:buSzPts val="2700"/>
              <a:buFont typeface="Arial"/>
              <a:buNone/>
            </a:pPr>
            <a:r>
              <a:t/>
            </a:r>
            <a:endParaRPr b="0" i="0" sz="2700" u="none" cap="none" strike="noStrike">
              <a:solidFill>
                <a:schemeClr val="dk1"/>
              </a:solidFill>
              <a:latin typeface="IBM Plex Sans"/>
              <a:ea typeface="IBM Plex Sans"/>
              <a:cs typeface="IBM Plex Sans"/>
              <a:sym typeface="IBM Plex Sans"/>
            </a:endParaRPr>
          </a:p>
        </p:txBody>
      </p:sp>
      <p:sp>
        <p:nvSpPr>
          <p:cNvPr id="401" name="Google Shape;401;g26fd87053ae_0_1019"/>
          <p:cNvSpPr txBox="1"/>
          <p:nvPr/>
        </p:nvSpPr>
        <p:spPr>
          <a:xfrm>
            <a:off x="1215100" y="2554297"/>
            <a:ext cx="12205500" cy="6465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0" lang="en-US" sz="4200" u="none" cap="none" strike="noStrike">
                <a:solidFill>
                  <a:srgbClr val="465986"/>
                </a:solidFill>
                <a:latin typeface="IBM Plex Sans"/>
                <a:ea typeface="IBM Plex Sans"/>
                <a:cs typeface="IBM Plex Sans"/>
                <a:sym typeface="IBM Plex Sans"/>
              </a:rPr>
              <a:t>Kesimpulan Bersama (25 menit)</a:t>
            </a:r>
            <a:endParaRPr b="1" i="1" sz="4300" u="none" cap="none" strike="noStrike">
              <a:solidFill>
                <a:srgbClr val="1F3D71"/>
              </a:solidFill>
              <a:highlight>
                <a:schemeClr val="lt1"/>
              </a:highlight>
              <a:latin typeface="IBM Plex Sans"/>
              <a:ea typeface="IBM Plex Sans"/>
              <a:cs typeface="IBM Plex Sans"/>
              <a:sym typeface="IBM Plex Sans"/>
            </a:endParaRPr>
          </a:p>
        </p:txBody>
      </p:sp>
      <p:sp>
        <p:nvSpPr>
          <p:cNvPr id="402" name="Google Shape;402;g26fd87053ae_0_1019"/>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03" name="Google Shape;403;g26fd87053ae_0_1019"/>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7" name="Shape 407"/>
        <p:cNvGrpSpPr/>
        <p:nvPr/>
      </p:nvGrpSpPr>
      <p:grpSpPr>
        <a:xfrm>
          <a:off x="0" y="0"/>
          <a:ext cx="0" cy="0"/>
          <a:chOff x="0" y="0"/>
          <a:chExt cx="0" cy="0"/>
        </a:xfrm>
      </p:grpSpPr>
      <p:sp>
        <p:nvSpPr>
          <p:cNvPr id="408" name="Google Shape;408;g26fd87053ae_0_1029"/>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09" name="Google Shape;409;g26fd87053ae_0_1029"/>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410" name="Google Shape;410;g26fd87053ae_0_1029"/>
          <p:cNvSpPr txBox="1"/>
          <p:nvPr/>
        </p:nvSpPr>
        <p:spPr>
          <a:xfrm>
            <a:off x="1215150" y="839378"/>
            <a:ext cx="12205500" cy="631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700"/>
              <a:buFont typeface="Arial"/>
              <a:buNone/>
            </a:pPr>
            <a:r>
              <a:rPr b="1" i="0" lang="en-US" sz="4100" u="none" cap="none" strike="noStrike">
                <a:solidFill>
                  <a:srgbClr val="1F3D71"/>
                </a:solidFill>
                <a:highlight>
                  <a:schemeClr val="lt1"/>
                </a:highlight>
                <a:latin typeface="IBM Plex Sans"/>
                <a:ea typeface="IBM Plex Sans"/>
                <a:cs typeface="IBM Plex Sans"/>
                <a:sym typeface="IBM Plex Sans"/>
              </a:rPr>
              <a:t>Tuliskan jawaban Anda di sticky notes (jamboard)</a:t>
            </a:r>
            <a:endParaRPr b="0" i="0" sz="4100" u="none" cap="none" strike="noStrike">
              <a:solidFill>
                <a:srgbClr val="1F3D71"/>
              </a:solidFill>
              <a:highlight>
                <a:schemeClr val="lt1"/>
              </a:highlight>
              <a:latin typeface="Arial"/>
              <a:ea typeface="Arial"/>
              <a:cs typeface="Arial"/>
              <a:sym typeface="Arial"/>
            </a:endParaRPr>
          </a:p>
        </p:txBody>
      </p:sp>
      <p:pic>
        <p:nvPicPr>
          <p:cNvPr id="411" name="Google Shape;411;g26fd87053ae_0_1029"/>
          <p:cNvPicPr preferRelativeResize="0"/>
          <p:nvPr/>
        </p:nvPicPr>
        <p:blipFill rotWithShape="1">
          <a:blip r:embed="rId5">
            <a:alphaModFix/>
          </a:blip>
          <a:srcRect b="0" l="0" r="0" t="0"/>
          <a:stretch/>
        </p:blipFill>
        <p:spPr>
          <a:xfrm>
            <a:off x="13763950" y="1280249"/>
            <a:ext cx="2228850" cy="2228850"/>
          </a:xfrm>
          <a:prstGeom prst="rect">
            <a:avLst/>
          </a:prstGeom>
          <a:noFill/>
          <a:ln>
            <a:noFill/>
          </a:ln>
        </p:spPr>
      </p:pic>
      <p:pic>
        <p:nvPicPr>
          <p:cNvPr id="412" name="Google Shape;412;g26fd87053ae_0_1029"/>
          <p:cNvPicPr preferRelativeResize="0"/>
          <p:nvPr/>
        </p:nvPicPr>
        <p:blipFill rotWithShape="1">
          <a:blip r:embed="rId6">
            <a:alphaModFix/>
          </a:blip>
          <a:srcRect b="0" l="0" r="0" t="0"/>
          <a:stretch/>
        </p:blipFill>
        <p:spPr>
          <a:xfrm>
            <a:off x="399925" y="1535775"/>
            <a:ext cx="13835950" cy="65790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6" name="Shape 416"/>
        <p:cNvGrpSpPr/>
        <p:nvPr/>
      </p:nvGrpSpPr>
      <p:grpSpPr>
        <a:xfrm>
          <a:off x="0" y="0"/>
          <a:ext cx="0" cy="0"/>
          <a:chOff x="0" y="0"/>
          <a:chExt cx="0" cy="0"/>
        </a:xfrm>
      </p:grpSpPr>
      <p:sp>
        <p:nvSpPr>
          <p:cNvPr id="417" name="Google Shape;417;g26fd87053ae_0_112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18" name="Google Shape;418;g26fd87053ae_0_1127"/>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419" name="Google Shape;419;g26fd87053ae_0_1127"/>
          <p:cNvSpPr txBox="1"/>
          <p:nvPr/>
        </p:nvSpPr>
        <p:spPr>
          <a:xfrm>
            <a:off x="1215150" y="839378"/>
            <a:ext cx="12205500" cy="631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700"/>
              <a:buFont typeface="Arial"/>
              <a:buNone/>
            </a:pPr>
            <a:r>
              <a:rPr b="1" i="0" lang="en-US" sz="4100" u="none" cap="none" strike="noStrike">
                <a:solidFill>
                  <a:srgbClr val="1F3D71"/>
                </a:solidFill>
                <a:highlight>
                  <a:schemeClr val="lt1"/>
                </a:highlight>
                <a:latin typeface="IBM Plex Sans"/>
                <a:ea typeface="IBM Plex Sans"/>
                <a:cs typeface="IBM Plex Sans"/>
                <a:sym typeface="IBM Plex Sans"/>
              </a:rPr>
              <a:t>Tuliskan jawaban Anda di sticky notes (jamboard)</a:t>
            </a:r>
            <a:endParaRPr b="0" i="0" sz="4100" u="none" cap="none" strike="noStrike">
              <a:solidFill>
                <a:srgbClr val="1F3D71"/>
              </a:solidFill>
              <a:highlight>
                <a:schemeClr val="lt1"/>
              </a:highlight>
              <a:latin typeface="Arial"/>
              <a:ea typeface="Arial"/>
              <a:cs typeface="Arial"/>
              <a:sym typeface="Arial"/>
            </a:endParaRPr>
          </a:p>
        </p:txBody>
      </p:sp>
      <p:pic>
        <p:nvPicPr>
          <p:cNvPr id="420" name="Google Shape;420;g26fd87053ae_0_1127"/>
          <p:cNvPicPr preferRelativeResize="0"/>
          <p:nvPr/>
        </p:nvPicPr>
        <p:blipFill rotWithShape="1">
          <a:blip r:embed="rId5">
            <a:alphaModFix/>
          </a:blip>
          <a:srcRect b="0" l="0" r="0" t="0"/>
          <a:stretch/>
        </p:blipFill>
        <p:spPr>
          <a:xfrm>
            <a:off x="13763950" y="1280249"/>
            <a:ext cx="2228850" cy="2228850"/>
          </a:xfrm>
          <a:prstGeom prst="rect">
            <a:avLst/>
          </a:prstGeom>
          <a:noFill/>
          <a:ln>
            <a:noFill/>
          </a:ln>
        </p:spPr>
      </p:pic>
      <p:pic>
        <p:nvPicPr>
          <p:cNvPr id="421" name="Google Shape;421;g26fd87053ae_0_1127"/>
          <p:cNvPicPr preferRelativeResize="0"/>
          <p:nvPr/>
        </p:nvPicPr>
        <p:blipFill rotWithShape="1">
          <a:blip r:embed="rId6">
            <a:alphaModFix/>
          </a:blip>
          <a:srcRect b="0" l="0" r="0" t="0"/>
          <a:stretch/>
        </p:blipFill>
        <p:spPr>
          <a:xfrm>
            <a:off x="371200" y="1605500"/>
            <a:ext cx="13893399" cy="660580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5" name="Shape 425"/>
        <p:cNvGrpSpPr/>
        <p:nvPr/>
      </p:nvGrpSpPr>
      <p:grpSpPr>
        <a:xfrm>
          <a:off x="0" y="0"/>
          <a:ext cx="0" cy="0"/>
          <a:chOff x="0" y="0"/>
          <a:chExt cx="0" cy="0"/>
        </a:xfrm>
      </p:grpSpPr>
      <p:sp>
        <p:nvSpPr>
          <p:cNvPr id="426" name="Google Shape;426;g26fd87053ae_0_113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27" name="Google Shape;427;g26fd87053ae_0_1136"/>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428" name="Google Shape;428;g26fd87053ae_0_1136"/>
          <p:cNvSpPr txBox="1"/>
          <p:nvPr/>
        </p:nvSpPr>
        <p:spPr>
          <a:xfrm>
            <a:off x="1215150" y="839378"/>
            <a:ext cx="12205500" cy="631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3700"/>
              <a:buFont typeface="Arial"/>
              <a:buNone/>
            </a:pPr>
            <a:r>
              <a:rPr b="1" i="0" lang="en-US" sz="4100" u="none" cap="none" strike="noStrike">
                <a:solidFill>
                  <a:srgbClr val="1F3D71"/>
                </a:solidFill>
                <a:highlight>
                  <a:schemeClr val="lt1"/>
                </a:highlight>
                <a:latin typeface="IBM Plex Sans"/>
                <a:ea typeface="IBM Plex Sans"/>
                <a:cs typeface="IBM Plex Sans"/>
                <a:sym typeface="IBM Plex Sans"/>
              </a:rPr>
              <a:t>Tuliskan jawaban Anda di sticky notes (jamboard)</a:t>
            </a:r>
            <a:endParaRPr b="0" i="0" sz="4100" u="none" cap="none" strike="noStrike">
              <a:solidFill>
                <a:srgbClr val="1F3D71"/>
              </a:solidFill>
              <a:highlight>
                <a:schemeClr val="lt1"/>
              </a:highlight>
              <a:latin typeface="Arial"/>
              <a:ea typeface="Arial"/>
              <a:cs typeface="Arial"/>
              <a:sym typeface="Arial"/>
            </a:endParaRPr>
          </a:p>
        </p:txBody>
      </p:sp>
      <p:pic>
        <p:nvPicPr>
          <p:cNvPr id="429" name="Google Shape;429;g26fd87053ae_0_1136"/>
          <p:cNvPicPr preferRelativeResize="0"/>
          <p:nvPr/>
        </p:nvPicPr>
        <p:blipFill rotWithShape="1">
          <a:blip r:embed="rId5">
            <a:alphaModFix/>
          </a:blip>
          <a:srcRect b="0" l="0" r="0" t="0"/>
          <a:stretch/>
        </p:blipFill>
        <p:spPr>
          <a:xfrm>
            <a:off x="13763950" y="1280249"/>
            <a:ext cx="2228850" cy="2228850"/>
          </a:xfrm>
          <a:prstGeom prst="rect">
            <a:avLst/>
          </a:prstGeom>
          <a:noFill/>
          <a:ln>
            <a:noFill/>
          </a:ln>
        </p:spPr>
      </p:pic>
      <p:pic>
        <p:nvPicPr>
          <p:cNvPr id="430" name="Google Shape;430;g26fd87053ae_0_1136"/>
          <p:cNvPicPr preferRelativeResize="0"/>
          <p:nvPr/>
        </p:nvPicPr>
        <p:blipFill rotWithShape="1">
          <a:blip r:embed="rId6">
            <a:alphaModFix/>
          </a:blip>
          <a:srcRect b="0" l="0" r="0" t="0"/>
          <a:stretch/>
        </p:blipFill>
        <p:spPr>
          <a:xfrm>
            <a:off x="238493" y="1611814"/>
            <a:ext cx="13834677" cy="663397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34" name="Shape 434"/>
        <p:cNvGrpSpPr/>
        <p:nvPr/>
      </p:nvGrpSpPr>
      <p:grpSpPr>
        <a:xfrm>
          <a:off x="0" y="0"/>
          <a:ext cx="0" cy="0"/>
          <a:chOff x="0" y="0"/>
          <a:chExt cx="0" cy="0"/>
        </a:xfrm>
      </p:grpSpPr>
      <p:sp>
        <p:nvSpPr>
          <p:cNvPr id="435" name="Google Shape;435;g26fd87053ae_0_1145"/>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36" name="Google Shape;436;g26fd87053ae_0_1145"/>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437" name="Google Shape;437;g26fd87053ae_0_1145"/>
          <p:cNvSpPr txBox="1"/>
          <p:nvPr/>
        </p:nvSpPr>
        <p:spPr>
          <a:xfrm>
            <a:off x="4380275" y="3656100"/>
            <a:ext cx="7482600" cy="1831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PENUTUP</a:t>
            </a:r>
            <a:endParaRPr b="1" i="0" sz="7000" u="none" cap="none" strike="noStrike">
              <a:solidFill>
                <a:srgbClr val="1F3D71"/>
              </a:solidFill>
              <a:highlight>
                <a:schemeClr val="lt1"/>
              </a:highlight>
              <a:latin typeface="IBM Plex Sans"/>
              <a:ea typeface="IBM Plex Sans"/>
              <a:cs typeface="IBM Plex Sans"/>
              <a:sym typeface="IBM Plex Sans"/>
            </a:endParaRPr>
          </a:p>
          <a:p>
            <a:pPr indent="0" lvl="0" marL="0" marR="0" rtl="0" algn="ctr">
              <a:lnSpc>
                <a:spcPct val="100000"/>
              </a:lnSpc>
              <a:spcBef>
                <a:spcPts val="0"/>
              </a:spcBef>
              <a:spcAft>
                <a:spcPts val="0"/>
              </a:spcAft>
              <a:buClr>
                <a:srgbClr val="000000"/>
              </a:buClr>
              <a:buSzPts val="3700"/>
              <a:buFont typeface="Arial"/>
              <a:buNone/>
            </a:pPr>
            <a:r>
              <a:rPr b="0" i="0" lang="en-US" sz="4900" u="none" cap="none" strike="noStrike">
                <a:solidFill>
                  <a:srgbClr val="1F3D71"/>
                </a:solidFill>
                <a:highlight>
                  <a:schemeClr val="lt1"/>
                </a:highlight>
                <a:latin typeface="IBM Plex Sans"/>
                <a:ea typeface="IBM Plex Sans"/>
                <a:cs typeface="IBM Plex Sans"/>
                <a:sym typeface="IBM Plex Sans"/>
              </a:rPr>
              <a:t>(15 Menit)</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1" name="Shape 441"/>
        <p:cNvGrpSpPr/>
        <p:nvPr/>
      </p:nvGrpSpPr>
      <p:grpSpPr>
        <a:xfrm>
          <a:off x="0" y="0"/>
          <a:ext cx="0" cy="0"/>
          <a:chOff x="0" y="0"/>
          <a:chExt cx="0" cy="0"/>
        </a:xfrm>
      </p:grpSpPr>
      <p:sp>
        <p:nvSpPr>
          <p:cNvPr id="442" name="Google Shape;442;g26fd87053ae_0_1152"/>
          <p:cNvSpPr txBox="1"/>
          <p:nvPr/>
        </p:nvSpPr>
        <p:spPr>
          <a:xfrm>
            <a:off x="1215100" y="4617063"/>
            <a:ext cx="13434000" cy="893400"/>
          </a:xfrm>
          <a:prstGeom prst="rect">
            <a:avLst/>
          </a:prstGeom>
          <a:noFill/>
          <a:ln>
            <a:noFill/>
          </a:ln>
        </p:spPr>
        <p:txBody>
          <a:bodyPr anchorCtr="0" anchor="t" bIns="0" lIns="0" spcFirstLastPara="1" rIns="0" wrap="square" tIns="0">
            <a:spAutoFit/>
          </a:bodyPr>
          <a:lstStyle/>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Tahapan ini akan dilakukan secara mandiri dan tugas dikumpulkan melalui LMS</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rabicPeriod"/>
            </a:pPr>
            <a:r>
              <a:rPr b="0" i="0" lang="en-US" sz="2700" u="none" cap="none" strike="noStrike">
                <a:solidFill>
                  <a:schemeClr val="dk1"/>
                </a:solidFill>
                <a:latin typeface="IBM Plex Sans"/>
                <a:ea typeface="IBM Plex Sans"/>
                <a:cs typeface="IBM Plex Sans"/>
                <a:sym typeface="IBM Plex Sans"/>
              </a:rPr>
              <a:t>Batas waktu pengumpulan tugas di tahap Lakukan ini adalah di akhir modul 1.6</a:t>
            </a:r>
            <a:endParaRPr b="0" i="0" sz="2700" u="none" cap="none" strike="noStrike">
              <a:solidFill>
                <a:schemeClr val="dk1"/>
              </a:solidFill>
              <a:latin typeface="IBM Plex Sans"/>
              <a:ea typeface="IBM Plex Sans"/>
              <a:cs typeface="IBM Plex Sans"/>
              <a:sym typeface="IBM Plex Sans"/>
            </a:endParaRPr>
          </a:p>
        </p:txBody>
      </p:sp>
      <p:sp>
        <p:nvSpPr>
          <p:cNvPr id="443" name="Google Shape;443;g26fd87053ae_0_1152"/>
          <p:cNvSpPr txBox="1"/>
          <p:nvPr/>
        </p:nvSpPr>
        <p:spPr>
          <a:xfrm>
            <a:off x="1215100" y="3633535"/>
            <a:ext cx="12205500" cy="6465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0" lang="en-US" sz="4200" u="none" cap="none" strike="noStrike">
                <a:solidFill>
                  <a:srgbClr val="1F497D"/>
                </a:solidFill>
                <a:latin typeface="IBM Plex Sans"/>
                <a:ea typeface="IBM Plex Sans"/>
                <a:cs typeface="IBM Plex Sans"/>
                <a:sym typeface="IBM Plex Sans"/>
              </a:rPr>
              <a:t>Lakukan</a:t>
            </a:r>
            <a:endParaRPr b="1" i="1" sz="4300" u="none" cap="none" strike="noStrike">
              <a:solidFill>
                <a:srgbClr val="1F497D"/>
              </a:solidFill>
              <a:highlight>
                <a:schemeClr val="lt1"/>
              </a:highlight>
              <a:latin typeface="IBM Plex Sans"/>
              <a:ea typeface="IBM Plex Sans"/>
              <a:cs typeface="IBM Plex Sans"/>
              <a:sym typeface="IBM Plex Sans"/>
            </a:endParaRPr>
          </a:p>
        </p:txBody>
      </p:sp>
      <p:sp>
        <p:nvSpPr>
          <p:cNvPr id="444" name="Google Shape;444;g26fd87053ae_0_1152"/>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45" name="Google Shape;445;g26fd87053ae_0_1152"/>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9" name="Shape 449"/>
        <p:cNvGrpSpPr/>
        <p:nvPr/>
      </p:nvGrpSpPr>
      <p:grpSpPr>
        <a:xfrm>
          <a:off x="0" y="0"/>
          <a:ext cx="0" cy="0"/>
          <a:chOff x="0" y="0"/>
          <a:chExt cx="0" cy="0"/>
        </a:xfrm>
      </p:grpSpPr>
      <p:sp>
        <p:nvSpPr>
          <p:cNvPr id="450" name="Google Shape;450;g26fd87053ae_0_1161"/>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51" name="Google Shape;451;g26fd87053ae_0_1161"/>
          <p:cNvSpPr txBox="1"/>
          <p:nvPr/>
        </p:nvSpPr>
        <p:spPr>
          <a:xfrm>
            <a:off x="1215100" y="2944163"/>
            <a:ext cx="13434000" cy="4239000"/>
          </a:xfrm>
          <a:prstGeom prst="rect">
            <a:avLst/>
          </a:prstGeom>
          <a:solidFill>
            <a:schemeClr val="lt1"/>
          </a:solid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0" i="0" lang="en-US" sz="2700" u="none" cap="none" strike="noStrike">
                <a:solidFill>
                  <a:schemeClr val="dk1"/>
                </a:solidFill>
                <a:latin typeface="IBM Plex Sans"/>
                <a:ea typeface="IBM Plex Sans"/>
                <a:cs typeface="IBM Plex Sans"/>
                <a:sym typeface="IBM Plex Sans"/>
              </a:rPr>
              <a:t>Ceritakan dengan detail situasi yang selama ini menimbulkan isu sosial pada saat pembelajaran di kelas Bapak/Ibu. Deskripsikan secara rinci berdasarkan 3 pertanyaan berikut :</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lphaLcPeriod"/>
            </a:pPr>
            <a:r>
              <a:rPr b="0" i="0" lang="en-US" sz="2700" u="none" cap="none" strike="noStrike">
                <a:solidFill>
                  <a:schemeClr val="dk1"/>
                </a:solidFill>
                <a:latin typeface="IBM Plex Sans"/>
                <a:ea typeface="IBM Plex Sans"/>
                <a:cs typeface="IBM Plex Sans"/>
                <a:sym typeface="IBM Plex Sans"/>
              </a:rPr>
              <a:t>Jelaskan apa yang menjadi akar masalah dari situasi tersebut di sekolah Bapak/Ibu? </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lphaLcPeriod"/>
            </a:pPr>
            <a:r>
              <a:rPr b="0" i="0" lang="en-US" sz="2700" u="none" cap="none" strike="noStrike">
                <a:solidFill>
                  <a:schemeClr val="dk1"/>
                </a:solidFill>
                <a:latin typeface="IBM Plex Sans"/>
                <a:ea typeface="IBM Plex Sans"/>
                <a:cs typeface="IBM Plex Sans"/>
                <a:sym typeface="IBM Plex Sans"/>
              </a:rPr>
              <a:t>Apa dampaknya terhadap proses pembelajaran PJOK di masing-masing sekolah Bapak/Ibu?</a:t>
            </a:r>
            <a:endParaRPr b="0" i="0" sz="2700" u="none" cap="none" strike="noStrike">
              <a:solidFill>
                <a:schemeClr val="dk1"/>
              </a:solidFill>
              <a:latin typeface="IBM Plex Sans"/>
              <a:ea typeface="IBM Plex Sans"/>
              <a:cs typeface="IBM Plex Sans"/>
              <a:sym typeface="IBM Plex Sans"/>
            </a:endParaRPr>
          </a:p>
          <a:p>
            <a:pPr indent="-400050" lvl="0" marL="685800" marR="0" rtl="0" algn="just">
              <a:lnSpc>
                <a:spcPct val="115000"/>
              </a:lnSpc>
              <a:spcBef>
                <a:spcPts val="0"/>
              </a:spcBef>
              <a:spcAft>
                <a:spcPts val="0"/>
              </a:spcAft>
              <a:buClr>
                <a:schemeClr val="dk1"/>
              </a:buClr>
              <a:buSzPts val="2700"/>
              <a:buFont typeface="IBM Plex Sans"/>
              <a:buAutoNum type="alphaLcPeriod"/>
            </a:pPr>
            <a:r>
              <a:rPr b="0" i="0" lang="en-US" sz="2700" u="none" cap="none" strike="noStrike">
                <a:solidFill>
                  <a:schemeClr val="dk1"/>
                </a:solidFill>
                <a:latin typeface="IBM Plex Sans"/>
                <a:ea typeface="IBM Plex Sans"/>
                <a:cs typeface="IBM Plex Sans"/>
                <a:sym typeface="IBM Plex Sans"/>
              </a:rPr>
              <a:t>Apa langkah/solusi yang dapat diambil untuk mengatasi hal tersebut di sekolah Bapak/Ibu?</a:t>
            </a:r>
            <a:endParaRPr b="0" i="0" sz="2700" u="none" cap="none" strike="noStrike">
              <a:solidFill>
                <a:schemeClr val="dk1"/>
              </a:solidFill>
              <a:latin typeface="IBM Plex Sans"/>
              <a:ea typeface="IBM Plex Sans"/>
              <a:cs typeface="IBM Plex Sans"/>
              <a:sym typeface="IBM Plex Sans"/>
            </a:endParaRPr>
          </a:p>
        </p:txBody>
      </p:sp>
      <p:sp>
        <p:nvSpPr>
          <p:cNvPr id="452" name="Google Shape;452;g26fd87053ae_0_1161"/>
          <p:cNvSpPr txBox="1"/>
          <p:nvPr/>
        </p:nvSpPr>
        <p:spPr>
          <a:xfrm>
            <a:off x="1215100" y="1960635"/>
            <a:ext cx="12205500" cy="6465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0" lang="en-US" sz="4200" u="none" cap="none" strike="noStrike">
                <a:solidFill>
                  <a:srgbClr val="1F497D"/>
                </a:solidFill>
                <a:latin typeface="IBM Plex Sans"/>
                <a:ea typeface="IBM Plex Sans"/>
                <a:cs typeface="IBM Plex Sans"/>
                <a:sym typeface="IBM Plex Sans"/>
              </a:rPr>
              <a:t>Lakukan</a:t>
            </a:r>
            <a:endParaRPr b="1" i="1" sz="4300" u="none" cap="none" strike="noStrike">
              <a:solidFill>
                <a:srgbClr val="1F497D"/>
              </a:solidFill>
              <a:highlight>
                <a:schemeClr val="lt1"/>
              </a:highlight>
              <a:latin typeface="IBM Plex Sans"/>
              <a:ea typeface="IBM Plex Sans"/>
              <a:cs typeface="IBM Plex Sans"/>
              <a:sym typeface="IBM Plex Sans"/>
            </a:endParaRPr>
          </a:p>
        </p:txBody>
      </p:sp>
      <p:sp>
        <p:nvSpPr>
          <p:cNvPr id="453" name="Google Shape;453;g26fd87053ae_0_1161"/>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54" name="Google Shape;454;g26fd87053ae_0_1161"/>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8" name="Shape 458"/>
        <p:cNvGrpSpPr/>
        <p:nvPr/>
      </p:nvGrpSpPr>
      <p:grpSpPr>
        <a:xfrm>
          <a:off x="0" y="0"/>
          <a:ext cx="0" cy="0"/>
          <a:chOff x="0" y="0"/>
          <a:chExt cx="0" cy="0"/>
        </a:xfrm>
      </p:grpSpPr>
      <p:sp>
        <p:nvSpPr>
          <p:cNvPr id="459" name="Google Shape;459;g26fd87053ae_0_1170"/>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60" name="Google Shape;460;g26fd87053ae_0_1170"/>
          <p:cNvSpPr txBox="1"/>
          <p:nvPr/>
        </p:nvSpPr>
        <p:spPr>
          <a:xfrm>
            <a:off x="1215100" y="2944163"/>
            <a:ext cx="13434000" cy="3648000"/>
          </a:xfrm>
          <a:prstGeom prst="rect">
            <a:avLst/>
          </a:prstGeom>
          <a:solidFill>
            <a:schemeClr val="lt1"/>
          </a:solidFill>
          <a:ln>
            <a:noFill/>
          </a:ln>
        </p:spPr>
        <p:txBody>
          <a:bodyPr anchorCtr="0" anchor="t" bIns="0" lIns="0" spcFirstLastPara="1" rIns="0" wrap="square" tIns="0">
            <a:spAutoFit/>
          </a:bodyPr>
          <a:lstStyle/>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latin typeface="IBM Plex Sans"/>
                <a:ea typeface="IBM Plex Sans"/>
                <a:cs typeface="IBM Plex Sans"/>
                <a:sym typeface="IBM Plex Sans"/>
              </a:rPr>
              <a:t>Kemampuan melihat situasi apa di satuan pendidikan Anda yang berpotensi menimbulkan ketidakadilan sosial</a:t>
            </a:r>
            <a:endParaRPr b="0" i="0" sz="3000" u="none" cap="none" strike="noStrike">
              <a:solidFill>
                <a:schemeClr val="dk1"/>
              </a:solidFill>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latin typeface="IBM Plex Sans"/>
                <a:ea typeface="IBM Plex Sans"/>
                <a:cs typeface="IBM Plex Sans"/>
                <a:sym typeface="IBM Plex Sans"/>
              </a:rPr>
              <a:t>Kemampuan analisa dalam menentukan akar permasalahan yang menimbulkan ketidakadilan sosial</a:t>
            </a:r>
            <a:endParaRPr b="0" i="0" sz="3000" u="none" cap="none" strike="noStrike">
              <a:solidFill>
                <a:schemeClr val="dk1"/>
              </a:solidFill>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latin typeface="IBM Plex Sans"/>
                <a:ea typeface="IBM Plex Sans"/>
                <a:cs typeface="IBM Plex Sans"/>
                <a:sym typeface="IBM Plex Sans"/>
              </a:rPr>
              <a:t>Kemampuan memprediksi dampak terhadap pembelajaran</a:t>
            </a:r>
            <a:endParaRPr b="0" i="0" sz="3000" u="none" cap="none" strike="noStrike">
              <a:solidFill>
                <a:schemeClr val="dk1"/>
              </a:solidFill>
              <a:latin typeface="IBM Plex Sans"/>
              <a:ea typeface="IBM Plex Sans"/>
              <a:cs typeface="IBM Plex Sans"/>
              <a:sym typeface="IBM Plex Sans"/>
            </a:endParaRPr>
          </a:p>
          <a:p>
            <a:pPr indent="-419100" lvl="0" marL="457200" marR="0" rtl="0" algn="just">
              <a:lnSpc>
                <a:spcPct val="115000"/>
              </a:lnSpc>
              <a:spcBef>
                <a:spcPts val="0"/>
              </a:spcBef>
              <a:spcAft>
                <a:spcPts val="0"/>
              </a:spcAft>
              <a:buClr>
                <a:schemeClr val="dk1"/>
              </a:buClr>
              <a:buSzPts val="3000"/>
              <a:buFont typeface="IBM Plex Sans"/>
              <a:buChar char="●"/>
            </a:pPr>
            <a:r>
              <a:rPr b="0" i="0" lang="en-US" sz="3000" u="none" cap="none" strike="noStrike">
                <a:solidFill>
                  <a:schemeClr val="dk1"/>
                </a:solidFill>
                <a:latin typeface="IBM Plex Sans"/>
                <a:ea typeface="IBM Plex Sans"/>
                <a:cs typeface="IBM Plex Sans"/>
                <a:sym typeface="IBM Plex Sans"/>
              </a:rPr>
              <a:t>Kemampuan memilih strategi untuk menentukan langkah sebagai solusi untuk memerangi isu ketidakadilan sosial tersebut</a:t>
            </a:r>
            <a:endParaRPr b="0" i="0" sz="3000" u="none" cap="none" strike="noStrike">
              <a:solidFill>
                <a:schemeClr val="dk1"/>
              </a:solidFill>
              <a:latin typeface="IBM Plex Sans"/>
              <a:ea typeface="IBM Plex Sans"/>
              <a:cs typeface="IBM Plex Sans"/>
              <a:sym typeface="IBM Plex Sans"/>
            </a:endParaRPr>
          </a:p>
        </p:txBody>
      </p:sp>
      <p:sp>
        <p:nvSpPr>
          <p:cNvPr id="461" name="Google Shape;461;g26fd87053ae_0_1170"/>
          <p:cNvSpPr txBox="1"/>
          <p:nvPr/>
        </p:nvSpPr>
        <p:spPr>
          <a:xfrm>
            <a:off x="1215100" y="1960635"/>
            <a:ext cx="12205500" cy="6465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0" lang="en-US" sz="4200" u="none" cap="none" strike="noStrike">
                <a:solidFill>
                  <a:srgbClr val="1F497D"/>
                </a:solidFill>
                <a:latin typeface="IBM Plex Sans"/>
                <a:ea typeface="IBM Plex Sans"/>
                <a:cs typeface="IBM Plex Sans"/>
                <a:sym typeface="IBM Plex Sans"/>
              </a:rPr>
              <a:t>Aspek Penilaian</a:t>
            </a:r>
            <a:endParaRPr b="1" i="1" sz="4300" u="none" cap="none" strike="noStrike">
              <a:solidFill>
                <a:srgbClr val="1F497D"/>
              </a:solidFill>
              <a:highlight>
                <a:schemeClr val="lt1"/>
              </a:highlight>
              <a:latin typeface="IBM Plex Sans"/>
              <a:ea typeface="IBM Plex Sans"/>
              <a:cs typeface="IBM Plex Sans"/>
              <a:sym typeface="IBM Plex Sans"/>
            </a:endParaRPr>
          </a:p>
        </p:txBody>
      </p:sp>
      <p:sp>
        <p:nvSpPr>
          <p:cNvPr id="462" name="Google Shape;462;g26fd87053ae_0_117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63" name="Google Shape;463;g26fd87053ae_0_1170"/>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7" name="Shape 467"/>
        <p:cNvGrpSpPr/>
        <p:nvPr/>
      </p:nvGrpSpPr>
      <p:grpSpPr>
        <a:xfrm>
          <a:off x="0" y="0"/>
          <a:ext cx="0" cy="0"/>
          <a:chOff x="0" y="0"/>
          <a:chExt cx="0" cy="0"/>
        </a:xfrm>
      </p:grpSpPr>
      <p:sp>
        <p:nvSpPr>
          <p:cNvPr id="468" name="Google Shape;468;g26fd87053ae_0_1180"/>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69" name="Google Shape;469;g26fd87053ae_0_1180"/>
          <p:cNvPicPr preferRelativeResize="0"/>
          <p:nvPr/>
        </p:nvPicPr>
        <p:blipFill rotWithShape="1">
          <a:blip r:embed="rId4">
            <a:alphaModFix/>
          </a:blip>
          <a:srcRect b="0" l="0" r="0" t="0"/>
          <a:stretch/>
        </p:blipFill>
        <p:spPr>
          <a:xfrm>
            <a:off x="11297833" y="8346222"/>
            <a:ext cx="565628" cy="573952"/>
          </a:xfrm>
          <a:prstGeom prst="rect">
            <a:avLst/>
          </a:prstGeom>
          <a:noFill/>
          <a:ln>
            <a:noFill/>
          </a:ln>
        </p:spPr>
      </p:pic>
      <p:sp>
        <p:nvSpPr>
          <p:cNvPr id="470" name="Google Shape;470;g26fd87053ae_0_1180"/>
          <p:cNvSpPr/>
          <p:nvPr/>
        </p:nvSpPr>
        <p:spPr>
          <a:xfrm>
            <a:off x="5455885" y="937083"/>
            <a:ext cx="1510500" cy="867300"/>
          </a:xfrm>
          <a:prstGeom prst="rightArrow">
            <a:avLst>
              <a:gd fmla="val 50000" name="adj1"/>
              <a:gd fmla="val 50000" name="adj2"/>
            </a:avLst>
          </a:prstGeom>
          <a:solidFill>
            <a:srgbClr val="1F3D7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BM Plex Sans"/>
              <a:ea typeface="IBM Plex Sans"/>
              <a:cs typeface="IBM Plex Sans"/>
              <a:sym typeface="IBM Plex Sans"/>
            </a:endParaRPr>
          </a:p>
        </p:txBody>
      </p:sp>
      <p:sp>
        <p:nvSpPr>
          <p:cNvPr id="471" name="Google Shape;471;g26fd87053ae_0_1180"/>
          <p:cNvSpPr/>
          <p:nvPr/>
        </p:nvSpPr>
        <p:spPr>
          <a:xfrm>
            <a:off x="1054525" y="586650"/>
            <a:ext cx="4660200" cy="1411200"/>
          </a:xfrm>
          <a:prstGeom prst="ellipse">
            <a:avLst/>
          </a:prstGeom>
          <a:solidFill>
            <a:srgbClr val="1F497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IBM Plex Sans"/>
              <a:ea typeface="IBM Plex Sans"/>
              <a:cs typeface="IBM Plex Sans"/>
              <a:sym typeface="IBM Plex Sans"/>
            </a:endParaRPr>
          </a:p>
        </p:txBody>
      </p:sp>
      <p:sp>
        <p:nvSpPr>
          <p:cNvPr id="472" name="Google Shape;472;g26fd87053ae_0_1180"/>
          <p:cNvSpPr txBox="1"/>
          <p:nvPr/>
        </p:nvSpPr>
        <p:spPr>
          <a:xfrm>
            <a:off x="6900400" y="882888"/>
            <a:ext cx="6532500" cy="947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700"/>
              <a:buFont typeface="Arial"/>
              <a:buNone/>
            </a:pPr>
            <a:r>
              <a:rPr b="0" i="0" lang="en-US" sz="2600" u="none" cap="none" strike="noStrike">
                <a:solidFill>
                  <a:schemeClr val="dk1"/>
                </a:solidFill>
                <a:latin typeface="IBM Plex Sans"/>
                <a:ea typeface="IBM Plex Sans"/>
                <a:cs typeface="IBM Plex Sans"/>
                <a:sym typeface="IBM Plex Sans"/>
              </a:rPr>
              <a:t>peserta diminta untuk memberikan refleksi akhir di dalam forum</a:t>
            </a:r>
            <a:endParaRPr b="0" i="0" sz="2600" u="none" cap="none" strike="noStrike">
              <a:solidFill>
                <a:schemeClr val="dk1"/>
              </a:solidFill>
              <a:latin typeface="IBM Plex Sans"/>
              <a:ea typeface="IBM Plex Sans"/>
              <a:cs typeface="IBM Plex Sans"/>
              <a:sym typeface="IBM Plex Sans"/>
            </a:endParaRPr>
          </a:p>
        </p:txBody>
      </p:sp>
      <p:sp>
        <p:nvSpPr>
          <p:cNvPr id="473" name="Google Shape;473;g26fd87053ae_0_1180"/>
          <p:cNvSpPr txBox="1"/>
          <p:nvPr/>
        </p:nvSpPr>
        <p:spPr>
          <a:xfrm>
            <a:off x="1215077" y="983075"/>
            <a:ext cx="4499700" cy="6003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rgbClr val="000000"/>
              </a:buClr>
              <a:buSzPts val="3759"/>
              <a:buFont typeface="Arial"/>
              <a:buNone/>
            </a:pPr>
            <a:r>
              <a:rPr b="1" i="0" lang="en-US" sz="3900" u="none" cap="none" strike="noStrike">
                <a:solidFill>
                  <a:schemeClr val="lt1"/>
                </a:solidFill>
                <a:latin typeface="IBM Plex Sans"/>
                <a:ea typeface="IBM Plex Sans"/>
                <a:cs typeface="IBM Plex Sans"/>
                <a:sym typeface="IBM Plex Sans"/>
              </a:rPr>
              <a:t>REFLEKSI AKHIR</a:t>
            </a:r>
            <a:endParaRPr b="0" i="0" sz="3900" u="none" cap="none" strike="noStrike">
              <a:solidFill>
                <a:schemeClr val="lt1"/>
              </a:solidFill>
              <a:latin typeface="IBM Plex Sans"/>
              <a:ea typeface="IBM Plex Sans"/>
              <a:cs typeface="IBM Plex Sans"/>
              <a:sym typeface="IBM Plex Sans"/>
            </a:endParaRPr>
          </a:p>
        </p:txBody>
      </p:sp>
      <p:sp>
        <p:nvSpPr>
          <p:cNvPr id="474" name="Google Shape;474;g26fd87053ae_0_1180"/>
          <p:cNvSpPr txBox="1"/>
          <p:nvPr/>
        </p:nvSpPr>
        <p:spPr>
          <a:xfrm>
            <a:off x="1215075" y="2797500"/>
            <a:ext cx="11657400" cy="3220800"/>
          </a:xfrm>
          <a:prstGeom prst="rect">
            <a:avLst/>
          </a:prstGeom>
          <a:solidFill>
            <a:schemeClr val="lt1"/>
          </a:solid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rgbClr val="000000"/>
              </a:buClr>
              <a:buSzPts val="3100"/>
              <a:buFont typeface="Arial"/>
              <a:buNone/>
            </a:pPr>
            <a:r>
              <a:rPr b="0" i="0" lang="en-US" sz="3100" u="none" cap="none" strike="noStrike">
                <a:solidFill>
                  <a:schemeClr val="dk1"/>
                </a:solidFill>
                <a:latin typeface="IBM Plex Sans"/>
                <a:ea typeface="IBM Plex Sans"/>
                <a:cs typeface="IBM Plex Sans"/>
                <a:sym typeface="IBM Plex Sans"/>
              </a:rPr>
              <a:t>Mari berefleksi dan membagikan hasil refleksi Anda setelah mempelajari Isu Sosial dalam lingkup pembelajaran PJOK</a:t>
            </a:r>
            <a:endParaRPr b="0" i="0" sz="3100" u="none" cap="none" strike="noStrike">
              <a:solidFill>
                <a:schemeClr val="dk1"/>
              </a:solidFill>
              <a:latin typeface="IBM Plex Sans"/>
              <a:ea typeface="IBM Plex Sans"/>
              <a:cs typeface="IBM Plex Sans"/>
              <a:sym typeface="IBM Plex Sans"/>
            </a:endParaRPr>
          </a:p>
          <a:p>
            <a:pPr indent="-425450" lvl="0" marL="685800" marR="0" rtl="0" algn="just">
              <a:lnSpc>
                <a:spcPct val="115000"/>
              </a:lnSpc>
              <a:spcBef>
                <a:spcPts val="0"/>
              </a:spcBef>
              <a:spcAft>
                <a:spcPts val="0"/>
              </a:spcAft>
              <a:buClr>
                <a:schemeClr val="dk1"/>
              </a:buClr>
              <a:buSzPts val="3100"/>
              <a:buFont typeface="IBM Plex Sans"/>
              <a:buAutoNum type="arabicPeriod"/>
            </a:pPr>
            <a:r>
              <a:rPr b="0" i="0" lang="en-US" sz="3100" u="none" cap="none" strike="noStrike">
                <a:solidFill>
                  <a:schemeClr val="dk1"/>
                </a:solidFill>
                <a:latin typeface="IBM Plex Sans"/>
                <a:ea typeface="IBM Plex Sans"/>
                <a:cs typeface="IBM Plex Sans"/>
                <a:sym typeface="IBM Plex Sans"/>
              </a:rPr>
              <a:t>Pemahaman atau pengetahuan baru apa didapat setelah mempelajari modul 1.4 “Isu Sosial dalam PJOK” ?</a:t>
            </a:r>
            <a:endParaRPr b="0" i="0" sz="3100" u="none" cap="none" strike="noStrike">
              <a:solidFill>
                <a:schemeClr val="dk1"/>
              </a:solidFill>
              <a:latin typeface="IBM Plex Sans"/>
              <a:ea typeface="IBM Plex Sans"/>
              <a:cs typeface="IBM Plex Sans"/>
              <a:sym typeface="IBM Plex Sans"/>
            </a:endParaRPr>
          </a:p>
          <a:p>
            <a:pPr indent="-425450" lvl="0" marL="685800" marR="0" rtl="0" algn="just">
              <a:lnSpc>
                <a:spcPct val="115000"/>
              </a:lnSpc>
              <a:spcBef>
                <a:spcPts val="0"/>
              </a:spcBef>
              <a:spcAft>
                <a:spcPts val="0"/>
              </a:spcAft>
              <a:buClr>
                <a:schemeClr val="dk1"/>
              </a:buClr>
              <a:buSzPts val="3100"/>
              <a:buFont typeface="IBM Plex Sans"/>
              <a:buAutoNum type="arabicPeriod"/>
            </a:pPr>
            <a:r>
              <a:rPr b="0" i="0" lang="en-US" sz="3100" u="none" cap="none" strike="noStrike">
                <a:solidFill>
                  <a:schemeClr val="dk1"/>
                </a:solidFill>
                <a:latin typeface="IBM Plex Sans"/>
                <a:ea typeface="IBM Plex Sans"/>
                <a:cs typeface="IBM Plex Sans"/>
                <a:sym typeface="IBM Plex Sans"/>
              </a:rPr>
              <a:t>Perubahan apa yang terjadi di dalam diri setelah mempelajari modul 1.4 “Isu Sosial dalam PJOK” ?</a:t>
            </a:r>
            <a:endParaRPr b="0" i="0" sz="3100" u="none" cap="none" strike="noStrike">
              <a:solidFill>
                <a:schemeClr val="dk1"/>
              </a:solidFill>
              <a:latin typeface="IBM Plex Sans"/>
              <a:ea typeface="IBM Plex Sans"/>
              <a:cs typeface="IBM Plex Sans"/>
              <a:sym typeface="IBM Plex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8" name="Shape 478"/>
        <p:cNvGrpSpPr/>
        <p:nvPr/>
      </p:nvGrpSpPr>
      <p:grpSpPr>
        <a:xfrm>
          <a:off x="0" y="0"/>
          <a:ext cx="0" cy="0"/>
          <a:chOff x="0" y="0"/>
          <a:chExt cx="0" cy="0"/>
        </a:xfrm>
      </p:grpSpPr>
      <p:sp>
        <p:nvSpPr>
          <p:cNvPr id="479" name="Google Shape;479;g26fd87053ae_0_1196"/>
          <p:cNvSpPr txBox="1"/>
          <p:nvPr/>
        </p:nvSpPr>
        <p:spPr>
          <a:xfrm>
            <a:off x="1315082" y="2681288"/>
            <a:ext cx="14060400" cy="3781200"/>
          </a:xfrm>
          <a:prstGeom prst="rect">
            <a:avLst/>
          </a:prstGeom>
          <a:noFill/>
          <a:ln>
            <a:noFill/>
          </a:ln>
        </p:spPr>
        <p:txBody>
          <a:bodyPr anchorCtr="0" anchor="t" bIns="91425" lIns="91425" spcFirstLastPara="1" rIns="91425" wrap="square" tIns="91425">
            <a:noAutofit/>
          </a:bodyPr>
          <a:lstStyle/>
          <a:p>
            <a:pPr indent="0" lvl="0" marL="88900" marR="0" rtl="0" algn="l">
              <a:lnSpc>
                <a:spcPct val="150000"/>
              </a:lnSpc>
              <a:spcBef>
                <a:spcPts val="0"/>
              </a:spcBef>
              <a:spcAft>
                <a:spcPts val="0"/>
              </a:spcAft>
              <a:buClr>
                <a:srgbClr val="000000"/>
              </a:buClr>
              <a:buSzPts val="4100"/>
              <a:buFont typeface="Arial"/>
              <a:buNone/>
            </a:pPr>
            <a:r>
              <a:rPr b="0" i="0" lang="en-US" sz="41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480" name="Google Shape;480;g26fd87053ae_0_1196"/>
          <p:cNvSpPr txBox="1"/>
          <p:nvPr/>
        </p:nvSpPr>
        <p:spPr>
          <a:xfrm>
            <a:off x="1215100" y="2944163"/>
            <a:ext cx="13434000" cy="3428700"/>
          </a:xfrm>
          <a:prstGeom prst="rect">
            <a:avLst/>
          </a:prstGeom>
          <a:solidFill>
            <a:schemeClr val="lt1"/>
          </a:solidFill>
          <a:ln>
            <a:noFill/>
          </a:ln>
        </p:spPr>
        <p:txBody>
          <a:bodyPr anchorCtr="0" anchor="t" bIns="0" lIns="0" spcFirstLastPara="1" rIns="0" wrap="square" tIns="0">
            <a:spAutoFit/>
          </a:bodyPr>
          <a:lstStyle/>
          <a:p>
            <a:pPr indent="0" lvl="0" marL="0" marR="0" rtl="0" algn="just">
              <a:lnSpc>
                <a:spcPct val="115000"/>
              </a:lnSpc>
              <a:spcBef>
                <a:spcPts val="0"/>
              </a:spcBef>
              <a:spcAft>
                <a:spcPts val="0"/>
              </a:spcAft>
              <a:buClr>
                <a:schemeClr val="dk1"/>
              </a:buClr>
              <a:buSzPts val="1100"/>
              <a:buFont typeface="Arial"/>
              <a:buNone/>
            </a:pPr>
            <a:r>
              <a:rPr b="0" i="0" lang="en-US" sz="3300" u="none" cap="none" strike="noStrike">
                <a:solidFill>
                  <a:schemeClr val="dk1"/>
                </a:solidFill>
                <a:latin typeface="IBM Plex Sans"/>
                <a:ea typeface="IBM Plex Sans"/>
                <a:cs typeface="IBM Plex Sans"/>
                <a:sym typeface="IBM Plex Sans"/>
              </a:rPr>
              <a:t>Anda sebagai guru nantinya perlu selalu mempertimbangkan isu-isu sosial yang mungkin muncul dan membuat murid kurang nyaman dalam mempelajari PJOK.</a:t>
            </a:r>
            <a:endParaRPr b="0" i="0" sz="33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300"/>
              <a:buFont typeface="Arial"/>
              <a:buNone/>
            </a:pPr>
            <a:r>
              <a:t/>
            </a:r>
            <a:endParaRPr b="0" i="0" sz="3300" u="none" cap="none" strike="noStrike">
              <a:solidFill>
                <a:schemeClr val="dk1"/>
              </a:solidFill>
              <a:latin typeface="IBM Plex Sans"/>
              <a:ea typeface="IBM Plex Sans"/>
              <a:cs typeface="IBM Plex Sans"/>
              <a:sym typeface="IBM Plex Sans"/>
            </a:endParaRPr>
          </a:p>
          <a:p>
            <a:pPr indent="0" lvl="0" marL="0" marR="0" rtl="0" algn="just">
              <a:lnSpc>
                <a:spcPct val="115000"/>
              </a:lnSpc>
              <a:spcBef>
                <a:spcPts val="0"/>
              </a:spcBef>
              <a:spcAft>
                <a:spcPts val="0"/>
              </a:spcAft>
              <a:buClr>
                <a:srgbClr val="000000"/>
              </a:buClr>
              <a:buSzPts val="3300"/>
              <a:buFont typeface="Arial"/>
              <a:buNone/>
            </a:pPr>
            <a:r>
              <a:rPr b="0" i="0" lang="en-US" sz="3300" u="none" cap="none" strike="noStrike">
                <a:solidFill>
                  <a:schemeClr val="dk1"/>
                </a:solidFill>
                <a:latin typeface="IBM Plex Sans"/>
                <a:ea typeface="IBM Plex Sans"/>
                <a:cs typeface="IBM Plex Sans"/>
                <a:sym typeface="IBM Plex Sans"/>
              </a:rPr>
              <a:t>Bijaklah mengambil keputusan yang dapat mengakomodir seluruh kebutuhan murid di kelas Anda!</a:t>
            </a:r>
            <a:endParaRPr b="0" i="0" sz="3300" u="none" cap="none" strike="noStrike">
              <a:solidFill>
                <a:schemeClr val="dk1"/>
              </a:solidFill>
              <a:latin typeface="IBM Plex Sans"/>
              <a:ea typeface="IBM Plex Sans"/>
              <a:cs typeface="IBM Plex Sans"/>
              <a:sym typeface="IBM Plex Sans"/>
            </a:endParaRPr>
          </a:p>
        </p:txBody>
      </p:sp>
      <p:sp>
        <p:nvSpPr>
          <p:cNvPr id="481" name="Google Shape;481;g26fd87053ae_0_1196"/>
          <p:cNvSpPr txBox="1"/>
          <p:nvPr/>
        </p:nvSpPr>
        <p:spPr>
          <a:xfrm>
            <a:off x="1215100" y="1960635"/>
            <a:ext cx="12205500" cy="646500"/>
          </a:xfrm>
          <a:prstGeom prst="rect">
            <a:avLst/>
          </a:prstGeom>
          <a:solidFill>
            <a:schemeClr val="lt1"/>
          </a:solid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Clr>
                <a:schemeClr val="dk1"/>
              </a:buClr>
              <a:buSzPts val="3700"/>
              <a:buFont typeface="Arial"/>
              <a:buNone/>
            </a:pPr>
            <a:r>
              <a:rPr b="1" i="0" lang="en-US" sz="4200" u="none" cap="none" strike="noStrike">
                <a:solidFill>
                  <a:srgbClr val="1F497D"/>
                </a:solidFill>
                <a:latin typeface="IBM Plex Sans"/>
                <a:ea typeface="IBM Plex Sans"/>
                <a:cs typeface="IBM Plex Sans"/>
                <a:sym typeface="IBM Plex Sans"/>
              </a:rPr>
              <a:t>Pentingnya peka terhadap isu sosial</a:t>
            </a:r>
            <a:endParaRPr b="1" i="1" sz="4300" u="none" cap="none" strike="noStrike">
              <a:solidFill>
                <a:srgbClr val="1F497D"/>
              </a:solidFill>
              <a:highlight>
                <a:schemeClr val="lt1"/>
              </a:highlight>
              <a:latin typeface="IBM Plex Sans"/>
              <a:ea typeface="IBM Plex Sans"/>
              <a:cs typeface="IBM Plex Sans"/>
              <a:sym typeface="IBM Plex Sans"/>
            </a:endParaRPr>
          </a:p>
        </p:txBody>
      </p:sp>
      <p:sp>
        <p:nvSpPr>
          <p:cNvPr id="482" name="Google Shape;482;g26fd87053ae_0_1196"/>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83" name="Google Shape;483;g26fd87053ae_0_1196"/>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7" name="Shape 487"/>
        <p:cNvGrpSpPr/>
        <p:nvPr/>
      </p:nvGrpSpPr>
      <p:grpSpPr>
        <a:xfrm>
          <a:off x="0" y="0"/>
          <a:ext cx="0" cy="0"/>
          <a:chOff x="0" y="0"/>
          <a:chExt cx="0" cy="0"/>
        </a:xfrm>
      </p:grpSpPr>
      <p:sp>
        <p:nvSpPr>
          <p:cNvPr id="488" name="Google Shape;488;g26fd87053ae_0_1207"/>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89" name="Google Shape;489;g26fd87053ae_0_1207"/>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490" name="Google Shape;490;g26fd87053ae_0_1207"/>
          <p:cNvSpPr txBox="1"/>
          <p:nvPr/>
        </p:nvSpPr>
        <p:spPr>
          <a:xfrm>
            <a:off x="4380275" y="4033200"/>
            <a:ext cx="74826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DOA PENUTUP</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4" name="Shape 494"/>
        <p:cNvGrpSpPr/>
        <p:nvPr/>
      </p:nvGrpSpPr>
      <p:grpSpPr>
        <a:xfrm>
          <a:off x="0" y="0"/>
          <a:ext cx="0" cy="0"/>
          <a:chOff x="0" y="0"/>
          <a:chExt cx="0" cy="0"/>
        </a:xfrm>
      </p:grpSpPr>
      <p:sp>
        <p:nvSpPr>
          <p:cNvPr id="495" name="Google Shape;495;g26fd87053ae_0_1213"/>
          <p:cNvSpPr txBox="1"/>
          <p:nvPr/>
        </p:nvSpPr>
        <p:spPr>
          <a:xfrm>
            <a:off x="12101560" y="8387022"/>
            <a:ext cx="39660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Kementerian, Pendidikan, dan Kebudayaan, </a:t>
            </a:r>
            <a:endParaRPr b="0" i="0" sz="1600" u="none" cap="none" strike="noStrike">
              <a:solidFill>
                <a:srgbClr val="666666"/>
              </a:solidFill>
              <a:highlight>
                <a:schemeClr val="lt1"/>
              </a:highlight>
              <a:latin typeface="Roboto"/>
              <a:ea typeface="Roboto"/>
              <a:cs typeface="Roboto"/>
              <a:sym typeface="Roboto"/>
            </a:endParaRPr>
          </a:p>
          <a:p>
            <a:pPr indent="0" lvl="0" marL="0" marR="0" rtl="0" algn="l">
              <a:lnSpc>
                <a:spcPct val="100000"/>
              </a:lnSpc>
              <a:spcBef>
                <a:spcPts val="0"/>
              </a:spcBef>
              <a:spcAft>
                <a:spcPts val="0"/>
              </a:spcAft>
              <a:buClr>
                <a:schemeClr val="dk1"/>
              </a:buClr>
              <a:buSzPts val="2000"/>
              <a:buFont typeface="Arial"/>
              <a:buNone/>
            </a:pPr>
            <a:r>
              <a:rPr b="0" i="0" lang="en-US" sz="1600" u="none" cap="none" strike="noStrike">
                <a:solidFill>
                  <a:srgbClr val="666666"/>
                </a:solidFill>
                <a:highlight>
                  <a:schemeClr val="lt1"/>
                </a:highlight>
                <a:latin typeface="Roboto"/>
                <a:ea typeface="Roboto"/>
                <a:cs typeface="Roboto"/>
                <a:sym typeface="Roboto"/>
              </a:rPr>
              <a:t>Riset, dan Teknologi</a:t>
            </a:r>
            <a:endParaRPr b="0" i="0" sz="1600" u="none" cap="none" strike="noStrike">
              <a:solidFill>
                <a:srgbClr val="666666"/>
              </a:solidFill>
              <a:highlight>
                <a:schemeClr val="lt1"/>
              </a:highlight>
              <a:latin typeface="Roboto"/>
              <a:ea typeface="Roboto"/>
              <a:cs typeface="Roboto"/>
              <a:sym typeface="Roboto"/>
            </a:endParaRPr>
          </a:p>
        </p:txBody>
      </p:sp>
      <p:pic>
        <p:nvPicPr>
          <p:cNvPr id="496" name="Google Shape;496;g26fd87053ae_0_1213"/>
          <p:cNvPicPr preferRelativeResize="0"/>
          <p:nvPr/>
        </p:nvPicPr>
        <p:blipFill rotWithShape="1">
          <a:blip r:embed="rId4">
            <a:alphaModFix/>
          </a:blip>
          <a:srcRect b="0" l="0" r="0" t="0"/>
          <a:stretch/>
        </p:blipFill>
        <p:spPr>
          <a:xfrm>
            <a:off x="11297833" y="8346222"/>
            <a:ext cx="565188" cy="573503"/>
          </a:xfrm>
          <a:prstGeom prst="rect">
            <a:avLst/>
          </a:prstGeom>
          <a:noFill/>
          <a:ln>
            <a:noFill/>
          </a:ln>
        </p:spPr>
      </p:pic>
      <p:sp>
        <p:nvSpPr>
          <p:cNvPr id="497" name="Google Shape;497;g26fd87053ae_0_1213"/>
          <p:cNvSpPr txBox="1"/>
          <p:nvPr/>
        </p:nvSpPr>
        <p:spPr>
          <a:xfrm>
            <a:off x="4380275" y="4033200"/>
            <a:ext cx="74826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3700"/>
              <a:buFont typeface="Arial"/>
              <a:buNone/>
            </a:pPr>
            <a:r>
              <a:rPr b="1" i="0" lang="en-US" sz="7000" u="none" cap="none" strike="noStrike">
                <a:solidFill>
                  <a:srgbClr val="1F3D71"/>
                </a:solidFill>
                <a:highlight>
                  <a:schemeClr val="lt1"/>
                </a:highlight>
                <a:latin typeface="IBM Plex Sans"/>
                <a:ea typeface="IBM Plex Sans"/>
                <a:cs typeface="IBM Plex Sans"/>
                <a:sym typeface="IBM Plex Sans"/>
              </a:rPr>
              <a:t>FOTO BERSAMA</a:t>
            </a:r>
            <a:endParaRPr b="0" i="0" sz="1900" u="none" cap="none" strike="noStrike">
              <a:solidFill>
                <a:srgbClr val="1F3D71"/>
              </a:solidFill>
              <a:highlight>
                <a:schemeClr val="lt1"/>
              </a:highlight>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1" name="Shape 501"/>
        <p:cNvGrpSpPr/>
        <p:nvPr/>
      </p:nvGrpSpPr>
      <p:grpSpPr>
        <a:xfrm>
          <a:off x="0" y="0"/>
          <a:ext cx="0" cy="0"/>
          <a:chOff x="0" y="0"/>
          <a:chExt cx="0" cy="0"/>
        </a:xfrm>
      </p:grpSpPr>
      <p:sp>
        <p:nvSpPr>
          <p:cNvPr id="502" name="Google Shape;502;g26fe5cae5e6_0_0"/>
          <p:cNvSpPr txBox="1"/>
          <p:nvPr/>
        </p:nvSpPr>
        <p:spPr>
          <a:xfrm>
            <a:off x="2038175" y="3608200"/>
            <a:ext cx="6081900" cy="687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500"/>
              <a:buFont typeface="Arial"/>
              <a:buNone/>
            </a:pPr>
            <a:r>
              <a:rPr b="0" i="0" lang="en-US" sz="6500" u="none" cap="none" strike="noStrike">
                <a:solidFill>
                  <a:srgbClr val="1F3D71"/>
                </a:solidFill>
                <a:latin typeface="IBM Plex Sans SemiBold"/>
                <a:ea typeface="IBM Plex Sans SemiBold"/>
                <a:cs typeface="IBM Plex Sans SemiBold"/>
                <a:sym typeface="IBM Plex Sans SemiBold"/>
              </a:rPr>
              <a:t>TERIMA KASIH</a:t>
            </a:r>
            <a:endParaRPr b="0" i="0" sz="6500" u="none" cap="none" strike="noStrike">
              <a:solidFill>
                <a:srgbClr val="1F3D71"/>
              </a:solidFill>
              <a:latin typeface="IBM Plex Sans"/>
              <a:ea typeface="IBM Plex Sans"/>
              <a:cs typeface="IBM Plex Sans"/>
              <a:sym typeface="IBM Plex Sans"/>
            </a:endParaRPr>
          </a:p>
        </p:txBody>
      </p:sp>
      <p:sp>
        <p:nvSpPr>
          <p:cNvPr id="503" name="Google Shape;503;g26fe5cae5e6_0_0"/>
          <p:cNvSpPr txBox="1"/>
          <p:nvPr/>
        </p:nvSpPr>
        <p:spPr>
          <a:xfrm>
            <a:off x="2038184" y="544978"/>
            <a:ext cx="8622000" cy="1231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Kementerian Pendidikan, Kebudayaan Riset dan Teknologi</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Direktorat Jenderal Guru dan Tenaga Kependidikan</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Direktorat Kepala Sekolah, Pengawas Sekolah dan Tenaga Kependidikan</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2000"/>
              <a:buFont typeface="Arial"/>
              <a:buNone/>
            </a:pPr>
            <a:r>
              <a:rPr b="0" i="0" lang="en-US" sz="1600" u="none" cap="none" strike="noStrike">
                <a:solidFill>
                  <a:srgbClr val="666666"/>
                </a:solidFill>
                <a:latin typeface="Roboto"/>
                <a:ea typeface="Roboto"/>
                <a:cs typeface="Roboto"/>
                <a:sym typeface="Roboto"/>
              </a:rPr>
              <a:t>2024</a:t>
            </a:r>
            <a:endParaRPr b="0" i="0" sz="1600" u="none" cap="none" strike="noStrike">
              <a:solidFill>
                <a:srgbClr val="666666"/>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400"/>
              <a:buFont typeface="Arial"/>
              <a:buNone/>
            </a:pPr>
            <a:r>
              <a:t/>
            </a:r>
            <a:endParaRPr b="0" i="0" sz="1600" u="none" cap="none" strike="noStrike">
              <a:solidFill>
                <a:srgbClr val="666666"/>
              </a:solidFill>
              <a:latin typeface="Roboto"/>
              <a:ea typeface="Roboto"/>
              <a:cs typeface="Roboto"/>
              <a:sym typeface="Roboto"/>
            </a:endParaRPr>
          </a:p>
        </p:txBody>
      </p:sp>
      <p:pic>
        <p:nvPicPr>
          <p:cNvPr id="504" name="Google Shape;504;g26fe5cae5e6_0_0"/>
          <p:cNvPicPr preferRelativeResize="0"/>
          <p:nvPr/>
        </p:nvPicPr>
        <p:blipFill rotWithShape="1">
          <a:blip r:embed="rId4">
            <a:alphaModFix/>
          </a:blip>
          <a:srcRect b="0" l="0" r="0" t="0"/>
          <a:stretch/>
        </p:blipFill>
        <p:spPr>
          <a:xfrm>
            <a:off x="948947" y="606711"/>
            <a:ext cx="801772" cy="813586"/>
          </a:xfrm>
          <a:prstGeom prst="rect">
            <a:avLst/>
          </a:prstGeom>
          <a:noFill/>
          <a:ln>
            <a:noFill/>
          </a:ln>
        </p:spPr>
      </p:pic>
      <p:pic>
        <p:nvPicPr>
          <p:cNvPr id="505" name="Google Shape;505;g26fe5cae5e6_0_0"/>
          <p:cNvPicPr preferRelativeResize="0"/>
          <p:nvPr/>
        </p:nvPicPr>
        <p:blipFill rotWithShape="1">
          <a:blip r:embed="rId5">
            <a:alphaModFix/>
          </a:blip>
          <a:srcRect b="0" l="0" r="0" t="0"/>
          <a:stretch/>
        </p:blipFill>
        <p:spPr>
          <a:xfrm>
            <a:off x="2038184" y="6317024"/>
            <a:ext cx="2346255" cy="1115839"/>
          </a:xfrm>
          <a:prstGeom prst="rect">
            <a:avLst/>
          </a:prstGeom>
          <a:noFill/>
          <a:ln>
            <a:noFill/>
          </a:ln>
        </p:spPr>
      </p:pic>
      <p:pic>
        <p:nvPicPr>
          <p:cNvPr id="506" name="Google Shape;506;g26fe5cae5e6_0_0"/>
          <p:cNvPicPr preferRelativeResize="0"/>
          <p:nvPr/>
        </p:nvPicPr>
        <p:blipFill rotWithShape="1">
          <a:blip r:embed="rId6">
            <a:alphaModFix/>
          </a:blip>
          <a:srcRect b="38199" l="0" r="0" t="0"/>
          <a:stretch/>
        </p:blipFill>
        <p:spPr>
          <a:xfrm>
            <a:off x="9953650" y="1633602"/>
            <a:ext cx="4281900" cy="751039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