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62433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igduZCVWlG7OpSSHpS4mkztu6d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7658011-F30D-4F23-9BFB-983FB5CAB364}">
  <a:tblStyle styleId="{C7658011-F30D-4F23-9BFB-983FB5CAB36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96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4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lGYgNEhkaex8YGHDBIBfxK2KCUI0oG-_/copy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f98c1e62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912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cf98c1e62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cf98c1e625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Fasilitator mengingatkan ulang kesepakatan bersama yang telah didiskusikan sejak pertemuan pertama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58" name="Google Shape;158;g2cf98c1e625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cf98c1e625_0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g2cf98c1e625_0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cf98c1e625_0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g2cf98c1e625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cf98c1e625_0_4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8" name="Google Shape;218;g2cf98c1e625_0_4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cf98c1e625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8" name="Google Shape;228;g2cf98c1e625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cf98c1e625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8" name="Google Shape;238;g2cf98c1e625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cf98c1e625_0_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g2cf98c1e625_0_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cf98c1e625_0_6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</a:rPr>
              <a:t>Apa yang Anda sudah pelajari dari framework Borton ini?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Apa penjelasan dari masing-masing kotak pada gambar?</a:t>
            </a:r>
            <a:endParaRPr/>
          </a:p>
        </p:txBody>
      </p:sp>
      <p:sp>
        <p:nvSpPr>
          <p:cNvPr id="253" name="Google Shape;253;g2cf98c1e625_0_6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cf98c1e625_0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</a:rPr>
              <a:t>Apa yang Anda sudah pelajari dari framework Borton ini?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Apa penjelasan dari masing-masing kotak pada gambar?</a:t>
            </a:r>
            <a:endParaRPr/>
          </a:p>
        </p:txBody>
      </p:sp>
      <p:sp>
        <p:nvSpPr>
          <p:cNvPr id="268" name="Google Shape;268;g2cf98c1e625_0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cf98c1e625_0_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</a:rPr>
              <a:t>Apa yang Anda sudah pelajari dari framework Gibbs ini?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Apa penjelasan dari masing-masing kotak pada gambar?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Fasilitator membawakan materi dari lingkaran deskripsi.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1. apa yang dimaksud dengan deskripsi?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2. pada framework ini, tahap refleksi berikutnya adalah? Jelaskan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3. apa yang dimaksud dengan evaluasi?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4. pada framework ini, tahap refleksi berikutnya adalah? Jelaskan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5. apa yang dimaksud dengan konklusi?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6. pada framework ini, tahap refleksi berikutnya adalah? Jelaskan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7. Setelah rencana tindak lanjut, maka yang perlu dilakukan adalah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8. Berikan contoh pertanyaan yang  bisa diajukan pada tiap tahap?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9. Apa kesamaan dari 2 framework ini?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6" name="Google Shape;276;g2cf98c1e625_0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cf98c1e625_0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8" name="Google Shape;308;g2cf98c1e625_0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cf98c1e625_0_8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5" name="Google Shape;315;g2cf98c1e625_0_8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cf98c1e625_0_9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atau dapat menggunakan template GSlide berikut 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https://docs.google.com/presentation/d/1lGYgNEhkaex8YGHDBIBfxK2KCUI0oG-_/copy</a:t>
            </a:r>
            <a:endParaRPr/>
          </a:p>
        </p:txBody>
      </p:sp>
      <p:sp>
        <p:nvSpPr>
          <p:cNvPr id="324" name="Google Shape;324;g2cf98c1e625_0_9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cf98c1e625_0_9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3" name="Google Shape;333;g2cf98c1e625_0_9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d063e197f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2" name="Google Shape;342;g2d063e197f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d063e197ff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mbria"/>
              <a:buChar char="●"/>
            </a:pPr>
            <a:r>
              <a:rPr lang="en-US" sz="1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Fasilitator Melanjutkan dan memperdalam tulisan refleksi  seperti pada tahapan perasaan - evaluasi - analisis dari Framework Gibbs.  Gunakan emosi dari roda emosi yang menggambarkan perasaan kita saat ini</a:t>
            </a:r>
            <a:endParaRPr/>
          </a:p>
        </p:txBody>
      </p:sp>
      <p:sp>
        <p:nvSpPr>
          <p:cNvPr id="351" name="Google Shape;351;g2d063e197ff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d063e197ff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9" name="Google Shape;359;g2d063e197ff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d063e197ff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68" name="Google Shape;368;g2d063e197ff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d063e197ff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7" name="Google Shape;377;g2d063e197ff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d063e197ff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86" name="Google Shape;386;g2d063e197ff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d063e197ff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Setelah Anda melakukan refleksi, mari kita refleksikan kembali hasil sesi kita hari ini. Gunakan pertanyaan panduan ini untuk menulis refleksi Anda di LMS: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95" name="Google Shape;395;g2d063e197ff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d063e197ff_0_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4" name="Google Shape;404;g2d063e197ff_0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6fe59c03c2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1" name="Google Shape;411;g26fe59c03c2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cf98c1e625_0_288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cf98c1e625_0_290"/>
          <p:cNvSpPr txBox="1">
            <a:spLocks noGrp="1"/>
          </p:cNvSpPr>
          <p:nvPr>
            <p:ph type="ctrTitle"/>
          </p:nvPr>
        </p:nvSpPr>
        <p:spPr>
          <a:xfrm>
            <a:off x="553715" y="1323689"/>
            <a:ext cx="15135900" cy="3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0"/>
              <a:buNone/>
              <a:defRPr sz="9200"/>
            </a:lvl9pPr>
          </a:lstStyle>
          <a:p>
            <a:endParaRPr/>
          </a:p>
        </p:txBody>
      </p:sp>
      <p:sp>
        <p:nvSpPr>
          <p:cNvPr id="88" name="Google Shape;88;g2cf98c1e625_0_290"/>
          <p:cNvSpPr txBox="1">
            <a:spLocks noGrp="1"/>
          </p:cNvSpPr>
          <p:nvPr>
            <p:ph type="subTitle" idx="1"/>
          </p:nvPr>
        </p:nvSpPr>
        <p:spPr>
          <a:xfrm>
            <a:off x="553700" y="5038444"/>
            <a:ext cx="15135900" cy="14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89" name="Google Shape;89;g2cf98c1e625_0_290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cf98c1e625_0_294"/>
          <p:cNvSpPr txBox="1">
            <a:spLocks noGrp="1"/>
          </p:cNvSpPr>
          <p:nvPr>
            <p:ph type="title"/>
          </p:nvPr>
        </p:nvSpPr>
        <p:spPr>
          <a:xfrm>
            <a:off x="553700" y="791156"/>
            <a:ext cx="151359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2cf98c1e625_0_294"/>
          <p:cNvSpPr txBox="1">
            <a:spLocks noGrp="1"/>
          </p:cNvSpPr>
          <p:nvPr>
            <p:ph type="body" idx="1"/>
          </p:nvPr>
        </p:nvSpPr>
        <p:spPr>
          <a:xfrm>
            <a:off x="553700" y="2048844"/>
            <a:ext cx="15135900" cy="6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marL="457200" lvl="0" indent="-431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914400" lvl="1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marL="1371600" lvl="2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marL="1828800" lvl="3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marL="2286000" lvl="4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marL="2743200" lvl="5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marL="3200400" lvl="6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marL="3657600" lvl="7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marL="4114800" lvl="8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g2cf98c1e625_0_294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cf98c1e625_0_298"/>
          <p:cNvSpPr txBox="1">
            <a:spLocks noGrp="1"/>
          </p:cNvSpPr>
          <p:nvPr>
            <p:ph type="title"/>
          </p:nvPr>
        </p:nvSpPr>
        <p:spPr>
          <a:xfrm>
            <a:off x="553700" y="3823733"/>
            <a:ext cx="15135900" cy="14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6" name="Google Shape;96;g2cf98c1e625_0_298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cf98c1e625_0_301"/>
          <p:cNvSpPr txBox="1">
            <a:spLocks noGrp="1"/>
          </p:cNvSpPr>
          <p:nvPr>
            <p:ph type="title"/>
          </p:nvPr>
        </p:nvSpPr>
        <p:spPr>
          <a:xfrm>
            <a:off x="553700" y="791156"/>
            <a:ext cx="151359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2cf98c1e625_0_301"/>
          <p:cNvSpPr txBox="1">
            <a:spLocks noGrp="1"/>
          </p:cNvSpPr>
          <p:nvPr>
            <p:ph type="body" idx="1"/>
          </p:nvPr>
        </p:nvSpPr>
        <p:spPr>
          <a:xfrm>
            <a:off x="553700" y="2048844"/>
            <a:ext cx="7105500" cy="6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marL="457200" lvl="0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marL="914400" lvl="1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marL="1371600" lvl="2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marL="1828800" lvl="3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marL="2286000" lvl="4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marL="2743200" lvl="5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marL="3200400" lvl="6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marL="3657600" lvl="7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marL="4114800" lvl="8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>
            <a:endParaRPr/>
          </a:p>
        </p:txBody>
      </p:sp>
      <p:sp>
        <p:nvSpPr>
          <p:cNvPr id="100" name="Google Shape;100;g2cf98c1e625_0_301"/>
          <p:cNvSpPr txBox="1">
            <a:spLocks noGrp="1"/>
          </p:cNvSpPr>
          <p:nvPr>
            <p:ph type="body" idx="2"/>
          </p:nvPr>
        </p:nvSpPr>
        <p:spPr>
          <a:xfrm>
            <a:off x="8584222" y="2048844"/>
            <a:ext cx="7105500" cy="6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marL="457200" lvl="0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marL="914400" lvl="1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marL="1371600" lvl="2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marL="1828800" lvl="3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marL="2286000" lvl="4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marL="2743200" lvl="5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marL="3200400" lvl="6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marL="3657600" lvl="7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marL="4114800" lvl="8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>
            <a:endParaRPr/>
          </a:p>
        </p:txBody>
      </p:sp>
      <p:sp>
        <p:nvSpPr>
          <p:cNvPr id="101" name="Google Shape;101;g2cf98c1e625_0_301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cf98c1e625_0_306"/>
          <p:cNvSpPr txBox="1">
            <a:spLocks noGrp="1"/>
          </p:cNvSpPr>
          <p:nvPr>
            <p:ph type="title"/>
          </p:nvPr>
        </p:nvSpPr>
        <p:spPr>
          <a:xfrm>
            <a:off x="553700" y="791156"/>
            <a:ext cx="151359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2cf98c1e625_0_306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cf98c1e625_0_309"/>
          <p:cNvSpPr txBox="1">
            <a:spLocks noGrp="1"/>
          </p:cNvSpPr>
          <p:nvPr>
            <p:ph type="title"/>
          </p:nvPr>
        </p:nvSpPr>
        <p:spPr>
          <a:xfrm>
            <a:off x="553700" y="987733"/>
            <a:ext cx="4988100" cy="1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107" name="Google Shape;107;g2cf98c1e625_0_309"/>
          <p:cNvSpPr txBox="1">
            <a:spLocks noGrp="1"/>
          </p:cNvSpPr>
          <p:nvPr>
            <p:ph type="body" idx="1"/>
          </p:nvPr>
        </p:nvSpPr>
        <p:spPr>
          <a:xfrm>
            <a:off x="553700" y="2470400"/>
            <a:ext cx="4988100" cy="56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marL="457200" lvl="0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marL="914400" lvl="1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marL="1371600" lvl="2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marL="1828800" lvl="3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marL="2286000" lvl="4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marL="2743200" lvl="5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marL="3200400" lvl="6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marL="3657600" lvl="7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marL="4114800" lvl="8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>
            <a:endParaRPr/>
          </a:p>
        </p:txBody>
      </p:sp>
      <p:sp>
        <p:nvSpPr>
          <p:cNvPr id="108" name="Google Shape;108;g2cf98c1e625_0_309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cf98c1e625_0_313"/>
          <p:cNvSpPr txBox="1">
            <a:spLocks noGrp="1"/>
          </p:cNvSpPr>
          <p:nvPr>
            <p:ph type="title"/>
          </p:nvPr>
        </p:nvSpPr>
        <p:spPr>
          <a:xfrm>
            <a:off x="870875" y="800267"/>
            <a:ext cx="11311800" cy="72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endParaRPr/>
          </a:p>
        </p:txBody>
      </p:sp>
      <p:sp>
        <p:nvSpPr>
          <p:cNvPr id="111" name="Google Shape;111;g2cf98c1e625_0_313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cf98c1e625_0_316"/>
          <p:cNvSpPr/>
          <p:nvPr/>
        </p:nvSpPr>
        <p:spPr>
          <a:xfrm>
            <a:off x="8121650" y="-222"/>
            <a:ext cx="8121600" cy="91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62450" tIns="162450" rIns="162450" bIns="1624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2cf98c1e625_0_316"/>
          <p:cNvSpPr txBox="1">
            <a:spLocks noGrp="1"/>
          </p:cNvSpPr>
          <p:nvPr>
            <p:ph type="title"/>
          </p:nvPr>
        </p:nvSpPr>
        <p:spPr>
          <a:xfrm>
            <a:off x="471631" y="2192311"/>
            <a:ext cx="7185900" cy="26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>
            <a:endParaRPr/>
          </a:p>
        </p:txBody>
      </p:sp>
      <p:sp>
        <p:nvSpPr>
          <p:cNvPr id="115" name="Google Shape;115;g2cf98c1e625_0_316"/>
          <p:cNvSpPr txBox="1">
            <a:spLocks noGrp="1"/>
          </p:cNvSpPr>
          <p:nvPr>
            <p:ph type="subTitle" idx="1"/>
          </p:nvPr>
        </p:nvSpPr>
        <p:spPr>
          <a:xfrm>
            <a:off x="471631" y="4983244"/>
            <a:ext cx="7185900" cy="21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16" name="Google Shape;116;g2cf98c1e625_0_316"/>
          <p:cNvSpPr txBox="1">
            <a:spLocks noGrp="1"/>
          </p:cNvSpPr>
          <p:nvPr>
            <p:ph type="body" idx="2"/>
          </p:nvPr>
        </p:nvSpPr>
        <p:spPr>
          <a:xfrm>
            <a:off x="8774473" y="1287244"/>
            <a:ext cx="6816000" cy="65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457200" lvl="0" indent="-431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914400" lvl="1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marL="1371600" lvl="2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marL="1828800" lvl="3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marL="2286000" lvl="4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marL="2743200" lvl="5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marL="3200400" lvl="6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marL="3657600" lvl="7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marL="4114800" lvl="8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g2cf98c1e625_0_316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cf98c1e625_0_322"/>
          <p:cNvSpPr txBox="1">
            <a:spLocks noGrp="1"/>
          </p:cNvSpPr>
          <p:nvPr>
            <p:ph type="body" idx="1"/>
          </p:nvPr>
        </p:nvSpPr>
        <p:spPr>
          <a:xfrm>
            <a:off x="553700" y="7521022"/>
            <a:ext cx="10656300" cy="10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</a:lstStyle>
          <a:p>
            <a:endParaRPr/>
          </a:p>
        </p:txBody>
      </p:sp>
      <p:sp>
        <p:nvSpPr>
          <p:cNvPr id="120" name="Google Shape;120;g2cf98c1e625_0_322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cf98c1e625_0_325"/>
          <p:cNvSpPr txBox="1">
            <a:spLocks noGrp="1"/>
          </p:cNvSpPr>
          <p:nvPr>
            <p:ph type="title" hasCustomPrompt="1"/>
          </p:nvPr>
        </p:nvSpPr>
        <p:spPr>
          <a:xfrm>
            <a:off x="553700" y="1966444"/>
            <a:ext cx="15135900" cy="34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300"/>
              <a:buNone/>
              <a:defRPr sz="21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300"/>
              <a:buNone/>
              <a:defRPr sz="21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300"/>
              <a:buNone/>
              <a:defRPr sz="21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300"/>
              <a:buNone/>
              <a:defRPr sz="21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300"/>
              <a:buNone/>
              <a:defRPr sz="21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300"/>
              <a:buNone/>
              <a:defRPr sz="21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300"/>
              <a:buNone/>
              <a:defRPr sz="21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300"/>
              <a:buNone/>
              <a:defRPr sz="21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300"/>
              <a:buNone/>
              <a:defRPr sz="21300"/>
            </a:lvl9pPr>
          </a:lstStyle>
          <a:p>
            <a:r>
              <a:t>xx%</a:t>
            </a:r>
          </a:p>
        </p:txBody>
      </p:sp>
      <p:sp>
        <p:nvSpPr>
          <p:cNvPr id="123" name="Google Shape;123;g2cf98c1e625_0_325"/>
          <p:cNvSpPr txBox="1">
            <a:spLocks noGrp="1"/>
          </p:cNvSpPr>
          <p:nvPr>
            <p:ph type="body" idx="1"/>
          </p:nvPr>
        </p:nvSpPr>
        <p:spPr>
          <a:xfrm>
            <a:off x="553700" y="5603956"/>
            <a:ext cx="15135900" cy="23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marL="457200" lvl="0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914400" lvl="1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marL="1371600" lvl="2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marL="1828800" lvl="3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marL="2286000" lvl="4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marL="2743200" lvl="5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marL="3200400" lvl="6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marL="3657600" lvl="7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marL="4114800" lvl="8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>
            <a:endParaRPr/>
          </a:p>
        </p:txBody>
      </p:sp>
      <p:sp>
        <p:nvSpPr>
          <p:cNvPr id="124" name="Google Shape;124;g2cf98c1e625_0_325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1">
  <p:cSld name="TITLE_AND_BODY_9_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cf98c1e625_0_329"/>
          <p:cNvSpPr txBox="1">
            <a:spLocks noGrp="1"/>
          </p:cNvSpPr>
          <p:nvPr>
            <p:ph type="title"/>
          </p:nvPr>
        </p:nvSpPr>
        <p:spPr>
          <a:xfrm>
            <a:off x="272987" y="236000"/>
            <a:ext cx="157377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200"/>
              <a:buNone/>
              <a:defRPr sz="3200" b="1">
                <a:solidFill>
                  <a:srgbClr val="07376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5000"/>
              <a:buNone/>
              <a:defRPr b="1">
                <a:solidFill>
                  <a:srgbClr val="07376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5000"/>
              <a:buNone/>
              <a:defRPr b="1">
                <a:solidFill>
                  <a:srgbClr val="07376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5000"/>
              <a:buNone/>
              <a:defRPr b="1">
                <a:solidFill>
                  <a:srgbClr val="07376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5000"/>
              <a:buNone/>
              <a:defRPr b="1">
                <a:solidFill>
                  <a:srgbClr val="07376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5000"/>
              <a:buNone/>
              <a:defRPr b="1">
                <a:solidFill>
                  <a:srgbClr val="07376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5000"/>
              <a:buNone/>
              <a:defRPr b="1">
                <a:solidFill>
                  <a:srgbClr val="07376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5000"/>
              <a:buNone/>
              <a:defRPr b="1">
                <a:solidFill>
                  <a:srgbClr val="07376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5000"/>
              <a:buNone/>
              <a:defRPr b="1">
                <a:solidFill>
                  <a:srgbClr val="073763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g2cf98c1e625_0_329"/>
          <p:cNvSpPr/>
          <p:nvPr/>
        </p:nvSpPr>
        <p:spPr>
          <a:xfrm>
            <a:off x="0" y="8475147"/>
            <a:ext cx="16243200" cy="668700"/>
          </a:xfrm>
          <a:prstGeom prst="rect">
            <a:avLst/>
          </a:prstGeom>
          <a:solidFill>
            <a:srgbClr val="073763"/>
          </a:solidFill>
          <a:ln w="12700" cap="flat" cmpd="sng">
            <a:solidFill>
              <a:srgbClr val="07376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850" tIns="60900" rIns="121850" bIns="609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2cf98c1e625_0_329"/>
          <p:cNvSpPr txBox="1">
            <a:spLocks noGrp="1"/>
          </p:cNvSpPr>
          <p:nvPr>
            <p:ph type="sldNum" idx="12"/>
          </p:nvPr>
        </p:nvSpPr>
        <p:spPr>
          <a:xfrm>
            <a:off x="15422919" y="8574923"/>
            <a:ext cx="737700" cy="4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9" name="Google Shape;129;g2cf98c1e625_0_329"/>
          <p:cNvSpPr txBox="1"/>
          <p:nvPr/>
        </p:nvSpPr>
        <p:spPr>
          <a:xfrm>
            <a:off x="9617725" y="8652400"/>
            <a:ext cx="6054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spAutoFit/>
          </a:bodyPr>
          <a:lstStyle/>
          <a:p>
            <a:pPr marL="0" marR="0" lvl="1" indent="457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Kementerian Pendidikan, Kebudayaan, Riset, dan Teknologi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g2cf98c1e625_0_329" descr="Google Shape;12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00478" y="8548617"/>
            <a:ext cx="737521" cy="521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obj">
  <p:cSld name="OBJEC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cf98c1e625_0_335"/>
          <p:cNvSpPr txBox="1">
            <a:spLocks noGrp="1"/>
          </p:cNvSpPr>
          <p:nvPr>
            <p:ph type="ftr" idx="11"/>
          </p:nvPr>
        </p:nvSpPr>
        <p:spPr>
          <a:xfrm>
            <a:off x="5522722" y="8503920"/>
            <a:ext cx="5197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g2cf98c1e625_0_335"/>
          <p:cNvSpPr txBox="1">
            <a:spLocks noGrp="1"/>
          </p:cNvSpPr>
          <p:nvPr>
            <p:ph type="dt" idx="10"/>
          </p:nvPr>
        </p:nvSpPr>
        <p:spPr>
          <a:xfrm>
            <a:off x="812165" y="8503920"/>
            <a:ext cx="373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Google Shape;134;g2cf98c1e625_0_335"/>
          <p:cNvSpPr txBox="1">
            <a:spLocks noGrp="1"/>
          </p:cNvSpPr>
          <p:nvPr>
            <p:ph type="sldNum" idx="12"/>
          </p:nvPr>
        </p:nvSpPr>
        <p:spPr>
          <a:xfrm>
            <a:off x="11695177" y="8503920"/>
            <a:ext cx="3735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End slide layout">
  <p:cSld name="2_End slide layou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cf98c1e625_0_339"/>
          <p:cNvSpPr txBox="1">
            <a:spLocks noGrp="1"/>
          </p:cNvSpPr>
          <p:nvPr>
            <p:ph type="sldNum" idx="12"/>
          </p:nvPr>
        </p:nvSpPr>
        <p:spPr>
          <a:xfrm>
            <a:off x="11471831" y="8475134"/>
            <a:ext cx="3654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60900" rIns="121850" bIns="60900" anchor="t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2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g2cf98c1e625_0_339"/>
          <p:cNvSpPr/>
          <p:nvPr/>
        </p:nvSpPr>
        <p:spPr>
          <a:xfrm>
            <a:off x="0" y="8475147"/>
            <a:ext cx="16243200" cy="668700"/>
          </a:xfrm>
          <a:prstGeom prst="rect">
            <a:avLst/>
          </a:prstGeom>
          <a:solidFill>
            <a:srgbClr val="1F3864"/>
          </a:solidFill>
          <a:ln w="12700" cap="flat" cmpd="sng">
            <a:solidFill>
              <a:srgbClr val="1F386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850" tIns="60900" rIns="121850" bIns="609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alibri"/>
              <a:buNone/>
            </a:pP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OBJECT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cf98c1e625_0_342"/>
          <p:cNvSpPr txBox="1">
            <a:spLocks noGrp="1"/>
          </p:cNvSpPr>
          <p:nvPr>
            <p:ph type="title"/>
          </p:nvPr>
        </p:nvSpPr>
        <p:spPr>
          <a:xfrm>
            <a:off x="1116727" y="486833"/>
            <a:ext cx="14009700" cy="1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60900" rIns="121850" bIns="609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g2cf98c1e625_0_342"/>
          <p:cNvSpPr txBox="1">
            <a:spLocks noGrp="1"/>
          </p:cNvSpPr>
          <p:nvPr>
            <p:ph type="body" idx="1"/>
          </p:nvPr>
        </p:nvSpPr>
        <p:spPr>
          <a:xfrm>
            <a:off x="1116727" y="2434167"/>
            <a:ext cx="14009700" cy="58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60900" rIns="121850" bIns="60900" anchor="t" anchorCtr="0">
            <a:normAutofit/>
          </a:bodyPr>
          <a:lstStyle>
            <a:lvl1pPr marL="457200" lvl="0" indent="-38735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  <a:defRPr/>
            </a:lvl1pPr>
            <a:lvl2pPr marL="914400" lvl="1" indent="-38735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Char char="○"/>
              <a:defRPr/>
            </a:lvl2pPr>
            <a:lvl3pPr marL="1371600" lvl="2" indent="-38735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Char char="■"/>
              <a:defRPr/>
            </a:lvl3pPr>
            <a:lvl4pPr marL="1828800" lvl="3" indent="-38735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  <a:defRPr/>
            </a:lvl4pPr>
            <a:lvl5pPr marL="2286000" lvl="4" indent="-38735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Char char="○"/>
              <a:defRPr/>
            </a:lvl5pPr>
            <a:lvl6pPr marL="2743200" lvl="5" indent="-38735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Char char="■"/>
              <a:defRPr/>
            </a:lvl6pPr>
            <a:lvl7pPr marL="3200400" lvl="6" indent="-38735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  <a:defRPr/>
            </a:lvl7pPr>
            <a:lvl8pPr marL="3657600" lvl="7" indent="-38735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500"/>
              <a:buChar char="○"/>
              <a:defRPr/>
            </a:lvl8pPr>
            <a:lvl9pPr marL="4114800" lvl="8" indent="-387350" algn="l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500"/>
              <a:buChar char="■"/>
              <a:defRPr/>
            </a:lvl9pPr>
          </a:lstStyle>
          <a:p>
            <a:endParaRPr/>
          </a:p>
        </p:txBody>
      </p:sp>
      <p:sp>
        <p:nvSpPr>
          <p:cNvPr id="141" name="Google Shape;141;g2cf98c1e625_0_342"/>
          <p:cNvSpPr txBox="1">
            <a:spLocks noGrp="1"/>
          </p:cNvSpPr>
          <p:nvPr>
            <p:ph type="dt" idx="10"/>
          </p:nvPr>
        </p:nvSpPr>
        <p:spPr>
          <a:xfrm>
            <a:off x="1116727" y="8475133"/>
            <a:ext cx="3654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60900" rIns="121850" bIns="609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2" name="Google Shape;142;g2cf98c1e625_0_342"/>
          <p:cNvSpPr txBox="1">
            <a:spLocks noGrp="1"/>
          </p:cNvSpPr>
          <p:nvPr>
            <p:ph type="ftr" idx="11"/>
          </p:nvPr>
        </p:nvSpPr>
        <p:spPr>
          <a:xfrm>
            <a:off x="5380593" y="8475133"/>
            <a:ext cx="54822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60900" rIns="121850" bIns="609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Google Shape;143;g2cf98c1e625_0_342"/>
          <p:cNvSpPr txBox="1">
            <a:spLocks noGrp="1"/>
          </p:cNvSpPr>
          <p:nvPr>
            <p:ph type="sldNum" idx="12"/>
          </p:nvPr>
        </p:nvSpPr>
        <p:spPr>
          <a:xfrm>
            <a:off x="11471831" y="8475133"/>
            <a:ext cx="3654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60900" rIns="121850" bIns="60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_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cf98c1e625_0_348"/>
          <p:cNvSpPr txBox="1">
            <a:spLocks noGrp="1"/>
          </p:cNvSpPr>
          <p:nvPr>
            <p:ph type="title"/>
          </p:nvPr>
        </p:nvSpPr>
        <p:spPr>
          <a:xfrm>
            <a:off x="324866" y="488245"/>
            <a:ext cx="15519000" cy="10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81200" rIns="162450" bIns="812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306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0130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Google Shape;146;g2cf98c1e625_0_348"/>
          <p:cNvSpPr txBox="1">
            <a:spLocks noGrp="1"/>
          </p:cNvSpPr>
          <p:nvPr>
            <p:ph type="sldNum" idx="12"/>
          </p:nvPr>
        </p:nvSpPr>
        <p:spPr>
          <a:xfrm>
            <a:off x="15099067" y="8624416"/>
            <a:ext cx="1055700" cy="3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60900" rIns="121850" bIns="60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7" name="Google Shape;147;g2cf98c1e625_0_348"/>
          <p:cNvSpPr txBox="1">
            <a:spLocks noGrp="1"/>
          </p:cNvSpPr>
          <p:nvPr>
            <p:ph type="body" idx="1"/>
          </p:nvPr>
        </p:nvSpPr>
        <p:spPr>
          <a:xfrm>
            <a:off x="324865" y="8624711"/>
            <a:ext cx="4802100" cy="3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81200" rIns="162450" bIns="812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016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Char char="•"/>
              <a:defRPr sz="4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31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31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31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31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31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318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cf98c1e625_0_284"/>
          <p:cNvSpPr txBox="1">
            <a:spLocks noGrp="1"/>
          </p:cNvSpPr>
          <p:nvPr>
            <p:ph type="title"/>
          </p:nvPr>
        </p:nvSpPr>
        <p:spPr>
          <a:xfrm>
            <a:off x="553700" y="791156"/>
            <a:ext cx="151359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g2cf98c1e625_0_284"/>
          <p:cNvSpPr txBox="1">
            <a:spLocks noGrp="1"/>
          </p:cNvSpPr>
          <p:nvPr>
            <p:ph type="body" idx="1"/>
          </p:nvPr>
        </p:nvSpPr>
        <p:spPr>
          <a:xfrm>
            <a:off x="553700" y="2048844"/>
            <a:ext cx="15135900" cy="6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t" anchorCtr="0">
            <a:normAutofit/>
          </a:bodyPr>
          <a:lstStyle>
            <a:lvl1pPr marL="457200" marR="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●"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●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●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g2cf98c1e625_0_284"/>
          <p:cNvSpPr txBox="1">
            <a:spLocks noGrp="1"/>
          </p:cNvSpPr>
          <p:nvPr>
            <p:ph type="sldNum" idx="12"/>
          </p:nvPr>
        </p:nvSpPr>
        <p:spPr>
          <a:xfrm>
            <a:off x="15050380" y="8290163"/>
            <a:ext cx="9747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50" tIns="162450" rIns="162450" bIns="16245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cf98c1e625_0_51"/>
          <p:cNvSpPr txBox="1">
            <a:spLocks noGrp="1"/>
          </p:cNvSpPr>
          <p:nvPr>
            <p:ph type="ctrTitle"/>
          </p:nvPr>
        </p:nvSpPr>
        <p:spPr>
          <a:xfrm>
            <a:off x="1771225" y="2584850"/>
            <a:ext cx="11136900" cy="29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4300" b="1" dirty="0">
              <a:solidFill>
                <a:srgbClr val="434343"/>
              </a:solidFill>
              <a:highlight>
                <a:srgbClr val="F3F4ED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4300" dirty="0" err="1">
                <a:solidFill>
                  <a:srgbClr val="434343"/>
                </a:solidFill>
                <a:highlight>
                  <a:srgbClr val="F3F4ED"/>
                </a:highlight>
                <a:latin typeface="IBM Plex Sans"/>
                <a:ea typeface="IBM Plex Sans"/>
                <a:cs typeface="IBM Plex Sans"/>
                <a:sym typeface="IBM Plex Sans"/>
              </a:rPr>
              <a:t>Refleksi</a:t>
            </a:r>
            <a:r>
              <a:rPr lang="en-US" sz="4300" dirty="0">
                <a:solidFill>
                  <a:srgbClr val="434343"/>
                </a:solidFill>
                <a:highlight>
                  <a:srgbClr val="F3F4ED"/>
                </a:highlight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4300" dirty="0" err="1">
                <a:solidFill>
                  <a:srgbClr val="434343"/>
                </a:solidFill>
                <a:highlight>
                  <a:srgbClr val="F3F4ED"/>
                </a:highlight>
                <a:latin typeface="IBM Plex Sans"/>
                <a:ea typeface="IBM Plex Sans"/>
                <a:cs typeface="IBM Plex Sans"/>
                <a:sym typeface="IBM Plex Sans"/>
              </a:rPr>
              <a:t>untuk</a:t>
            </a:r>
            <a:r>
              <a:rPr lang="en-US" sz="4300" dirty="0">
                <a:solidFill>
                  <a:srgbClr val="434343"/>
                </a:solidFill>
                <a:highlight>
                  <a:srgbClr val="F3F4ED"/>
                </a:highlight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4300" dirty="0" err="1">
                <a:solidFill>
                  <a:srgbClr val="434343"/>
                </a:solidFill>
                <a:highlight>
                  <a:srgbClr val="F3F4ED"/>
                </a:highlight>
                <a:latin typeface="IBM Plex Sans"/>
                <a:ea typeface="IBM Plex Sans"/>
                <a:cs typeface="IBM Plex Sans"/>
                <a:sym typeface="IBM Plex Sans"/>
              </a:rPr>
              <a:t>Perubahan</a:t>
            </a:r>
            <a:r>
              <a:rPr lang="en-US" sz="4300" dirty="0">
                <a:solidFill>
                  <a:srgbClr val="434343"/>
                </a:solidFill>
                <a:highlight>
                  <a:srgbClr val="F3F4ED"/>
                </a:highlight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4300" dirty="0" err="1">
                <a:solidFill>
                  <a:srgbClr val="434343"/>
                </a:solidFill>
                <a:highlight>
                  <a:srgbClr val="F3F4ED"/>
                </a:highlight>
                <a:latin typeface="IBM Plex Sans"/>
                <a:ea typeface="IBM Plex Sans"/>
                <a:cs typeface="IBM Plex Sans"/>
                <a:sym typeface="IBM Plex Sans"/>
              </a:rPr>
              <a:t>Paradigma</a:t>
            </a:r>
            <a:r>
              <a:rPr lang="en-US" sz="4300" dirty="0">
                <a:solidFill>
                  <a:srgbClr val="434343"/>
                </a:solidFill>
                <a:highlight>
                  <a:srgbClr val="F3F4ED"/>
                </a:highlight>
                <a:latin typeface="IBM Plex Sans"/>
                <a:ea typeface="IBM Plex Sans"/>
                <a:cs typeface="IBM Plex Sans"/>
                <a:sym typeface="IBM Plex Sans"/>
              </a:rPr>
              <a:t> Diri Guru PJOK</a:t>
            </a:r>
            <a:endParaRPr sz="4300" dirty="0">
              <a:solidFill>
                <a:srgbClr val="434343"/>
              </a:solidFill>
              <a:highlight>
                <a:srgbClr val="F3F4ED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4300" b="1" dirty="0">
              <a:solidFill>
                <a:srgbClr val="434343"/>
              </a:solidFill>
              <a:highlight>
                <a:srgbClr val="F3F4ED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500" b="1" dirty="0">
                <a:solidFill>
                  <a:srgbClr val="434343"/>
                </a:solidFill>
                <a:highlight>
                  <a:srgbClr val="F3F4ED"/>
                </a:highlight>
                <a:latin typeface="IBM Plex Sans"/>
                <a:ea typeface="IBM Plex Sans"/>
                <a:cs typeface="IBM Plex Sans"/>
                <a:sym typeface="IBM Plex Sans"/>
              </a:rPr>
              <a:t>(TATAP MAYA 2 KUATKAN PEMAHAMAN 1)</a:t>
            </a:r>
            <a:endParaRPr sz="3500" b="1" dirty="0">
              <a:solidFill>
                <a:srgbClr val="434343"/>
              </a:solidFill>
              <a:highlight>
                <a:srgbClr val="F3F4ED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3" name="Google Shape;153;g2cf98c1e625_0_51"/>
          <p:cNvSpPr txBox="1"/>
          <p:nvPr/>
        </p:nvSpPr>
        <p:spPr>
          <a:xfrm>
            <a:off x="2038184" y="544978"/>
            <a:ext cx="8622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rgbClr val="F3F4ED"/>
                </a:highlight>
                <a:latin typeface="Roboto"/>
                <a:ea typeface="Roboto"/>
                <a:cs typeface="Roboto"/>
                <a:sym typeface="Roboto"/>
              </a:rPr>
              <a:t>Kementerian Pendidikan, Kebudayaan Riset dan Teknologi</a:t>
            </a:r>
            <a:endParaRPr sz="1600" b="0" i="0" u="none" strike="noStrike" cap="none">
              <a:solidFill>
                <a:srgbClr val="666666"/>
              </a:solidFill>
              <a:highlight>
                <a:srgbClr val="F3F4ED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rgbClr val="F3F4ED"/>
                </a:highlight>
                <a:latin typeface="Roboto"/>
                <a:ea typeface="Roboto"/>
                <a:cs typeface="Roboto"/>
                <a:sym typeface="Roboto"/>
              </a:rPr>
              <a:t>Direktorat Jenderal Guru dan Tenaga Kependidikan</a:t>
            </a:r>
            <a:endParaRPr sz="1600" b="0" i="0" u="none" strike="noStrike" cap="none">
              <a:solidFill>
                <a:srgbClr val="666666"/>
              </a:solidFill>
              <a:highlight>
                <a:srgbClr val="F3F4ED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rgbClr val="F3F4ED"/>
                </a:highlight>
                <a:latin typeface="Roboto"/>
                <a:ea typeface="Roboto"/>
                <a:cs typeface="Roboto"/>
                <a:sym typeface="Roboto"/>
              </a:rPr>
              <a:t>Direktorat Kepala Sekolah, Pengawas Sekolah dan Tenaga Kependidikan</a:t>
            </a:r>
            <a:endParaRPr sz="1600" b="0" i="0" u="none" strike="noStrike" cap="none">
              <a:solidFill>
                <a:srgbClr val="666666"/>
              </a:solidFill>
              <a:highlight>
                <a:srgbClr val="F3F4ED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rgbClr val="F3F4ED"/>
                </a:highlight>
                <a:latin typeface="Roboto"/>
                <a:ea typeface="Roboto"/>
                <a:cs typeface="Roboto"/>
                <a:sym typeface="Roboto"/>
              </a:rPr>
              <a:t>2024</a:t>
            </a:r>
            <a:endParaRPr sz="1600" b="0" i="0" u="none" strike="noStrike" cap="none">
              <a:solidFill>
                <a:srgbClr val="666666"/>
              </a:solidFill>
              <a:highlight>
                <a:srgbClr val="F3F4ED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666666"/>
              </a:solidFill>
              <a:highlight>
                <a:srgbClr val="F3F4ED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4" name="Google Shape;154;g2cf98c1e625_0_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947" y="606711"/>
            <a:ext cx="801772" cy="813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2cf98c1e625_0_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8184" y="6317024"/>
            <a:ext cx="2346255" cy="1115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cf98c1e625_0_243"/>
          <p:cNvSpPr txBox="1"/>
          <p:nvPr/>
        </p:nvSpPr>
        <p:spPr>
          <a:xfrm>
            <a:off x="742700" y="846186"/>
            <a:ext cx="147939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3700" b="1" i="0" u="none" strike="noStrike" cap="none">
                <a:solidFill>
                  <a:srgbClr val="1F497D"/>
                </a:solidFill>
                <a:latin typeface="IBM Plex Sans"/>
                <a:ea typeface="IBM Plex Sans"/>
                <a:cs typeface="IBM Plex Sans"/>
                <a:sym typeface="IBM Plex Sans"/>
              </a:rPr>
              <a:t>KESEPAKATAN BERSAMA</a:t>
            </a:r>
            <a:endParaRPr sz="1400" b="0" i="0" u="none" strike="noStrike" cap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Google Shape;161;g2cf98c1e625_0_243"/>
          <p:cNvCxnSpPr/>
          <p:nvPr/>
        </p:nvCxnSpPr>
        <p:spPr>
          <a:xfrm rot="10800000" flipH="1">
            <a:off x="5501672" y="2137743"/>
            <a:ext cx="1731000" cy="1487400"/>
          </a:xfrm>
          <a:prstGeom prst="straightConnector1">
            <a:avLst/>
          </a:prstGeom>
          <a:noFill/>
          <a:ln w="228600" cap="flat" cmpd="sng">
            <a:solidFill>
              <a:srgbClr val="5F7D95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62" name="Google Shape;162;g2cf98c1e625_0_243"/>
          <p:cNvGrpSpPr/>
          <p:nvPr/>
        </p:nvGrpSpPr>
        <p:grpSpPr>
          <a:xfrm>
            <a:off x="11746993" y="2085203"/>
            <a:ext cx="1606983" cy="1547911"/>
            <a:chOff x="3271200" y="1435075"/>
            <a:chExt cx="481825" cy="481825"/>
          </a:xfrm>
        </p:grpSpPr>
        <p:sp>
          <p:nvSpPr>
            <p:cNvPr id="163" name="Google Shape;163;g2cf98c1e625_0_243"/>
            <p:cNvSpPr/>
            <p:nvPr/>
          </p:nvSpPr>
          <p:spPr>
            <a:xfrm>
              <a:off x="3271200" y="1435075"/>
              <a:ext cx="481825" cy="481825"/>
            </a:xfrm>
            <a:custGeom>
              <a:avLst/>
              <a:gdLst/>
              <a:ahLst/>
              <a:cxnLst/>
              <a:rect l="l" t="t" r="r" b="b"/>
              <a:pathLst>
                <a:path w="19273" h="19273" extrusionOk="0">
                  <a:moveTo>
                    <a:pt x="9597" y="2259"/>
                  </a:moveTo>
                  <a:cubicBezTo>
                    <a:pt x="13635" y="2259"/>
                    <a:pt x="17014" y="5545"/>
                    <a:pt x="17014" y="9601"/>
                  </a:cubicBezTo>
                  <a:cubicBezTo>
                    <a:pt x="17014" y="13636"/>
                    <a:pt x="13654" y="17014"/>
                    <a:pt x="9597" y="17014"/>
                  </a:cubicBezTo>
                  <a:cubicBezTo>
                    <a:pt x="5562" y="17014"/>
                    <a:pt x="2259" y="13654"/>
                    <a:pt x="2259" y="9601"/>
                  </a:cubicBezTo>
                  <a:cubicBezTo>
                    <a:pt x="2259" y="5563"/>
                    <a:pt x="5541" y="2259"/>
                    <a:pt x="9597" y="2259"/>
                  </a:cubicBezTo>
                  <a:close/>
                  <a:moveTo>
                    <a:pt x="9597" y="1"/>
                  </a:moveTo>
                  <a:cubicBezTo>
                    <a:pt x="4304" y="1"/>
                    <a:pt x="0" y="4307"/>
                    <a:pt x="0" y="9601"/>
                  </a:cubicBezTo>
                  <a:cubicBezTo>
                    <a:pt x="0" y="14892"/>
                    <a:pt x="4304" y="19273"/>
                    <a:pt x="9597" y="19273"/>
                  </a:cubicBezTo>
                  <a:cubicBezTo>
                    <a:pt x="14891" y="19273"/>
                    <a:pt x="19272" y="14892"/>
                    <a:pt x="19272" y="9601"/>
                  </a:cubicBezTo>
                  <a:cubicBezTo>
                    <a:pt x="19272" y="4307"/>
                    <a:pt x="14891" y="1"/>
                    <a:pt x="9597" y="1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g2cf98c1e625_0_243"/>
            <p:cNvSpPr/>
            <p:nvPr/>
          </p:nvSpPr>
          <p:spPr>
            <a:xfrm>
              <a:off x="3356575" y="1520525"/>
              <a:ext cx="311000" cy="311025"/>
            </a:xfrm>
            <a:custGeom>
              <a:avLst/>
              <a:gdLst/>
              <a:ahLst/>
              <a:cxnLst/>
              <a:rect l="l" t="t" r="r" b="b"/>
              <a:pathLst>
                <a:path w="12440" h="12441" extrusionOk="0">
                  <a:moveTo>
                    <a:pt x="8516" y="3359"/>
                  </a:moveTo>
                  <a:cubicBezTo>
                    <a:pt x="8661" y="3359"/>
                    <a:pt x="8805" y="3414"/>
                    <a:pt x="8917" y="3524"/>
                  </a:cubicBezTo>
                  <a:cubicBezTo>
                    <a:pt x="9136" y="3744"/>
                    <a:pt x="9136" y="4102"/>
                    <a:pt x="8917" y="4322"/>
                  </a:cubicBezTo>
                  <a:lnTo>
                    <a:pt x="7056" y="6183"/>
                  </a:lnTo>
                  <a:lnTo>
                    <a:pt x="8917" y="8041"/>
                  </a:lnTo>
                  <a:cubicBezTo>
                    <a:pt x="9326" y="8453"/>
                    <a:pt x="8939" y="9009"/>
                    <a:pt x="8502" y="9009"/>
                  </a:cubicBezTo>
                  <a:cubicBezTo>
                    <a:pt x="8371" y="9009"/>
                    <a:pt x="8235" y="8959"/>
                    <a:pt x="8116" y="8839"/>
                  </a:cubicBezTo>
                  <a:lnTo>
                    <a:pt x="5857" y="6580"/>
                  </a:lnTo>
                  <a:cubicBezTo>
                    <a:pt x="5637" y="6360"/>
                    <a:pt x="5637" y="6002"/>
                    <a:pt x="5857" y="5782"/>
                  </a:cubicBezTo>
                  <a:lnTo>
                    <a:pt x="8116" y="3524"/>
                  </a:lnTo>
                  <a:cubicBezTo>
                    <a:pt x="8227" y="3414"/>
                    <a:pt x="8372" y="3359"/>
                    <a:pt x="8516" y="3359"/>
                  </a:cubicBezTo>
                  <a:close/>
                  <a:moveTo>
                    <a:pt x="5619" y="1"/>
                  </a:moveTo>
                  <a:cubicBezTo>
                    <a:pt x="4367" y="112"/>
                    <a:pt x="3177" y="606"/>
                    <a:pt x="2214" y="1413"/>
                  </a:cubicBezTo>
                  <a:lnTo>
                    <a:pt x="2590" y="1789"/>
                  </a:lnTo>
                  <a:cubicBezTo>
                    <a:pt x="3002" y="2199"/>
                    <a:pt x="2615" y="2757"/>
                    <a:pt x="2178" y="2757"/>
                  </a:cubicBezTo>
                  <a:cubicBezTo>
                    <a:pt x="2047" y="2757"/>
                    <a:pt x="1912" y="2707"/>
                    <a:pt x="1792" y="2587"/>
                  </a:cubicBezTo>
                  <a:lnTo>
                    <a:pt x="1416" y="2211"/>
                  </a:lnTo>
                  <a:cubicBezTo>
                    <a:pt x="609" y="3175"/>
                    <a:pt x="118" y="4364"/>
                    <a:pt x="3" y="5617"/>
                  </a:cubicBezTo>
                  <a:lnTo>
                    <a:pt x="536" y="5617"/>
                  </a:lnTo>
                  <a:cubicBezTo>
                    <a:pt x="1280" y="5617"/>
                    <a:pt x="1283" y="6746"/>
                    <a:pt x="536" y="6746"/>
                  </a:cubicBezTo>
                  <a:lnTo>
                    <a:pt x="0" y="6746"/>
                  </a:lnTo>
                  <a:cubicBezTo>
                    <a:pt x="118" y="8035"/>
                    <a:pt x="627" y="9287"/>
                    <a:pt x="1413" y="10227"/>
                  </a:cubicBezTo>
                  <a:lnTo>
                    <a:pt x="1789" y="9850"/>
                  </a:lnTo>
                  <a:cubicBezTo>
                    <a:pt x="1910" y="9730"/>
                    <a:pt x="2045" y="9679"/>
                    <a:pt x="2176" y="9679"/>
                  </a:cubicBezTo>
                  <a:cubicBezTo>
                    <a:pt x="2613" y="9679"/>
                    <a:pt x="2995" y="10244"/>
                    <a:pt x="2587" y="10651"/>
                  </a:cubicBezTo>
                  <a:lnTo>
                    <a:pt x="2211" y="11028"/>
                  </a:lnTo>
                  <a:cubicBezTo>
                    <a:pt x="3174" y="11832"/>
                    <a:pt x="4364" y="12326"/>
                    <a:pt x="5616" y="12440"/>
                  </a:cubicBezTo>
                  <a:lnTo>
                    <a:pt x="5616" y="11904"/>
                  </a:lnTo>
                  <a:cubicBezTo>
                    <a:pt x="5616" y="11530"/>
                    <a:pt x="5899" y="11343"/>
                    <a:pt x="6182" y="11343"/>
                  </a:cubicBezTo>
                  <a:cubicBezTo>
                    <a:pt x="6464" y="11343"/>
                    <a:pt x="6745" y="11530"/>
                    <a:pt x="6745" y="11904"/>
                  </a:cubicBezTo>
                  <a:lnTo>
                    <a:pt x="6745" y="12440"/>
                  </a:lnTo>
                  <a:cubicBezTo>
                    <a:pt x="8034" y="12323"/>
                    <a:pt x="9287" y="11811"/>
                    <a:pt x="10226" y="11028"/>
                  </a:cubicBezTo>
                  <a:lnTo>
                    <a:pt x="9850" y="10651"/>
                  </a:lnTo>
                  <a:cubicBezTo>
                    <a:pt x="9445" y="10246"/>
                    <a:pt x="9822" y="9678"/>
                    <a:pt x="10259" y="9678"/>
                  </a:cubicBezTo>
                  <a:cubicBezTo>
                    <a:pt x="10390" y="9678"/>
                    <a:pt x="10526" y="9729"/>
                    <a:pt x="10648" y="9850"/>
                  </a:cubicBezTo>
                  <a:lnTo>
                    <a:pt x="11024" y="10227"/>
                  </a:lnTo>
                  <a:cubicBezTo>
                    <a:pt x="11810" y="9287"/>
                    <a:pt x="12319" y="8035"/>
                    <a:pt x="12437" y="6746"/>
                  </a:cubicBezTo>
                  <a:lnTo>
                    <a:pt x="11904" y="6746"/>
                  </a:lnTo>
                  <a:cubicBezTo>
                    <a:pt x="11160" y="6746"/>
                    <a:pt x="11157" y="5617"/>
                    <a:pt x="11904" y="5617"/>
                  </a:cubicBezTo>
                  <a:lnTo>
                    <a:pt x="12440" y="5617"/>
                  </a:lnTo>
                  <a:cubicBezTo>
                    <a:pt x="12325" y="4364"/>
                    <a:pt x="11834" y="3175"/>
                    <a:pt x="11027" y="2211"/>
                  </a:cubicBezTo>
                  <a:lnTo>
                    <a:pt x="10651" y="2587"/>
                  </a:lnTo>
                  <a:cubicBezTo>
                    <a:pt x="10529" y="2709"/>
                    <a:pt x="10392" y="2760"/>
                    <a:pt x="10261" y="2760"/>
                  </a:cubicBezTo>
                  <a:cubicBezTo>
                    <a:pt x="9823" y="2760"/>
                    <a:pt x="9443" y="2197"/>
                    <a:pt x="9853" y="1789"/>
                  </a:cubicBezTo>
                  <a:lnTo>
                    <a:pt x="10232" y="1413"/>
                  </a:lnTo>
                  <a:cubicBezTo>
                    <a:pt x="9290" y="627"/>
                    <a:pt x="8037" y="115"/>
                    <a:pt x="6748" y="1"/>
                  </a:cubicBezTo>
                  <a:lnTo>
                    <a:pt x="6748" y="537"/>
                  </a:lnTo>
                  <a:cubicBezTo>
                    <a:pt x="6748" y="909"/>
                    <a:pt x="6466" y="1096"/>
                    <a:pt x="6183" y="1096"/>
                  </a:cubicBezTo>
                  <a:cubicBezTo>
                    <a:pt x="5901" y="1096"/>
                    <a:pt x="5619" y="910"/>
                    <a:pt x="5619" y="537"/>
                  </a:cubicBezTo>
                  <a:lnTo>
                    <a:pt x="5619" y="1"/>
                  </a:ln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" name="Google Shape;165;g2cf98c1e625_0_243"/>
          <p:cNvGrpSpPr/>
          <p:nvPr/>
        </p:nvGrpSpPr>
        <p:grpSpPr>
          <a:xfrm>
            <a:off x="2406250" y="2098362"/>
            <a:ext cx="1606983" cy="1547928"/>
            <a:chOff x="4467200" y="877100"/>
            <a:chExt cx="481825" cy="423475"/>
          </a:xfrm>
        </p:grpSpPr>
        <p:sp>
          <p:nvSpPr>
            <p:cNvPr id="166" name="Google Shape;166;g2cf98c1e625_0_243"/>
            <p:cNvSpPr/>
            <p:nvPr/>
          </p:nvSpPr>
          <p:spPr>
            <a:xfrm>
              <a:off x="4467200" y="1018225"/>
              <a:ext cx="481825" cy="282350"/>
            </a:xfrm>
            <a:custGeom>
              <a:avLst/>
              <a:gdLst/>
              <a:ahLst/>
              <a:cxnLst/>
              <a:rect l="l" t="t" r="r" b="b"/>
              <a:pathLst>
                <a:path w="19273" h="11294" extrusionOk="0">
                  <a:moveTo>
                    <a:pt x="10723" y="2257"/>
                  </a:moveTo>
                  <a:cubicBezTo>
                    <a:pt x="11013" y="2257"/>
                    <a:pt x="11292" y="2483"/>
                    <a:pt x="11292" y="2823"/>
                  </a:cubicBezTo>
                  <a:cubicBezTo>
                    <a:pt x="11292" y="3136"/>
                    <a:pt x="11039" y="3389"/>
                    <a:pt x="10729" y="3389"/>
                  </a:cubicBezTo>
                  <a:cubicBezTo>
                    <a:pt x="10223" y="3389"/>
                    <a:pt x="9973" y="2781"/>
                    <a:pt x="10329" y="2423"/>
                  </a:cubicBezTo>
                  <a:cubicBezTo>
                    <a:pt x="10443" y="2308"/>
                    <a:pt x="10585" y="2257"/>
                    <a:pt x="10723" y="2257"/>
                  </a:cubicBezTo>
                  <a:close/>
                  <a:moveTo>
                    <a:pt x="14755" y="3389"/>
                  </a:moveTo>
                  <a:lnTo>
                    <a:pt x="14755" y="7906"/>
                  </a:lnTo>
                  <a:lnTo>
                    <a:pt x="13551" y="7906"/>
                  </a:lnTo>
                  <a:lnTo>
                    <a:pt x="13551" y="3389"/>
                  </a:lnTo>
                  <a:close/>
                  <a:moveTo>
                    <a:pt x="5083" y="2822"/>
                  </a:moveTo>
                  <a:cubicBezTo>
                    <a:pt x="5189" y="2822"/>
                    <a:pt x="5297" y="2853"/>
                    <a:pt x="5396" y="2920"/>
                  </a:cubicBezTo>
                  <a:lnTo>
                    <a:pt x="8784" y="5178"/>
                  </a:lnTo>
                  <a:cubicBezTo>
                    <a:pt x="9118" y="5401"/>
                    <a:pt x="9118" y="5892"/>
                    <a:pt x="8784" y="6117"/>
                  </a:cubicBezTo>
                  <a:lnTo>
                    <a:pt x="5396" y="8376"/>
                  </a:lnTo>
                  <a:cubicBezTo>
                    <a:pt x="5297" y="8442"/>
                    <a:pt x="5189" y="8472"/>
                    <a:pt x="5084" y="8472"/>
                  </a:cubicBezTo>
                  <a:cubicBezTo>
                    <a:pt x="4790" y="8472"/>
                    <a:pt x="4517" y="8239"/>
                    <a:pt x="4517" y="7906"/>
                  </a:cubicBezTo>
                  <a:lnTo>
                    <a:pt x="4517" y="3389"/>
                  </a:lnTo>
                  <a:cubicBezTo>
                    <a:pt x="4517" y="3057"/>
                    <a:pt x="4789" y="2822"/>
                    <a:pt x="5083" y="2822"/>
                  </a:cubicBezTo>
                  <a:close/>
                  <a:moveTo>
                    <a:pt x="18711" y="1"/>
                  </a:moveTo>
                  <a:cubicBezTo>
                    <a:pt x="18601" y="1"/>
                    <a:pt x="18491" y="33"/>
                    <a:pt x="18396" y="95"/>
                  </a:cubicBezTo>
                  <a:lnTo>
                    <a:pt x="15150" y="2260"/>
                  </a:lnTo>
                  <a:lnTo>
                    <a:pt x="13551" y="2260"/>
                  </a:lnTo>
                  <a:lnTo>
                    <a:pt x="13551" y="1694"/>
                  </a:lnTo>
                  <a:cubicBezTo>
                    <a:pt x="13548" y="926"/>
                    <a:pt x="13027" y="255"/>
                    <a:pt x="12283" y="62"/>
                  </a:cubicBezTo>
                  <a:cubicBezTo>
                    <a:pt x="11527" y="774"/>
                    <a:pt x="10560" y="1128"/>
                    <a:pt x="9594" y="1128"/>
                  </a:cubicBezTo>
                  <a:cubicBezTo>
                    <a:pt x="8599" y="1128"/>
                    <a:pt x="7604" y="752"/>
                    <a:pt x="6842" y="2"/>
                  </a:cubicBezTo>
                  <a:lnTo>
                    <a:pt x="6712" y="2"/>
                  </a:lnTo>
                  <a:cubicBezTo>
                    <a:pt x="5950" y="753"/>
                    <a:pt x="4955" y="1131"/>
                    <a:pt x="3959" y="1131"/>
                  </a:cubicBezTo>
                  <a:cubicBezTo>
                    <a:pt x="2993" y="1131"/>
                    <a:pt x="2026" y="775"/>
                    <a:pt x="1271" y="62"/>
                  </a:cubicBezTo>
                  <a:cubicBezTo>
                    <a:pt x="524" y="255"/>
                    <a:pt x="3" y="923"/>
                    <a:pt x="0" y="1694"/>
                  </a:cubicBezTo>
                  <a:lnTo>
                    <a:pt x="0" y="9598"/>
                  </a:lnTo>
                  <a:cubicBezTo>
                    <a:pt x="0" y="10535"/>
                    <a:pt x="759" y="11291"/>
                    <a:pt x="1696" y="11294"/>
                  </a:cubicBezTo>
                  <a:lnTo>
                    <a:pt x="11859" y="11294"/>
                  </a:lnTo>
                  <a:cubicBezTo>
                    <a:pt x="12792" y="11294"/>
                    <a:pt x="13551" y="10535"/>
                    <a:pt x="13551" y="9598"/>
                  </a:cubicBezTo>
                  <a:lnTo>
                    <a:pt x="13551" y="9035"/>
                  </a:lnTo>
                  <a:lnTo>
                    <a:pt x="15150" y="9035"/>
                  </a:lnTo>
                  <a:lnTo>
                    <a:pt x="18396" y="11197"/>
                  </a:lnTo>
                  <a:cubicBezTo>
                    <a:pt x="18494" y="11263"/>
                    <a:pt x="18602" y="11293"/>
                    <a:pt x="18707" y="11293"/>
                  </a:cubicBezTo>
                  <a:cubicBezTo>
                    <a:pt x="19000" y="11293"/>
                    <a:pt x="19272" y="11060"/>
                    <a:pt x="19272" y="10728"/>
                  </a:cubicBezTo>
                  <a:lnTo>
                    <a:pt x="19272" y="565"/>
                  </a:lnTo>
                  <a:cubicBezTo>
                    <a:pt x="19272" y="357"/>
                    <a:pt x="19158" y="164"/>
                    <a:pt x="18977" y="68"/>
                  </a:cubicBezTo>
                  <a:cubicBezTo>
                    <a:pt x="18894" y="23"/>
                    <a:pt x="18802" y="1"/>
                    <a:pt x="18711" y="1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g2cf98c1e625_0_243"/>
            <p:cNvSpPr/>
            <p:nvPr/>
          </p:nvSpPr>
          <p:spPr>
            <a:xfrm>
              <a:off x="4608425" y="1129300"/>
              <a:ext cx="45125" cy="60175"/>
            </a:xfrm>
            <a:custGeom>
              <a:avLst/>
              <a:gdLst/>
              <a:ahLst/>
              <a:cxnLst/>
              <a:rect l="l" t="t" r="r" b="b"/>
              <a:pathLst>
                <a:path w="1805" h="2407" extrusionOk="0">
                  <a:moveTo>
                    <a:pt x="0" y="0"/>
                  </a:moveTo>
                  <a:lnTo>
                    <a:pt x="0" y="2406"/>
                  </a:lnTo>
                  <a:lnTo>
                    <a:pt x="1804" y="1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g2cf98c1e625_0_243"/>
            <p:cNvSpPr/>
            <p:nvPr/>
          </p:nvSpPr>
          <p:spPr>
            <a:xfrm>
              <a:off x="449550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0" y="1262"/>
                    <a:pt x="0" y="2822"/>
                  </a:cubicBezTo>
                  <a:cubicBezTo>
                    <a:pt x="0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g2cf98c1e625_0_243"/>
            <p:cNvSpPr/>
            <p:nvPr/>
          </p:nvSpPr>
          <p:spPr>
            <a:xfrm>
              <a:off x="4636650" y="877100"/>
              <a:ext cx="141175" cy="141175"/>
            </a:xfrm>
            <a:custGeom>
              <a:avLst/>
              <a:gdLst/>
              <a:ahLst/>
              <a:cxnLst/>
              <a:rect l="l" t="t" r="r" b="b"/>
              <a:pathLst>
                <a:path w="5647" h="5647" extrusionOk="0">
                  <a:moveTo>
                    <a:pt x="2822" y="1"/>
                  </a:moveTo>
                  <a:cubicBezTo>
                    <a:pt x="1262" y="1"/>
                    <a:pt x="1" y="1262"/>
                    <a:pt x="1" y="2822"/>
                  </a:cubicBezTo>
                  <a:cubicBezTo>
                    <a:pt x="1" y="4382"/>
                    <a:pt x="1262" y="5647"/>
                    <a:pt x="2822" y="5647"/>
                  </a:cubicBezTo>
                  <a:cubicBezTo>
                    <a:pt x="4382" y="5647"/>
                    <a:pt x="5647" y="4382"/>
                    <a:pt x="5647" y="2822"/>
                  </a:cubicBezTo>
                  <a:cubicBezTo>
                    <a:pt x="5647" y="1262"/>
                    <a:pt x="4382" y="1"/>
                    <a:pt x="2822" y="1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0" name="Google Shape;170;g2cf98c1e625_0_243"/>
          <p:cNvGrpSpPr/>
          <p:nvPr/>
        </p:nvGrpSpPr>
        <p:grpSpPr>
          <a:xfrm>
            <a:off x="8725684" y="2085200"/>
            <a:ext cx="1326690" cy="1547837"/>
            <a:chOff x="-48233050" y="3569725"/>
            <a:chExt cx="252050" cy="299475"/>
          </a:xfrm>
        </p:grpSpPr>
        <p:sp>
          <p:nvSpPr>
            <p:cNvPr id="171" name="Google Shape;171;g2cf98c1e625_0_243"/>
            <p:cNvSpPr/>
            <p:nvPr/>
          </p:nvSpPr>
          <p:spPr>
            <a:xfrm>
              <a:off x="-48233050" y="3569725"/>
              <a:ext cx="252050" cy="299475"/>
            </a:xfrm>
            <a:custGeom>
              <a:avLst/>
              <a:gdLst/>
              <a:ahLst/>
              <a:cxnLst/>
              <a:rect l="l" t="t" r="r" b="b"/>
              <a:pathLst>
                <a:path w="10082" h="11979" extrusionOk="0">
                  <a:moveTo>
                    <a:pt x="5230" y="1393"/>
                  </a:moveTo>
                  <a:cubicBezTo>
                    <a:pt x="5419" y="1393"/>
                    <a:pt x="5577" y="1551"/>
                    <a:pt x="5577" y="1740"/>
                  </a:cubicBezTo>
                  <a:lnTo>
                    <a:pt x="5577" y="1960"/>
                  </a:lnTo>
                  <a:cubicBezTo>
                    <a:pt x="5703" y="2023"/>
                    <a:pt x="5829" y="2086"/>
                    <a:pt x="5923" y="2181"/>
                  </a:cubicBezTo>
                  <a:lnTo>
                    <a:pt x="6144" y="2055"/>
                  </a:lnTo>
                  <a:cubicBezTo>
                    <a:pt x="6194" y="2025"/>
                    <a:pt x="6251" y="2011"/>
                    <a:pt x="6308" y="2011"/>
                  </a:cubicBezTo>
                  <a:cubicBezTo>
                    <a:pt x="6430" y="2011"/>
                    <a:pt x="6552" y="2074"/>
                    <a:pt x="6616" y="2181"/>
                  </a:cubicBezTo>
                  <a:lnTo>
                    <a:pt x="7309" y="3410"/>
                  </a:lnTo>
                  <a:cubicBezTo>
                    <a:pt x="7467" y="3725"/>
                    <a:pt x="7246" y="3819"/>
                    <a:pt x="6963" y="3977"/>
                  </a:cubicBezTo>
                  <a:lnTo>
                    <a:pt x="6963" y="4386"/>
                  </a:lnTo>
                  <a:cubicBezTo>
                    <a:pt x="7246" y="4544"/>
                    <a:pt x="7467" y="4670"/>
                    <a:pt x="7309" y="4985"/>
                  </a:cubicBezTo>
                  <a:lnTo>
                    <a:pt x="6616" y="6182"/>
                  </a:lnTo>
                  <a:cubicBezTo>
                    <a:pt x="6531" y="6289"/>
                    <a:pt x="6417" y="6366"/>
                    <a:pt x="6303" y="6366"/>
                  </a:cubicBezTo>
                  <a:cubicBezTo>
                    <a:pt x="6249" y="6366"/>
                    <a:pt x="6195" y="6349"/>
                    <a:pt x="6144" y="6308"/>
                  </a:cubicBezTo>
                  <a:lnTo>
                    <a:pt x="5923" y="6182"/>
                  </a:lnTo>
                  <a:cubicBezTo>
                    <a:pt x="5829" y="6277"/>
                    <a:pt x="5703" y="6340"/>
                    <a:pt x="5577" y="6403"/>
                  </a:cubicBezTo>
                  <a:lnTo>
                    <a:pt x="5577" y="6623"/>
                  </a:lnTo>
                  <a:cubicBezTo>
                    <a:pt x="5577" y="6812"/>
                    <a:pt x="5419" y="6970"/>
                    <a:pt x="5230" y="6970"/>
                  </a:cubicBezTo>
                  <a:lnTo>
                    <a:pt x="3812" y="6970"/>
                  </a:lnTo>
                  <a:cubicBezTo>
                    <a:pt x="3623" y="6970"/>
                    <a:pt x="3466" y="6812"/>
                    <a:pt x="3466" y="6623"/>
                  </a:cubicBezTo>
                  <a:lnTo>
                    <a:pt x="3466" y="6403"/>
                  </a:lnTo>
                  <a:cubicBezTo>
                    <a:pt x="3340" y="6340"/>
                    <a:pt x="3214" y="6277"/>
                    <a:pt x="3119" y="6182"/>
                  </a:cubicBezTo>
                  <a:lnTo>
                    <a:pt x="2899" y="6308"/>
                  </a:lnTo>
                  <a:cubicBezTo>
                    <a:pt x="2848" y="6338"/>
                    <a:pt x="2791" y="6352"/>
                    <a:pt x="2734" y="6352"/>
                  </a:cubicBezTo>
                  <a:cubicBezTo>
                    <a:pt x="2613" y="6352"/>
                    <a:pt x="2490" y="6289"/>
                    <a:pt x="2426" y="6182"/>
                  </a:cubicBezTo>
                  <a:lnTo>
                    <a:pt x="1733" y="4985"/>
                  </a:lnTo>
                  <a:cubicBezTo>
                    <a:pt x="1638" y="4827"/>
                    <a:pt x="1670" y="4575"/>
                    <a:pt x="1859" y="4512"/>
                  </a:cubicBezTo>
                  <a:lnTo>
                    <a:pt x="2048" y="4386"/>
                  </a:lnTo>
                  <a:lnTo>
                    <a:pt x="2048" y="3977"/>
                  </a:lnTo>
                  <a:lnTo>
                    <a:pt x="1859" y="3882"/>
                  </a:lnTo>
                  <a:cubicBezTo>
                    <a:pt x="1702" y="3788"/>
                    <a:pt x="1607" y="3536"/>
                    <a:pt x="1733" y="3410"/>
                  </a:cubicBezTo>
                  <a:lnTo>
                    <a:pt x="2426" y="2181"/>
                  </a:lnTo>
                  <a:cubicBezTo>
                    <a:pt x="2490" y="2074"/>
                    <a:pt x="2612" y="1997"/>
                    <a:pt x="2733" y="1997"/>
                  </a:cubicBezTo>
                  <a:cubicBezTo>
                    <a:pt x="2790" y="1997"/>
                    <a:pt x="2848" y="2014"/>
                    <a:pt x="2899" y="2055"/>
                  </a:cubicBezTo>
                  <a:lnTo>
                    <a:pt x="3119" y="2181"/>
                  </a:lnTo>
                  <a:cubicBezTo>
                    <a:pt x="3214" y="2086"/>
                    <a:pt x="3340" y="2023"/>
                    <a:pt x="3466" y="1960"/>
                  </a:cubicBezTo>
                  <a:lnTo>
                    <a:pt x="3466" y="1740"/>
                  </a:lnTo>
                  <a:cubicBezTo>
                    <a:pt x="3466" y="1551"/>
                    <a:pt x="3623" y="1393"/>
                    <a:pt x="3812" y="1393"/>
                  </a:cubicBezTo>
                  <a:close/>
                  <a:moveTo>
                    <a:pt x="4547" y="0"/>
                  </a:moveTo>
                  <a:cubicBezTo>
                    <a:pt x="3499" y="0"/>
                    <a:pt x="2484" y="337"/>
                    <a:pt x="1670" y="984"/>
                  </a:cubicBezTo>
                  <a:cubicBezTo>
                    <a:pt x="630" y="1866"/>
                    <a:pt x="0" y="3158"/>
                    <a:pt x="0" y="4544"/>
                  </a:cubicBezTo>
                  <a:cubicBezTo>
                    <a:pt x="0" y="5804"/>
                    <a:pt x="504" y="6970"/>
                    <a:pt x="1418" y="7852"/>
                  </a:cubicBezTo>
                  <a:lnTo>
                    <a:pt x="1418" y="11632"/>
                  </a:lnTo>
                  <a:cubicBezTo>
                    <a:pt x="1418" y="11821"/>
                    <a:pt x="1575" y="11979"/>
                    <a:pt x="1765" y="11979"/>
                  </a:cubicBezTo>
                  <a:lnTo>
                    <a:pt x="5986" y="11979"/>
                  </a:lnTo>
                  <a:cubicBezTo>
                    <a:pt x="6175" y="11979"/>
                    <a:pt x="6333" y="11821"/>
                    <a:pt x="6333" y="11632"/>
                  </a:cubicBezTo>
                  <a:lnTo>
                    <a:pt x="6333" y="10530"/>
                  </a:lnTo>
                  <a:lnTo>
                    <a:pt x="8097" y="10530"/>
                  </a:lnTo>
                  <a:cubicBezTo>
                    <a:pt x="8286" y="10530"/>
                    <a:pt x="8444" y="10372"/>
                    <a:pt x="8444" y="10183"/>
                  </a:cubicBezTo>
                  <a:lnTo>
                    <a:pt x="8444" y="8387"/>
                  </a:lnTo>
                  <a:lnTo>
                    <a:pt x="9042" y="8387"/>
                  </a:lnTo>
                  <a:cubicBezTo>
                    <a:pt x="9389" y="8387"/>
                    <a:pt x="9767" y="8198"/>
                    <a:pt x="9956" y="7883"/>
                  </a:cubicBezTo>
                  <a:cubicBezTo>
                    <a:pt x="10082" y="7568"/>
                    <a:pt x="10082" y="7190"/>
                    <a:pt x="9924" y="6875"/>
                  </a:cubicBezTo>
                  <a:lnTo>
                    <a:pt x="9042" y="5237"/>
                  </a:lnTo>
                  <a:cubicBezTo>
                    <a:pt x="9137" y="4701"/>
                    <a:pt x="9137" y="4134"/>
                    <a:pt x="9011" y="3599"/>
                  </a:cubicBezTo>
                  <a:cubicBezTo>
                    <a:pt x="8664" y="1866"/>
                    <a:pt x="7246" y="480"/>
                    <a:pt x="5545" y="102"/>
                  </a:cubicBezTo>
                  <a:cubicBezTo>
                    <a:pt x="5213" y="34"/>
                    <a:pt x="4878" y="0"/>
                    <a:pt x="4547" y="0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g2cf98c1e625_0_243"/>
            <p:cNvSpPr/>
            <p:nvPr/>
          </p:nvSpPr>
          <p:spPr>
            <a:xfrm>
              <a:off x="-48170050" y="3622650"/>
              <a:ext cx="100050" cy="103225"/>
            </a:xfrm>
            <a:custGeom>
              <a:avLst/>
              <a:gdLst/>
              <a:ahLst/>
              <a:cxnLst/>
              <a:rect l="l" t="t" r="r" b="b"/>
              <a:pathLst>
                <a:path w="4002" h="4129" extrusionOk="0">
                  <a:moveTo>
                    <a:pt x="1985" y="1009"/>
                  </a:moveTo>
                  <a:cubicBezTo>
                    <a:pt x="2584" y="1009"/>
                    <a:pt x="3057" y="1482"/>
                    <a:pt x="3057" y="2080"/>
                  </a:cubicBezTo>
                  <a:cubicBezTo>
                    <a:pt x="3057" y="2647"/>
                    <a:pt x="2584" y="3120"/>
                    <a:pt x="1985" y="3120"/>
                  </a:cubicBezTo>
                  <a:cubicBezTo>
                    <a:pt x="1418" y="3120"/>
                    <a:pt x="946" y="2647"/>
                    <a:pt x="946" y="2080"/>
                  </a:cubicBezTo>
                  <a:cubicBezTo>
                    <a:pt x="946" y="1482"/>
                    <a:pt x="1418" y="1009"/>
                    <a:pt x="1985" y="1009"/>
                  </a:cubicBezTo>
                  <a:close/>
                  <a:moveTo>
                    <a:pt x="1639" y="1"/>
                  </a:moveTo>
                  <a:lnTo>
                    <a:pt x="1639" y="127"/>
                  </a:lnTo>
                  <a:cubicBezTo>
                    <a:pt x="1639" y="284"/>
                    <a:pt x="1576" y="410"/>
                    <a:pt x="1418" y="442"/>
                  </a:cubicBezTo>
                  <a:cubicBezTo>
                    <a:pt x="1198" y="537"/>
                    <a:pt x="1009" y="631"/>
                    <a:pt x="851" y="757"/>
                  </a:cubicBezTo>
                  <a:cubicBezTo>
                    <a:pt x="770" y="818"/>
                    <a:pt x="689" y="853"/>
                    <a:pt x="607" y="853"/>
                  </a:cubicBezTo>
                  <a:cubicBezTo>
                    <a:pt x="562" y="853"/>
                    <a:pt x="518" y="842"/>
                    <a:pt x="473" y="820"/>
                  </a:cubicBezTo>
                  <a:lnTo>
                    <a:pt x="347" y="726"/>
                  </a:lnTo>
                  <a:lnTo>
                    <a:pt x="1" y="1324"/>
                  </a:lnTo>
                  <a:lnTo>
                    <a:pt x="127" y="1387"/>
                  </a:lnTo>
                  <a:cubicBezTo>
                    <a:pt x="221" y="1482"/>
                    <a:pt x="316" y="1639"/>
                    <a:pt x="253" y="1765"/>
                  </a:cubicBezTo>
                  <a:cubicBezTo>
                    <a:pt x="221" y="1986"/>
                    <a:pt x="221" y="2143"/>
                    <a:pt x="253" y="2395"/>
                  </a:cubicBezTo>
                  <a:cubicBezTo>
                    <a:pt x="316" y="2553"/>
                    <a:pt x="221" y="2647"/>
                    <a:pt x="127" y="2742"/>
                  </a:cubicBezTo>
                  <a:lnTo>
                    <a:pt x="1" y="2805"/>
                  </a:lnTo>
                  <a:lnTo>
                    <a:pt x="347" y="3403"/>
                  </a:lnTo>
                  <a:lnTo>
                    <a:pt x="473" y="3340"/>
                  </a:lnTo>
                  <a:cubicBezTo>
                    <a:pt x="532" y="3297"/>
                    <a:pt x="590" y="3273"/>
                    <a:pt x="649" y="3273"/>
                  </a:cubicBezTo>
                  <a:cubicBezTo>
                    <a:pt x="716" y="3273"/>
                    <a:pt x="784" y="3304"/>
                    <a:pt x="851" y="3372"/>
                  </a:cubicBezTo>
                  <a:cubicBezTo>
                    <a:pt x="1009" y="3529"/>
                    <a:pt x="1198" y="3592"/>
                    <a:pt x="1418" y="3687"/>
                  </a:cubicBezTo>
                  <a:cubicBezTo>
                    <a:pt x="1576" y="3718"/>
                    <a:pt x="1639" y="3876"/>
                    <a:pt x="1639" y="4002"/>
                  </a:cubicBezTo>
                  <a:lnTo>
                    <a:pt x="1639" y="4128"/>
                  </a:lnTo>
                  <a:lnTo>
                    <a:pt x="2364" y="4128"/>
                  </a:lnTo>
                  <a:lnTo>
                    <a:pt x="2364" y="4002"/>
                  </a:lnTo>
                  <a:cubicBezTo>
                    <a:pt x="2364" y="3845"/>
                    <a:pt x="2427" y="3718"/>
                    <a:pt x="2584" y="3687"/>
                  </a:cubicBezTo>
                  <a:cubicBezTo>
                    <a:pt x="2805" y="3592"/>
                    <a:pt x="2994" y="3498"/>
                    <a:pt x="3151" y="3372"/>
                  </a:cubicBezTo>
                  <a:cubicBezTo>
                    <a:pt x="3224" y="3317"/>
                    <a:pt x="3298" y="3283"/>
                    <a:pt x="3371" y="3283"/>
                  </a:cubicBezTo>
                  <a:cubicBezTo>
                    <a:pt x="3424" y="3283"/>
                    <a:pt x="3476" y="3301"/>
                    <a:pt x="3529" y="3340"/>
                  </a:cubicBezTo>
                  <a:lnTo>
                    <a:pt x="3655" y="3403"/>
                  </a:lnTo>
                  <a:lnTo>
                    <a:pt x="4002" y="2805"/>
                  </a:lnTo>
                  <a:lnTo>
                    <a:pt x="3876" y="2742"/>
                  </a:lnTo>
                  <a:cubicBezTo>
                    <a:pt x="3781" y="2647"/>
                    <a:pt x="3687" y="2490"/>
                    <a:pt x="3750" y="2395"/>
                  </a:cubicBezTo>
                  <a:cubicBezTo>
                    <a:pt x="3781" y="2143"/>
                    <a:pt x="3781" y="1986"/>
                    <a:pt x="3750" y="1765"/>
                  </a:cubicBezTo>
                  <a:cubicBezTo>
                    <a:pt x="3687" y="1608"/>
                    <a:pt x="3781" y="1482"/>
                    <a:pt x="3876" y="1387"/>
                  </a:cubicBezTo>
                  <a:lnTo>
                    <a:pt x="4002" y="1324"/>
                  </a:lnTo>
                  <a:lnTo>
                    <a:pt x="3655" y="726"/>
                  </a:lnTo>
                  <a:lnTo>
                    <a:pt x="3529" y="820"/>
                  </a:lnTo>
                  <a:cubicBezTo>
                    <a:pt x="3477" y="846"/>
                    <a:pt x="3425" y="861"/>
                    <a:pt x="3373" y="861"/>
                  </a:cubicBezTo>
                  <a:cubicBezTo>
                    <a:pt x="3299" y="861"/>
                    <a:pt x="3225" y="831"/>
                    <a:pt x="3151" y="757"/>
                  </a:cubicBezTo>
                  <a:cubicBezTo>
                    <a:pt x="2994" y="600"/>
                    <a:pt x="2805" y="537"/>
                    <a:pt x="2584" y="442"/>
                  </a:cubicBezTo>
                  <a:cubicBezTo>
                    <a:pt x="2427" y="410"/>
                    <a:pt x="2364" y="253"/>
                    <a:pt x="2364" y="127"/>
                  </a:cubicBezTo>
                  <a:lnTo>
                    <a:pt x="2364" y="1"/>
                  </a:ln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g2cf98c1e625_0_243"/>
            <p:cNvSpPr/>
            <p:nvPr/>
          </p:nvSpPr>
          <p:spPr>
            <a:xfrm>
              <a:off x="-48129100" y="3665200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68" y="725"/>
                    <a:pt x="726" y="567"/>
                    <a:pt x="726" y="378"/>
                  </a:cubicBezTo>
                  <a:cubicBezTo>
                    <a:pt x="726" y="158"/>
                    <a:pt x="568" y="0"/>
                    <a:pt x="347" y="0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" name="Google Shape;174;g2cf98c1e625_0_243"/>
          <p:cNvGrpSpPr/>
          <p:nvPr/>
        </p:nvGrpSpPr>
        <p:grpSpPr>
          <a:xfrm>
            <a:off x="4213472" y="5075260"/>
            <a:ext cx="1606993" cy="1547916"/>
            <a:chOff x="-48262200" y="3200500"/>
            <a:chExt cx="301675" cy="300100"/>
          </a:xfrm>
        </p:grpSpPr>
        <p:sp>
          <p:nvSpPr>
            <p:cNvPr id="175" name="Google Shape;175;g2cf98c1e625_0_243"/>
            <p:cNvSpPr/>
            <p:nvPr/>
          </p:nvSpPr>
          <p:spPr>
            <a:xfrm>
              <a:off x="-48191325" y="3288700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72" y="1"/>
                  </a:moveTo>
                  <a:cubicBezTo>
                    <a:pt x="474" y="1"/>
                    <a:pt x="1" y="473"/>
                    <a:pt x="1" y="1041"/>
                  </a:cubicBezTo>
                  <a:cubicBezTo>
                    <a:pt x="1" y="1513"/>
                    <a:pt x="285" y="1891"/>
                    <a:pt x="726" y="2049"/>
                  </a:cubicBezTo>
                  <a:lnTo>
                    <a:pt x="726" y="1041"/>
                  </a:lnTo>
                  <a:cubicBezTo>
                    <a:pt x="726" y="852"/>
                    <a:pt x="883" y="694"/>
                    <a:pt x="1072" y="694"/>
                  </a:cubicBezTo>
                  <a:lnTo>
                    <a:pt x="2049" y="694"/>
                  </a:lnTo>
                  <a:cubicBezTo>
                    <a:pt x="1891" y="253"/>
                    <a:pt x="1513" y="1"/>
                    <a:pt x="1072" y="1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g2cf98c1e625_0_243"/>
            <p:cNvSpPr/>
            <p:nvPr/>
          </p:nvSpPr>
          <p:spPr>
            <a:xfrm>
              <a:off x="-48155875" y="3324150"/>
              <a:ext cx="15775" cy="15775"/>
            </a:xfrm>
            <a:custGeom>
              <a:avLst/>
              <a:gdLst/>
              <a:ahLst/>
              <a:cxnLst/>
              <a:rect l="l" t="t" r="r" b="b"/>
              <a:pathLst>
                <a:path w="631" h="631" extrusionOk="0">
                  <a:moveTo>
                    <a:pt x="1" y="1"/>
                  </a:moveTo>
                  <a:lnTo>
                    <a:pt x="1" y="631"/>
                  </a:lnTo>
                  <a:cubicBezTo>
                    <a:pt x="284" y="505"/>
                    <a:pt x="536" y="253"/>
                    <a:pt x="631" y="1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g2cf98c1e625_0_243"/>
            <p:cNvSpPr/>
            <p:nvPr/>
          </p:nvSpPr>
          <p:spPr>
            <a:xfrm>
              <a:off x="-48085775" y="3206000"/>
              <a:ext cx="47275" cy="47300"/>
            </a:xfrm>
            <a:custGeom>
              <a:avLst/>
              <a:gdLst/>
              <a:ahLst/>
              <a:cxnLst/>
              <a:rect l="l" t="t" r="r" b="b"/>
              <a:pathLst>
                <a:path w="1891" h="1892" extrusionOk="0">
                  <a:moveTo>
                    <a:pt x="1" y="1"/>
                  </a:moveTo>
                  <a:lnTo>
                    <a:pt x="1" y="1891"/>
                  </a:lnTo>
                  <a:lnTo>
                    <a:pt x="1891" y="189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g2cf98c1e625_0_243"/>
            <p:cNvSpPr/>
            <p:nvPr/>
          </p:nvSpPr>
          <p:spPr>
            <a:xfrm>
              <a:off x="-48262200" y="3200500"/>
              <a:ext cx="228425" cy="300100"/>
            </a:xfrm>
            <a:custGeom>
              <a:avLst/>
              <a:gdLst/>
              <a:ahLst/>
              <a:cxnLst/>
              <a:rect l="l" t="t" r="r" b="b"/>
              <a:pathLst>
                <a:path w="9137" h="12004" extrusionOk="0">
                  <a:moveTo>
                    <a:pt x="3907" y="2773"/>
                  </a:moveTo>
                  <a:cubicBezTo>
                    <a:pt x="4789" y="2773"/>
                    <a:pt x="5482" y="3371"/>
                    <a:pt x="5640" y="4190"/>
                  </a:cubicBezTo>
                  <a:lnTo>
                    <a:pt x="6743" y="4190"/>
                  </a:lnTo>
                  <a:cubicBezTo>
                    <a:pt x="6900" y="4222"/>
                    <a:pt x="7058" y="4380"/>
                    <a:pt x="7058" y="4569"/>
                  </a:cubicBezTo>
                  <a:lnTo>
                    <a:pt x="7058" y="7372"/>
                  </a:lnTo>
                  <a:cubicBezTo>
                    <a:pt x="7058" y="7562"/>
                    <a:pt x="6900" y="7719"/>
                    <a:pt x="6711" y="7719"/>
                  </a:cubicBezTo>
                  <a:lnTo>
                    <a:pt x="3907" y="7719"/>
                  </a:lnTo>
                  <a:cubicBezTo>
                    <a:pt x="3718" y="7719"/>
                    <a:pt x="3561" y="7562"/>
                    <a:pt x="3561" y="7372"/>
                  </a:cubicBezTo>
                  <a:lnTo>
                    <a:pt x="3561" y="6270"/>
                  </a:lnTo>
                  <a:cubicBezTo>
                    <a:pt x="2773" y="6112"/>
                    <a:pt x="2143" y="5419"/>
                    <a:pt x="2143" y="4537"/>
                  </a:cubicBezTo>
                  <a:cubicBezTo>
                    <a:pt x="2143" y="3560"/>
                    <a:pt x="2931" y="2773"/>
                    <a:pt x="3907" y="2773"/>
                  </a:cubicBezTo>
                  <a:close/>
                  <a:moveTo>
                    <a:pt x="5293" y="8475"/>
                  </a:moveTo>
                  <a:cubicBezTo>
                    <a:pt x="5482" y="8475"/>
                    <a:pt x="5640" y="8633"/>
                    <a:pt x="5640" y="8822"/>
                  </a:cubicBezTo>
                  <a:cubicBezTo>
                    <a:pt x="5640" y="9042"/>
                    <a:pt x="5482" y="9200"/>
                    <a:pt x="5293" y="9200"/>
                  </a:cubicBezTo>
                  <a:lnTo>
                    <a:pt x="2489" y="9200"/>
                  </a:lnTo>
                  <a:cubicBezTo>
                    <a:pt x="2300" y="9200"/>
                    <a:pt x="2143" y="9042"/>
                    <a:pt x="2143" y="8822"/>
                  </a:cubicBezTo>
                  <a:cubicBezTo>
                    <a:pt x="2143" y="8633"/>
                    <a:pt x="2300" y="8475"/>
                    <a:pt x="2489" y="8475"/>
                  </a:cubicBezTo>
                  <a:close/>
                  <a:moveTo>
                    <a:pt x="6711" y="8475"/>
                  </a:moveTo>
                  <a:cubicBezTo>
                    <a:pt x="6900" y="8475"/>
                    <a:pt x="7058" y="8633"/>
                    <a:pt x="7058" y="8822"/>
                  </a:cubicBezTo>
                  <a:cubicBezTo>
                    <a:pt x="7058" y="9042"/>
                    <a:pt x="6900" y="9200"/>
                    <a:pt x="6711" y="9200"/>
                  </a:cubicBezTo>
                  <a:cubicBezTo>
                    <a:pt x="6522" y="9200"/>
                    <a:pt x="6365" y="9042"/>
                    <a:pt x="6365" y="8822"/>
                  </a:cubicBezTo>
                  <a:cubicBezTo>
                    <a:pt x="6365" y="8633"/>
                    <a:pt x="6522" y="8475"/>
                    <a:pt x="6711" y="8475"/>
                  </a:cubicBezTo>
                  <a:close/>
                  <a:moveTo>
                    <a:pt x="6711" y="9893"/>
                  </a:moveTo>
                  <a:cubicBezTo>
                    <a:pt x="6900" y="9893"/>
                    <a:pt x="7058" y="10050"/>
                    <a:pt x="7058" y="10239"/>
                  </a:cubicBezTo>
                  <a:cubicBezTo>
                    <a:pt x="7058" y="10428"/>
                    <a:pt x="6900" y="10617"/>
                    <a:pt x="6711" y="10617"/>
                  </a:cubicBezTo>
                  <a:lnTo>
                    <a:pt x="2489" y="10617"/>
                  </a:lnTo>
                  <a:cubicBezTo>
                    <a:pt x="2300" y="10617"/>
                    <a:pt x="2143" y="10460"/>
                    <a:pt x="2143" y="10239"/>
                  </a:cubicBezTo>
                  <a:cubicBezTo>
                    <a:pt x="2143" y="10050"/>
                    <a:pt x="2300" y="9893"/>
                    <a:pt x="2489" y="9893"/>
                  </a:cubicBez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1657"/>
                  </a:lnTo>
                  <a:cubicBezTo>
                    <a:pt x="1" y="11878"/>
                    <a:pt x="158" y="12004"/>
                    <a:pt x="379" y="12004"/>
                  </a:cubicBezTo>
                  <a:lnTo>
                    <a:pt x="8790" y="12004"/>
                  </a:lnTo>
                  <a:cubicBezTo>
                    <a:pt x="8979" y="12004"/>
                    <a:pt x="9137" y="11878"/>
                    <a:pt x="9137" y="11657"/>
                  </a:cubicBezTo>
                  <a:lnTo>
                    <a:pt x="9137" y="2804"/>
                  </a:lnTo>
                  <a:lnTo>
                    <a:pt x="6711" y="2804"/>
                  </a:lnTo>
                  <a:cubicBezTo>
                    <a:pt x="6522" y="2804"/>
                    <a:pt x="6365" y="2647"/>
                    <a:pt x="6365" y="2458"/>
                  </a:cubicBezTo>
                  <a:lnTo>
                    <a:pt x="6365" y="0"/>
                  </a:ln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g2cf98c1e625_0_243"/>
            <p:cNvSpPr/>
            <p:nvPr/>
          </p:nvSpPr>
          <p:spPr>
            <a:xfrm>
              <a:off x="-48155075" y="3322575"/>
              <a:ext cx="52775" cy="53575"/>
            </a:xfrm>
            <a:custGeom>
              <a:avLst/>
              <a:gdLst/>
              <a:ahLst/>
              <a:cxnLst/>
              <a:rect l="l" t="t" r="r" b="b"/>
              <a:pathLst>
                <a:path w="2111" h="2143" extrusionOk="0">
                  <a:moveTo>
                    <a:pt x="1355" y="1"/>
                  </a:moveTo>
                  <a:cubicBezTo>
                    <a:pt x="1197" y="725"/>
                    <a:pt x="662" y="1261"/>
                    <a:pt x="0" y="1387"/>
                  </a:cubicBezTo>
                  <a:lnTo>
                    <a:pt x="0" y="2143"/>
                  </a:lnTo>
                  <a:lnTo>
                    <a:pt x="2111" y="2143"/>
                  </a:lnTo>
                  <a:lnTo>
                    <a:pt x="2111" y="1"/>
                  </a:ln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g2cf98c1e625_0_243"/>
            <p:cNvSpPr/>
            <p:nvPr/>
          </p:nvSpPr>
          <p:spPr>
            <a:xfrm>
              <a:off x="-48014100" y="3417100"/>
              <a:ext cx="53575" cy="18125"/>
            </a:xfrm>
            <a:custGeom>
              <a:avLst/>
              <a:gdLst/>
              <a:ahLst/>
              <a:cxnLst/>
              <a:rect l="l" t="t" r="r" b="b"/>
              <a:pathLst>
                <a:path w="2143" h="725" extrusionOk="0">
                  <a:moveTo>
                    <a:pt x="1" y="0"/>
                  </a:moveTo>
                  <a:lnTo>
                    <a:pt x="1" y="725"/>
                  </a:lnTo>
                  <a:lnTo>
                    <a:pt x="2143" y="725"/>
                  </a:lnTo>
                  <a:lnTo>
                    <a:pt x="2143" y="0"/>
                  </a:ln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g2cf98c1e625_0_243"/>
            <p:cNvSpPr/>
            <p:nvPr/>
          </p:nvSpPr>
          <p:spPr>
            <a:xfrm>
              <a:off x="-48014100" y="3289500"/>
              <a:ext cx="53575" cy="110300"/>
            </a:xfrm>
            <a:custGeom>
              <a:avLst/>
              <a:gdLst/>
              <a:ahLst/>
              <a:cxnLst/>
              <a:rect l="l" t="t" r="r" b="b"/>
              <a:pathLst>
                <a:path w="2143" h="4412" extrusionOk="0">
                  <a:moveTo>
                    <a:pt x="1" y="0"/>
                  </a:moveTo>
                  <a:lnTo>
                    <a:pt x="1" y="4411"/>
                  </a:lnTo>
                  <a:lnTo>
                    <a:pt x="2143" y="4411"/>
                  </a:lnTo>
                  <a:lnTo>
                    <a:pt x="2143" y="0"/>
                  </a:ln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g2cf98c1e625_0_243"/>
            <p:cNvSpPr/>
            <p:nvPr/>
          </p:nvSpPr>
          <p:spPr>
            <a:xfrm>
              <a:off x="-48014100" y="3451750"/>
              <a:ext cx="53575" cy="48075"/>
            </a:xfrm>
            <a:custGeom>
              <a:avLst/>
              <a:gdLst/>
              <a:ahLst/>
              <a:cxnLst/>
              <a:rect l="l" t="t" r="r" b="b"/>
              <a:pathLst>
                <a:path w="2143" h="1923" extrusionOk="0">
                  <a:moveTo>
                    <a:pt x="1" y="0"/>
                  </a:moveTo>
                  <a:lnTo>
                    <a:pt x="1" y="883"/>
                  </a:lnTo>
                  <a:cubicBezTo>
                    <a:pt x="1" y="1450"/>
                    <a:pt x="473" y="1922"/>
                    <a:pt x="1072" y="1922"/>
                  </a:cubicBezTo>
                  <a:cubicBezTo>
                    <a:pt x="1670" y="1922"/>
                    <a:pt x="2143" y="1450"/>
                    <a:pt x="2143" y="883"/>
                  </a:cubicBezTo>
                  <a:lnTo>
                    <a:pt x="2143" y="0"/>
                  </a:ln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g2cf98c1e625_0_243"/>
            <p:cNvSpPr/>
            <p:nvPr/>
          </p:nvSpPr>
          <p:spPr>
            <a:xfrm>
              <a:off x="-48011725" y="3220375"/>
              <a:ext cx="48050" cy="51025"/>
            </a:xfrm>
            <a:custGeom>
              <a:avLst/>
              <a:gdLst/>
              <a:ahLst/>
              <a:cxnLst/>
              <a:rect l="l" t="t" r="r" b="b"/>
              <a:pathLst>
                <a:path w="1922" h="2041" extrusionOk="0">
                  <a:moveTo>
                    <a:pt x="985" y="1"/>
                  </a:moveTo>
                  <a:cubicBezTo>
                    <a:pt x="843" y="1"/>
                    <a:pt x="693" y="72"/>
                    <a:pt x="630" y="213"/>
                  </a:cubicBezTo>
                  <a:lnTo>
                    <a:pt x="0" y="2041"/>
                  </a:lnTo>
                  <a:lnTo>
                    <a:pt x="1922" y="2041"/>
                  </a:lnTo>
                  <a:lnTo>
                    <a:pt x="1292" y="213"/>
                  </a:lnTo>
                  <a:cubicBezTo>
                    <a:pt x="1260" y="72"/>
                    <a:pt x="1126" y="1"/>
                    <a:pt x="985" y="1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4" name="Google Shape;184;g2cf98c1e625_0_243"/>
          <p:cNvSpPr/>
          <p:nvPr/>
        </p:nvSpPr>
        <p:spPr>
          <a:xfrm>
            <a:off x="7670064" y="5075261"/>
            <a:ext cx="1326732" cy="1547877"/>
          </a:xfrm>
          <a:custGeom>
            <a:avLst/>
            <a:gdLst/>
            <a:ahLst/>
            <a:cxnLst/>
            <a:rect l="l" t="t" r="r" b="b"/>
            <a:pathLst>
              <a:path w="12422" h="13588" extrusionOk="0">
                <a:moveTo>
                  <a:pt x="3105" y="0"/>
                </a:moveTo>
                <a:cubicBezTo>
                  <a:pt x="2635" y="0"/>
                  <a:pt x="2259" y="377"/>
                  <a:pt x="2259" y="847"/>
                </a:cubicBezTo>
                <a:lnTo>
                  <a:pt x="2259" y="8468"/>
                </a:lnTo>
                <a:cubicBezTo>
                  <a:pt x="2259" y="8781"/>
                  <a:pt x="2006" y="9031"/>
                  <a:pt x="1693" y="9031"/>
                </a:cubicBezTo>
                <a:cubicBezTo>
                  <a:pt x="1379" y="9031"/>
                  <a:pt x="1129" y="8781"/>
                  <a:pt x="1129" y="8468"/>
                </a:cubicBezTo>
                <a:lnTo>
                  <a:pt x="1129" y="5095"/>
                </a:lnTo>
                <a:cubicBezTo>
                  <a:pt x="419" y="5622"/>
                  <a:pt x="0" y="6453"/>
                  <a:pt x="0" y="7339"/>
                </a:cubicBezTo>
                <a:lnTo>
                  <a:pt x="0" y="8468"/>
                </a:lnTo>
                <a:cubicBezTo>
                  <a:pt x="0" y="10052"/>
                  <a:pt x="368" y="11615"/>
                  <a:pt x="1069" y="13036"/>
                </a:cubicBezTo>
                <a:cubicBezTo>
                  <a:pt x="1223" y="13346"/>
                  <a:pt x="1322" y="13587"/>
                  <a:pt x="1693" y="13587"/>
                </a:cubicBezTo>
                <a:lnTo>
                  <a:pt x="10726" y="13587"/>
                </a:lnTo>
                <a:cubicBezTo>
                  <a:pt x="11097" y="13587"/>
                  <a:pt x="11196" y="13346"/>
                  <a:pt x="11350" y="13036"/>
                </a:cubicBezTo>
                <a:cubicBezTo>
                  <a:pt x="12051" y="11615"/>
                  <a:pt x="12419" y="10052"/>
                  <a:pt x="12422" y="8468"/>
                </a:cubicBezTo>
                <a:lnTo>
                  <a:pt x="12422" y="5363"/>
                </a:lnTo>
                <a:cubicBezTo>
                  <a:pt x="12422" y="4894"/>
                  <a:pt x="12042" y="4517"/>
                  <a:pt x="11572" y="4517"/>
                </a:cubicBezTo>
                <a:cubicBezTo>
                  <a:pt x="11106" y="4517"/>
                  <a:pt x="10726" y="4894"/>
                  <a:pt x="10726" y="5363"/>
                </a:cubicBezTo>
                <a:lnTo>
                  <a:pt x="10726" y="7339"/>
                </a:lnTo>
                <a:cubicBezTo>
                  <a:pt x="10726" y="7652"/>
                  <a:pt x="10473" y="7902"/>
                  <a:pt x="10163" y="7902"/>
                </a:cubicBezTo>
                <a:cubicBezTo>
                  <a:pt x="9850" y="7902"/>
                  <a:pt x="9597" y="7652"/>
                  <a:pt x="9597" y="7339"/>
                </a:cubicBezTo>
                <a:lnTo>
                  <a:pt x="9597" y="6297"/>
                </a:lnTo>
                <a:lnTo>
                  <a:pt x="9597" y="4234"/>
                </a:lnTo>
                <a:cubicBezTo>
                  <a:pt x="9597" y="3764"/>
                  <a:pt x="9218" y="3388"/>
                  <a:pt x="8751" y="3388"/>
                </a:cubicBezTo>
                <a:cubicBezTo>
                  <a:pt x="8281" y="3388"/>
                  <a:pt x="7905" y="3764"/>
                  <a:pt x="7905" y="4234"/>
                </a:cubicBezTo>
                <a:lnTo>
                  <a:pt x="7905" y="6210"/>
                </a:lnTo>
                <a:cubicBezTo>
                  <a:pt x="7905" y="6523"/>
                  <a:pt x="7652" y="6773"/>
                  <a:pt x="7339" y="6773"/>
                </a:cubicBezTo>
                <a:cubicBezTo>
                  <a:pt x="7025" y="6773"/>
                  <a:pt x="6776" y="6523"/>
                  <a:pt x="6776" y="6210"/>
                </a:cubicBezTo>
                <a:lnTo>
                  <a:pt x="6776" y="3105"/>
                </a:lnTo>
                <a:cubicBezTo>
                  <a:pt x="6776" y="2635"/>
                  <a:pt x="6396" y="2259"/>
                  <a:pt x="5926" y="2259"/>
                </a:cubicBezTo>
                <a:cubicBezTo>
                  <a:pt x="5460" y="2259"/>
                  <a:pt x="5080" y="2635"/>
                  <a:pt x="5080" y="3105"/>
                </a:cubicBezTo>
                <a:lnTo>
                  <a:pt x="5080" y="6210"/>
                </a:lnTo>
                <a:cubicBezTo>
                  <a:pt x="5080" y="6523"/>
                  <a:pt x="4827" y="6773"/>
                  <a:pt x="4517" y="6773"/>
                </a:cubicBezTo>
                <a:cubicBezTo>
                  <a:pt x="4204" y="6773"/>
                  <a:pt x="3951" y="6523"/>
                  <a:pt x="3951" y="6210"/>
                </a:cubicBezTo>
                <a:lnTo>
                  <a:pt x="3951" y="847"/>
                </a:lnTo>
                <a:cubicBezTo>
                  <a:pt x="3951" y="377"/>
                  <a:pt x="3572" y="0"/>
                  <a:pt x="3105" y="0"/>
                </a:cubicBezTo>
                <a:close/>
              </a:path>
            </a:pathLst>
          </a:custGeom>
          <a:solidFill>
            <a:srgbClr val="F6965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g2cf98c1e625_0_243"/>
          <p:cNvGrpSpPr/>
          <p:nvPr/>
        </p:nvGrpSpPr>
        <p:grpSpPr>
          <a:xfrm>
            <a:off x="10914719" y="5157682"/>
            <a:ext cx="1455265" cy="1424812"/>
            <a:chOff x="-31455100" y="3909350"/>
            <a:chExt cx="294600" cy="293800"/>
          </a:xfrm>
        </p:grpSpPr>
        <p:sp>
          <p:nvSpPr>
            <p:cNvPr id="186" name="Google Shape;186;g2cf98c1e625_0_243"/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g2cf98c1e625_0_243"/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solidFill>
              <a:srgbClr val="F6965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g2cf98c1e625_0_243"/>
          <p:cNvSpPr txBox="1"/>
          <p:nvPr/>
        </p:nvSpPr>
        <p:spPr>
          <a:xfrm>
            <a:off x="2406147" y="3814136"/>
            <a:ext cx="1607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Menyalakan kamera</a:t>
            </a:r>
            <a:endParaRPr sz="1800" b="1" i="0" u="none" strike="noStrike" cap="non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9" name="Google Shape;189;g2cf98c1e625_0_243"/>
          <p:cNvSpPr txBox="1"/>
          <p:nvPr/>
        </p:nvSpPr>
        <p:spPr>
          <a:xfrm>
            <a:off x="5660153" y="3847968"/>
            <a:ext cx="1400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Mematikan microphone</a:t>
            </a:r>
            <a:endParaRPr sz="1800" b="1" i="0" u="none" strike="noStrike" cap="non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0" name="Google Shape;190;g2cf98c1e625_0_243"/>
          <p:cNvSpPr txBox="1"/>
          <p:nvPr/>
        </p:nvSpPr>
        <p:spPr>
          <a:xfrm>
            <a:off x="8541497" y="3814154"/>
            <a:ext cx="1986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Hadir seutuhnya</a:t>
            </a:r>
            <a:endParaRPr sz="1800" b="1" i="0" u="none" strike="noStrike" cap="non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1" name="Google Shape;191;g2cf98c1e625_0_243"/>
          <p:cNvSpPr txBox="1"/>
          <p:nvPr/>
        </p:nvSpPr>
        <p:spPr>
          <a:xfrm>
            <a:off x="11798095" y="3814086"/>
            <a:ext cx="1607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Menghargai waktu bersama</a:t>
            </a:r>
            <a:endParaRPr sz="1800" b="1" i="0" u="none" strike="noStrike" cap="non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2" name="Google Shape;192;g2cf98c1e625_0_243"/>
          <p:cNvSpPr txBox="1"/>
          <p:nvPr/>
        </p:nvSpPr>
        <p:spPr>
          <a:xfrm>
            <a:off x="4214603" y="6661281"/>
            <a:ext cx="1607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Maksimalkan fitur chat</a:t>
            </a:r>
            <a:endParaRPr sz="1800" b="1" i="0" u="none" strike="noStrike" cap="non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3" name="Google Shape;193;g2cf98c1e625_0_243"/>
          <p:cNvSpPr txBox="1"/>
          <p:nvPr/>
        </p:nvSpPr>
        <p:spPr>
          <a:xfrm>
            <a:off x="7264720" y="6738588"/>
            <a:ext cx="2213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Klik </a:t>
            </a:r>
            <a:r>
              <a:rPr lang="en-US" sz="1800" b="1" i="1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raise hand</a:t>
            </a:r>
            <a:r>
              <a:rPr lang="en-US" sz="1800" b="1" i="0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sebelum bertanya</a:t>
            </a:r>
            <a:endParaRPr sz="1800" b="1" i="0" u="none" strike="noStrike" cap="non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4" name="Google Shape;194;g2cf98c1e625_0_243"/>
          <p:cNvSpPr txBox="1"/>
          <p:nvPr/>
        </p:nvSpPr>
        <p:spPr>
          <a:xfrm>
            <a:off x="10432027" y="6638265"/>
            <a:ext cx="2441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Gangguan teknis adalah hal wajar</a:t>
            </a:r>
            <a:endParaRPr sz="1800" b="1" i="0" u="none" strike="noStrike" cap="non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5" name="Google Shape;195;g2cf98c1e625_0_243"/>
          <p:cNvSpPr/>
          <p:nvPr/>
        </p:nvSpPr>
        <p:spPr>
          <a:xfrm>
            <a:off x="5621053" y="2085206"/>
            <a:ext cx="1400557" cy="1509501"/>
          </a:xfrm>
          <a:custGeom>
            <a:avLst/>
            <a:gdLst/>
            <a:ahLst/>
            <a:cxnLst/>
            <a:rect l="l" t="t" r="r" b="b"/>
            <a:pathLst>
              <a:path w="10776" h="14052" extrusionOk="0">
                <a:moveTo>
                  <a:pt x="5388" y="0"/>
                </a:moveTo>
                <a:cubicBezTo>
                  <a:pt x="3939" y="0"/>
                  <a:pt x="2741" y="1071"/>
                  <a:pt x="2552" y="2489"/>
                </a:cubicBezTo>
                <a:lnTo>
                  <a:pt x="4569" y="2489"/>
                </a:lnTo>
                <a:cubicBezTo>
                  <a:pt x="4789" y="2489"/>
                  <a:pt x="5010" y="2678"/>
                  <a:pt x="5010" y="2867"/>
                </a:cubicBezTo>
                <a:cubicBezTo>
                  <a:pt x="5010" y="3056"/>
                  <a:pt x="4789" y="3277"/>
                  <a:pt x="4569" y="3277"/>
                </a:cubicBezTo>
                <a:lnTo>
                  <a:pt x="2489" y="3277"/>
                </a:lnTo>
                <a:lnTo>
                  <a:pt x="2489" y="4096"/>
                </a:lnTo>
                <a:lnTo>
                  <a:pt x="4569" y="4096"/>
                </a:lnTo>
                <a:cubicBezTo>
                  <a:pt x="4789" y="4096"/>
                  <a:pt x="5010" y="4285"/>
                  <a:pt x="5010" y="4537"/>
                </a:cubicBezTo>
                <a:cubicBezTo>
                  <a:pt x="5010" y="4757"/>
                  <a:pt x="4789" y="4915"/>
                  <a:pt x="4569" y="4915"/>
                </a:cubicBezTo>
                <a:lnTo>
                  <a:pt x="2489" y="4915"/>
                </a:lnTo>
                <a:lnTo>
                  <a:pt x="2489" y="5734"/>
                </a:lnTo>
                <a:lnTo>
                  <a:pt x="4569" y="5734"/>
                </a:lnTo>
                <a:cubicBezTo>
                  <a:pt x="4789" y="5734"/>
                  <a:pt x="5010" y="5955"/>
                  <a:pt x="5010" y="6144"/>
                </a:cubicBezTo>
                <a:cubicBezTo>
                  <a:pt x="5010" y="6396"/>
                  <a:pt x="4789" y="6585"/>
                  <a:pt x="4569" y="6585"/>
                </a:cubicBezTo>
                <a:lnTo>
                  <a:pt x="2552" y="6585"/>
                </a:lnTo>
                <a:cubicBezTo>
                  <a:pt x="2741" y="7845"/>
                  <a:pt x="3750" y="8822"/>
                  <a:pt x="5010" y="9011"/>
                </a:cubicBezTo>
                <a:lnTo>
                  <a:pt x="5010" y="9861"/>
                </a:lnTo>
                <a:cubicBezTo>
                  <a:pt x="2804" y="9641"/>
                  <a:pt x="1072" y="7876"/>
                  <a:pt x="851" y="5671"/>
                </a:cubicBezTo>
                <a:lnTo>
                  <a:pt x="851" y="5671"/>
                </a:lnTo>
                <a:cubicBezTo>
                  <a:pt x="977" y="5703"/>
                  <a:pt x="1135" y="5734"/>
                  <a:pt x="1261" y="5734"/>
                </a:cubicBezTo>
                <a:cubicBezTo>
                  <a:pt x="1418" y="5734"/>
                  <a:pt x="1544" y="5703"/>
                  <a:pt x="1702" y="5671"/>
                </a:cubicBezTo>
                <a:lnTo>
                  <a:pt x="1702" y="3340"/>
                </a:lnTo>
                <a:cubicBezTo>
                  <a:pt x="1576" y="3308"/>
                  <a:pt x="1418" y="3277"/>
                  <a:pt x="1261" y="3277"/>
                </a:cubicBezTo>
                <a:cubicBezTo>
                  <a:pt x="599" y="3277"/>
                  <a:pt x="0" y="3812"/>
                  <a:pt x="0" y="4537"/>
                </a:cubicBezTo>
                <a:lnTo>
                  <a:pt x="0" y="5356"/>
                </a:lnTo>
                <a:cubicBezTo>
                  <a:pt x="0" y="8191"/>
                  <a:pt x="2206" y="10523"/>
                  <a:pt x="4947" y="10712"/>
                </a:cubicBezTo>
                <a:lnTo>
                  <a:pt x="4947" y="11657"/>
                </a:lnTo>
                <a:cubicBezTo>
                  <a:pt x="4002" y="11846"/>
                  <a:pt x="3308" y="12697"/>
                  <a:pt x="3308" y="13673"/>
                </a:cubicBezTo>
                <a:cubicBezTo>
                  <a:pt x="3308" y="13894"/>
                  <a:pt x="3497" y="14051"/>
                  <a:pt x="3750" y="14051"/>
                </a:cubicBezTo>
                <a:lnTo>
                  <a:pt x="7058" y="14051"/>
                </a:lnTo>
                <a:cubicBezTo>
                  <a:pt x="7278" y="14051"/>
                  <a:pt x="7436" y="13862"/>
                  <a:pt x="7436" y="13673"/>
                </a:cubicBezTo>
                <a:cubicBezTo>
                  <a:pt x="7436" y="12697"/>
                  <a:pt x="6743" y="11815"/>
                  <a:pt x="5797" y="11657"/>
                </a:cubicBezTo>
                <a:lnTo>
                  <a:pt x="5797" y="10712"/>
                </a:lnTo>
                <a:cubicBezTo>
                  <a:pt x="8570" y="10523"/>
                  <a:pt x="10775" y="8191"/>
                  <a:pt x="10775" y="5356"/>
                </a:cubicBezTo>
                <a:lnTo>
                  <a:pt x="10775" y="4537"/>
                </a:lnTo>
                <a:cubicBezTo>
                  <a:pt x="10775" y="3875"/>
                  <a:pt x="10240" y="3277"/>
                  <a:pt x="9515" y="3277"/>
                </a:cubicBezTo>
                <a:cubicBezTo>
                  <a:pt x="9357" y="3277"/>
                  <a:pt x="9263" y="3308"/>
                  <a:pt x="9137" y="3340"/>
                </a:cubicBezTo>
                <a:lnTo>
                  <a:pt x="9137" y="5671"/>
                </a:lnTo>
                <a:cubicBezTo>
                  <a:pt x="9263" y="5703"/>
                  <a:pt x="9420" y="5734"/>
                  <a:pt x="9515" y="5734"/>
                </a:cubicBezTo>
                <a:cubicBezTo>
                  <a:pt x="9672" y="5734"/>
                  <a:pt x="9798" y="5703"/>
                  <a:pt x="9925" y="5671"/>
                </a:cubicBezTo>
                <a:lnTo>
                  <a:pt x="9925" y="5671"/>
                </a:lnTo>
                <a:cubicBezTo>
                  <a:pt x="9767" y="7876"/>
                  <a:pt x="8003" y="9641"/>
                  <a:pt x="5797" y="9861"/>
                </a:cubicBezTo>
                <a:lnTo>
                  <a:pt x="5797" y="9011"/>
                </a:lnTo>
                <a:cubicBezTo>
                  <a:pt x="7058" y="8822"/>
                  <a:pt x="8034" y="7845"/>
                  <a:pt x="8223" y="6585"/>
                </a:cubicBezTo>
                <a:lnTo>
                  <a:pt x="6207" y="6585"/>
                </a:lnTo>
                <a:cubicBezTo>
                  <a:pt x="5986" y="6585"/>
                  <a:pt x="5829" y="6396"/>
                  <a:pt x="5829" y="6144"/>
                </a:cubicBezTo>
                <a:cubicBezTo>
                  <a:pt x="5829" y="5892"/>
                  <a:pt x="6018" y="5734"/>
                  <a:pt x="6207" y="5734"/>
                </a:cubicBezTo>
                <a:lnTo>
                  <a:pt x="8318" y="5734"/>
                </a:lnTo>
                <a:lnTo>
                  <a:pt x="8318" y="4915"/>
                </a:lnTo>
                <a:lnTo>
                  <a:pt x="6207" y="4915"/>
                </a:lnTo>
                <a:cubicBezTo>
                  <a:pt x="5986" y="4915"/>
                  <a:pt x="5829" y="4726"/>
                  <a:pt x="5829" y="4537"/>
                </a:cubicBezTo>
                <a:cubicBezTo>
                  <a:pt x="5829" y="4285"/>
                  <a:pt x="6018" y="4096"/>
                  <a:pt x="6207" y="4096"/>
                </a:cubicBezTo>
                <a:lnTo>
                  <a:pt x="8318" y="4096"/>
                </a:lnTo>
                <a:lnTo>
                  <a:pt x="8318" y="3277"/>
                </a:lnTo>
                <a:lnTo>
                  <a:pt x="6207" y="3277"/>
                </a:lnTo>
                <a:cubicBezTo>
                  <a:pt x="5986" y="3277"/>
                  <a:pt x="5829" y="3056"/>
                  <a:pt x="5829" y="2867"/>
                </a:cubicBezTo>
                <a:cubicBezTo>
                  <a:pt x="5829" y="2678"/>
                  <a:pt x="6018" y="2489"/>
                  <a:pt x="6207" y="2489"/>
                </a:cubicBezTo>
                <a:lnTo>
                  <a:pt x="8223" y="2489"/>
                </a:lnTo>
                <a:cubicBezTo>
                  <a:pt x="8034" y="1071"/>
                  <a:pt x="6806" y="0"/>
                  <a:pt x="5388" y="0"/>
                </a:cubicBezTo>
                <a:close/>
              </a:path>
            </a:pathLst>
          </a:custGeom>
          <a:solidFill>
            <a:srgbClr val="F6965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cf98c1e625_0_243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7" name="Google Shape;197;g2cf98c1e625_0_2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cf98c1e625_0_429"/>
          <p:cNvSpPr txBox="1"/>
          <p:nvPr/>
        </p:nvSpPr>
        <p:spPr>
          <a:xfrm>
            <a:off x="1215075" y="27907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2cf98c1e625_0_429"/>
          <p:cNvSpPr txBox="1"/>
          <p:nvPr/>
        </p:nvSpPr>
        <p:spPr>
          <a:xfrm>
            <a:off x="1215094" y="1742436"/>
            <a:ext cx="12205500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Tujuan Luas :</a:t>
            </a:r>
            <a:endParaRPr sz="3200" b="1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Memfasilitasi pembelajaran PJOK yang berpusat pada murid secara efektif, bermakna, menyenangkan dan refleksif.</a:t>
            </a:r>
            <a:endParaRPr sz="32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Capaian Akhir Pelatihan :</a:t>
            </a:r>
            <a:endParaRPr sz="3200" b="1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Guru mampu bersikap reflektif dalam melaksanakan profesinya sebagai guru PJOK sehari-sehari. </a:t>
            </a:r>
            <a:endParaRPr sz="3200" b="0" i="0" u="none" strike="noStrike" cap="none">
              <a:solidFill>
                <a:srgbClr val="465986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4" name="Google Shape;204;g2cf98c1e625_0_429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" name="Google Shape;205;g2cf98c1e625_0_4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cf98c1e625_0_429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Tujuan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cf98c1e625_0_437"/>
          <p:cNvSpPr txBox="1"/>
          <p:nvPr/>
        </p:nvSpPr>
        <p:spPr>
          <a:xfrm>
            <a:off x="1215075" y="27907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2cf98c1e625_0_437"/>
          <p:cNvSpPr txBox="1"/>
          <p:nvPr/>
        </p:nvSpPr>
        <p:spPr>
          <a:xfrm>
            <a:off x="1215094" y="1742436"/>
            <a:ext cx="12205500" cy="40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9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Capaian Pembelajaran Khusus/Modul : </a:t>
            </a:r>
            <a:endParaRPr sz="2900" b="1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9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Setelah menyelesaikan modul Refleksi untuk Paradigma Perubahan Diri Guru PJOK, peserta diharapkan mampu: </a:t>
            </a:r>
            <a:endParaRPr sz="29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41275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IBM Plex Sans"/>
              <a:buAutoNum type="arabicPeriod"/>
            </a:pPr>
            <a:r>
              <a:rPr lang="en-US" sz="29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Memahami konsep dan pentingnya melakukan refleksi dan hubungannya dengan keberpihakan pada murid </a:t>
            </a:r>
            <a:endParaRPr sz="29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412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IBM Plex Sans"/>
              <a:buAutoNum type="arabicPeriod"/>
            </a:pPr>
            <a:r>
              <a:rPr lang="en-US" sz="29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Mengimplementasikan menulis refleksi menggunakan model refleksi yang berbeda</a:t>
            </a:r>
            <a:endParaRPr sz="2900" b="1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3" name="Google Shape;213;g2cf98c1e625_0_437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4" name="Google Shape;214;g2cf98c1e625_0_4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2cf98c1e625_0_437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Tujuan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cf98c1e625_0_499"/>
          <p:cNvSpPr/>
          <p:nvPr/>
        </p:nvSpPr>
        <p:spPr>
          <a:xfrm>
            <a:off x="1215150" y="2628425"/>
            <a:ext cx="12570300" cy="2816100"/>
          </a:xfrm>
          <a:prstGeom prst="rect">
            <a:avLst/>
          </a:prstGeom>
          <a:noFill/>
          <a:ln w="28575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62450" tIns="162450" rIns="162450" bIns="16245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2cf98c1e625_0_499"/>
          <p:cNvSpPr txBox="1"/>
          <p:nvPr/>
        </p:nvSpPr>
        <p:spPr>
          <a:xfrm>
            <a:off x="1215075" y="19779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2cf98c1e625_0_499"/>
          <p:cNvSpPr txBox="1"/>
          <p:nvPr/>
        </p:nvSpPr>
        <p:spPr>
          <a:xfrm>
            <a:off x="1449578" y="2769908"/>
            <a:ext cx="119709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12800" marR="0" lvl="0" indent="-596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AutoNum type="arabicPeriod"/>
            </a:pPr>
            <a:r>
              <a:rPr lang="en-US" sz="30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Peserta dapat mengulas kembali framework refleksi yang sudah dipelajari sebelumnya</a:t>
            </a:r>
            <a:endParaRPr sz="30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marR="0" lvl="0" indent="-596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AutoNum type="arabicPeriod"/>
            </a:pPr>
            <a:r>
              <a:rPr lang="en-US" sz="30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Peserta dapat menghasilkan 3 tulisan refleksi </a:t>
            </a:r>
            <a:endParaRPr sz="27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3" name="Google Shape;223;g2cf98c1e625_0_499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4" name="Google Shape;224;g2cf98c1e625_0_4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2cf98c1e625_0_499"/>
          <p:cNvSpPr txBox="1"/>
          <p:nvPr/>
        </p:nvSpPr>
        <p:spPr>
          <a:xfrm>
            <a:off x="1215150" y="839378"/>
            <a:ext cx="12205500" cy="14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Halo Bapak Ibu!</a:t>
            </a:r>
            <a:endParaRPr sz="4300" b="1" i="0" u="none" strike="noStrike" cap="none">
              <a:solidFill>
                <a:srgbClr val="1F3D7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Tujuan dari sesi kita kali ini adalah: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cf98c1e625_0_553"/>
          <p:cNvSpPr/>
          <p:nvPr/>
        </p:nvSpPr>
        <p:spPr>
          <a:xfrm>
            <a:off x="1215150" y="1942625"/>
            <a:ext cx="12570300" cy="1578900"/>
          </a:xfrm>
          <a:prstGeom prst="rect">
            <a:avLst/>
          </a:prstGeom>
          <a:noFill/>
          <a:ln w="28575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62450" tIns="162450" rIns="162450" bIns="16245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2cf98c1e625_0_553"/>
          <p:cNvSpPr txBox="1"/>
          <p:nvPr/>
        </p:nvSpPr>
        <p:spPr>
          <a:xfrm>
            <a:off x="1215075" y="19779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2cf98c1e625_0_553"/>
          <p:cNvSpPr txBox="1"/>
          <p:nvPr/>
        </p:nvSpPr>
        <p:spPr>
          <a:xfrm>
            <a:off x="1449578" y="2084108"/>
            <a:ext cx="119709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12800" marR="0" lvl="0" indent="-596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AutoNum type="arabicPeriod"/>
            </a:pPr>
            <a:r>
              <a:rPr lang="en-US" sz="30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Reviu Framework dan Model Tulisan Refleksi</a:t>
            </a:r>
            <a:endParaRPr sz="30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marR="0" lvl="0" indent="-596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AutoNum type="arabicPeriod"/>
            </a:pPr>
            <a:r>
              <a:rPr lang="en-US" sz="30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Tulisan Refleksi 3 Babak</a:t>
            </a:r>
            <a:endParaRPr sz="27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3" name="Google Shape;233;g2cf98c1e625_0_553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4" name="Google Shape;234;g2cf98c1e625_0_5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2cf98c1e625_0_553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Agenda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cf98c1e625_0_563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1" name="Google Shape;241;g2cf98c1e625_0_5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2cf98c1e625_0_563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Agenda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3" name="Google Shape;243;g2cf98c1e625_0_563"/>
          <p:cNvGraphicFramePr/>
          <p:nvPr/>
        </p:nvGraphicFramePr>
        <p:xfrm>
          <a:off x="1215075" y="1959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{C7658011-F30D-4F23-9BFB-983FB5CAB364}</a:tableStyleId>
              </a:tblPr>
              <a:tblGrid>
                <a:gridCol w="191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b="1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 5”</a:t>
                      </a:r>
                      <a:endParaRPr sz="2500" b="1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Pembukaan, Pengingat Kesepakatan Bersama, Pemaparan tujuan Sesi, dan Penjelasan Agenda kegiatan</a:t>
                      </a:r>
                      <a:endParaRPr sz="25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b="1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10”</a:t>
                      </a:r>
                      <a:endParaRPr sz="2500" b="1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Reviu Framework dan Model Tulisan Refleksi Framework Borton</a:t>
                      </a:r>
                      <a:endParaRPr sz="25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b="1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10”</a:t>
                      </a:r>
                      <a:endParaRPr sz="2500" b="1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Reviu Framework dan Model Tulisan Refleksi Framework Gibbs</a:t>
                      </a:r>
                      <a:endParaRPr sz="25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b="1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20”</a:t>
                      </a:r>
                      <a:endParaRPr sz="2500" b="1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b="1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Tulisan Refleksi 3 Babak</a:t>
                      </a:r>
                      <a:endParaRPr sz="2500" b="1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Babak 1 : tulisan yang ada terkait kecenderungan Nilai orientasi kita sebagai guru PJOK.</a:t>
                      </a:r>
                      <a:endParaRPr sz="25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b="1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20”</a:t>
                      </a:r>
                      <a:endParaRPr sz="2500" b="1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b="1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Babak 2 : Berbagi Refleksi </a:t>
                      </a:r>
                      <a:endParaRPr sz="2500" b="1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tulisan refleksi kita pada tahapan perasaan - evaluasi - analisis dari Framework Gibbs menggunakan  roda emosi yang menggambarkan perasaan</a:t>
                      </a:r>
                      <a:endParaRPr sz="25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endParaRPr sz="2500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b="1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20”</a:t>
                      </a:r>
                      <a:endParaRPr sz="2500" b="1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US" sz="2500" b="1" u="none" strike="noStrike" cap="none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Babak 3 : Kesimpulan dan rencana tindak lanjut</a:t>
                      </a:r>
                      <a:endParaRPr sz="2500" b="1" u="none" strike="noStrike" cap="none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L="73025" marR="73025" marT="45700" marB="45700" anchor="ctr">
                    <a:lnL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F497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cf98c1e625_0_594"/>
          <p:cNvSpPr txBox="1"/>
          <p:nvPr/>
        </p:nvSpPr>
        <p:spPr>
          <a:xfrm>
            <a:off x="1706366" y="4243733"/>
            <a:ext cx="12205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3700" b="1" i="0" u="none" strike="noStrike" cap="none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REVIU FRAMEWORK DAN MODEL TULISAN REFLEKSI</a:t>
            </a:r>
            <a:endParaRPr sz="3700" b="0" i="0" u="none" strike="noStrike" cap="none">
              <a:solidFill>
                <a:srgbClr val="1F3D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2cf98c1e625_0_594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0" name="Google Shape;250;g2cf98c1e625_0_5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cf98c1e625_0_646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6" name="Google Shape;256;g2cf98c1e625_0_6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2cf98c1e625_0_646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Framework: Borton</a:t>
            </a:r>
            <a:endParaRPr sz="4300" b="0" i="0" u="none" strike="noStrike" cap="none">
              <a:solidFill>
                <a:srgbClr val="1F3D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" name="Google Shape;258;g2cf98c1e625_0_646"/>
          <p:cNvGrpSpPr/>
          <p:nvPr/>
        </p:nvGrpSpPr>
        <p:grpSpPr>
          <a:xfrm>
            <a:off x="3076359" y="1897965"/>
            <a:ext cx="10767170" cy="5801700"/>
            <a:chOff x="0" y="0"/>
            <a:chExt cx="10767170" cy="5801700"/>
          </a:xfrm>
        </p:grpSpPr>
        <p:sp>
          <p:nvSpPr>
            <p:cNvPr id="259" name="Google Shape;259;g2cf98c1e625_0_646"/>
            <p:cNvSpPr/>
            <p:nvPr/>
          </p:nvSpPr>
          <p:spPr>
            <a:xfrm>
              <a:off x="807543" y="0"/>
              <a:ext cx="9152100" cy="58017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FD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g2cf98c1e625_0_646"/>
            <p:cNvSpPr/>
            <p:nvPr/>
          </p:nvSpPr>
          <p:spPr>
            <a:xfrm>
              <a:off x="0" y="1740487"/>
              <a:ext cx="3230100" cy="2320800"/>
            </a:xfrm>
            <a:prstGeom prst="roundRect">
              <a:avLst>
                <a:gd name="adj" fmla="val 16667"/>
              </a:avLst>
            </a:prstGeom>
            <a:solidFill>
              <a:srgbClr val="1F3D7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g2cf98c1e625_0_646"/>
            <p:cNvSpPr txBox="1"/>
            <p:nvPr/>
          </p:nvSpPr>
          <p:spPr>
            <a:xfrm>
              <a:off x="113285" y="1853772"/>
              <a:ext cx="3003600" cy="209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500"/>
                <a:buFont typeface="Arial"/>
                <a:buNone/>
              </a:pPr>
              <a:r>
                <a:rPr lang="en-US" sz="6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g2cf98c1e625_0_646"/>
            <p:cNvSpPr/>
            <p:nvPr/>
          </p:nvSpPr>
          <p:spPr>
            <a:xfrm>
              <a:off x="3768535" y="1740487"/>
              <a:ext cx="3230100" cy="2320800"/>
            </a:xfrm>
            <a:prstGeom prst="roundRect">
              <a:avLst>
                <a:gd name="adj" fmla="val 16667"/>
              </a:avLst>
            </a:prstGeom>
            <a:solidFill>
              <a:srgbClr val="326BB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g2cf98c1e625_0_646"/>
            <p:cNvSpPr txBox="1"/>
            <p:nvPr/>
          </p:nvSpPr>
          <p:spPr>
            <a:xfrm>
              <a:off x="3881820" y="1853772"/>
              <a:ext cx="3003600" cy="209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500"/>
                <a:buFont typeface="Arial"/>
                <a:buNone/>
              </a:pPr>
              <a:r>
                <a:rPr lang="en-US" sz="6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SW?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g2cf98c1e625_0_646"/>
            <p:cNvSpPr/>
            <p:nvPr/>
          </p:nvSpPr>
          <p:spPr>
            <a:xfrm>
              <a:off x="7537070" y="1740487"/>
              <a:ext cx="3230100" cy="2320800"/>
            </a:xfrm>
            <a:prstGeom prst="roundRect">
              <a:avLst>
                <a:gd name="adj" fmla="val 16667"/>
              </a:avLst>
            </a:prstGeom>
            <a:solidFill>
              <a:srgbClr val="01B9B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g2cf98c1e625_0_646"/>
            <p:cNvSpPr txBox="1"/>
            <p:nvPr/>
          </p:nvSpPr>
          <p:spPr>
            <a:xfrm>
              <a:off x="7650355" y="1853772"/>
              <a:ext cx="3003600" cy="209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500"/>
                <a:buFont typeface="Arial"/>
                <a:buNone/>
              </a:pPr>
              <a:r>
                <a:rPr lang="en-US" sz="6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NW?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cf98c1e625_0_767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1" name="Google Shape;271;g2cf98c1e625_0_7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2cf98c1e625_0_767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Framework: Borton</a:t>
            </a:r>
            <a:endParaRPr sz="4300" b="0" i="0" u="none" strike="noStrike" cap="none">
              <a:solidFill>
                <a:srgbClr val="1F3D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g2cf98c1e625_0_7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61625" y="1668699"/>
            <a:ext cx="7920050" cy="580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cf98c1e625_0_783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9" name="Google Shape;279;g2cf98c1e625_0_7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g2cf98c1e625_0_783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Framework: Gibbs</a:t>
            </a:r>
            <a:endParaRPr sz="4300" b="0" i="0" u="none" strike="noStrike" cap="none">
              <a:solidFill>
                <a:srgbClr val="1F3D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g2cf98c1e625_0_783"/>
          <p:cNvGrpSpPr/>
          <p:nvPr/>
        </p:nvGrpSpPr>
        <p:grpSpPr>
          <a:xfrm>
            <a:off x="5364043" y="1506287"/>
            <a:ext cx="5515207" cy="6131437"/>
            <a:chOff x="2168642" y="1171"/>
            <a:chExt cx="6491534" cy="7216852"/>
          </a:xfrm>
        </p:grpSpPr>
        <p:sp>
          <p:nvSpPr>
            <p:cNvPr id="282" name="Google Shape;282;g2cf98c1e625_0_783"/>
            <p:cNvSpPr/>
            <p:nvPr/>
          </p:nvSpPr>
          <p:spPr>
            <a:xfrm>
              <a:off x="4512909" y="1171"/>
              <a:ext cx="1803000" cy="1803000"/>
            </a:xfrm>
            <a:prstGeom prst="ellipse">
              <a:avLst/>
            </a:prstGeom>
            <a:solidFill>
              <a:schemeClr val="accent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g2cf98c1e625_0_783"/>
            <p:cNvSpPr txBox="1"/>
            <p:nvPr/>
          </p:nvSpPr>
          <p:spPr>
            <a:xfrm>
              <a:off x="4776959" y="265221"/>
              <a:ext cx="1275000" cy="127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Deskripsi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g2cf98c1e625_0_783"/>
            <p:cNvSpPr/>
            <p:nvPr/>
          </p:nvSpPr>
          <p:spPr>
            <a:xfrm rot="1799114">
              <a:off x="6335363" y="1268342"/>
              <a:ext cx="479014" cy="60858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g2cf98c1e625_0_783"/>
            <p:cNvSpPr txBox="1"/>
            <p:nvPr/>
          </p:nvSpPr>
          <p:spPr>
            <a:xfrm rot="1800333">
              <a:off x="6344845" y="1354140"/>
              <a:ext cx="335344" cy="365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g2cf98c1e625_0_783"/>
            <p:cNvSpPr/>
            <p:nvPr/>
          </p:nvSpPr>
          <p:spPr>
            <a:xfrm>
              <a:off x="6857176" y="1354634"/>
              <a:ext cx="1803000" cy="1803000"/>
            </a:xfrm>
            <a:prstGeom prst="ellipse">
              <a:avLst/>
            </a:prstGeom>
            <a:solidFill>
              <a:srgbClr val="6C5EA8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g2cf98c1e625_0_783"/>
            <p:cNvSpPr txBox="1"/>
            <p:nvPr/>
          </p:nvSpPr>
          <p:spPr>
            <a:xfrm>
              <a:off x="7121226" y="1618684"/>
              <a:ext cx="1275000" cy="127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g2cf98c1e625_0_783"/>
            <p:cNvSpPr/>
            <p:nvPr/>
          </p:nvSpPr>
          <p:spPr>
            <a:xfrm rot="5400000">
              <a:off x="7519214" y="3291886"/>
              <a:ext cx="479100" cy="6084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C5E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g2cf98c1e625_0_783"/>
            <p:cNvSpPr txBox="1"/>
            <p:nvPr/>
          </p:nvSpPr>
          <p:spPr>
            <a:xfrm rot="5400000">
              <a:off x="7591008" y="3341686"/>
              <a:ext cx="3354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g2cf98c1e625_0_783"/>
            <p:cNvSpPr/>
            <p:nvPr/>
          </p:nvSpPr>
          <p:spPr>
            <a:xfrm>
              <a:off x="6857176" y="4061560"/>
              <a:ext cx="1803000" cy="1803000"/>
            </a:xfrm>
            <a:prstGeom prst="ellipse">
              <a:avLst/>
            </a:prstGeom>
            <a:solidFill>
              <a:srgbClr val="585BB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g2cf98c1e625_0_783"/>
            <p:cNvSpPr txBox="1"/>
            <p:nvPr/>
          </p:nvSpPr>
          <p:spPr>
            <a:xfrm>
              <a:off x="7121226" y="4325610"/>
              <a:ext cx="1275000" cy="127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Evaluasi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g2cf98c1e625_0_783"/>
            <p:cNvSpPr/>
            <p:nvPr/>
          </p:nvSpPr>
          <p:spPr>
            <a:xfrm rot="9000886">
              <a:off x="6358820" y="5328633"/>
              <a:ext cx="479014" cy="60858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85B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g2cf98c1e625_0_783"/>
            <p:cNvSpPr txBox="1"/>
            <p:nvPr/>
          </p:nvSpPr>
          <p:spPr>
            <a:xfrm rot="-1800333">
              <a:off x="6492933" y="5414499"/>
              <a:ext cx="335344" cy="365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g2cf98c1e625_0_783"/>
            <p:cNvSpPr/>
            <p:nvPr/>
          </p:nvSpPr>
          <p:spPr>
            <a:xfrm>
              <a:off x="4512909" y="5415023"/>
              <a:ext cx="1803000" cy="1803000"/>
            </a:xfrm>
            <a:prstGeom prst="ellipse">
              <a:avLst/>
            </a:prstGeom>
            <a:solidFill>
              <a:srgbClr val="5370B7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g2cf98c1e625_0_783"/>
            <p:cNvSpPr txBox="1"/>
            <p:nvPr/>
          </p:nvSpPr>
          <p:spPr>
            <a:xfrm>
              <a:off x="4776959" y="5679073"/>
              <a:ext cx="1275000" cy="127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g2cf98c1e625_0_783"/>
            <p:cNvSpPr/>
            <p:nvPr/>
          </p:nvSpPr>
          <p:spPr>
            <a:xfrm rot="-9000886">
              <a:off x="4014489" y="5342318"/>
              <a:ext cx="479014" cy="60858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370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g2cf98c1e625_0_783"/>
            <p:cNvSpPr txBox="1"/>
            <p:nvPr/>
          </p:nvSpPr>
          <p:spPr>
            <a:xfrm rot="1800333">
              <a:off x="4148524" y="5499946"/>
              <a:ext cx="335344" cy="365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g2cf98c1e625_0_783"/>
            <p:cNvSpPr/>
            <p:nvPr/>
          </p:nvSpPr>
          <p:spPr>
            <a:xfrm>
              <a:off x="2168642" y="4061560"/>
              <a:ext cx="1803000" cy="1803000"/>
            </a:xfrm>
            <a:prstGeom prst="ellipse">
              <a:avLst/>
            </a:prstGeom>
            <a:solidFill>
              <a:srgbClr val="4F8ABE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g2cf98c1e625_0_783"/>
            <p:cNvSpPr txBox="1"/>
            <p:nvPr/>
          </p:nvSpPr>
          <p:spPr>
            <a:xfrm>
              <a:off x="2432692" y="4325610"/>
              <a:ext cx="1275000" cy="127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Konklusi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g2cf98c1e625_0_783"/>
            <p:cNvSpPr/>
            <p:nvPr/>
          </p:nvSpPr>
          <p:spPr>
            <a:xfrm rot="-5400000">
              <a:off x="2830552" y="3318957"/>
              <a:ext cx="479100" cy="6084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F8A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g2cf98c1e625_0_783"/>
            <p:cNvSpPr txBox="1"/>
            <p:nvPr/>
          </p:nvSpPr>
          <p:spPr>
            <a:xfrm rot="-5400000">
              <a:off x="2902458" y="3512457"/>
              <a:ext cx="3354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g2cf98c1e625_0_783"/>
            <p:cNvSpPr/>
            <p:nvPr/>
          </p:nvSpPr>
          <p:spPr>
            <a:xfrm>
              <a:off x="2168642" y="1354634"/>
              <a:ext cx="1803000" cy="1803000"/>
            </a:xfrm>
            <a:prstGeom prst="ellipse">
              <a:avLst/>
            </a:prstGeom>
            <a:solidFill>
              <a:srgbClr val="4AA9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g2cf98c1e625_0_783"/>
            <p:cNvSpPr txBox="1"/>
            <p:nvPr/>
          </p:nvSpPr>
          <p:spPr>
            <a:xfrm>
              <a:off x="2432692" y="1618684"/>
              <a:ext cx="1275000" cy="127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g2cf98c1e625_0_783"/>
            <p:cNvSpPr/>
            <p:nvPr/>
          </p:nvSpPr>
          <p:spPr>
            <a:xfrm rot="-1799114">
              <a:off x="3991032" y="1282027"/>
              <a:ext cx="479014" cy="60858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AA9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g2cf98c1e625_0_783"/>
            <p:cNvSpPr txBox="1"/>
            <p:nvPr/>
          </p:nvSpPr>
          <p:spPr>
            <a:xfrm rot="-1800333">
              <a:off x="4000720" y="1439525"/>
              <a:ext cx="335344" cy="365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cf98c1e625_0_816"/>
          <p:cNvSpPr txBox="1"/>
          <p:nvPr/>
        </p:nvSpPr>
        <p:spPr>
          <a:xfrm>
            <a:off x="2018891" y="3429008"/>
            <a:ext cx="12205500" cy="16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n-US" sz="4900" b="1" i="0" u="none" strike="noStrike" cap="none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Tulisan </a:t>
            </a:r>
            <a:endParaRPr sz="4900" b="1" i="0" u="none" strike="noStrike" cap="none">
              <a:solidFill>
                <a:srgbClr val="1F3D7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</a:pPr>
            <a:r>
              <a:rPr lang="en-US" sz="4900" b="1" i="0" u="none" strike="noStrike" cap="none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Refleksi</a:t>
            </a:r>
            <a:endParaRPr sz="5200" b="1" i="0" u="none" strike="noStrike" cap="none">
              <a:solidFill>
                <a:srgbClr val="1F3D7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1" name="Google Shape;311;g2cf98c1e625_0_816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2" name="Google Shape;312;g2cf98c1e625_0_8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cf98c1e625_0_868"/>
          <p:cNvSpPr txBox="1"/>
          <p:nvPr/>
        </p:nvSpPr>
        <p:spPr>
          <a:xfrm>
            <a:off x="1315082" y="2681288"/>
            <a:ext cx="14060400" cy="3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2cf98c1e625_0_868"/>
          <p:cNvSpPr txBox="1"/>
          <p:nvPr/>
        </p:nvSpPr>
        <p:spPr>
          <a:xfrm>
            <a:off x="1215100" y="2908763"/>
            <a:ext cx="11576100" cy="43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Mari kita baca kembali tulisan Ibu/Bapak pada LMS terkait apa kecenderungan nilai orientasi Ibu/Bapak.</a:t>
            </a:r>
            <a:endParaRPr sz="28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Menurut Ibu/Bapak, seberapa dalam tulisan refleksi saya? Betulkah itu sebuah refleksi singkat? Kaitkan dengan framework yang sudah kita bahas barusan</a:t>
            </a:r>
            <a:endParaRPr sz="28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"/>
              <a:buChar char="●"/>
            </a:pPr>
            <a:r>
              <a:rPr lang="en-US" sz="28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Mari kita coba memperbaiki tulisan kita dengan kegiatan menulis refleksi 3 babak</a:t>
            </a:r>
            <a:endParaRPr sz="28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9" name="Google Shape;319;g2cf98c1e625_0_868"/>
          <p:cNvSpPr txBox="1"/>
          <p:nvPr/>
        </p:nvSpPr>
        <p:spPr>
          <a:xfrm>
            <a:off x="1215100" y="1925225"/>
            <a:ext cx="102231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TULISAN REFLEKSI 3 BABAK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2cf98c1e625_0_868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1" name="Google Shape;321;g2cf98c1e625_0_8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cf98c1e625_0_965"/>
          <p:cNvSpPr txBox="1"/>
          <p:nvPr/>
        </p:nvSpPr>
        <p:spPr>
          <a:xfrm>
            <a:off x="1315082" y="2681288"/>
            <a:ext cx="14060400" cy="3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g2cf98c1e625_0_965"/>
          <p:cNvSpPr txBox="1"/>
          <p:nvPr/>
        </p:nvSpPr>
        <p:spPr>
          <a:xfrm>
            <a:off x="1215100" y="2585613"/>
            <a:ext cx="11576100" cy="49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Silakan gunakan aplikasi jamboard Anda</a:t>
            </a:r>
            <a:endParaRPr sz="28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Anda akan diminta untuk membuat tulisan refleksi pada 3 babak berbeda </a:t>
            </a:r>
            <a:endParaRPr sz="28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 Penulisan  analisis refleksi menggunakan deskripsi framework Gibbs</a:t>
            </a:r>
            <a:endParaRPr sz="28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Setelah tiap babak selesai, tulisan Anda akan diminta untuk membaca tulisan refleksi rekan Anda dan memberikan umpan balik terhadap tulisan rekan Anda tersebut</a:t>
            </a:r>
            <a:endParaRPr sz="28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IBM Plex Sans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Bersikap terbuka dengan masukan dengan orang lain</a:t>
            </a:r>
            <a:endParaRPr sz="28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28" name="Google Shape;328;g2cf98c1e625_0_965"/>
          <p:cNvSpPr txBox="1"/>
          <p:nvPr/>
        </p:nvSpPr>
        <p:spPr>
          <a:xfrm>
            <a:off x="1215100" y="1602075"/>
            <a:ext cx="102231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INSTRUKSI: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g2cf98c1e625_0_965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0" name="Google Shape;330;g2cf98c1e625_0_9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cf98c1e625_0_984"/>
          <p:cNvSpPr txBox="1"/>
          <p:nvPr/>
        </p:nvSpPr>
        <p:spPr>
          <a:xfrm>
            <a:off x="1215100" y="1835850"/>
            <a:ext cx="14160300" cy="26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BM Plex Sans"/>
              <a:buChar char="●"/>
            </a:pPr>
            <a:r>
              <a:rPr lang="en-US" sz="25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Masuklah ke dalam link jamboard yang disediakan, dan silakan masuk pada slide yang sudah tersedia nama Ibu/Bapak.</a:t>
            </a:r>
            <a:endParaRPr sz="25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BM Plex Sans"/>
              <a:buChar char="●"/>
            </a:pPr>
            <a:r>
              <a:rPr lang="en-US" sz="25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Silakan Ibu/Bapak menulis atau memperbaiki dari tulisan yang ada terkait kecenderungan Nilai orientasi kita sebagai guru PJOK.</a:t>
            </a:r>
            <a:endParaRPr sz="25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IBM Plex Sans"/>
              <a:buChar char="●"/>
            </a:pPr>
            <a:r>
              <a:rPr lang="en-US" sz="25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Gunakan pertanyaan-pertanyaan panduan dari modul pada bagian deskripsi framework Gibbs</a:t>
            </a:r>
            <a:endParaRPr sz="25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36" name="Google Shape;336;g2cf98c1e625_0_984"/>
          <p:cNvSpPr txBox="1"/>
          <p:nvPr/>
        </p:nvSpPr>
        <p:spPr>
          <a:xfrm>
            <a:off x="1215100" y="852300"/>
            <a:ext cx="102231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Babak 1: (4 menit)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g2cf98c1e625_0_984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8" name="Google Shape;338;g2cf98c1e625_0_9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g2cf98c1e625_0_984"/>
          <p:cNvSpPr/>
          <p:nvPr/>
        </p:nvSpPr>
        <p:spPr>
          <a:xfrm>
            <a:off x="3360500" y="5081100"/>
            <a:ext cx="9522300" cy="2624400"/>
          </a:xfrm>
          <a:prstGeom prst="roundRect">
            <a:avLst>
              <a:gd name="adj" fmla="val 9441"/>
            </a:avLst>
          </a:prstGeom>
          <a:solidFill>
            <a:srgbClr val="F3F4E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2500" b="1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Pertanyaan pemantik:</a:t>
            </a:r>
            <a:endParaRPr sz="2500" b="1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-"/>
            </a:pPr>
            <a:r>
              <a:rPr lang="en-US" sz="24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Apa kecenderungan nilai orientasi saya? </a:t>
            </a:r>
            <a:endParaRPr sz="2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-"/>
            </a:pPr>
            <a:r>
              <a:rPr lang="en-US" sz="24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Apa yang membuat saya menuliskan nilai orientasi tersebut?</a:t>
            </a:r>
            <a:endParaRPr sz="2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-"/>
            </a:pPr>
            <a:r>
              <a:rPr lang="en-US" sz="24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Apa bukti/pengalaman saya terkait nilai orientasi tersebut?</a:t>
            </a:r>
            <a:endParaRPr sz="41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d063e197ff_0_1"/>
          <p:cNvSpPr txBox="1"/>
          <p:nvPr/>
        </p:nvSpPr>
        <p:spPr>
          <a:xfrm>
            <a:off x="1315082" y="2681288"/>
            <a:ext cx="14060400" cy="3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2d063e197ff_0_1"/>
          <p:cNvSpPr txBox="1"/>
          <p:nvPr/>
        </p:nvSpPr>
        <p:spPr>
          <a:xfrm>
            <a:off x="1215094" y="3537822"/>
            <a:ext cx="137088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12800" marR="0" lvl="0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AutoNum type="arabicPeriod"/>
            </a:pPr>
            <a:r>
              <a:rPr lang="en-US" sz="30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Ibu/Bapak bisa membaca tulisan refleksi 2 orang/slides yang ada dibawahnya slide Ibu/Bapak.</a:t>
            </a:r>
            <a:endParaRPr sz="30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marR="0" lvl="0" indent="-596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BM Plex Sans"/>
              <a:buAutoNum type="arabicPeriod"/>
            </a:pPr>
            <a:r>
              <a:rPr lang="en-US" sz="30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Ini hanya menjadi referensi untuk kita belajar dari tulisan teman kita</a:t>
            </a:r>
            <a:endParaRPr sz="30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46" name="Google Shape;346;g2d063e197ff_0_1"/>
          <p:cNvSpPr txBox="1"/>
          <p:nvPr/>
        </p:nvSpPr>
        <p:spPr>
          <a:xfrm>
            <a:off x="1215100" y="2554297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Kesepakatan Pembelajaran (16 menit)</a:t>
            </a:r>
            <a:endParaRPr sz="4300" b="0" i="0" u="none" strike="noStrike" cap="none">
              <a:solidFill>
                <a:srgbClr val="1F3D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g2d063e197ff_0_1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8" name="Google Shape;348;g2d063e197ff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g2d063e197ff_0_107" descr="A colorful circle with different languages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2650" y="1133474"/>
            <a:ext cx="7630823" cy="765202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g2d063e197ff_0_107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55" name="Google Shape;355;g2d063e197ff_0_10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g2d063e197ff_0_107"/>
          <p:cNvSpPr txBox="1"/>
          <p:nvPr/>
        </p:nvSpPr>
        <p:spPr>
          <a:xfrm>
            <a:off x="1215150" y="839378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Roda Emosi</a:t>
            </a:r>
            <a:endParaRPr sz="4300" b="0" i="0" u="none" strike="noStrike" cap="none">
              <a:solidFill>
                <a:srgbClr val="1F3D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d063e197ff_0_160"/>
          <p:cNvSpPr txBox="1"/>
          <p:nvPr/>
        </p:nvSpPr>
        <p:spPr>
          <a:xfrm>
            <a:off x="1215075" y="27907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2d063e197ff_0_160"/>
          <p:cNvSpPr txBox="1"/>
          <p:nvPr/>
        </p:nvSpPr>
        <p:spPr>
          <a:xfrm>
            <a:off x="1215101" y="1742425"/>
            <a:ext cx="14035500" cy="6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Perasaan - Evaluasi - Analisis</a:t>
            </a:r>
            <a:endParaRPr sz="2400" b="1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Mari kita lanjutkan dan perdalam tulisan refleksi kita seperti pada tahapan perasaan - evaluasi - analisis dari Framework Gibbs.  Gunakan emosi dari roda emosi yang menggambarkan perasaan kita saat ini</a:t>
            </a:r>
            <a:endParaRPr sz="24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Pertanyaan Pemantik:</a:t>
            </a:r>
            <a:endParaRPr sz="2400" b="1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Apa/bagaimana emosi, keyakinan, nilai, atau pola pikir yang mempengaruhi terkait kecenderungan nilai orientasi saya?</a:t>
            </a:r>
            <a:endParaRPr sz="24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Terkait pengalaman yang sudah ditulis sebelumnya, apa sajakah hal-hal baik dan buruk yang sudah terjadi?</a:t>
            </a:r>
            <a:endParaRPr sz="24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Bagaimana kita merasakan sebagai seorang guru PJOK dengan kecenderungan tertentu selama ini, apakan kita merasa sudah menjadi guru yang baik/belum? Kaitkan dengan kelima nilai orientasi  yang sudah kita ketahui.</a:t>
            </a:r>
            <a:endParaRPr sz="24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AutoNum type="arabicPeriod"/>
            </a:pPr>
            <a:r>
              <a:rPr lang="en-US" sz="24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Bagaimanakah saya memanfaatkan teori lima nilai orientasi ini untuk membantu saya menjadi guru PJOK yang lebih baik?</a:t>
            </a:r>
            <a:endParaRPr sz="24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63" name="Google Shape;363;g2d063e197ff_0_160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64" name="Google Shape;364;g2d063e197ff_0_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g2d063e197ff_0_160"/>
          <p:cNvSpPr txBox="1"/>
          <p:nvPr/>
        </p:nvSpPr>
        <p:spPr>
          <a:xfrm>
            <a:off x="1215150" y="839378"/>
            <a:ext cx="122055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9"/>
              <a:buFont typeface="Arial"/>
              <a:buNone/>
            </a:pPr>
            <a:r>
              <a:rPr lang="en-US" sz="3759" b="1" i="0" u="none" strike="noStrike" cap="none">
                <a:solidFill>
                  <a:srgbClr val="465986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Babak 2: (4 menit)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d063e197ff_0_171"/>
          <p:cNvSpPr txBox="1"/>
          <p:nvPr/>
        </p:nvSpPr>
        <p:spPr>
          <a:xfrm>
            <a:off x="1315082" y="2681288"/>
            <a:ext cx="14060400" cy="3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g2d063e197ff_0_171"/>
          <p:cNvSpPr txBox="1"/>
          <p:nvPr/>
        </p:nvSpPr>
        <p:spPr>
          <a:xfrm>
            <a:off x="1215100" y="3537825"/>
            <a:ext cx="11721300" cy="23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12800" marR="0" lvl="0" indent="-622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BM Plex Sans"/>
              <a:buChar char="●"/>
            </a:pPr>
            <a:r>
              <a:rPr lang="en-US" sz="34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Ibu/Bapak bisa membaca tulisan refleksi 2 orang/slides yang ada dibawahnya slide Ibu/Bapak.</a:t>
            </a:r>
            <a:endParaRPr sz="3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marR="0" lvl="0" indent="-622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BM Plex Sans"/>
              <a:buChar char="●"/>
            </a:pPr>
            <a:r>
              <a:rPr lang="en-US" sz="34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Ini hanya menjadi referensi untuk kita belajar dari tulisan teman kita</a:t>
            </a:r>
            <a:endParaRPr sz="3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72" name="Google Shape;372;g2d063e197ff_0_171"/>
          <p:cNvSpPr txBox="1"/>
          <p:nvPr/>
        </p:nvSpPr>
        <p:spPr>
          <a:xfrm>
            <a:off x="1215100" y="2554297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MARI BERBAGI REFLEKSI! (16 menit)</a:t>
            </a:r>
            <a:endParaRPr sz="4300" b="0" i="0" u="none" strike="noStrike" cap="none">
              <a:solidFill>
                <a:srgbClr val="1F3D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g2d063e197ff_0_171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74" name="Google Shape;374;g2d063e197ff_0_1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d063e197ff_0_181"/>
          <p:cNvSpPr txBox="1"/>
          <p:nvPr/>
        </p:nvSpPr>
        <p:spPr>
          <a:xfrm>
            <a:off x="1215075" y="2790724"/>
            <a:ext cx="7763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7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g2d063e197ff_0_181"/>
          <p:cNvSpPr txBox="1"/>
          <p:nvPr/>
        </p:nvSpPr>
        <p:spPr>
          <a:xfrm>
            <a:off x="1215100" y="1742425"/>
            <a:ext cx="13564200" cy="58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Mari kita lanjutkan dan perdalam tulisan refleksi kita seperti pada tahapan Kesimpulan - Rencana Tindak Lanjut dari Framework Gibbs. Hubungkan dengan apa yang Ibu/Bapak pahami tentang bagaimana kita memaknai kelima Nilai Orientasi seperti yang tertulis dalam modul.</a:t>
            </a:r>
            <a:endParaRPr sz="26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Pertanyaan Pemantik:</a:t>
            </a:r>
            <a:endParaRPr sz="2600" b="1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937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BM Plex Sans"/>
              <a:buAutoNum type="arabicPeriod"/>
            </a:pPr>
            <a:r>
              <a:rPr lang="en-US" sz="26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Pembelajaran bermakna yang bisa saya simpulkan dari refleksi 2 babak sebelumnya?</a:t>
            </a:r>
            <a:endParaRPr sz="26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937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BM Plex Sans"/>
              <a:buAutoNum type="arabicPeriod"/>
            </a:pPr>
            <a:r>
              <a:rPr lang="en-US" sz="26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Seperti apa gambaran  yang ada di kepala saya tentang Guru PJOK yang baik setelah mengetahui lima nilai orientasi?</a:t>
            </a:r>
            <a:endParaRPr sz="26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3937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BM Plex Sans"/>
              <a:buAutoNum type="arabicPeriod"/>
            </a:pPr>
            <a:r>
              <a:rPr lang="en-US" sz="2600" b="0" i="0" u="none" strike="noStrike" cap="none">
                <a:solidFill>
                  <a:schemeClr val="dk1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Apa yang akan saya lakukan/ubah pada diri saya sendiri sebagai Guru PJOK selanjutnya?</a:t>
            </a:r>
            <a:endParaRPr sz="2600" b="0" i="0" u="none" strike="noStrike" cap="none">
              <a:solidFill>
                <a:schemeClr val="dk1"/>
              </a:solidFill>
              <a:highlight>
                <a:schemeClr val="lt1"/>
              </a:highlight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81" name="Google Shape;381;g2d063e197ff_0_181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2" name="Google Shape;382;g2d063e197ff_0_1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628" cy="5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g2d063e197ff_0_181"/>
          <p:cNvSpPr txBox="1"/>
          <p:nvPr/>
        </p:nvSpPr>
        <p:spPr>
          <a:xfrm>
            <a:off x="1215150" y="839378"/>
            <a:ext cx="122055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59"/>
              <a:buFont typeface="Arial"/>
              <a:buNone/>
            </a:pPr>
            <a:r>
              <a:rPr lang="en-US" sz="3759" b="1" i="0" u="none" strike="noStrike" cap="none">
                <a:solidFill>
                  <a:srgbClr val="465986"/>
                </a:solidFill>
                <a:highlight>
                  <a:schemeClr val="lt1"/>
                </a:highlight>
                <a:latin typeface="IBM Plex Sans"/>
                <a:ea typeface="IBM Plex Sans"/>
                <a:cs typeface="IBM Plex Sans"/>
                <a:sym typeface="IBM Plex Sans"/>
              </a:rPr>
              <a:t>Babak 3: (4 menit)</a:t>
            </a:r>
            <a:endParaRPr sz="4300" b="0" i="0" u="none" strike="noStrike" cap="none">
              <a:solidFill>
                <a:srgbClr val="1F3D7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d063e197ff_0_192"/>
          <p:cNvSpPr txBox="1"/>
          <p:nvPr/>
        </p:nvSpPr>
        <p:spPr>
          <a:xfrm>
            <a:off x="1315082" y="2681288"/>
            <a:ext cx="14060400" cy="3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2d063e197ff_0_192"/>
          <p:cNvSpPr txBox="1"/>
          <p:nvPr/>
        </p:nvSpPr>
        <p:spPr>
          <a:xfrm>
            <a:off x="1215100" y="3537825"/>
            <a:ext cx="11721300" cy="23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12800" marR="0" lvl="0" indent="-622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BM Plex Sans"/>
              <a:buChar char="●"/>
            </a:pPr>
            <a:r>
              <a:rPr lang="en-US" sz="34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Ibu/Bapak bisa membaca tulisan refleksi 2 orang/slides yang ada dibawahnya slide Ibu/Bapak.</a:t>
            </a:r>
            <a:endParaRPr sz="3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marR="0" lvl="0" indent="-622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BM Plex Sans"/>
              <a:buChar char="●"/>
            </a:pPr>
            <a:r>
              <a:rPr lang="en-US" sz="34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Ini hanya menjadi referensi untuk kita belajar dari tulisan teman kita</a:t>
            </a:r>
            <a:endParaRPr sz="3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90" name="Google Shape;390;g2d063e197ff_0_192"/>
          <p:cNvSpPr txBox="1"/>
          <p:nvPr/>
        </p:nvSpPr>
        <p:spPr>
          <a:xfrm>
            <a:off x="1215100" y="2554297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MARI BERBAGI REFLEKSI! (16 menit)</a:t>
            </a:r>
            <a:endParaRPr sz="4300" b="0" i="0" u="none" strike="noStrike" cap="none">
              <a:solidFill>
                <a:srgbClr val="1F3D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2d063e197ff_0_192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2" name="Google Shape;392;g2d063e197ff_0_1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d063e197ff_0_209"/>
          <p:cNvSpPr txBox="1"/>
          <p:nvPr/>
        </p:nvSpPr>
        <p:spPr>
          <a:xfrm>
            <a:off x="1315082" y="2681288"/>
            <a:ext cx="14060400" cy="37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4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g2d063e197ff_0_209"/>
          <p:cNvSpPr txBox="1"/>
          <p:nvPr/>
        </p:nvSpPr>
        <p:spPr>
          <a:xfrm>
            <a:off x="1215100" y="3537825"/>
            <a:ext cx="11721300" cy="3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12800" marR="0" lvl="0" indent="-622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BM Plex Sans"/>
              <a:buChar char="●"/>
            </a:pPr>
            <a:r>
              <a:rPr lang="en-US" sz="34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Bagaimana perbedaan tulisan refleksi saya di masing – masing babak yang ada?</a:t>
            </a:r>
            <a:endParaRPr sz="3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marR="0" lvl="0" indent="-622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BM Plex Sans"/>
              <a:buChar char="●"/>
            </a:pPr>
            <a:r>
              <a:rPr lang="en-US" sz="34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Apabila refleksi ini tidak dinilai oleh siapapun, maka apa pentingnya saya menuliskan refleksi?</a:t>
            </a:r>
            <a:endParaRPr sz="3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812800" marR="0" lvl="0" indent="-622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BM Plex Sans"/>
              <a:buChar char="●"/>
            </a:pPr>
            <a:r>
              <a:rPr lang="en-US" sz="3400" b="0" i="0" u="none" strike="noStrike" cap="non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Apa yang akan saya lakukan selanjutnya terkait penulisan refleksi ini?</a:t>
            </a:r>
            <a:endParaRPr sz="3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99" name="Google Shape;399;g2d063e197ff_0_209"/>
          <p:cNvSpPr txBox="1"/>
          <p:nvPr/>
        </p:nvSpPr>
        <p:spPr>
          <a:xfrm>
            <a:off x="1215100" y="2554297"/>
            <a:ext cx="122055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4300" b="1" i="0" u="none" strike="noStrike" cap="none">
                <a:solidFill>
                  <a:srgbClr val="1F3D71"/>
                </a:solidFill>
                <a:latin typeface="IBM Plex Sans"/>
                <a:ea typeface="IBM Plex Sans"/>
                <a:cs typeface="IBM Plex Sans"/>
                <a:sym typeface="IBM Plex Sans"/>
              </a:rPr>
              <a:t>PENUTUP</a:t>
            </a:r>
            <a:endParaRPr sz="4300" b="0" i="0" u="none" strike="noStrike" cap="none">
              <a:solidFill>
                <a:srgbClr val="1F3D7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2d063e197ff_0_209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1" name="Google Shape;401;g2d063e197ff_0_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d063e197ff_0_372"/>
          <p:cNvSpPr txBox="1"/>
          <p:nvPr/>
        </p:nvSpPr>
        <p:spPr>
          <a:xfrm>
            <a:off x="3782750" y="3551100"/>
            <a:ext cx="8677800" cy="20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700"/>
              <a:buFont typeface="IBM Plex Sans"/>
              <a:buChar char="●"/>
            </a:pPr>
            <a:r>
              <a:rPr lang="en-US" sz="3700" b="0" i="0" u="none" strike="noStrike" cap="none">
                <a:solidFill>
                  <a:srgbClr val="002060"/>
                </a:solidFill>
                <a:latin typeface="IBM Plex Sans"/>
                <a:ea typeface="IBM Plex Sans"/>
                <a:cs typeface="IBM Plex Sans"/>
                <a:sym typeface="IBM Plex Sans"/>
              </a:rPr>
              <a:t>Unggah hasil refleksi modul 1.1 di LMS</a:t>
            </a:r>
            <a:endParaRPr sz="3700" b="0" i="0" u="none" strike="noStrike" cap="none">
              <a:solidFill>
                <a:srgbClr val="0020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457200" marR="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700"/>
              <a:buFont typeface="IBM Plex Sans"/>
              <a:buChar char="●"/>
            </a:pPr>
            <a:r>
              <a:rPr lang="en-US" sz="3700" b="0" i="0" u="none" strike="noStrike" cap="none">
                <a:solidFill>
                  <a:srgbClr val="002060"/>
                </a:solidFill>
                <a:latin typeface="IBM Plex Sans"/>
                <a:ea typeface="IBM Plex Sans"/>
                <a:cs typeface="IBM Plex Sans"/>
                <a:sym typeface="IBM Plex Sans"/>
              </a:rPr>
              <a:t>Gunakan pertanyaan panduan refleksi untuk menulis refleksi Anda</a:t>
            </a:r>
            <a:endParaRPr sz="4600" b="0" i="0" u="none" strike="noStrike" cap="none">
              <a:solidFill>
                <a:srgbClr val="0020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07" name="Google Shape;407;g2d063e197ff_0_372"/>
          <p:cNvSpPr txBox="1"/>
          <p:nvPr/>
        </p:nvSpPr>
        <p:spPr>
          <a:xfrm>
            <a:off x="12101560" y="8387022"/>
            <a:ext cx="3966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Kementerian, Pendidikan, dan Kebudayaan, 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Riset, dan Teknologi</a:t>
            </a:r>
            <a:endParaRPr sz="1600" b="0" i="0" u="none" strike="noStrike" cap="none">
              <a:solidFill>
                <a:srgbClr val="666666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8" name="Google Shape;408;g2d063e197ff_0_3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7833" y="8346222"/>
            <a:ext cx="565188" cy="57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6fe59c03c2_0_90"/>
          <p:cNvSpPr txBox="1"/>
          <p:nvPr/>
        </p:nvSpPr>
        <p:spPr>
          <a:xfrm>
            <a:off x="2038175" y="3608200"/>
            <a:ext cx="6081900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lang="en-US" sz="6500" b="0" i="0" u="none" strike="noStrike" cap="none">
                <a:solidFill>
                  <a:srgbClr val="1F3D7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TERIMA KASIH</a:t>
            </a:r>
            <a:endParaRPr sz="6500" b="0" i="0" u="none" strike="noStrike" cap="none">
              <a:solidFill>
                <a:srgbClr val="1F3D7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14" name="Google Shape;414;g26fe59c03c2_0_90"/>
          <p:cNvSpPr txBox="1"/>
          <p:nvPr/>
        </p:nvSpPr>
        <p:spPr>
          <a:xfrm>
            <a:off x="2038184" y="544978"/>
            <a:ext cx="8622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Kementerian Pendidikan, Kebudayaan Riset dan Teknologi</a:t>
            </a:r>
            <a:endParaRPr sz="1600" b="0" i="0" u="none" strike="noStrike" cap="none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Direktorat Jenderal Guru dan Tenaga Kependidikan</a:t>
            </a:r>
            <a:endParaRPr sz="1600" b="0" i="0" u="none" strike="noStrike" cap="none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Direktorat Kepala Sekolah, Pengawas Sekolah dan Tenaga Kependidikan</a:t>
            </a:r>
            <a:endParaRPr sz="1600" b="0" i="0" u="none" strike="noStrike" cap="none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0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2024</a:t>
            </a:r>
            <a:endParaRPr sz="1600" b="0" i="0" u="none" strike="noStrike" cap="none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15" name="Google Shape;415;g26fe59c03c2_0_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947" y="606711"/>
            <a:ext cx="801772" cy="813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g26fe59c03c2_0_9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8184" y="6317024"/>
            <a:ext cx="2346255" cy="1115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g26fe59c03c2_0_90"/>
          <p:cNvPicPr preferRelativeResize="0"/>
          <p:nvPr/>
        </p:nvPicPr>
        <p:blipFill rotWithShape="1">
          <a:blip r:embed="rId6">
            <a:alphaModFix/>
          </a:blip>
          <a:srcRect b="38199"/>
          <a:stretch/>
        </p:blipFill>
        <p:spPr>
          <a:xfrm>
            <a:off x="9953650" y="1633602"/>
            <a:ext cx="4281900" cy="7510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1434</Words>
  <Application>Microsoft Office PowerPoint</Application>
  <PresentationFormat>Kustom</PresentationFormat>
  <Paragraphs>180</Paragraphs>
  <Slides>24</Slides>
  <Notes>24</Notes>
  <HiddenSlides>1</HiddenSlides>
  <MMClips>0</MMClips>
  <ScaleCrop>false</ScaleCrop>
  <HeadingPairs>
    <vt:vector size="6" baseType="variant">
      <vt:variant>
        <vt:lpstr>Font Dipakai</vt:lpstr>
      </vt:variant>
      <vt:variant>
        <vt:i4>6</vt:i4>
      </vt:variant>
      <vt:variant>
        <vt:lpstr>Tema</vt:lpstr>
      </vt:variant>
      <vt:variant>
        <vt:i4>2</vt:i4>
      </vt:variant>
      <vt:variant>
        <vt:lpstr>Judul Slide</vt:lpstr>
      </vt:variant>
      <vt:variant>
        <vt:i4>24</vt:i4>
      </vt:variant>
    </vt:vector>
  </HeadingPairs>
  <TitlesOfParts>
    <vt:vector size="32" baseType="lpstr">
      <vt:lpstr>Arial</vt:lpstr>
      <vt:lpstr>Roboto</vt:lpstr>
      <vt:lpstr>IBM Plex Sans</vt:lpstr>
      <vt:lpstr>IBM Plex Sans SemiBold</vt:lpstr>
      <vt:lpstr>Cambria</vt:lpstr>
      <vt:lpstr>Calibri</vt:lpstr>
      <vt:lpstr>Office Theme</vt:lpstr>
      <vt:lpstr>Simple Light</vt:lpstr>
      <vt:lpstr> Refleksi untuk Perubahan Paradigma Diri Guru PJOK  (TATAP MAYA 2 KUATKAN PEMAHAMAN 1)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Asus2k243362@outlook.com</cp:lastModifiedBy>
  <cp:revision>1</cp:revision>
  <dcterms:modified xsi:type="dcterms:W3CDTF">2026-08-19T06:57:04Z</dcterms:modified>
</cp:coreProperties>
</file>