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0" i="0">
                <a:solidFill>
                  <a:srgbClr val="0E589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rgbClr val="0E589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rgbClr val="0E589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rgbClr val="0E589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D9E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88" y="908367"/>
                </a:moveTo>
                <a:lnTo>
                  <a:pt x="17738522" y="908367"/>
                </a:lnTo>
                <a:lnTo>
                  <a:pt x="17738522" y="0"/>
                </a:lnTo>
                <a:lnTo>
                  <a:pt x="17724209" y="0"/>
                </a:lnTo>
                <a:lnTo>
                  <a:pt x="17724209" y="10273170"/>
                </a:lnTo>
                <a:lnTo>
                  <a:pt x="16801961" y="10273170"/>
                </a:lnTo>
                <a:lnTo>
                  <a:pt x="16801961" y="9351023"/>
                </a:lnTo>
                <a:lnTo>
                  <a:pt x="17724209" y="9351023"/>
                </a:lnTo>
                <a:lnTo>
                  <a:pt x="17724209" y="9336710"/>
                </a:lnTo>
                <a:lnTo>
                  <a:pt x="16801961" y="9336710"/>
                </a:lnTo>
                <a:lnTo>
                  <a:pt x="16801961" y="8414563"/>
                </a:lnTo>
                <a:lnTo>
                  <a:pt x="17724209" y="8414563"/>
                </a:lnTo>
                <a:lnTo>
                  <a:pt x="17724209" y="8400250"/>
                </a:lnTo>
                <a:lnTo>
                  <a:pt x="16801961" y="8400250"/>
                </a:lnTo>
                <a:lnTo>
                  <a:pt x="16801961" y="7478001"/>
                </a:lnTo>
                <a:lnTo>
                  <a:pt x="17724209" y="7478001"/>
                </a:lnTo>
                <a:lnTo>
                  <a:pt x="17724209" y="7463701"/>
                </a:lnTo>
                <a:lnTo>
                  <a:pt x="16801961" y="7463701"/>
                </a:lnTo>
                <a:lnTo>
                  <a:pt x="16801961" y="6541541"/>
                </a:lnTo>
                <a:lnTo>
                  <a:pt x="17724209" y="6541541"/>
                </a:lnTo>
                <a:lnTo>
                  <a:pt x="17724209" y="6527228"/>
                </a:lnTo>
                <a:lnTo>
                  <a:pt x="16801961" y="6527228"/>
                </a:lnTo>
                <a:lnTo>
                  <a:pt x="16801961" y="5605081"/>
                </a:lnTo>
                <a:lnTo>
                  <a:pt x="17724209" y="5605081"/>
                </a:lnTo>
                <a:lnTo>
                  <a:pt x="17724209" y="5590768"/>
                </a:lnTo>
                <a:lnTo>
                  <a:pt x="16801961" y="5590768"/>
                </a:lnTo>
                <a:lnTo>
                  <a:pt x="16801961" y="4668621"/>
                </a:lnTo>
                <a:lnTo>
                  <a:pt x="17724209" y="4668621"/>
                </a:lnTo>
                <a:lnTo>
                  <a:pt x="17724209" y="4654308"/>
                </a:lnTo>
                <a:lnTo>
                  <a:pt x="16801961" y="4654308"/>
                </a:lnTo>
                <a:lnTo>
                  <a:pt x="16801961" y="3732161"/>
                </a:lnTo>
                <a:lnTo>
                  <a:pt x="17724209" y="3732161"/>
                </a:lnTo>
                <a:lnTo>
                  <a:pt x="17724209" y="3717848"/>
                </a:lnTo>
                <a:lnTo>
                  <a:pt x="16801961" y="3717848"/>
                </a:lnTo>
                <a:lnTo>
                  <a:pt x="16801961" y="2795689"/>
                </a:lnTo>
                <a:lnTo>
                  <a:pt x="17724209" y="2795689"/>
                </a:lnTo>
                <a:lnTo>
                  <a:pt x="17724209" y="2781389"/>
                </a:lnTo>
                <a:lnTo>
                  <a:pt x="16801961" y="2781389"/>
                </a:lnTo>
                <a:lnTo>
                  <a:pt x="16801961" y="1859140"/>
                </a:lnTo>
                <a:lnTo>
                  <a:pt x="17724209" y="1859140"/>
                </a:lnTo>
                <a:lnTo>
                  <a:pt x="17724209" y="1844827"/>
                </a:lnTo>
                <a:lnTo>
                  <a:pt x="16801961" y="1844827"/>
                </a:lnTo>
                <a:lnTo>
                  <a:pt x="16801961" y="922680"/>
                </a:lnTo>
                <a:lnTo>
                  <a:pt x="17724209" y="922680"/>
                </a:lnTo>
                <a:lnTo>
                  <a:pt x="17724209" y="908367"/>
                </a:lnTo>
                <a:lnTo>
                  <a:pt x="16801961" y="908367"/>
                </a:lnTo>
                <a:lnTo>
                  <a:pt x="16801961" y="0"/>
                </a:lnTo>
                <a:lnTo>
                  <a:pt x="16787660" y="0"/>
                </a:lnTo>
                <a:lnTo>
                  <a:pt x="16787660" y="10273170"/>
                </a:lnTo>
                <a:lnTo>
                  <a:pt x="15865501" y="10273170"/>
                </a:lnTo>
                <a:lnTo>
                  <a:pt x="15865501" y="9351023"/>
                </a:lnTo>
                <a:lnTo>
                  <a:pt x="16787660" y="9351023"/>
                </a:lnTo>
                <a:lnTo>
                  <a:pt x="16787660" y="9336710"/>
                </a:lnTo>
                <a:lnTo>
                  <a:pt x="15865501" y="9336710"/>
                </a:lnTo>
                <a:lnTo>
                  <a:pt x="15865501" y="8414563"/>
                </a:lnTo>
                <a:lnTo>
                  <a:pt x="16787660" y="8414563"/>
                </a:lnTo>
                <a:lnTo>
                  <a:pt x="16787660" y="8400250"/>
                </a:lnTo>
                <a:lnTo>
                  <a:pt x="15865501" y="8400250"/>
                </a:lnTo>
                <a:lnTo>
                  <a:pt x="15865501" y="7478001"/>
                </a:lnTo>
                <a:lnTo>
                  <a:pt x="16787660" y="7478001"/>
                </a:lnTo>
                <a:lnTo>
                  <a:pt x="16787660" y="7463701"/>
                </a:lnTo>
                <a:lnTo>
                  <a:pt x="15865501" y="7463701"/>
                </a:lnTo>
                <a:lnTo>
                  <a:pt x="15865501" y="6541541"/>
                </a:lnTo>
                <a:lnTo>
                  <a:pt x="16787660" y="6541541"/>
                </a:lnTo>
                <a:lnTo>
                  <a:pt x="16787660" y="6527228"/>
                </a:lnTo>
                <a:lnTo>
                  <a:pt x="15865501" y="6527228"/>
                </a:lnTo>
                <a:lnTo>
                  <a:pt x="15865501" y="5605081"/>
                </a:lnTo>
                <a:lnTo>
                  <a:pt x="16787660" y="5605081"/>
                </a:lnTo>
                <a:lnTo>
                  <a:pt x="16787660" y="5590768"/>
                </a:lnTo>
                <a:lnTo>
                  <a:pt x="15865501" y="5590768"/>
                </a:lnTo>
                <a:lnTo>
                  <a:pt x="15865501" y="4668621"/>
                </a:lnTo>
                <a:lnTo>
                  <a:pt x="16787660" y="4668621"/>
                </a:lnTo>
                <a:lnTo>
                  <a:pt x="16787660" y="4654308"/>
                </a:lnTo>
                <a:lnTo>
                  <a:pt x="15865501" y="4654308"/>
                </a:lnTo>
                <a:lnTo>
                  <a:pt x="15865501" y="3732161"/>
                </a:lnTo>
                <a:lnTo>
                  <a:pt x="16787660" y="3732161"/>
                </a:lnTo>
                <a:lnTo>
                  <a:pt x="16787660" y="3717848"/>
                </a:lnTo>
                <a:lnTo>
                  <a:pt x="15865501" y="3717848"/>
                </a:lnTo>
                <a:lnTo>
                  <a:pt x="15865501" y="2795689"/>
                </a:lnTo>
                <a:lnTo>
                  <a:pt x="16787660" y="2795689"/>
                </a:lnTo>
                <a:lnTo>
                  <a:pt x="16787660" y="2781389"/>
                </a:lnTo>
                <a:lnTo>
                  <a:pt x="15865501" y="2781389"/>
                </a:lnTo>
                <a:lnTo>
                  <a:pt x="15865501" y="1859140"/>
                </a:lnTo>
                <a:lnTo>
                  <a:pt x="16787660" y="1859140"/>
                </a:lnTo>
                <a:lnTo>
                  <a:pt x="16787660" y="1844827"/>
                </a:lnTo>
                <a:lnTo>
                  <a:pt x="15865501" y="1844827"/>
                </a:lnTo>
                <a:lnTo>
                  <a:pt x="15865501" y="922680"/>
                </a:lnTo>
                <a:lnTo>
                  <a:pt x="16787660" y="922680"/>
                </a:lnTo>
                <a:lnTo>
                  <a:pt x="16787660" y="908367"/>
                </a:lnTo>
                <a:lnTo>
                  <a:pt x="15865501" y="908367"/>
                </a:lnTo>
                <a:lnTo>
                  <a:pt x="15865501" y="0"/>
                </a:lnTo>
                <a:lnTo>
                  <a:pt x="15851200" y="0"/>
                </a:lnTo>
                <a:lnTo>
                  <a:pt x="15851200" y="10273170"/>
                </a:lnTo>
                <a:lnTo>
                  <a:pt x="14929041" y="10273170"/>
                </a:lnTo>
                <a:lnTo>
                  <a:pt x="14929041" y="9351023"/>
                </a:lnTo>
                <a:lnTo>
                  <a:pt x="15851200" y="9351023"/>
                </a:lnTo>
                <a:lnTo>
                  <a:pt x="15851200" y="9336710"/>
                </a:lnTo>
                <a:lnTo>
                  <a:pt x="14929041" y="9336710"/>
                </a:lnTo>
                <a:lnTo>
                  <a:pt x="14929041" y="8414563"/>
                </a:lnTo>
                <a:lnTo>
                  <a:pt x="15851200" y="8414563"/>
                </a:lnTo>
                <a:lnTo>
                  <a:pt x="15851200" y="8400250"/>
                </a:lnTo>
                <a:lnTo>
                  <a:pt x="14929041" y="8400250"/>
                </a:lnTo>
                <a:lnTo>
                  <a:pt x="14929041" y="7478001"/>
                </a:lnTo>
                <a:lnTo>
                  <a:pt x="15851200" y="7478001"/>
                </a:lnTo>
                <a:lnTo>
                  <a:pt x="15851200" y="7463701"/>
                </a:lnTo>
                <a:lnTo>
                  <a:pt x="14929041" y="7463701"/>
                </a:lnTo>
                <a:lnTo>
                  <a:pt x="14929041" y="6541541"/>
                </a:lnTo>
                <a:lnTo>
                  <a:pt x="15851200" y="6541541"/>
                </a:lnTo>
                <a:lnTo>
                  <a:pt x="15851200" y="6527228"/>
                </a:lnTo>
                <a:lnTo>
                  <a:pt x="14929041" y="6527228"/>
                </a:lnTo>
                <a:lnTo>
                  <a:pt x="14929041" y="5605081"/>
                </a:lnTo>
                <a:lnTo>
                  <a:pt x="15851200" y="5605081"/>
                </a:lnTo>
                <a:lnTo>
                  <a:pt x="15851200" y="5590768"/>
                </a:lnTo>
                <a:lnTo>
                  <a:pt x="14929041" y="5590768"/>
                </a:lnTo>
                <a:lnTo>
                  <a:pt x="14929041" y="4668621"/>
                </a:lnTo>
                <a:lnTo>
                  <a:pt x="15851200" y="4668621"/>
                </a:lnTo>
                <a:lnTo>
                  <a:pt x="15851200" y="4654308"/>
                </a:lnTo>
                <a:lnTo>
                  <a:pt x="14929041" y="4654308"/>
                </a:lnTo>
                <a:lnTo>
                  <a:pt x="14929041" y="3732161"/>
                </a:lnTo>
                <a:lnTo>
                  <a:pt x="15851200" y="3732161"/>
                </a:lnTo>
                <a:lnTo>
                  <a:pt x="15851200" y="3717848"/>
                </a:lnTo>
                <a:lnTo>
                  <a:pt x="14929041" y="3717848"/>
                </a:lnTo>
                <a:lnTo>
                  <a:pt x="14929041" y="2795689"/>
                </a:lnTo>
                <a:lnTo>
                  <a:pt x="15851200" y="2795689"/>
                </a:lnTo>
                <a:lnTo>
                  <a:pt x="15851200" y="2781389"/>
                </a:lnTo>
                <a:lnTo>
                  <a:pt x="14929041" y="2781389"/>
                </a:lnTo>
                <a:lnTo>
                  <a:pt x="14929041" y="1859140"/>
                </a:lnTo>
                <a:lnTo>
                  <a:pt x="15851200" y="1859140"/>
                </a:lnTo>
                <a:lnTo>
                  <a:pt x="15851200" y="1844827"/>
                </a:lnTo>
                <a:lnTo>
                  <a:pt x="14929041" y="1844827"/>
                </a:lnTo>
                <a:lnTo>
                  <a:pt x="14929041" y="922680"/>
                </a:lnTo>
                <a:lnTo>
                  <a:pt x="15851200" y="922680"/>
                </a:lnTo>
                <a:lnTo>
                  <a:pt x="15851200" y="908367"/>
                </a:lnTo>
                <a:lnTo>
                  <a:pt x="14929041" y="908367"/>
                </a:lnTo>
                <a:lnTo>
                  <a:pt x="14929041" y="0"/>
                </a:lnTo>
                <a:lnTo>
                  <a:pt x="14914741" y="0"/>
                </a:lnTo>
                <a:lnTo>
                  <a:pt x="14914741" y="10273170"/>
                </a:lnTo>
                <a:lnTo>
                  <a:pt x="13992581" y="10273170"/>
                </a:lnTo>
                <a:lnTo>
                  <a:pt x="13992581" y="9351023"/>
                </a:lnTo>
                <a:lnTo>
                  <a:pt x="14914741" y="9351023"/>
                </a:lnTo>
                <a:lnTo>
                  <a:pt x="14914741" y="9336710"/>
                </a:lnTo>
                <a:lnTo>
                  <a:pt x="13992581" y="9336710"/>
                </a:lnTo>
                <a:lnTo>
                  <a:pt x="13992581" y="8414563"/>
                </a:lnTo>
                <a:lnTo>
                  <a:pt x="14914741" y="8414563"/>
                </a:lnTo>
                <a:lnTo>
                  <a:pt x="14914741" y="8400250"/>
                </a:lnTo>
                <a:lnTo>
                  <a:pt x="13992581" y="8400250"/>
                </a:lnTo>
                <a:lnTo>
                  <a:pt x="13992581" y="7478001"/>
                </a:lnTo>
                <a:lnTo>
                  <a:pt x="14914741" y="7478001"/>
                </a:lnTo>
                <a:lnTo>
                  <a:pt x="14914741" y="7463701"/>
                </a:lnTo>
                <a:lnTo>
                  <a:pt x="13992581" y="7463701"/>
                </a:lnTo>
                <a:lnTo>
                  <a:pt x="13992581" y="6541541"/>
                </a:lnTo>
                <a:lnTo>
                  <a:pt x="14914741" y="6541541"/>
                </a:lnTo>
                <a:lnTo>
                  <a:pt x="14914741" y="6527228"/>
                </a:lnTo>
                <a:lnTo>
                  <a:pt x="13992581" y="6527228"/>
                </a:lnTo>
                <a:lnTo>
                  <a:pt x="13992581" y="5605081"/>
                </a:lnTo>
                <a:lnTo>
                  <a:pt x="14914741" y="5605081"/>
                </a:lnTo>
                <a:lnTo>
                  <a:pt x="14914741" y="5590768"/>
                </a:lnTo>
                <a:lnTo>
                  <a:pt x="13992581" y="5590768"/>
                </a:lnTo>
                <a:lnTo>
                  <a:pt x="13992581" y="4668621"/>
                </a:lnTo>
                <a:lnTo>
                  <a:pt x="14914741" y="4668621"/>
                </a:lnTo>
                <a:lnTo>
                  <a:pt x="14914741" y="4654308"/>
                </a:lnTo>
                <a:lnTo>
                  <a:pt x="13992581" y="4654308"/>
                </a:lnTo>
                <a:lnTo>
                  <a:pt x="13992581" y="3732161"/>
                </a:lnTo>
                <a:lnTo>
                  <a:pt x="14914741" y="3732161"/>
                </a:lnTo>
                <a:lnTo>
                  <a:pt x="14914741" y="3717848"/>
                </a:lnTo>
                <a:lnTo>
                  <a:pt x="13992581" y="3717848"/>
                </a:lnTo>
                <a:lnTo>
                  <a:pt x="13992581" y="2795689"/>
                </a:lnTo>
                <a:lnTo>
                  <a:pt x="14914741" y="2795689"/>
                </a:lnTo>
                <a:lnTo>
                  <a:pt x="14914741" y="2781389"/>
                </a:lnTo>
                <a:lnTo>
                  <a:pt x="13992581" y="2781389"/>
                </a:lnTo>
                <a:lnTo>
                  <a:pt x="13992581" y="1859140"/>
                </a:lnTo>
                <a:lnTo>
                  <a:pt x="14914741" y="1859140"/>
                </a:lnTo>
                <a:lnTo>
                  <a:pt x="14914741" y="1844827"/>
                </a:lnTo>
                <a:lnTo>
                  <a:pt x="13992581" y="1844827"/>
                </a:lnTo>
                <a:lnTo>
                  <a:pt x="13992581" y="922680"/>
                </a:lnTo>
                <a:lnTo>
                  <a:pt x="14914741" y="922680"/>
                </a:lnTo>
                <a:lnTo>
                  <a:pt x="14914741" y="908367"/>
                </a:lnTo>
                <a:lnTo>
                  <a:pt x="13992581" y="908367"/>
                </a:lnTo>
                <a:lnTo>
                  <a:pt x="13992581" y="0"/>
                </a:lnTo>
                <a:lnTo>
                  <a:pt x="13978268" y="0"/>
                </a:lnTo>
                <a:lnTo>
                  <a:pt x="13978268" y="10273170"/>
                </a:lnTo>
                <a:lnTo>
                  <a:pt x="13056121" y="10273170"/>
                </a:lnTo>
                <a:lnTo>
                  <a:pt x="13056121" y="9351023"/>
                </a:lnTo>
                <a:lnTo>
                  <a:pt x="13978268" y="9351023"/>
                </a:lnTo>
                <a:lnTo>
                  <a:pt x="13978268" y="9336710"/>
                </a:lnTo>
                <a:lnTo>
                  <a:pt x="13056121" y="9336710"/>
                </a:lnTo>
                <a:lnTo>
                  <a:pt x="13056121" y="8414563"/>
                </a:lnTo>
                <a:lnTo>
                  <a:pt x="13978268" y="8414563"/>
                </a:lnTo>
                <a:lnTo>
                  <a:pt x="13978268" y="8400250"/>
                </a:lnTo>
                <a:lnTo>
                  <a:pt x="13056121" y="8400250"/>
                </a:lnTo>
                <a:lnTo>
                  <a:pt x="13056121" y="7478001"/>
                </a:lnTo>
                <a:lnTo>
                  <a:pt x="13978268" y="7478001"/>
                </a:lnTo>
                <a:lnTo>
                  <a:pt x="13978268" y="7463701"/>
                </a:lnTo>
                <a:lnTo>
                  <a:pt x="13056121" y="7463701"/>
                </a:lnTo>
                <a:lnTo>
                  <a:pt x="13056121" y="6541541"/>
                </a:lnTo>
                <a:lnTo>
                  <a:pt x="13978268" y="6541541"/>
                </a:lnTo>
                <a:lnTo>
                  <a:pt x="13978268" y="6527228"/>
                </a:lnTo>
                <a:lnTo>
                  <a:pt x="13056121" y="6527228"/>
                </a:lnTo>
                <a:lnTo>
                  <a:pt x="13056121" y="5605081"/>
                </a:lnTo>
                <a:lnTo>
                  <a:pt x="13978268" y="5605081"/>
                </a:lnTo>
                <a:lnTo>
                  <a:pt x="13978268" y="5590768"/>
                </a:lnTo>
                <a:lnTo>
                  <a:pt x="13056121" y="5590768"/>
                </a:lnTo>
                <a:lnTo>
                  <a:pt x="13056121" y="4668621"/>
                </a:lnTo>
                <a:lnTo>
                  <a:pt x="13978268" y="4668621"/>
                </a:lnTo>
                <a:lnTo>
                  <a:pt x="13978268" y="4654308"/>
                </a:lnTo>
                <a:lnTo>
                  <a:pt x="13056121" y="4654308"/>
                </a:lnTo>
                <a:lnTo>
                  <a:pt x="13056121" y="3732161"/>
                </a:lnTo>
                <a:lnTo>
                  <a:pt x="13978268" y="3732161"/>
                </a:lnTo>
                <a:lnTo>
                  <a:pt x="13978268" y="3717848"/>
                </a:lnTo>
                <a:lnTo>
                  <a:pt x="13056121" y="3717848"/>
                </a:lnTo>
                <a:lnTo>
                  <a:pt x="13056121" y="2795689"/>
                </a:lnTo>
                <a:lnTo>
                  <a:pt x="13978268" y="2795689"/>
                </a:lnTo>
                <a:lnTo>
                  <a:pt x="13978268" y="2781389"/>
                </a:lnTo>
                <a:lnTo>
                  <a:pt x="13056121" y="2781389"/>
                </a:lnTo>
                <a:lnTo>
                  <a:pt x="13056121" y="1859140"/>
                </a:lnTo>
                <a:lnTo>
                  <a:pt x="13978268" y="1859140"/>
                </a:lnTo>
                <a:lnTo>
                  <a:pt x="13978268" y="1844827"/>
                </a:lnTo>
                <a:lnTo>
                  <a:pt x="13056121" y="1844827"/>
                </a:lnTo>
                <a:lnTo>
                  <a:pt x="13056121" y="922680"/>
                </a:lnTo>
                <a:lnTo>
                  <a:pt x="13978268" y="922680"/>
                </a:lnTo>
                <a:lnTo>
                  <a:pt x="13978268" y="908367"/>
                </a:lnTo>
                <a:lnTo>
                  <a:pt x="13056121" y="908367"/>
                </a:lnTo>
                <a:lnTo>
                  <a:pt x="13056121" y="0"/>
                </a:lnTo>
                <a:lnTo>
                  <a:pt x="13041808" y="0"/>
                </a:lnTo>
                <a:lnTo>
                  <a:pt x="13041808" y="10273170"/>
                </a:lnTo>
                <a:lnTo>
                  <a:pt x="12119661" y="10273170"/>
                </a:lnTo>
                <a:lnTo>
                  <a:pt x="12119661" y="9351023"/>
                </a:lnTo>
                <a:lnTo>
                  <a:pt x="13041808" y="9351023"/>
                </a:lnTo>
                <a:lnTo>
                  <a:pt x="13041808" y="9336710"/>
                </a:lnTo>
                <a:lnTo>
                  <a:pt x="12119661" y="9336710"/>
                </a:lnTo>
                <a:lnTo>
                  <a:pt x="12119661" y="8414563"/>
                </a:lnTo>
                <a:lnTo>
                  <a:pt x="13041808" y="8414563"/>
                </a:lnTo>
                <a:lnTo>
                  <a:pt x="13041808" y="8400250"/>
                </a:lnTo>
                <a:lnTo>
                  <a:pt x="12119661" y="8400250"/>
                </a:lnTo>
                <a:lnTo>
                  <a:pt x="12119661" y="7478001"/>
                </a:lnTo>
                <a:lnTo>
                  <a:pt x="13041808" y="7478001"/>
                </a:lnTo>
                <a:lnTo>
                  <a:pt x="13041808" y="7463701"/>
                </a:lnTo>
                <a:lnTo>
                  <a:pt x="12119661" y="7463701"/>
                </a:lnTo>
                <a:lnTo>
                  <a:pt x="12119661" y="6541541"/>
                </a:lnTo>
                <a:lnTo>
                  <a:pt x="13041808" y="6541541"/>
                </a:lnTo>
                <a:lnTo>
                  <a:pt x="13041808" y="6527228"/>
                </a:lnTo>
                <a:lnTo>
                  <a:pt x="12119661" y="6527228"/>
                </a:lnTo>
                <a:lnTo>
                  <a:pt x="12119661" y="5605081"/>
                </a:lnTo>
                <a:lnTo>
                  <a:pt x="13041808" y="5605081"/>
                </a:lnTo>
                <a:lnTo>
                  <a:pt x="13041808" y="5590768"/>
                </a:lnTo>
                <a:lnTo>
                  <a:pt x="12119661" y="5590768"/>
                </a:lnTo>
                <a:lnTo>
                  <a:pt x="12119661" y="4668621"/>
                </a:lnTo>
                <a:lnTo>
                  <a:pt x="13041808" y="4668621"/>
                </a:lnTo>
                <a:lnTo>
                  <a:pt x="13041808" y="4654308"/>
                </a:lnTo>
                <a:lnTo>
                  <a:pt x="12119661" y="4654308"/>
                </a:lnTo>
                <a:lnTo>
                  <a:pt x="12119661" y="3732161"/>
                </a:lnTo>
                <a:lnTo>
                  <a:pt x="13041808" y="3732161"/>
                </a:lnTo>
                <a:lnTo>
                  <a:pt x="13041808" y="3717848"/>
                </a:lnTo>
                <a:lnTo>
                  <a:pt x="12119661" y="3717848"/>
                </a:lnTo>
                <a:lnTo>
                  <a:pt x="12119661" y="2795689"/>
                </a:lnTo>
                <a:lnTo>
                  <a:pt x="13041808" y="2795689"/>
                </a:lnTo>
                <a:lnTo>
                  <a:pt x="13041808" y="2781389"/>
                </a:lnTo>
                <a:lnTo>
                  <a:pt x="12119661" y="2781389"/>
                </a:lnTo>
                <a:lnTo>
                  <a:pt x="12119661" y="1859140"/>
                </a:lnTo>
                <a:lnTo>
                  <a:pt x="13041808" y="1859140"/>
                </a:lnTo>
                <a:lnTo>
                  <a:pt x="13041808" y="1844827"/>
                </a:lnTo>
                <a:lnTo>
                  <a:pt x="12119661" y="1844827"/>
                </a:lnTo>
                <a:lnTo>
                  <a:pt x="12119661" y="922680"/>
                </a:lnTo>
                <a:lnTo>
                  <a:pt x="13041808" y="922680"/>
                </a:lnTo>
                <a:lnTo>
                  <a:pt x="13041808" y="908367"/>
                </a:lnTo>
                <a:lnTo>
                  <a:pt x="12119661" y="908367"/>
                </a:lnTo>
                <a:lnTo>
                  <a:pt x="12119661" y="0"/>
                </a:lnTo>
                <a:lnTo>
                  <a:pt x="12105348" y="0"/>
                </a:lnTo>
                <a:lnTo>
                  <a:pt x="12105348" y="10273170"/>
                </a:lnTo>
                <a:lnTo>
                  <a:pt x="11183099" y="10273170"/>
                </a:lnTo>
                <a:lnTo>
                  <a:pt x="11183099" y="9351023"/>
                </a:lnTo>
                <a:lnTo>
                  <a:pt x="12105348" y="9351023"/>
                </a:lnTo>
                <a:lnTo>
                  <a:pt x="12105348" y="9336710"/>
                </a:lnTo>
                <a:lnTo>
                  <a:pt x="11183099" y="9336710"/>
                </a:lnTo>
                <a:lnTo>
                  <a:pt x="11183099" y="8414563"/>
                </a:lnTo>
                <a:lnTo>
                  <a:pt x="12105348" y="8414563"/>
                </a:lnTo>
                <a:lnTo>
                  <a:pt x="12105348" y="8400250"/>
                </a:lnTo>
                <a:lnTo>
                  <a:pt x="11183099" y="8400250"/>
                </a:lnTo>
                <a:lnTo>
                  <a:pt x="11183099" y="7478001"/>
                </a:lnTo>
                <a:lnTo>
                  <a:pt x="12105348" y="7478001"/>
                </a:lnTo>
                <a:lnTo>
                  <a:pt x="12105348" y="7463701"/>
                </a:lnTo>
                <a:lnTo>
                  <a:pt x="11183099" y="7463701"/>
                </a:lnTo>
                <a:lnTo>
                  <a:pt x="11183099" y="6541541"/>
                </a:lnTo>
                <a:lnTo>
                  <a:pt x="12105348" y="6541541"/>
                </a:lnTo>
                <a:lnTo>
                  <a:pt x="12105348" y="6527228"/>
                </a:lnTo>
                <a:lnTo>
                  <a:pt x="11183099" y="6527228"/>
                </a:lnTo>
                <a:lnTo>
                  <a:pt x="11183099" y="5605081"/>
                </a:lnTo>
                <a:lnTo>
                  <a:pt x="12105348" y="5605081"/>
                </a:lnTo>
                <a:lnTo>
                  <a:pt x="12105348" y="5590768"/>
                </a:lnTo>
                <a:lnTo>
                  <a:pt x="11183099" y="5590768"/>
                </a:lnTo>
                <a:lnTo>
                  <a:pt x="11183099" y="4668621"/>
                </a:lnTo>
                <a:lnTo>
                  <a:pt x="12105348" y="4668621"/>
                </a:lnTo>
                <a:lnTo>
                  <a:pt x="12105348" y="4654308"/>
                </a:lnTo>
                <a:lnTo>
                  <a:pt x="11183099" y="4654308"/>
                </a:lnTo>
                <a:lnTo>
                  <a:pt x="11183099" y="3732161"/>
                </a:lnTo>
                <a:lnTo>
                  <a:pt x="12105348" y="3732161"/>
                </a:lnTo>
                <a:lnTo>
                  <a:pt x="12105348" y="3717848"/>
                </a:lnTo>
                <a:lnTo>
                  <a:pt x="11183099" y="3717848"/>
                </a:lnTo>
                <a:lnTo>
                  <a:pt x="11183099" y="2795689"/>
                </a:lnTo>
                <a:lnTo>
                  <a:pt x="12105348" y="2795689"/>
                </a:lnTo>
                <a:lnTo>
                  <a:pt x="12105348" y="2781389"/>
                </a:lnTo>
                <a:lnTo>
                  <a:pt x="11183099" y="2781389"/>
                </a:lnTo>
                <a:lnTo>
                  <a:pt x="11183099" y="1859140"/>
                </a:lnTo>
                <a:lnTo>
                  <a:pt x="12105348" y="1859140"/>
                </a:lnTo>
                <a:lnTo>
                  <a:pt x="12105348" y="1844827"/>
                </a:lnTo>
                <a:lnTo>
                  <a:pt x="11183099" y="1844827"/>
                </a:lnTo>
                <a:lnTo>
                  <a:pt x="11183099" y="922680"/>
                </a:lnTo>
                <a:lnTo>
                  <a:pt x="12105348" y="922680"/>
                </a:lnTo>
                <a:lnTo>
                  <a:pt x="12105348" y="908367"/>
                </a:lnTo>
                <a:lnTo>
                  <a:pt x="11183099" y="908367"/>
                </a:lnTo>
                <a:lnTo>
                  <a:pt x="11183099" y="0"/>
                </a:lnTo>
                <a:lnTo>
                  <a:pt x="11168799" y="0"/>
                </a:lnTo>
                <a:lnTo>
                  <a:pt x="11168799" y="10273170"/>
                </a:lnTo>
                <a:lnTo>
                  <a:pt x="10246639" y="10273170"/>
                </a:lnTo>
                <a:lnTo>
                  <a:pt x="10246639" y="9351023"/>
                </a:lnTo>
                <a:lnTo>
                  <a:pt x="11168799" y="9351023"/>
                </a:lnTo>
                <a:lnTo>
                  <a:pt x="11168799" y="9336710"/>
                </a:lnTo>
                <a:lnTo>
                  <a:pt x="10246639" y="9336710"/>
                </a:lnTo>
                <a:lnTo>
                  <a:pt x="10246639" y="8414563"/>
                </a:lnTo>
                <a:lnTo>
                  <a:pt x="11168799" y="8414563"/>
                </a:lnTo>
                <a:lnTo>
                  <a:pt x="11168799" y="8400250"/>
                </a:lnTo>
                <a:lnTo>
                  <a:pt x="10246639" y="8400250"/>
                </a:lnTo>
                <a:lnTo>
                  <a:pt x="10246639" y="7478001"/>
                </a:lnTo>
                <a:lnTo>
                  <a:pt x="11168799" y="7478001"/>
                </a:lnTo>
                <a:lnTo>
                  <a:pt x="11168799" y="7463701"/>
                </a:lnTo>
                <a:lnTo>
                  <a:pt x="10246639" y="7463701"/>
                </a:lnTo>
                <a:lnTo>
                  <a:pt x="10246639" y="6541541"/>
                </a:lnTo>
                <a:lnTo>
                  <a:pt x="11168799" y="6541541"/>
                </a:lnTo>
                <a:lnTo>
                  <a:pt x="11168799" y="6527228"/>
                </a:lnTo>
                <a:lnTo>
                  <a:pt x="10246639" y="6527228"/>
                </a:lnTo>
                <a:lnTo>
                  <a:pt x="10246639" y="5605081"/>
                </a:lnTo>
                <a:lnTo>
                  <a:pt x="11168799" y="5605081"/>
                </a:lnTo>
                <a:lnTo>
                  <a:pt x="11168799" y="5590768"/>
                </a:lnTo>
                <a:lnTo>
                  <a:pt x="10246639" y="5590768"/>
                </a:lnTo>
                <a:lnTo>
                  <a:pt x="10246639" y="4668621"/>
                </a:lnTo>
                <a:lnTo>
                  <a:pt x="11168799" y="4668621"/>
                </a:lnTo>
                <a:lnTo>
                  <a:pt x="11168799" y="4654308"/>
                </a:lnTo>
                <a:lnTo>
                  <a:pt x="10246639" y="4654308"/>
                </a:lnTo>
                <a:lnTo>
                  <a:pt x="10246639" y="3732161"/>
                </a:lnTo>
                <a:lnTo>
                  <a:pt x="11168799" y="3732161"/>
                </a:lnTo>
                <a:lnTo>
                  <a:pt x="11168799" y="3717848"/>
                </a:lnTo>
                <a:lnTo>
                  <a:pt x="10246639" y="3717848"/>
                </a:lnTo>
                <a:lnTo>
                  <a:pt x="10246639" y="2795689"/>
                </a:lnTo>
                <a:lnTo>
                  <a:pt x="11168799" y="2795689"/>
                </a:lnTo>
                <a:lnTo>
                  <a:pt x="11168799" y="2781389"/>
                </a:lnTo>
                <a:lnTo>
                  <a:pt x="10246639" y="2781389"/>
                </a:lnTo>
                <a:lnTo>
                  <a:pt x="10246639" y="1859140"/>
                </a:lnTo>
                <a:lnTo>
                  <a:pt x="11168799" y="1859140"/>
                </a:lnTo>
                <a:lnTo>
                  <a:pt x="11168799" y="1844827"/>
                </a:lnTo>
                <a:lnTo>
                  <a:pt x="10246639" y="1844827"/>
                </a:lnTo>
                <a:lnTo>
                  <a:pt x="10246639" y="922680"/>
                </a:lnTo>
                <a:lnTo>
                  <a:pt x="11168799" y="922680"/>
                </a:lnTo>
                <a:lnTo>
                  <a:pt x="11168799" y="908367"/>
                </a:lnTo>
                <a:lnTo>
                  <a:pt x="10246639" y="908367"/>
                </a:lnTo>
                <a:lnTo>
                  <a:pt x="10246639" y="0"/>
                </a:lnTo>
                <a:lnTo>
                  <a:pt x="10232326" y="0"/>
                </a:lnTo>
                <a:lnTo>
                  <a:pt x="10232326" y="10273170"/>
                </a:lnTo>
                <a:lnTo>
                  <a:pt x="9867887" y="10273170"/>
                </a:lnTo>
                <a:lnTo>
                  <a:pt x="9815538" y="10273170"/>
                </a:lnTo>
                <a:lnTo>
                  <a:pt x="9293860" y="10273170"/>
                </a:lnTo>
                <a:lnTo>
                  <a:pt x="9293860" y="9351023"/>
                </a:lnTo>
                <a:lnTo>
                  <a:pt x="9815538" y="9351023"/>
                </a:lnTo>
                <a:lnTo>
                  <a:pt x="9867887" y="9351023"/>
                </a:lnTo>
                <a:lnTo>
                  <a:pt x="10232326" y="9351023"/>
                </a:lnTo>
                <a:lnTo>
                  <a:pt x="10232326" y="9336710"/>
                </a:lnTo>
                <a:lnTo>
                  <a:pt x="9867887" y="9336710"/>
                </a:lnTo>
                <a:lnTo>
                  <a:pt x="9815538" y="9336710"/>
                </a:lnTo>
                <a:lnTo>
                  <a:pt x="9293860" y="9336710"/>
                </a:lnTo>
                <a:lnTo>
                  <a:pt x="9293860" y="8414563"/>
                </a:lnTo>
                <a:lnTo>
                  <a:pt x="9815538" y="8414563"/>
                </a:lnTo>
                <a:lnTo>
                  <a:pt x="9867887" y="8414563"/>
                </a:lnTo>
                <a:lnTo>
                  <a:pt x="10232326" y="8414563"/>
                </a:lnTo>
                <a:lnTo>
                  <a:pt x="10232326" y="8400250"/>
                </a:lnTo>
                <a:lnTo>
                  <a:pt x="9867887" y="8400250"/>
                </a:lnTo>
                <a:lnTo>
                  <a:pt x="9815538" y="8400250"/>
                </a:lnTo>
                <a:lnTo>
                  <a:pt x="9293860" y="8400250"/>
                </a:lnTo>
                <a:lnTo>
                  <a:pt x="9293860" y="7478001"/>
                </a:lnTo>
                <a:lnTo>
                  <a:pt x="9815538" y="7478001"/>
                </a:lnTo>
                <a:lnTo>
                  <a:pt x="9867887" y="7478001"/>
                </a:lnTo>
                <a:lnTo>
                  <a:pt x="10232326" y="7478001"/>
                </a:lnTo>
                <a:lnTo>
                  <a:pt x="10232326" y="7463701"/>
                </a:lnTo>
                <a:lnTo>
                  <a:pt x="9867887" y="7463701"/>
                </a:lnTo>
                <a:lnTo>
                  <a:pt x="9815538" y="7463701"/>
                </a:lnTo>
                <a:lnTo>
                  <a:pt x="9293860" y="7463701"/>
                </a:lnTo>
                <a:lnTo>
                  <a:pt x="9293860" y="6541541"/>
                </a:lnTo>
                <a:lnTo>
                  <a:pt x="9815538" y="6541541"/>
                </a:lnTo>
                <a:lnTo>
                  <a:pt x="9867887" y="6541541"/>
                </a:lnTo>
                <a:lnTo>
                  <a:pt x="10232326" y="6541541"/>
                </a:lnTo>
                <a:lnTo>
                  <a:pt x="10232326" y="6527228"/>
                </a:lnTo>
                <a:lnTo>
                  <a:pt x="9867887" y="6527228"/>
                </a:lnTo>
                <a:lnTo>
                  <a:pt x="9815538" y="6527228"/>
                </a:lnTo>
                <a:lnTo>
                  <a:pt x="9293860" y="6527228"/>
                </a:lnTo>
                <a:lnTo>
                  <a:pt x="9293860" y="5605081"/>
                </a:lnTo>
                <a:lnTo>
                  <a:pt x="9815538" y="5605081"/>
                </a:lnTo>
                <a:lnTo>
                  <a:pt x="9867887" y="5605081"/>
                </a:lnTo>
                <a:lnTo>
                  <a:pt x="10232326" y="5605081"/>
                </a:lnTo>
                <a:lnTo>
                  <a:pt x="10232326" y="5590768"/>
                </a:lnTo>
                <a:lnTo>
                  <a:pt x="9867887" y="5590768"/>
                </a:lnTo>
                <a:lnTo>
                  <a:pt x="9815538" y="5590768"/>
                </a:lnTo>
                <a:lnTo>
                  <a:pt x="9293860" y="5590768"/>
                </a:lnTo>
                <a:lnTo>
                  <a:pt x="9293860" y="4668621"/>
                </a:lnTo>
                <a:lnTo>
                  <a:pt x="9815538" y="4668621"/>
                </a:lnTo>
                <a:lnTo>
                  <a:pt x="9867887" y="4668621"/>
                </a:lnTo>
                <a:lnTo>
                  <a:pt x="10232326" y="4668621"/>
                </a:lnTo>
                <a:lnTo>
                  <a:pt x="10232326" y="4654308"/>
                </a:lnTo>
                <a:lnTo>
                  <a:pt x="9867887" y="4654308"/>
                </a:lnTo>
                <a:lnTo>
                  <a:pt x="9815538" y="4654308"/>
                </a:lnTo>
                <a:lnTo>
                  <a:pt x="9293860" y="4654308"/>
                </a:lnTo>
                <a:lnTo>
                  <a:pt x="9293860" y="3732161"/>
                </a:lnTo>
                <a:lnTo>
                  <a:pt x="9815538" y="3732161"/>
                </a:lnTo>
                <a:lnTo>
                  <a:pt x="9867887" y="3732161"/>
                </a:lnTo>
                <a:lnTo>
                  <a:pt x="10232326" y="3732161"/>
                </a:lnTo>
                <a:lnTo>
                  <a:pt x="10232326" y="3717848"/>
                </a:lnTo>
                <a:lnTo>
                  <a:pt x="9867887" y="3717848"/>
                </a:lnTo>
                <a:lnTo>
                  <a:pt x="9815538" y="3717848"/>
                </a:lnTo>
                <a:lnTo>
                  <a:pt x="9293860" y="3717848"/>
                </a:lnTo>
                <a:lnTo>
                  <a:pt x="9293860" y="2795689"/>
                </a:lnTo>
                <a:lnTo>
                  <a:pt x="9815538" y="2795689"/>
                </a:lnTo>
                <a:lnTo>
                  <a:pt x="9867887" y="2795689"/>
                </a:lnTo>
                <a:lnTo>
                  <a:pt x="10232326" y="2795689"/>
                </a:lnTo>
                <a:lnTo>
                  <a:pt x="10232326" y="2781389"/>
                </a:lnTo>
                <a:lnTo>
                  <a:pt x="9867887" y="2781389"/>
                </a:lnTo>
                <a:lnTo>
                  <a:pt x="9815538" y="2781389"/>
                </a:lnTo>
                <a:lnTo>
                  <a:pt x="9293860" y="2781389"/>
                </a:lnTo>
                <a:lnTo>
                  <a:pt x="9293860" y="1859140"/>
                </a:lnTo>
                <a:lnTo>
                  <a:pt x="9815538" y="1859140"/>
                </a:lnTo>
                <a:lnTo>
                  <a:pt x="9867887" y="1859140"/>
                </a:lnTo>
                <a:lnTo>
                  <a:pt x="10232326" y="1859140"/>
                </a:lnTo>
                <a:lnTo>
                  <a:pt x="10232326" y="1844827"/>
                </a:lnTo>
                <a:lnTo>
                  <a:pt x="9867887" y="1844827"/>
                </a:lnTo>
                <a:lnTo>
                  <a:pt x="9815538" y="1844827"/>
                </a:lnTo>
                <a:lnTo>
                  <a:pt x="9293860" y="1844827"/>
                </a:lnTo>
                <a:lnTo>
                  <a:pt x="9293860" y="922680"/>
                </a:lnTo>
                <a:lnTo>
                  <a:pt x="9815538" y="922680"/>
                </a:lnTo>
                <a:lnTo>
                  <a:pt x="9867887" y="922680"/>
                </a:lnTo>
                <a:lnTo>
                  <a:pt x="10232326" y="922680"/>
                </a:lnTo>
                <a:lnTo>
                  <a:pt x="10232326" y="908367"/>
                </a:lnTo>
                <a:lnTo>
                  <a:pt x="9867887" y="908367"/>
                </a:lnTo>
                <a:lnTo>
                  <a:pt x="9815538" y="908367"/>
                </a:lnTo>
                <a:lnTo>
                  <a:pt x="9293860" y="908367"/>
                </a:lnTo>
                <a:lnTo>
                  <a:pt x="9293860" y="0"/>
                </a:lnTo>
                <a:lnTo>
                  <a:pt x="9279547" y="0"/>
                </a:lnTo>
                <a:lnTo>
                  <a:pt x="9279547" y="908367"/>
                </a:lnTo>
                <a:lnTo>
                  <a:pt x="9279547" y="922680"/>
                </a:lnTo>
                <a:lnTo>
                  <a:pt x="9279547" y="10273170"/>
                </a:lnTo>
                <a:lnTo>
                  <a:pt x="8357400" y="10273170"/>
                </a:lnTo>
                <a:lnTo>
                  <a:pt x="8357400" y="9351023"/>
                </a:lnTo>
                <a:lnTo>
                  <a:pt x="9279547" y="9351023"/>
                </a:lnTo>
                <a:lnTo>
                  <a:pt x="9279547" y="9336710"/>
                </a:lnTo>
                <a:lnTo>
                  <a:pt x="8357400" y="9336710"/>
                </a:lnTo>
                <a:lnTo>
                  <a:pt x="8357400" y="8414563"/>
                </a:lnTo>
                <a:lnTo>
                  <a:pt x="9279547" y="8414563"/>
                </a:lnTo>
                <a:lnTo>
                  <a:pt x="9279547" y="8400250"/>
                </a:lnTo>
                <a:lnTo>
                  <a:pt x="8357400" y="8400250"/>
                </a:lnTo>
                <a:lnTo>
                  <a:pt x="8357400" y="7478001"/>
                </a:lnTo>
                <a:lnTo>
                  <a:pt x="9279547" y="7478001"/>
                </a:lnTo>
                <a:lnTo>
                  <a:pt x="9279547" y="7463701"/>
                </a:lnTo>
                <a:lnTo>
                  <a:pt x="8357400" y="7463701"/>
                </a:lnTo>
                <a:lnTo>
                  <a:pt x="8357400" y="6541541"/>
                </a:lnTo>
                <a:lnTo>
                  <a:pt x="9279547" y="6541541"/>
                </a:lnTo>
                <a:lnTo>
                  <a:pt x="9279547" y="6527228"/>
                </a:lnTo>
                <a:lnTo>
                  <a:pt x="8357400" y="6527228"/>
                </a:lnTo>
                <a:lnTo>
                  <a:pt x="8357400" y="5605081"/>
                </a:lnTo>
                <a:lnTo>
                  <a:pt x="9279547" y="5605081"/>
                </a:lnTo>
                <a:lnTo>
                  <a:pt x="9279547" y="5590768"/>
                </a:lnTo>
                <a:lnTo>
                  <a:pt x="8357400" y="5590768"/>
                </a:lnTo>
                <a:lnTo>
                  <a:pt x="8357400" y="4668621"/>
                </a:lnTo>
                <a:lnTo>
                  <a:pt x="9279547" y="4668621"/>
                </a:lnTo>
                <a:lnTo>
                  <a:pt x="9279547" y="4654308"/>
                </a:lnTo>
                <a:lnTo>
                  <a:pt x="8357400" y="4654308"/>
                </a:lnTo>
                <a:lnTo>
                  <a:pt x="8357400" y="3732161"/>
                </a:lnTo>
                <a:lnTo>
                  <a:pt x="9279547" y="3732161"/>
                </a:lnTo>
                <a:lnTo>
                  <a:pt x="9279547" y="3717848"/>
                </a:lnTo>
                <a:lnTo>
                  <a:pt x="8357400" y="3717848"/>
                </a:lnTo>
                <a:lnTo>
                  <a:pt x="8357400" y="2795689"/>
                </a:lnTo>
                <a:lnTo>
                  <a:pt x="9279547" y="2795689"/>
                </a:lnTo>
                <a:lnTo>
                  <a:pt x="9279547" y="2781389"/>
                </a:lnTo>
                <a:lnTo>
                  <a:pt x="8357400" y="2781389"/>
                </a:lnTo>
                <a:lnTo>
                  <a:pt x="8357400" y="1859140"/>
                </a:lnTo>
                <a:lnTo>
                  <a:pt x="9279547" y="1859140"/>
                </a:lnTo>
                <a:lnTo>
                  <a:pt x="9279547" y="1844827"/>
                </a:lnTo>
                <a:lnTo>
                  <a:pt x="8357400" y="1844827"/>
                </a:lnTo>
                <a:lnTo>
                  <a:pt x="8357400" y="922680"/>
                </a:lnTo>
                <a:lnTo>
                  <a:pt x="9279547" y="922680"/>
                </a:lnTo>
                <a:lnTo>
                  <a:pt x="9279547" y="908367"/>
                </a:lnTo>
                <a:lnTo>
                  <a:pt x="8357400" y="908367"/>
                </a:lnTo>
                <a:lnTo>
                  <a:pt x="8357400" y="0"/>
                </a:lnTo>
                <a:lnTo>
                  <a:pt x="8343087" y="0"/>
                </a:lnTo>
                <a:lnTo>
                  <a:pt x="8343087" y="10273170"/>
                </a:lnTo>
                <a:lnTo>
                  <a:pt x="7420838" y="10273170"/>
                </a:lnTo>
                <a:lnTo>
                  <a:pt x="7420838" y="9351023"/>
                </a:lnTo>
                <a:lnTo>
                  <a:pt x="8343087" y="9351023"/>
                </a:lnTo>
                <a:lnTo>
                  <a:pt x="8343087" y="9336710"/>
                </a:lnTo>
                <a:lnTo>
                  <a:pt x="7420838" y="9336710"/>
                </a:lnTo>
                <a:lnTo>
                  <a:pt x="7420838" y="8414563"/>
                </a:lnTo>
                <a:lnTo>
                  <a:pt x="8343087" y="8414563"/>
                </a:lnTo>
                <a:lnTo>
                  <a:pt x="8343087" y="8400250"/>
                </a:lnTo>
                <a:lnTo>
                  <a:pt x="7420838" y="8400250"/>
                </a:lnTo>
                <a:lnTo>
                  <a:pt x="7420838" y="7478001"/>
                </a:lnTo>
                <a:lnTo>
                  <a:pt x="8343087" y="7478001"/>
                </a:lnTo>
                <a:lnTo>
                  <a:pt x="8343087" y="7463701"/>
                </a:lnTo>
                <a:lnTo>
                  <a:pt x="7420838" y="7463701"/>
                </a:lnTo>
                <a:lnTo>
                  <a:pt x="7420838" y="6541541"/>
                </a:lnTo>
                <a:lnTo>
                  <a:pt x="8343087" y="6541541"/>
                </a:lnTo>
                <a:lnTo>
                  <a:pt x="8343087" y="6527228"/>
                </a:lnTo>
                <a:lnTo>
                  <a:pt x="7420838" y="6527228"/>
                </a:lnTo>
                <a:lnTo>
                  <a:pt x="7420838" y="5605081"/>
                </a:lnTo>
                <a:lnTo>
                  <a:pt x="8343087" y="5605081"/>
                </a:lnTo>
                <a:lnTo>
                  <a:pt x="8343087" y="5590768"/>
                </a:lnTo>
                <a:lnTo>
                  <a:pt x="7420838" y="5590768"/>
                </a:lnTo>
                <a:lnTo>
                  <a:pt x="7420838" y="4668621"/>
                </a:lnTo>
                <a:lnTo>
                  <a:pt x="8343087" y="4668621"/>
                </a:lnTo>
                <a:lnTo>
                  <a:pt x="8343087" y="4654308"/>
                </a:lnTo>
                <a:lnTo>
                  <a:pt x="7420838" y="4654308"/>
                </a:lnTo>
                <a:lnTo>
                  <a:pt x="7420838" y="3732161"/>
                </a:lnTo>
                <a:lnTo>
                  <a:pt x="8343087" y="3732161"/>
                </a:lnTo>
                <a:lnTo>
                  <a:pt x="8343087" y="3717848"/>
                </a:lnTo>
                <a:lnTo>
                  <a:pt x="7420838" y="3717848"/>
                </a:lnTo>
                <a:lnTo>
                  <a:pt x="7420838" y="2795689"/>
                </a:lnTo>
                <a:lnTo>
                  <a:pt x="8343087" y="2795689"/>
                </a:lnTo>
                <a:lnTo>
                  <a:pt x="8343087" y="2781389"/>
                </a:lnTo>
                <a:lnTo>
                  <a:pt x="7420838" y="2781389"/>
                </a:lnTo>
                <a:lnTo>
                  <a:pt x="7420838" y="1859140"/>
                </a:lnTo>
                <a:lnTo>
                  <a:pt x="8343087" y="1859140"/>
                </a:lnTo>
                <a:lnTo>
                  <a:pt x="8343087" y="1844827"/>
                </a:lnTo>
                <a:lnTo>
                  <a:pt x="7420838" y="1844827"/>
                </a:lnTo>
                <a:lnTo>
                  <a:pt x="7420838" y="922680"/>
                </a:lnTo>
                <a:lnTo>
                  <a:pt x="8343087" y="922680"/>
                </a:lnTo>
                <a:lnTo>
                  <a:pt x="8343087" y="908367"/>
                </a:lnTo>
                <a:lnTo>
                  <a:pt x="7420838" y="908367"/>
                </a:lnTo>
                <a:lnTo>
                  <a:pt x="7420838" y="0"/>
                </a:lnTo>
                <a:lnTo>
                  <a:pt x="7406538" y="0"/>
                </a:lnTo>
                <a:lnTo>
                  <a:pt x="7406538" y="10273170"/>
                </a:lnTo>
                <a:lnTo>
                  <a:pt x="6484379" y="10273170"/>
                </a:lnTo>
                <a:lnTo>
                  <a:pt x="6484379" y="9351023"/>
                </a:lnTo>
                <a:lnTo>
                  <a:pt x="7406538" y="9351023"/>
                </a:lnTo>
                <a:lnTo>
                  <a:pt x="7406538" y="9336710"/>
                </a:lnTo>
                <a:lnTo>
                  <a:pt x="6484379" y="9336710"/>
                </a:lnTo>
                <a:lnTo>
                  <a:pt x="6484379" y="8414563"/>
                </a:lnTo>
                <a:lnTo>
                  <a:pt x="7406538" y="8414563"/>
                </a:lnTo>
                <a:lnTo>
                  <a:pt x="7406538" y="8400250"/>
                </a:lnTo>
                <a:lnTo>
                  <a:pt x="6484379" y="8400250"/>
                </a:lnTo>
                <a:lnTo>
                  <a:pt x="6484379" y="7478001"/>
                </a:lnTo>
                <a:lnTo>
                  <a:pt x="7406538" y="7478001"/>
                </a:lnTo>
                <a:lnTo>
                  <a:pt x="7406538" y="7463701"/>
                </a:lnTo>
                <a:lnTo>
                  <a:pt x="6484379" y="7463701"/>
                </a:lnTo>
                <a:lnTo>
                  <a:pt x="6484379" y="6541541"/>
                </a:lnTo>
                <a:lnTo>
                  <a:pt x="7406538" y="6541541"/>
                </a:lnTo>
                <a:lnTo>
                  <a:pt x="7406538" y="6527228"/>
                </a:lnTo>
                <a:lnTo>
                  <a:pt x="6484379" y="6527228"/>
                </a:lnTo>
                <a:lnTo>
                  <a:pt x="6484379" y="5605081"/>
                </a:lnTo>
                <a:lnTo>
                  <a:pt x="7406538" y="5605081"/>
                </a:lnTo>
                <a:lnTo>
                  <a:pt x="7406538" y="5590768"/>
                </a:lnTo>
                <a:lnTo>
                  <a:pt x="6484379" y="5590768"/>
                </a:lnTo>
                <a:lnTo>
                  <a:pt x="6484379" y="4668621"/>
                </a:lnTo>
                <a:lnTo>
                  <a:pt x="7406538" y="4668621"/>
                </a:lnTo>
                <a:lnTo>
                  <a:pt x="7406538" y="4654308"/>
                </a:lnTo>
                <a:lnTo>
                  <a:pt x="6484379" y="4654308"/>
                </a:lnTo>
                <a:lnTo>
                  <a:pt x="6484379" y="3732161"/>
                </a:lnTo>
                <a:lnTo>
                  <a:pt x="7406538" y="3732161"/>
                </a:lnTo>
                <a:lnTo>
                  <a:pt x="7406538" y="3717848"/>
                </a:lnTo>
                <a:lnTo>
                  <a:pt x="6484379" y="3717848"/>
                </a:lnTo>
                <a:lnTo>
                  <a:pt x="6484379" y="2795689"/>
                </a:lnTo>
                <a:lnTo>
                  <a:pt x="7406538" y="2795689"/>
                </a:lnTo>
                <a:lnTo>
                  <a:pt x="7406538" y="2781389"/>
                </a:lnTo>
                <a:lnTo>
                  <a:pt x="6484379" y="2781389"/>
                </a:lnTo>
                <a:lnTo>
                  <a:pt x="6484379" y="1859140"/>
                </a:lnTo>
                <a:lnTo>
                  <a:pt x="7406538" y="1859140"/>
                </a:lnTo>
                <a:lnTo>
                  <a:pt x="7406538" y="1844827"/>
                </a:lnTo>
                <a:lnTo>
                  <a:pt x="6484379" y="1844827"/>
                </a:lnTo>
                <a:lnTo>
                  <a:pt x="6484379" y="922680"/>
                </a:lnTo>
                <a:lnTo>
                  <a:pt x="7406538" y="922680"/>
                </a:lnTo>
                <a:lnTo>
                  <a:pt x="7406538" y="908367"/>
                </a:lnTo>
                <a:lnTo>
                  <a:pt x="6484379" y="908367"/>
                </a:lnTo>
                <a:lnTo>
                  <a:pt x="6484379" y="0"/>
                </a:lnTo>
                <a:lnTo>
                  <a:pt x="6470066" y="0"/>
                </a:lnTo>
                <a:lnTo>
                  <a:pt x="6470066" y="10273170"/>
                </a:lnTo>
                <a:lnTo>
                  <a:pt x="5547919" y="10273170"/>
                </a:lnTo>
                <a:lnTo>
                  <a:pt x="5547919" y="9351023"/>
                </a:lnTo>
                <a:lnTo>
                  <a:pt x="6470066" y="9351023"/>
                </a:lnTo>
                <a:lnTo>
                  <a:pt x="6470066" y="9336710"/>
                </a:lnTo>
                <a:lnTo>
                  <a:pt x="5547919" y="9336710"/>
                </a:lnTo>
                <a:lnTo>
                  <a:pt x="5547919" y="8414563"/>
                </a:lnTo>
                <a:lnTo>
                  <a:pt x="6470066" y="8414563"/>
                </a:lnTo>
                <a:lnTo>
                  <a:pt x="6470066" y="8400250"/>
                </a:lnTo>
                <a:lnTo>
                  <a:pt x="5547919" y="8400250"/>
                </a:lnTo>
                <a:lnTo>
                  <a:pt x="5547919" y="7478001"/>
                </a:lnTo>
                <a:lnTo>
                  <a:pt x="6470066" y="7478001"/>
                </a:lnTo>
                <a:lnTo>
                  <a:pt x="6470066" y="7463701"/>
                </a:lnTo>
                <a:lnTo>
                  <a:pt x="5547919" y="7463701"/>
                </a:lnTo>
                <a:lnTo>
                  <a:pt x="5547919" y="6541541"/>
                </a:lnTo>
                <a:lnTo>
                  <a:pt x="6470066" y="6541541"/>
                </a:lnTo>
                <a:lnTo>
                  <a:pt x="6470066" y="6527228"/>
                </a:lnTo>
                <a:lnTo>
                  <a:pt x="5547919" y="6527228"/>
                </a:lnTo>
                <a:lnTo>
                  <a:pt x="5547919" y="5605081"/>
                </a:lnTo>
                <a:lnTo>
                  <a:pt x="6470066" y="5605081"/>
                </a:lnTo>
                <a:lnTo>
                  <a:pt x="6470066" y="5590768"/>
                </a:lnTo>
                <a:lnTo>
                  <a:pt x="5547919" y="5590768"/>
                </a:lnTo>
                <a:lnTo>
                  <a:pt x="5547919" y="4668621"/>
                </a:lnTo>
                <a:lnTo>
                  <a:pt x="6470066" y="4668621"/>
                </a:lnTo>
                <a:lnTo>
                  <a:pt x="6470066" y="4654308"/>
                </a:lnTo>
                <a:lnTo>
                  <a:pt x="5547919" y="4654308"/>
                </a:lnTo>
                <a:lnTo>
                  <a:pt x="5547919" y="3732161"/>
                </a:lnTo>
                <a:lnTo>
                  <a:pt x="6470066" y="3732161"/>
                </a:lnTo>
                <a:lnTo>
                  <a:pt x="6470066" y="3717848"/>
                </a:lnTo>
                <a:lnTo>
                  <a:pt x="5547919" y="3717848"/>
                </a:lnTo>
                <a:lnTo>
                  <a:pt x="5547919" y="2795689"/>
                </a:lnTo>
                <a:lnTo>
                  <a:pt x="6470066" y="2795689"/>
                </a:lnTo>
                <a:lnTo>
                  <a:pt x="6470066" y="2781389"/>
                </a:lnTo>
                <a:lnTo>
                  <a:pt x="5547919" y="2781389"/>
                </a:lnTo>
                <a:lnTo>
                  <a:pt x="5547919" y="1859140"/>
                </a:lnTo>
                <a:lnTo>
                  <a:pt x="6470066" y="1859140"/>
                </a:lnTo>
                <a:lnTo>
                  <a:pt x="6470066" y="1844827"/>
                </a:lnTo>
                <a:lnTo>
                  <a:pt x="5547919" y="1844827"/>
                </a:lnTo>
                <a:lnTo>
                  <a:pt x="5547919" y="922680"/>
                </a:lnTo>
                <a:lnTo>
                  <a:pt x="6470066" y="922680"/>
                </a:lnTo>
                <a:lnTo>
                  <a:pt x="6470066" y="908367"/>
                </a:lnTo>
                <a:lnTo>
                  <a:pt x="5547919" y="908367"/>
                </a:lnTo>
                <a:lnTo>
                  <a:pt x="5547919" y="0"/>
                </a:lnTo>
                <a:lnTo>
                  <a:pt x="5533606" y="0"/>
                </a:lnTo>
                <a:lnTo>
                  <a:pt x="5533606" y="10273170"/>
                </a:lnTo>
                <a:lnTo>
                  <a:pt x="4611459" y="10273170"/>
                </a:lnTo>
                <a:lnTo>
                  <a:pt x="4611459" y="9351023"/>
                </a:lnTo>
                <a:lnTo>
                  <a:pt x="5533606" y="9351023"/>
                </a:lnTo>
                <a:lnTo>
                  <a:pt x="5533606" y="9336710"/>
                </a:lnTo>
                <a:lnTo>
                  <a:pt x="4611459" y="9336710"/>
                </a:lnTo>
                <a:lnTo>
                  <a:pt x="4611459" y="8414563"/>
                </a:lnTo>
                <a:lnTo>
                  <a:pt x="5533606" y="8414563"/>
                </a:lnTo>
                <a:lnTo>
                  <a:pt x="5533606" y="8400250"/>
                </a:lnTo>
                <a:lnTo>
                  <a:pt x="4611459" y="8400250"/>
                </a:lnTo>
                <a:lnTo>
                  <a:pt x="4611459" y="7478001"/>
                </a:lnTo>
                <a:lnTo>
                  <a:pt x="5533606" y="7478001"/>
                </a:lnTo>
                <a:lnTo>
                  <a:pt x="5533606" y="7463701"/>
                </a:lnTo>
                <a:lnTo>
                  <a:pt x="4611459" y="7463701"/>
                </a:lnTo>
                <a:lnTo>
                  <a:pt x="4611459" y="6541541"/>
                </a:lnTo>
                <a:lnTo>
                  <a:pt x="5533606" y="6541541"/>
                </a:lnTo>
                <a:lnTo>
                  <a:pt x="5533606" y="6527228"/>
                </a:lnTo>
                <a:lnTo>
                  <a:pt x="4611459" y="6527228"/>
                </a:lnTo>
                <a:lnTo>
                  <a:pt x="4611459" y="5605081"/>
                </a:lnTo>
                <a:lnTo>
                  <a:pt x="5533606" y="5605081"/>
                </a:lnTo>
                <a:lnTo>
                  <a:pt x="5533606" y="5590768"/>
                </a:lnTo>
                <a:lnTo>
                  <a:pt x="4611459" y="5590768"/>
                </a:lnTo>
                <a:lnTo>
                  <a:pt x="4611459" y="4668621"/>
                </a:lnTo>
                <a:lnTo>
                  <a:pt x="5533606" y="4668621"/>
                </a:lnTo>
                <a:lnTo>
                  <a:pt x="5533606" y="4654308"/>
                </a:lnTo>
                <a:lnTo>
                  <a:pt x="4611459" y="4654308"/>
                </a:lnTo>
                <a:lnTo>
                  <a:pt x="4611459" y="3732161"/>
                </a:lnTo>
                <a:lnTo>
                  <a:pt x="5533606" y="3732161"/>
                </a:lnTo>
                <a:lnTo>
                  <a:pt x="5533606" y="3717848"/>
                </a:lnTo>
                <a:lnTo>
                  <a:pt x="4611459" y="3717848"/>
                </a:lnTo>
                <a:lnTo>
                  <a:pt x="4611459" y="2795689"/>
                </a:lnTo>
                <a:lnTo>
                  <a:pt x="5533606" y="2795689"/>
                </a:lnTo>
                <a:lnTo>
                  <a:pt x="5533606" y="2781389"/>
                </a:lnTo>
                <a:lnTo>
                  <a:pt x="4611459" y="2781389"/>
                </a:lnTo>
                <a:lnTo>
                  <a:pt x="4611459" y="1859140"/>
                </a:lnTo>
                <a:lnTo>
                  <a:pt x="5533606" y="1859140"/>
                </a:lnTo>
                <a:lnTo>
                  <a:pt x="5533606" y="1844827"/>
                </a:lnTo>
                <a:lnTo>
                  <a:pt x="4611459" y="1844827"/>
                </a:lnTo>
                <a:lnTo>
                  <a:pt x="4611459" y="922680"/>
                </a:lnTo>
                <a:lnTo>
                  <a:pt x="5533606" y="922680"/>
                </a:lnTo>
                <a:lnTo>
                  <a:pt x="5533606" y="908367"/>
                </a:lnTo>
                <a:lnTo>
                  <a:pt x="4611459" y="908367"/>
                </a:lnTo>
                <a:lnTo>
                  <a:pt x="4611459" y="0"/>
                </a:lnTo>
                <a:lnTo>
                  <a:pt x="4597146" y="0"/>
                </a:lnTo>
                <a:lnTo>
                  <a:pt x="4597146" y="10273170"/>
                </a:lnTo>
                <a:lnTo>
                  <a:pt x="3674999" y="10273170"/>
                </a:lnTo>
                <a:lnTo>
                  <a:pt x="3674999" y="9351023"/>
                </a:lnTo>
                <a:lnTo>
                  <a:pt x="4597146" y="9351023"/>
                </a:lnTo>
                <a:lnTo>
                  <a:pt x="4597146" y="9336710"/>
                </a:lnTo>
                <a:lnTo>
                  <a:pt x="3674999" y="9336710"/>
                </a:lnTo>
                <a:lnTo>
                  <a:pt x="3674999" y="8414563"/>
                </a:lnTo>
                <a:lnTo>
                  <a:pt x="4597146" y="8414563"/>
                </a:lnTo>
                <a:lnTo>
                  <a:pt x="4597146" y="8400250"/>
                </a:lnTo>
                <a:lnTo>
                  <a:pt x="3674999" y="8400250"/>
                </a:lnTo>
                <a:lnTo>
                  <a:pt x="3674999" y="7478001"/>
                </a:lnTo>
                <a:lnTo>
                  <a:pt x="4597146" y="7478001"/>
                </a:lnTo>
                <a:lnTo>
                  <a:pt x="4597146" y="7463701"/>
                </a:lnTo>
                <a:lnTo>
                  <a:pt x="3674999" y="7463701"/>
                </a:lnTo>
                <a:lnTo>
                  <a:pt x="3674999" y="6541541"/>
                </a:lnTo>
                <a:lnTo>
                  <a:pt x="4597146" y="6541541"/>
                </a:lnTo>
                <a:lnTo>
                  <a:pt x="4597146" y="6527228"/>
                </a:lnTo>
                <a:lnTo>
                  <a:pt x="3674999" y="6527228"/>
                </a:lnTo>
                <a:lnTo>
                  <a:pt x="3674999" y="5605081"/>
                </a:lnTo>
                <a:lnTo>
                  <a:pt x="4597146" y="5605081"/>
                </a:lnTo>
                <a:lnTo>
                  <a:pt x="4597146" y="5590768"/>
                </a:lnTo>
                <a:lnTo>
                  <a:pt x="3674999" y="5590768"/>
                </a:lnTo>
                <a:lnTo>
                  <a:pt x="3674999" y="4668621"/>
                </a:lnTo>
                <a:lnTo>
                  <a:pt x="4597146" y="4668621"/>
                </a:lnTo>
                <a:lnTo>
                  <a:pt x="4597146" y="4654308"/>
                </a:lnTo>
                <a:lnTo>
                  <a:pt x="3674999" y="4654308"/>
                </a:lnTo>
                <a:lnTo>
                  <a:pt x="3674999" y="3732161"/>
                </a:lnTo>
                <a:lnTo>
                  <a:pt x="4597146" y="3732161"/>
                </a:lnTo>
                <a:lnTo>
                  <a:pt x="4597146" y="3717848"/>
                </a:lnTo>
                <a:lnTo>
                  <a:pt x="3674999" y="3717848"/>
                </a:lnTo>
                <a:lnTo>
                  <a:pt x="3674999" y="2795689"/>
                </a:lnTo>
                <a:lnTo>
                  <a:pt x="4597146" y="2795689"/>
                </a:lnTo>
                <a:lnTo>
                  <a:pt x="4597146" y="2781389"/>
                </a:lnTo>
                <a:lnTo>
                  <a:pt x="3674999" y="2781389"/>
                </a:lnTo>
                <a:lnTo>
                  <a:pt x="3674999" y="1859140"/>
                </a:lnTo>
                <a:lnTo>
                  <a:pt x="4597146" y="1859140"/>
                </a:lnTo>
                <a:lnTo>
                  <a:pt x="4597146" y="1844827"/>
                </a:lnTo>
                <a:lnTo>
                  <a:pt x="3674999" y="1844827"/>
                </a:lnTo>
                <a:lnTo>
                  <a:pt x="3674999" y="922680"/>
                </a:lnTo>
                <a:lnTo>
                  <a:pt x="4597146" y="922680"/>
                </a:lnTo>
                <a:lnTo>
                  <a:pt x="4597146" y="908367"/>
                </a:lnTo>
                <a:lnTo>
                  <a:pt x="3674999" y="908367"/>
                </a:lnTo>
                <a:lnTo>
                  <a:pt x="3674999" y="0"/>
                </a:lnTo>
                <a:lnTo>
                  <a:pt x="3660686" y="0"/>
                </a:lnTo>
                <a:lnTo>
                  <a:pt x="3660686" y="10273170"/>
                </a:lnTo>
                <a:lnTo>
                  <a:pt x="2738526" y="10273170"/>
                </a:lnTo>
                <a:lnTo>
                  <a:pt x="2738526" y="9351023"/>
                </a:lnTo>
                <a:lnTo>
                  <a:pt x="3660686" y="9351023"/>
                </a:lnTo>
                <a:lnTo>
                  <a:pt x="3660686" y="9336710"/>
                </a:lnTo>
                <a:lnTo>
                  <a:pt x="2738526" y="9336710"/>
                </a:lnTo>
                <a:lnTo>
                  <a:pt x="2738526" y="8414563"/>
                </a:lnTo>
                <a:lnTo>
                  <a:pt x="3660686" y="8414563"/>
                </a:lnTo>
                <a:lnTo>
                  <a:pt x="3660686" y="8400250"/>
                </a:lnTo>
                <a:lnTo>
                  <a:pt x="2738526" y="8400250"/>
                </a:lnTo>
                <a:lnTo>
                  <a:pt x="2738526" y="7478001"/>
                </a:lnTo>
                <a:lnTo>
                  <a:pt x="3660686" y="7478001"/>
                </a:lnTo>
                <a:lnTo>
                  <a:pt x="3660686" y="7463701"/>
                </a:lnTo>
                <a:lnTo>
                  <a:pt x="2738526" y="7463701"/>
                </a:lnTo>
                <a:lnTo>
                  <a:pt x="2738526" y="6541541"/>
                </a:lnTo>
                <a:lnTo>
                  <a:pt x="3660686" y="6541541"/>
                </a:lnTo>
                <a:lnTo>
                  <a:pt x="3660686" y="6527228"/>
                </a:lnTo>
                <a:lnTo>
                  <a:pt x="2738526" y="6527228"/>
                </a:lnTo>
                <a:lnTo>
                  <a:pt x="2738526" y="5605081"/>
                </a:lnTo>
                <a:lnTo>
                  <a:pt x="3660686" y="5605081"/>
                </a:lnTo>
                <a:lnTo>
                  <a:pt x="3660686" y="5590768"/>
                </a:lnTo>
                <a:lnTo>
                  <a:pt x="2738526" y="5590768"/>
                </a:lnTo>
                <a:lnTo>
                  <a:pt x="2738526" y="4668621"/>
                </a:lnTo>
                <a:lnTo>
                  <a:pt x="3660686" y="4668621"/>
                </a:lnTo>
                <a:lnTo>
                  <a:pt x="3660686" y="4654308"/>
                </a:lnTo>
                <a:lnTo>
                  <a:pt x="2738526" y="4654308"/>
                </a:lnTo>
                <a:lnTo>
                  <a:pt x="2738526" y="3732161"/>
                </a:lnTo>
                <a:lnTo>
                  <a:pt x="3660686" y="3732161"/>
                </a:lnTo>
                <a:lnTo>
                  <a:pt x="3660686" y="3717848"/>
                </a:lnTo>
                <a:lnTo>
                  <a:pt x="2738526" y="3717848"/>
                </a:lnTo>
                <a:lnTo>
                  <a:pt x="2738526" y="2795689"/>
                </a:lnTo>
                <a:lnTo>
                  <a:pt x="3660686" y="2795689"/>
                </a:lnTo>
                <a:lnTo>
                  <a:pt x="3660686" y="2781389"/>
                </a:lnTo>
                <a:lnTo>
                  <a:pt x="2738526" y="2781389"/>
                </a:lnTo>
                <a:lnTo>
                  <a:pt x="2738526" y="1859140"/>
                </a:lnTo>
                <a:lnTo>
                  <a:pt x="3660686" y="1859140"/>
                </a:lnTo>
                <a:lnTo>
                  <a:pt x="3660686" y="1844827"/>
                </a:lnTo>
                <a:lnTo>
                  <a:pt x="2738526" y="1844827"/>
                </a:lnTo>
                <a:lnTo>
                  <a:pt x="2738526" y="922680"/>
                </a:lnTo>
                <a:lnTo>
                  <a:pt x="3660686" y="922680"/>
                </a:lnTo>
                <a:lnTo>
                  <a:pt x="3660686" y="908367"/>
                </a:lnTo>
                <a:lnTo>
                  <a:pt x="2738526" y="908367"/>
                </a:lnTo>
                <a:lnTo>
                  <a:pt x="2738526" y="0"/>
                </a:lnTo>
                <a:lnTo>
                  <a:pt x="2724226" y="0"/>
                </a:lnTo>
                <a:lnTo>
                  <a:pt x="2724226" y="10273170"/>
                </a:lnTo>
                <a:lnTo>
                  <a:pt x="1801977" y="10273170"/>
                </a:lnTo>
                <a:lnTo>
                  <a:pt x="1801977" y="9351023"/>
                </a:lnTo>
                <a:lnTo>
                  <a:pt x="2724226" y="9351023"/>
                </a:lnTo>
                <a:lnTo>
                  <a:pt x="2724226" y="9336710"/>
                </a:lnTo>
                <a:lnTo>
                  <a:pt x="1801977" y="9336710"/>
                </a:lnTo>
                <a:lnTo>
                  <a:pt x="1801977" y="8414563"/>
                </a:lnTo>
                <a:lnTo>
                  <a:pt x="2724226" y="8414563"/>
                </a:lnTo>
                <a:lnTo>
                  <a:pt x="2724226" y="8400250"/>
                </a:lnTo>
                <a:lnTo>
                  <a:pt x="1801977" y="8400250"/>
                </a:lnTo>
                <a:lnTo>
                  <a:pt x="1801977" y="7478001"/>
                </a:lnTo>
                <a:lnTo>
                  <a:pt x="2724226" y="7478001"/>
                </a:lnTo>
                <a:lnTo>
                  <a:pt x="2724226" y="7463701"/>
                </a:lnTo>
                <a:lnTo>
                  <a:pt x="1801977" y="7463701"/>
                </a:lnTo>
                <a:lnTo>
                  <a:pt x="1801977" y="6541541"/>
                </a:lnTo>
                <a:lnTo>
                  <a:pt x="2724226" y="6541541"/>
                </a:lnTo>
                <a:lnTo>
                  <a:pt x="2724226" y="6527228"/>
                </a:lnTo>
                <a:lnTo>
                  <a:pt x="1801977" y="6527228"/>
                </a:lnTo>
                <a:lnTo>
                  <a:pt x="1801977" y="5605081"/>
                </a:lnTo>
                <a:lnTo>
                  <a:pt x="2724226" y="5605081"/>
                </a:lnTo>
                <a:lnTo>
                  <a:pt x="2724226" y="5590768"/>
                </a:lnTo>
                <a:lnTo>
                  <a:pt x="1801977" y="5590768"/>
                </a:lnTo>
                <a:lnTo>
                  <a:pt x="1801977" y="4668621"/>
                </a:lnTo>
                <a:lnTo>
                  <a:pt x="2724226" y="4668621"/>
                </a:lnTo>
                <a:lnTo>
                  <a:pt x="2724226" y="4654308"/>
                </a:lnTo>
                <a:lnTo>
                  <a:pt x="1801977" y="4654308"/>
                </a:lnTo>
                <a:lnTo>
                  <a:pt x="1801977" y="3732161"/>
                </a:lnTo>
                <a:lnTo>
                  <a:pt x="2724226" y="3732161"/>
                </a:lnTo>
                <a:lnTo>
                  <a:pt x="2724226" y="3717848"/>
                </a:lnTo>
                <a:lnTo>
                  <a:pt x="1801977" y="3717848"/>
                </a:lnTo>
                <a:lnTo>
                  <a:pt x="1801977" y="2795689"/>
                </a:lnTo>
                <a:lnTo>
                  <a:pt x="2724226" y="2795689"/>
                </a:lnTo>
                <a:lnTo>
                  <a:pt x="2724226" y="2781389"/>
                </a:lnTo>
                <a:lnTo>
                  <a:pt x="1801977" y="2781389"/>
                </a:lnTo>
                <a:lnTo>
                  <a:pt x="1801977" y="1859140"/>
                </a:lnTo>
                <a:lnTo>
                  <a:pt x="2724226" y="1859140"/>
                </a:lnTo>
                <a:lnTo>
                  <a:pt x="2724226" y="1844827"/>
                </a:lnTo>
                <a:lnTo>
                  <a:pt x="1801977" y="1844827"/>
                </a:lnTo>
                <a:lnTo>
                  <a:pt x="1801977" y="922680"/>
                </a:lnTo>
                <a:lnTo>
                  <a:pt x="2724226" y="922680"/>
                </a:lnTo>
                <a:lnTo>
                  <a:pt x="2724226" y="908367"/>
                </a:lnTo>
                <a:lnTo>
                  <a:pt x="1801977" y="908367"/>
                </a:lnTo>
                <a:lnTo>
                  <a:pt x="1801977" y="0"/>
                </a:lnTo>
                <a:lnTo>
                  <a:pt x="1787664" y="0"/>
                </a:lnTo>
                <a:lnTo>
                  <a:pt x="1787664" y="10273170"/>
                </a:lnTo>
                <a:lnTo>
                  <a:pt x="865517" y="10273170"/>
                </a:lnTo>
                <a:lnTo>
                  <a:pt x="865517" y="9351023"/>
                </a:lnTo>
                <a:lnTo>
                  <a:pt x="1787664" y="9351023"/>
                </a:lnTo>
                <a:lnTo>
                  <a:pt x="1787664" y="9336710"/>
                </a:lnTo>
                <a:lnTo>
                  <a:pt x="865517" y="9336710"/>
                </a:lnTo>
                <a:lnTo>
                  <a:pt x="865517" y="8414563"/>
                </a:lnTo>
                <a:lnTo>
                  <a:pt x="1787664" y="8414563"/>
                </a:lnTo>
                <a:lnTo>
                  <a:pt x="1787664" y="8400250"/>
                </a:lnTo>
                <a:lnTo>
                  <a:pt x="865517" y="8400250"/>
                </a:lnTo>
                <a:lnTo>
                  <a:pt x="865517" y="7478001"/>
                </a:lnTo>
                <a:lnTo>
                  <a:pt x="1787664" y="7478001"/>
                </a:lnTo>
                <a:lnTo>
                  <a:pt x="1787664" y="7463701"/>
                </a:lnTo>
                <a:lnTo>
                  <a:pt x="865517" y="7463701"/>
                </a:lnTo>
                <a:lnTo>
                  <a:pt x="865517" y="6541541"/>
                </a:lnTo>
                <a:lnTo>
                  <a:pt x="1787664" y="6541541"/>
                </a:lnTo>
                <a:lnTo>
                  <a:pt x="1787664" y="6527228"/>
                </a:lnTo>
                <a:lnTo>
                  <a:pt x="865517" y="6527228"/>
                </a:lnTo>
                <a:lnTo>
                  <a:pt x="865517" y="5605081"/>
                </a:lnTo>
                <a:lnTo>
                  <a:pt x="1787664" y="5605081"/>
                </a:lnTo>
                <a:lnTo>
                  <a:pt x="1787664" y="5590768"/>
                </a:lnTo>
                <a:lnTo>
                  <a:pt x="865517" y="5590768"/>
                </a:lnTo>
                <a:lnTo>
                  <a:pt x="865517" y="4668621"/>
                </a:lnTo>
                <a:lnTo>
                  <a:pt x="1787664" y="4668621"/>
                </a:lnTo>
                <a:lnTo>
                  <a:pt x="1787664" y="4654308"/>
                </a:lnTo>
                <a:lnTo>
                  <a:pt x="865517" y="4654308"/>
                </a:lnTo>
                <a:lnTo>
                  <a:pt x="865517" y="3732161"/>
                </a:lnTo>
                <a:lnTo>
                  <a:pt x="1787664" y="3732161"/>
                </a:lnTo>
                <a:lnTo>
                  <a:pt x="1787664" y="3717848"/>
                </a:lnTo>
                <a:lnTo>
                  <a:pt x="865517" y="3717848"/>
                </a:lnTo>
                <a:lnTo>
                  <a:pt x="865517" y="2795689"/>
                </a:lnTo>
                <a:lnTo>
                  <a:pt x="1787664" y="2795689"/>
                </a:lnTo>
                <a:lnTo>
                  <a:pt x="1787664" y="2781389"/>
                </a:lnTo>
                <a:lnTo>
                  <a:pt x="865517" y="2781389"/>
                </a:lnTo>
                <a:lnTo>
                  <a:pt x="865517" y="1859140"/>
                </a:lnTo>
                <a:lnTo>
                  <a:pt x="1787664" y="1859140"/>
                </a:lnTo>
                <a:lnTo>
                  <a:pt x="1787664" y="1844827"/>
                </a:lnTo>
                <a:lnTo>
                  <a:pt x="865517" y="1844827"/>
                </a:lnTo>
                <a:lnTo>
                  <a:pt x="865517" y="922680"/>
                </a:lnTo>
                <a:lnTo>
                  <a:pt x="1787664" y="922680"/>
                </a:lnTo>
                <a:lnTo>
                  <a:pt x="1787664" y="908367"/>
                </a:lnTo>
                <a:lnTo>
                  <a:pt x="865517" y="908367"/>
                </a:lnTo>
                <a:lnTo>
                  <a:pt x="865517" y="0"/>
                </a:lnTo>
                <a:lnTo>
                  <a:pt x="851204" y="0"/>
                </a:lnTo>
                <a:lnTo>
                  <a:pt x="851204" y="908367"/>
                </a:lnTo>
                <a:lnTo>
                  <a:pt x="0" y="908367"/>
                </a:lnTo>
                <a:lnTo>
                  <a:pt x="0" y="922680"/>
                </a:lnTo>
                <a:lnTo>
                  <a:pt x="851204" y="922680"/>
                </a:lnTo>
                <a:lnTo>
                  <a:pt x="851204" y="1844827"/>
                </a:lnTo>
                <a:lnTo>
                  <a:pt x="0" y="1844827"/>
                </a:lnTo>
                <a:lnTo>
                  <a:pt x="0" y="1859140"/>
                </a:lnTo>
                <a:lnTo>
                  <a:pt x="851204" y="1859140"/>
                </a:lnTo>
                <a:lnTo>
                  <a:pt x="851204" y="2781389"/>
                </a:lnTo>
                <a:lnTo>
                  <a:pt x="0" y="2781389"/>
                </a:lnTo>
                <a:lnTo>
                  <a:pt x="0" y="2795689"/>
                </a:lnTo>
                <a:lnTo>
                  <a:pt x="851204" y="2795689"/>
                </a:lnTo>
                <a:lnTo>
                  <a:pt x="851204" y="3717848"/>
                </a:lnTo>
                <a:lnTo>
                  <a:pt x="0" y="3717848"/>
                </a:lnTo>
                <a:lnTo>
                  <a:pt x="0" y="3732161"/>
                </a:lnTo>
                <a:lnTo>
                  <a:pt x="851204" y="3732161"/>
                </a:lnTo>
                <a:lnTo>
                  <a:pt x="851204" y="4654308"/>
                </a:lnTo>
                <a:lnTo>
                  <a:pt x="0" y="4654308"/>
                </a:lnTo>
                <a:lnTo>
                  <a:pt x="0" y="4668621"/>
                </a:lnTo>
                <a:lnTo>
                  <a:pt x="851204" y="4668621"/>
                </a:lnTo>
                <a:lnTo>
                  <a:pt x="851204" y="5590768"/>
                </a:lnTo>
                <a:lnTo>
                  <a:pt x="0" y="5590768"/>
                </a:lnTo>
                <a:lnTo>
                  <a:pt x="0" y="5605081"/>
                </a:lnTo>
                <a:lnTo>
                  <a:pt x="851204" y="5605081"/>
                </a:lnTo>
                <a:lnTo>
                  <a:pt x="851204" y="6527228"/>
                </a:lnTo>
                <a:lnTo>
                  <a:pt x="0" y="6527228"/>
                </a:lnTo>
                <a:lnTo>
                  <a:pt x="0" y="6541541"/>
                </a:lnTo>
                <a:lnTo>
                  <a:pt x="851204" y="6541541"/>
                </a:lnTo>
                <a:lnTo>
                  <a:pt x="851204" y="7463701"/>
                </a:lnTo>
                <a:lnTo>
                  <a:pt x="0" y="7463701"/>
                </a:lnTo>
                <a:lnTo>
                  <a:pt x="0" y="7478001"/>
                </a:lnTo>
                <a:lnTo>
                  <a:pt x="851204" y="7478001"/>
                </a:lnTo>
                <a:lnTo>
                  <a:pt x="851204" y="8400250"/>
                </a:lnTo>
                <a:lnTo>
                  <a:pt x="0" y="8400250"/>
                </a:lnTo>
                <a:lnTo>
                  <a:pt x="0" y="8414563"/>
                </a:lnTo>
                <a:lnTo>
                  <a:pt x="851204" y="8414563"/>
                </a:lnTo>
                <a:lnTo>
                  <a:pt x="851204" y="9336710"/>
                </a:lnTo>
                <a:lnTo>
                  <a:pt x="0" y="9336710"/>
                </a:lnTo>
                <a:lnTo>
                  <a:pt x="0" y="9351023"/>
                </a:lnTo>
                <a:lnTo>
                  <a:pt x="851204" y="9351023"/>
                </a:lnTo>
                <a:lnTo>
                  <a:pt x="851204" y="10273170"/>
                </a:lnTo>
                <a:lnTo>
                  <a:pt x="0" y="10273170"/>
                </a:lnTo>
                <a:lnTo>
                  <a:pt x="0" y="10287000"/>
                </a:lnTo>
                <a:lnTo>
                  <a:pt x="9815538" y="10287000"/>
                </a:lnTo>
                <a:lnTo>
                  <a:pt x="9867887" y="10287000"/>
                </a:lnTo>
                <a:lnTo>
                  <a:pt x="18287988" y="10287000"/>
                </a:lnTo>
                <a:lnTo>
                  <a:pt x="18287988" y="10273170"/>
                </a:lnTo>
                <a:lnTo>
                  <a:pt x="17738522" y="10273170"/>
                </a:lnTo>
                <a:lnTo>
                  <a:pt x="17738522" y="9351023"/>
                </a:lnTo>
                <a:lnTo>
                  <a:pt x="18287988" y="9351023"/>
                </a:lnTo>
                <a:lnTo>
                  <a:pt x="18287988" y="9336710"/>
                </a:lnTo>
                <a:lnTo>
                  <a:pt x="17738522" y="9336710"/>
                </a:lnTo>
                <a:lnTo>
                  <a:pt x="17738522" y="8414563"/>
                </a:lnTo>
                <a:lnTo>
                  <a:pt x="18287988" y="8414563"/>
                </a:lnTo>
                <a:lnTo>
                  <a:pt x="18287988" y="8400250"/>
                </a:lnTo>
                <a:lnTo>
                  <a:pt x="17738522" y="8400250"/>
                </a:lnTo>
                <a:lnTo>
                  <a:pt x="17738522" y="7478001"/>
                </a:lnTo>
                <a:lnTo>
                  <a:pt x="18287988" y="7478001"/>
                </a:lnTo>
                <a:lnTo>
                  <a:pt x="18287988" y="7463701"/>
                </a:lnTo>
                <a:lnTo>
                  <a:pt x="17738522" y="7463701"/>
                </a:lnTo>
                <a:lnTo>
                  <a:pt x="17738522" y="6541541"/>
                </a:lnTo>
                <a:lnTo>
                  <a:pt x="18287988" y="6541541"/>
                </a:lnTo>
                <a:lnTo>
                  <a:pt x="18287988" y="6527228"/>
                </a:lnTo>
                <a:lnTo>
                  <a:pt x="17738522" y="6527228"/>
                </a:lnTo>
                <a:lnTo>
                  <a:pt x="17738522" y="5605081"/>
                </a:lnTo>
                <a:lnTo>
                  <a:pt x="18287988" y="5605081"/>
                </a:lnTo>
                <a:lnTo>
                  <a:pt x="18287988" y="5590768"/>
                </a:lnTo>
                <a:lnTo>
                  <a:pt x="17738522" y="5590768"/>
                </a:lnTo>
                <a:lnTo>
                  <a:pt x="17738522" y="4668621"/>
                </a:lnTo>
                <a:lnTo>
                  <a:pt x="18287988" y="4668621"/>
                </a:lnTo>
                <a:lnTo>
                  <a:pt x="18287988" y="4654308"/>
                </a:lnTo>
                <a:lnTo>
                  <a:pt x="17738522" y="4654308"/>
                </a:lnTo>
                <a:lnTo>
                  <a:pt x="17738522" y="3732161"/>
                </a:lnTo>
                <a:lnTo>
                  <a:pt x="18287988" y="3732161"/>
                </a:lnTo>
                <a:lnTo>
                  <a:pt x="18287988" y="3717848"/>
                </a:lnTo>
                <a:lnTo>
                  <a:pt x="17738522" y="3717848"/>
                </a:lnTo>
                <a:lnTo>
                  <a:pt x="17738522" y="2795689"/>
                </a:lnTo>
                <a:lnTo>
                  <a:pt x="18287988" y="2795689"/>
                </a:lnTo>
                <a:lnTo>
                  <a:pt x="18287988" y="2781389"/>
                </a:lnTo>
                <a:lnTo>
                  <a:pt x="17738522" y="2781389"/>
                </a:lnTo>
                <a:lnTo>
                  <a:pt x="17738522" y="1859140"/>
                </a:lnTo>
                <a:lnTo>
                  <a:pt x="18287988" y="1859140"/>
                </a:lnTo>
                <a:lnTo>
                  <a:pt x="18287988" y="1844827"/>
                </a:lnTo>
                <a:lnTo>
                  <a:pt x="17738522" y="1844827"/>
                </a:lnTo>
                <a:lnTo>
                  <a:pt x="17738522" y="922680"/>
                </a:lnTo>
                <a:lnTo>
                  <a:pt x="18287988" y="922680"/>
                </a:lnTo>
                <a:lnTo>
                  <a:pt x="18287988" y="908367"/>
                </a:lnTo>
                <a:close/>
              </a:path>
            </a:pathLst>
          </a:custGeom>
          <a:solidFill>
            <a:srgbClr val="86B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38945" y="1538851"/>
            <a:ext cx="15210108" cy="1492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0" i="0">
                <a:solidFill>
                  <a:srgbClr val="0E589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47025" y="3854204"/>
            <a:ext cx="10593949" cy="2940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mgmp.ppkn@email.com" TargetMode="Externa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8288000" cy="8826500"/>
            </a:xfrm>
            <a:custGeom>
              <a:avLst/>
              <a:gdLst/>
              <a:ahLst/>
              <a:cxnLst/>
              <a:rect l="l" t="t" r="r" b="b"/>
              <a:pathLst>
                <a:path w="18288000" h="8826500">
                  <a:moveTo>
                    <a:pt x="0" y="8826190"/>
                  </a:moveTo>
                  <a:lnTo>
                    <a:pt x="18287998" y="8826190"/>
                  </a:lnTo>
                  <a:lnTo>
                    <a:pt x="18287998" y="0"/>
                  </a:lnTo>
                  <a:lnTo>
                    <a:pt x="0" y="0"/>
                  </a:lnTo>
                  <a:lnTo>
                    <a:pt x="0" y="8826190"/>
                  </a:lnTo>
                  <a:close/>
                </a:path>
              </a:pathLst>
            </a:custGeom>
            <a:solidFill>
              <a:srgbClr val="D9E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8288000" cy="10280650"/>
            </a:xfrm>
            <a:custGeom>
              <a:avLst/>
              <a:gdLst/>
              <a:ahLst/>
              <a:cxnLst/>
              <a:rect l="l" t="t" r="r" b="b"/>
              <a:pathLst>
                <a:path w="18288000" h="10280650">
                  <a:moveTo>
                    <a:pt x="18287988" y="908367"/>
                  </a:moveTo>
                  <a:lnTo>
                    <a:pt x="17738522" y="908367"/>
                  </a:lnTo>
                  <a:lnTo>
                    <a:pt x="17738522" y="0"/>
                  </a:lnTo>
                  <a:lnTo>
                    <a:pt x="17724209" y="0"/>
                  </a:lnTo>
                  <a:lnTo>
                    <a:pt x="17724209" y="8400250"/>
                  </a:lnTo>
                  <a:lnTo>
                    <a:pt x="16801961" y="8400250"/>
                  </a:lnTo>
                  <a:lnTo>
                    <a:pt x="16801961" y="7478001"/>
                  </a:lnTo>
                  <a:lnTo>
                    <a:pt x="17724209" y="7478001"/>
                  </a:lnTo>
                  <a:lnTo>
                    <a:pt x="17724209" y="7463701"/>
                  </a:lnTo>
                  <a:lnTo>
                    <a:pt x="16801961" y="7463701"/>
                  </a:lnTo>
                  <a:lnTo>
                    <a:pt x="16801961" y="6541541"/>
                  </a:lnTo>
                  <a:lnTo>
                    <a:pt x="17724209" y="6541541"/>
                  </a:lnTo>
                  <a:lnTo>
                    <a:pt x="17724209" y="6527228"/>
                  </a:lnTo>
                  <a:lnTo>
                    <a:pt x="16801961" y="6527228"/>
                  </a:lnTo>
                  <a:lnTo>
                    <a:pt x="16801961" y="5605081"/>
                  </a:lnTo>
                  <a:lnTo>
                    <a:pt x="17724209" y="5605081"/>
                  </a:lnTo>
                  <a:lnTo>
                    <a:pt x="17724209" y="5590768"/>
                  </a:lnTo>
                  <a:lnTo>
                    <a:pt x="16801961" y="5590768"/>
                  </a:lnTo>
                  <a:lnTo>
                    <a:pt x="16801961" y="4668621"/>
                  </a:lnTo>
                  <a:lnTo>
                    <a:pt x="17724209" y="4668621"/>
                  </a:lnTo>
                  <a:lnTo>
                    <a:pt x="17724209" y="4654308"/>
                  </a:lnTo>
                  <a:lnTo>
                    <a:pt x="16801961" y="4654308"/>
                  </a:lnTo>
                  <a:lnTo>
                    <a:pt x="16801961" y="3732161"/>
                  </a:lnTo>
                  <a:lnTo>
                    <a:pt x="17724209" y="3732161"/>
                  </a:lnTo>
                  <a:lnTo>
                    <a:pt x="17724209" y="3717848"/>
                  </a:lnTo>
                  <a:lnTo>
                    <a:pt x="16801961" y="3717848"/>
                  </a:lnTo>
                  <a:lnTo>
                    <a:pt x="16801961" y="2795689"/>
                  </a:lnTo>
                  <a:lnTo>
                    <a:pt x="17724209" y="2795689"/>
                  </a:lnTo>
                  <a:lnTo>
                    <a:pt x="17724209" y="2781389"/>
                  </a:lnTo>
                  <a:lnTo>
                    <a:pt x="16801961" y="2781389"/>
                  </a:lnTo>
                  <a:lnTo>
                    <a:pt x="16801961" y="1859140"/>
                  </a:lnTo>
                  <a:lnTo>
                    <a:pt x="17724209" y="1859140"/>
                  </a:lnTo>
                  <a:lnTo>
                    <a:pt x="17724209" y="1844827"/>
                  </a:lnTo>
                  <a:lnTo>
                    <a:pt x="16801961" y="1844827"/>
                  </a:lnTo>
                  <a:lnTo>
                    <a:pt x="16801961" y="922680"/>
                  </a:lnTo>
                  <a:lnTo>
                    <a:pt x="17724209" y="922680"/>
                  </a:lnTo>
                  <a:lnTo>
                    <a:pt x="17724209" y="908367"/>
                  </a:lnTo>
                  <a:lnTo>
                    <a:pt x="16801961" y="908367"/>
                  </a:lnTo>
                  <a:lnTo>
                    <a:pt x="16801961" y="0"/>
                  </a:lnTo>
                  <a:lnTo>
                    <a:pt x="16787660" y="0"/>
                  </a:lnTo>
                  <a:lnTo>
                    <a:pt x="16787660" y="8400250"/>
                  </a:lnTo>
                  <a:lnTo>
                    <a:pt x="15865501" y="8400250"/>
                  </a:lnTo>
                  <a:lnTo>
                    <a:pt x="15865501" y="7478001"/>
                  </a:lnTo>
                  <a:lnTo>
                    <a:pt x="16787660" y="7478001"/>
                  </a:lnTo>
                  <a:lnTo>
                    <a:pt x="16787660" y="7463701"/>
                  </a:lnTo>
                  <a:lnTo>
                    <a:pt x="15865501" y="7463701"/>
                  </a:lnTo>
                  <a:lnTo>
                    <a:pt x="15865501" y="6541541"/>
                  </a:lnTo>
                  <a:lnTo>
                    <a:pt x="16787660" y="6541541"/>
                  </a:lnTo>
                  <a:lnTo>
                    <a:pt x="16787660" y="6527228"/>
                  </a:lnTo>
                  <a:lnTo>
                    <a:pt x="15865501" y="6527228"/>
                  </a:lnTo>
                  <a:lnTo>
                    <a:pt x="15865501" y="5605081"/>
                  </a:lnTo>
                  <a:lnTo>
                    <a:pt x="16787660" y="5605081"/>
                  </a:lnTo>
                  <a:lnTo>
                    <a:pt x="16787660" y="5590768"/>
                  </a:lnTo>
                  <a:lnTo>
                    <a:pt x="15865501" y="5590768"/>
                  </a:lnTo>
                  <a:lnTo>
                    <a:pt x="15865501" y="4668621"/>
                  </a:lnTo>
                  <a:lnTo>
                    <a:pt x="16787660" y="4668621"/>
                  </a:lnTo>
                  <a:lnTo>
                    <a:pt x="16787660" y="4654308"/>
                  </a:lnTo>
                  <a:lnTo>
                    <a:pt x="15865501" y="4654308"/>
                  </a:lnTo>
                  <a:lnTo>
                    <a:pt x="15865501" y="3732161"/>
                  </a:lnTo>
                  <a:lnTo>
                    <a:pt x="16787660" y="3732161"/>
                  </a:lnTo>
                  <a:lnTo>
                    <a:pt x="16787660" y="3717848"/>
                  </a:lnTo>
                  <a:lnTo>
                    <a:pt x="15865501" y="3717848"/>
                  </a:lnTo>
                  <a:lnTo>
                    <a:pt x="15865501" y="2795689"/>
                  </a:lnTo>
                  <a:lnTo>
                    <a:pt x="16787660" y="2795689"/>
                  </a:lnTo>
                  <a:lnTo>
                    <a:pt x="16787660" y="2781389"/>
                  </a:lnTo>
                  <a:lnTo>
                    <a:pt x="15865501" y="2781389"/>
                  </a:lnTo>
                  <a:lnTo>
                    <a:pt x="15865501" y="1859140"/>
                  </a:lnTo>
                  <a:lnTo>
                    <a:pt x="16787660" y="1859140"/>
                  </a:lnTo>
                  <a:lnTo>
                    <a:pt x="16787660" y="1844827"/>
                  </a:lnTo>
                  <a:lnTo>
                    <a:pt x="15865501" y="1844827"/>
                  </a:lnTo>
                  <a:lnTo>
                    <a:pt x="15865501" y="922680"/>
                  </a:lnTo>
                  <a:lnTo>
                    <a:pt x="16787660" y="922680"/>
                  </a:lnTo>
                  <a:lnTo>
                    <a:pt x="16787660" y="908367"/>
                  </a:lnTo>
                  <a:lnTo>
                    <a:pt x="15865501" y="908367"/>
                  </a:lnTo>
                  <a:lnTo>
                    <a:pt x="15865501" y="0"/>
                  </a:lnTo>
                  <a:lnTo>
                    <a:pt x="15851200" y="0"/>
                  </a:lnTo>
                  <a:lnTo>
                    <a:pt x="15851200" y="8400250"/>
                  </a:lnTo>
                  <a:lnTo>
                    <a:pt x="14929041" y="8400250"/>
                  </a:lnTo>
                  <a:lnTo>
                    <a:pt x="14929041" y="7478001"/>
                  </a:lnTo>
                  <a:lnTo>
                    <a:pt x="15851200" y="7478001"/>
                  </a:lnTo>
                  <a:lnTo>
                    <a:pt x="15851200" y="7463701"/>
                  </a:lnTo>
                  <a:lnTo>
                    <a:pt x="14929041" y="7463701"/>
                  </a:lnTo>
                  <a:lnTo>
                    <a:pt x="14929041" y="6541541"/>
                  </a:lnTo>
                  <a:lnTo>
                    <a:pt x="15851200" y="6541541"/>
                  </a:lnTo>
                  <a:lnTo>
                    <a:pt x="15851200" y="6527228"/>
                  </a:lnTo>
                  <a:lnTo>
                    <a:pt x="14929041" y="6527228"/>
                  </a:lnTo>
                  <a:lnTo>
                    <a:pt x="14929041" y="5605081"/>
                  </a:lnTo>
                  <a:lnTo>
                    <a:pt x="15851200" y="5605081"/>
                  </a:lnTo>
                  <a:lnTo>
                    <a:pt x="15851200" y="5590768"/>
                  </a:lnTo>
                  <a:lnTo>
                    <a:pt x="14929041" y="5590768"/>
                  </a:lnTo>
                  <a:lnTo>
                    <a:pt x="14929041" y="4668621"/>
                  </a:lnTo>
                  <a:lnTo>
                    <a:pt x="15851200" y="4668621"/>
                  </a:lnTo>
                  <a:lnTo>
                    <a:pt x="15851200" y="4654308"/>
                  </a:lnTo>
                  <a:lnTo>
                    <a:pt x="14929041" y="4654308"/>
                  </a:lnTo>
                  <a:lnTo>
                    <a:pt x="14929041" y="3732161"/>
                  </a:lnTo>
                  <a:lnTo>
                    <a:pt x="15851200" y="3732161"/>
                  </a:lnTo>
                  <a:lnTo>
                    <a:pt x="15851200" y="3717848"/>
                  </a:lnTo>
                  <a:lnTo>
                    <a:pt x="14929041" y="3717848"/>
                  </a:lnTo>
                  <a:lnTo>
                    <a:pt x="14929041" y="2795689"/>
                  </a:lnTo>
                  <a:lnTo>
                    <a:pt x="15851200" y="2795689"/>
                  </a:lnTo>
                  <a:lnTo>
                    <a:pt x="15851200" y="2781389"/>
                  </a:lnTo>
                  <a:lnTo>
                    <a:pt x="14929041" y="2781389"/>
                  </a:lnTo>
                  <a:lnTo>
                    <a:pt x="14929041" y="1859140"/>
                  </a:lnTo>
                  <a:lnTo>
                    <a:pt x="15851200" y="1859140"/>
                  </a:lnTo>
                  <a:lnTo>
                    <a:pt x="15851200" y="1844827"/>
                  </a:lnTo>
                  <a:lnTo>
                    <a:pt x="14929041" y="1844827"/>
                  </a:lnTo>
                  <a:lnTo>
                    <a:pt x="14929041" y="922680"/>
                  </a:lnTo>
                  <a:lnTo>
                    <a:pt x="15851200" y="922680"/>
                  </a:lnTo>
                  <a:lnTo>
                    <a:pt x="15851200" y="908367"/>
                  </a:lnTo>
                  <a:lnTo>
                    <a:pt x="14929041" y="908367"/>
                  </a:lnTo>
                  <a:lnTo>
                    <a:pt x="14929041" y="0"/>
                  </a:lnTo>
                  <a:lnTo>
                    <a:pt x="14914741" y="0"/>
                  </a:lnTo>
                  <a:lnTo>
                    <a:pt x="14914741" y="8400250"/>
                  </a:lnTo>
                  <a:lnTo>
                    <a:pt x="13992581" y="8400250"/>
                  </a:lnTo>
                  <a:lnTo>
                    <a:pt x="13992581" y="7478001"/>
                  </a:lnTo>
                  <a:lnTo>
                    <a:pt x="14914741" y="7478001"/>
                  </a:lnTo>
                  <a:lnTo>
                    <a:pt x="14914741" y="7463701"/>
                  </a:lnTo>
                  <a:lnTo>
                    <a:pt x="13992581" y="7463701"/>
                  </a:lnTo>
                  <a:lnTo>
                    <a:pt x="13992581" y="6541541"/>
                  </a:lnTo>
                  <a:lnTo>
                    <a:pt x="14914741" y="6541541"/>
                  </a:lnTo>
                  <a:lnTo>
                    <a:pt x="14914741" y="6527228"/>
                  </a:lnTo>
                  <a:lnTo>
                    <a:pt x="13992581" y="6527228"/>
                  </a:lnTo>
                  <a:lnTo>
                    <a:pt x="13992581" y="5605081"/>
                  </a:lnTo>
                  <a:lnTo>
                    <a:pt x="14914741" y="5605081"/>
                  </a:lnTo>
                  <a:lnTo>
                    <a:pt x="14914741" y="5590768"/>
                  </a:lnTo>
                  <a:lnTo>
                    <a:pt x="13992581" y="5590768"/>
                  </a:lnTo>
                  <a:lnTo>
                    <a:pt x="13992581" y="4668621"/>
                  </a:lnTo>
                  <a:lnTo>
                    <a:pt x="14914741" y="4668621"/>
                  </a:lnTo>
                  <a:lnTo>
                    <a:pt x="14914741" y="4654308"/>
                  </a:lnTo>
                  <a:lnTo>
                    <a:pt x="13992581" y="4654308"/>
                  </a:lnTo>
                  <a:lnTo>
                    <a:pt x="13992581" y="3732161"/>
                  </a:lnTo>
                  <a:lnTo>
                    <a:pt x="14914741" y="3732161"/>
                  </a:lnTo>
                  <a:lnTo>
                    <a:pt x="14914741" y="3717848"/>
                  </a:lnTo>
                  <a:lnTo>
                    <a:pt x="13992581" y="3717848"/>
                  </a:lnTo>
                  <a:lnTo>
                    <a:pt x="13992581" y="2795689"/>
                  </a:lnTo>
                  <a:lnTo>
                    <a:pt x="14914741" y="2795689"/>
                  </a:lnTo>
                  <a:lnTo>
                    <a:pt x="14914741" y="2781389"/>
                  </a:lnTo>
                  <a:lnTo>
                    <a:pt x="13992581" y="2781389"/>
                  </a:lnTo>
                  <a:lnTo>
                    <a:pt x="13992581" y="1859140"/>
                  </a:lnTo>
                  <a:lnTo>
                    <a:pt x="14914741" y="1859140"/>
                  </a:lnTo>
                  <a:lnTo>
                    <a:pt x="14914741" y="1844827"/>
                  </a:lnTo>
                  <a:lnTo>
                    <a:pt x="13992581" y="1844827"/>
                  </a:lnTo>
                  <a:lnTo>
                    <a:pt x="13992581" y="922680"/>
                  </a:lnTo>
                  <a:lnTo>
                    <a:pt x="14914741" y="922680"/>
                  </a:lnTo>
                  <a:lnTo>
                    <a:pt x="14914741" y="908367"/>
                  </a:lnTo>
                  <a:lnTo>
                    <a:pt x="13992581" y="908367"/>
                  </a:lnTo>
                  <a:lnTo>
                    <a:pt x="13992581" y="0"/>
                  </a:lnTo>
                  <a:lnTo>
                    <a:pt x="13978268" y="0"/>
                  </a:lnTo>
                  <a:lnTo>
                    <a:pt x="13978268" y="8400250"/>
                  </a:lnTo>
                  <a:lnTo>
                    <a:pt x="13056121" y="8400250"/>
                  </a:lnTo>
                  <a:lnTo>
                    <a:pt x="13056121" y="7478001"/>
                  </a:lnTo>
                  <a:lnTo>
                    <a:pt x="13978268" y="7478001"/>
                  </a:lnTo>
                  <a:lnTo>
                    <a:pt x="13978268" y="7463701"/>
                  </a:lnTo>
                  <a:lnTo>
                    <a:pt x="13056121" y="7463701"/>
                  </a:lnTo>
                  <a:lnTo>
                    <a:pt x="13056121" y="6541541"/>
                  </a:lnTo>
                  <a:lnTo>
                    <a:pt x="13978268" y="6541541"/>
                  </a:lnTo>
                  <a:lnTo>
                    <a:pt x="13978268" y="6527228"/>
                  </a:lnTo>
                  <a:lnTo>
                    <a:pt x="13056121" y="6527228"/>
                  </a:lnTo>
                  <a:lnTo>
                    <a:pt x="13056121" y="5605081"/>
                  </a:lnTo>
                  <a:lnTo>
                    <a:pt x="13978268" y="5605081"/>
                  </a:lnTo>
                  <a:lnTo>
                    <a:pt x="13978268" y="5590768"/>
                  </a:lnTo>
                  <a:lnTo>
                    <a:pt x="13056121" y="5590768"/>
                  </a:lnTo>
                  <a:lnTo>
                    <a:pt x="13056121" y="4668621"/>
                  </a:lnTo>
                  <a:lnTo>
                    <a:pt x="13978268" y="4668621"/>
                  </a:lnTo>
                  <a:lnTo>
                    <a:pt x="13978268" y="4654308"/>
                  </a:lnTo>
                  <a:lnTo>
                    <a:pt x="13056121" y="4654308"/>
                  </a:lnTo>
                  <a:lnTo>
                    <a:pt x="13056121" y="3732161"/>
                  </a:lnTo>
                  <a:lnTo>
                    <a:pt x="13978268" y="3732161"/>
                  </a:lnTo>
                  <a:lnTo>
                    <a:pt x="13978268" y="3717848"/>
                  </a:lnTo>
                  <a:lnTo>
                    <a:pt x="13056121" y="3717848"/>
                  </a:lnTo>
                  <a:lnTo>
                    <a:pt x="13056121" y="2795689"/>
                  </a:lnTo>
                  <a:lnTo>
                    <a:pt x="13978268" y="2795689"/>
                  </a:lnTo>
                  <a:lnTo>
                    <a:pt x="13978268" y="2781389"/>
                  </a:lnTo>
                  <a:lnTo>
                    <a:pt x="13056121" y="2781389"/>
                  </a:lnTo>
                  <a:lnTo>
                    <a:pt x="13056121" y="1859140"/>
                  </a:lnTo>
                  <a:lnTo>
                    <a:pt x="13978268" y="1859140"/>
                  </a:lnTo>
                  <a:lnTo>
                    <a:pt x="13978268" y="1844827"/>
                  </a:lnTo>
                  <a:lnTo>
                    <a:pt x="13056121" y="1844827"/>
                  </a:lnTo>
                  <a:lnTo>
                    <a:pt x="13056121" y="922680"/>
                  </a:lnTo>
                  <a:lnTo>
                    <a:pt x="13978268" y="922680"/>
                  </a:lnTo>
                  <a:lnTo>
                    <a:pt x="13978268" y="908367"/>
                  </a:lnTo>
                  <a:lnTo>
                    <a:pt x="13056121" y="908367"/>
                  </a:lnTo>
                  <a:lnTo>
                    <a:pt x="13056121" y="0"/>
                  </a:lnTo>
                  <a:lnTo>
                    <a:pt x="13041808" y="0"/>
                  </a:lnTo>
                  <a:lnTo>
                    <a:pt x="13041808" y="8400250"/>
                  </a:lnTo>
                  <a:lnTo>
                    <a:pt x="12119661" y="8400250"/>
                  </a:lnTo>
                  <a:lnTo>
                    <a:pt x="12119661" y="7478001"/>
                  </a:lnTo>
                  <a:lnTo>
                    <a:pt x="13041808" y="7478001"/>
                  </a:lnTo>
                  <a:lnTo>
                    <a:pt x="13041808" y="7463701"/>
                  </a:lnTo>
                  <a:lnTo>
                    <a:pt x="12119661" y="7463701"/>
                  </a:lnTo>
                  <a:lnTo>
                    <a:pt x="12119661" y="6541541"/>
                  </a:lnTo>
                  <a:lnTo>
                    <a:pt x="13041808" y="6541541"/>
                  </a:lnTo>
                  <a:lnTo>
                    <a:pt x="13041808" y="6527228"/>
                  </a:lnTo>
                  <a:lnTo>
                    <a:pt x="12119661" y="6527228"/>
                  </a:lnTo>
                  <a:lnTo>
                    <a:pt x="12119661" y="5605081"/>
                  </a:lnTo>
                  <a:lnTo>
                    <a:pt x="13041808" y="5605081"/>
                  </a:lnTo>
                  <a:lnTo>
                    <a:pt x="13041808" y="5590768"/>
                  </a:lnTo>
                  <a:lnTo>
                    <a:pt x="12119661" y="5590768"/>
                  </a:lnTo>
                  <a:lnTo>
                    <a:pt x="12119661" y="4668621"/>
                  </a:lnTo>
                  <a:lnTo>
                    <a:pt x="13041808" y="4668621"/>
                  </a:lnTo>
                  <a:lnTo>
                    <a:pt x="13041808" y="4654308"/>
                  </a:lnTo>
                  <a:lnTo>
                    <a:pt x="12119661" y="4654308"/>
                  </a:lnTo>
                  <a:lnTo>
                    <a:pt x="12119661" y="3732161"/>
                  </a:lnTo>
                  <a:lnTo>
                    <a:pt x="13041808" y="3732161"/>
                  </a:lnTo>
                  <a:lnTo>
                    <a:pt x="13041808" y="3717848"/>
                  </a:lnTo>
                  <a:lnTo>
                    <a:pt x="12119661" y="3717848"/>
                  </a:lnTo>
                  <a:lnTo>
                    <a:pt x="12119661" y="2795689"/>
                  </a:lnTo>
                  <a:lnTo>
                    <a:pt x="13041808" y="2795689"/>
                  </a:lnTo>
                  <a:lnTo>
                    <a:pt x="13041808" y="2781389"/>
                  </a:lnTo>
                  <a:lnTo>
                    <a:pt x="12119661" y="2781389"/>
                  </a:lnTo>
                  <a:lnTo>
                    <a:pt x="12119661" y="1859140"/>
                  </a:lnTo>
                  <a:lnTo>
                    <a:pt x="13041808" y="1859140"/>
                  </a:lnTo>
                  <a:lnTo>
                    <a:pt x="13041808" y="1844827"/>
                  </a:lnTo>
                  <a:lnTo>
                    <a:pt x="12119661" y="1844827"/>
                  </a:lnTo>
                  <a:lnTo>
                    <a:pt x="12119661" y="922680"/>
                  </a:lnTo>
                  <a:lnTo>
                    <a:pt x="13041808" y="922680"/>
                  </a:lnTo>
                  <a:lnTo>
                    <a:pt x="13041808" y="908367"/>
                  </a:lnTo>
                  <a:lnTo>
                    <a:pt x="12119661" y="908367"/>
                  </a:lnTo>
                  <a:lnTo>
                    <a:pt x="12119661" y="0"/>
                  </a:lnTo>
                  <a:lnTo>
                    <a:pt x="12105348" y="0"/>
                  </a:lnTo>
                  <a:lnTo>
                    <a:pt x="12105348" y="8400250"/>
                  </a:lnTo>
                  <a:lnTo>
                    <a:pt x="11183099" y="8400250"/>
                  </a:lnTo>
                  <a:lnTo>
                    <a:pt x="11183099" y="7478001"/>
                  </a:lnTo>
                  <a:lnTo>
                    <a:pt x="12105348" y="7478001"/>
                  </a:lnTo>
                  <a:lnTo>
                    <a:pt x="12105348" y="7463701"/>
                  </a:lnTo>
                  <a:lnTo>
                    <a:pt x="11183099" y="7463701"/>
                  </a:lnTo>
                  <a:lnTo>
                    <a:pt x="11183099" y="6541541"/>
                  </a:lnTo>
                  <a:lnTo>
                    <a:pt x="12105348" y="6541541"/>
                  </a:lnTo>
                  <a:lnTo>
                    <a:pt x="12105348" y="6527228"/>
                  </a:lnTo>
                  <a:lnTo>
                    <a:pt x="11183099" y="6527228"/>
                  </a:lnTo>
                  <a:lnTo>
                    <a:pt x="11183099" y="5605081"/>
                  </a:lnTo>
                  <a:lnTo>
                    <a:pt x="12105348" y="5605081"/>
                  </a:lnTo>
                  <a:lnTo>
                    <a:pt x="12105348" y="5590768"/>
                  </a:lnTo>
                  <a:lnTo>
                    <a:pt x="11183099" y="5590768"/>
                  </a:lnTo>
                  <a:lnTo>
                    <a:pt x="11183099" y="4668621"/>
                  </a:lnTo>
                  <a:lnTo>
                    <a:pt x="12105348" y="4668621"/>
                  </a:lnTo>
                  <a:lnTo>
                    <a:pt x="12105348" y="4654308"/>
                  </a:lnTo>
                  <a:lnTo>
                    <a:pt x="11183099" y="4654308"/>
                  </a:lnTo>
                  <a:lnTo>
                    <a:pt x="11183099" y="3732161"/>
                  </a:lnTo>
                  <a:lnTo>
                    <a:pt x="12105348" y="3732161"/>
                  </a:lnTo>
                  <a:lnTo>
                    <a:pt x="12105348" y="3717848"/>
                  </a:lnTo>
                  <a:lnTo>
                    <a:pt x="11183099" y="3717848"/>
                  </a:lnTo>
                  <a:lnTo>
                    <a:pt x="11183099" y="2795689"/>
                  </a:lnTo>
                  <a:lnTo>
                    <a:pt x="12105348" y="2795689"/>
                  </a:lnTo>
                  <a:lnTo>
                    <a:pt x="12105348" y="2781389"/>
                  </a:lnTo>
                  <a:lnTo>
                    <a:pt x="11183099" y="2781389"/>
                  </a:lnTo>
                  <a:lnTo>
                    <a:pt x="11183099" y="1859140"/>
                  </a:lnTo>
                  <a:lnTo>
                    <a:pt x="12105348" y="1859140"/>
                  </a:lnTo>
                  <a:lnTo>
                    <a:pt x="12105348" y="1844827"/>
                  </a:lnTo>
                  <a:lnTo>
                    <a:pt x="11183099" y="1844827"/>
                  </a:lnTo>
                  <a:lnTo>
                    <a:pt x="11183099" y="922680"/>
                  </a:lnTo>
                  <a:lnTo>
                    <a:pt x="12105348" y="922680"/>
                  </a:lnTo>
                  <a:lnTo>
                    <a:pt x="12105348" y="908367"/>
                  </a:lnTo>
                  <a:lnTo>
                    <a:pt x="11183099" y="908367"/>
                  </a:lnTo>
                  <a:lnTo>
                    <a:pt x="11183099" y="0"/>
                  </a:lnTo>
                  <a:lnTo>
                    <a:pt x="11168799" y="0"/>
                  </a:lnTo>
                  <a:lnTo>
                    <a:pt x="11168799" y="8400250"/>
                  </a:lnTo>
                  <a:lnTo>
                    <a:pt x="10246639" y="8400250"/>
                  </a:lnTo>
                  <a:lnTo>
                    <a:pt x="10246639" y="7478001"/>
                  </a:lnTo>
                  <a:lnTo>
                    <a:pt x="11168799" y="7478001"/>
                  </a:lnTo>
                  <a:lnTo>
                    <a:pt x="11168799" y="7463701"/>
                  </a:lnTo>
                  <a:lnTo>
                    <a:pt x="10246639" y="7463701"/>
                  </a:lnTo>
                  <a:lnTo>
                    <a:pt x="10246639" y="6541541"/>
                  </a:lnTo>
                  <a:lnTo>
                    <a:pt x="11168799" y="6541541"/>
                  </a:lnTo>
                  <a:lnTo>
                    <a:pt x="11168799" y="6527228"/>
                  </a:lnTo>
                  <a:lnTo>
                    <a:pt x="10246639" y="6527228"/>
                  </a:lnTo>
                  <a:lnTo>
                    <a:pt x="10246639" y="5605081"/>
                  </a:lnTo>
                  <a:lnTo>
                    <a:pt x="11168799" y="5605081"/>
                  </a:lnTo>
                  <a:lnTo>
                    <a:pt x="11168799" y="5590768"/>
                  </a:lnTo>
                  <a:lnTo>
                    <a:pt x="10246639" y="5590768"/>
                  </a:lnTo>
                  <a:lnTo>
                    <a:pt x="10246639" y="4668621"/>
                  </a:lnTo>
                  <a:lnTo>
                    <a:pt x="11168799" y="4668621"/>
                  </a:lnTo>
                  <a:lnTo>
                    <a:pt x="11168799" y="4654308"/>
                  </a:lnTo>
                  <a:lnTo>
                    <a:pt x="10246639" y="4654308"/>
                  </a:lnTo>
                  <a:lnTo>
                    <a:pt x="10246639" y="3732161"/>
                  </a:lnTo>
                  <a:lnTo>
                    <a:pt x="11168799" y="3732161"/>
                  </a:lnTo>
                  <a:lnTo>
                    <a:pt x="11168799" y="3717848"/>
                  </a:lnTo>
                  <a:lnTo>
                    <a:pt x="10246639" y="3717848"/>
                  </a:lnTo>
                  <a:lnTo>
                    <a:pt x="10246639" y="2795689"/>
                  </a:lnTo>
                  <a:lnTo>
                    <a:pt x="11168799" y="2795689"/>
                  </a:lnTo>
                  <a:lnTo>
                    <a:pt x="11168799" y="2781389"/>
                  </a:lnTo>
                  <a:lnTo>
                    <a:pt x="10246639" y="2781389"/>
                  </a:lnTo>
                  <a:lnTo>
                    <a:pt x="10246639" y="1859140"/>
                  </a:lnTo>
                  <a:lnTo>
                    <a:pt x="11168799" y="1859140"/>
                  </a:lnTo>
                  <a:lnTo>
                    <a:pt x="11168799" y="1844827"/>
                  </a:lnTo>
                  <a:lnTo>
                    <a:pt x="10246639" y="1844827"/>
                  </a:lnTo>
                  <a:lnTo>
                    <a:pt x="10246639" y="922680"/>
                  </a:lnTo>
                  <a:lnTo>
                    <a:pt x="11168799" y="922680"/>
                  </a:lnTo>
                  <a:lnTo>
                    <a:pt x="11168799" y="908367"/>
                  </a:lnTo>
                  <a:lnTo>
                    <a:pt x="10246639" y="908367"/>
                  </a:lnTo>
                  <a:lnTo>
                    <a:pt x="10246639" y="0"/>
                  </a:lnTo>
                  <a:lnTo>
                    <a:pt x="10232326" y="0"/>
                  </a:lnTo>
                  <a:lnTo>
                    <a:pt x="10232326" y="8400250"/>
                  </a:lnTo>
                  <a:lnTo>
                    <a:pt x="9867887" y="8400250"/>
                  </a:lnTo>
                  <a:lnTo>
                    <a:pt x="9815538" y="8400250"/>
                  </a:lnTo>
                  <a:lnTo>
                    <a:pt x="9293860" y="8400250"/>
                  </a:lnTo>
                  <a:lnTo>
                    <a:pt x="9293860" y="7478001"/>
                  </a:lnTo>
                  <a:lnTo>
                    <a:pt x="9815538" y="7478001"/>
                  </a:lnTo>
                  <a:lnTo>
                    <a:pt x="9867887" y="7478001"/>
                  </a:lnTo>
                  <a:lnTo>
                    <a:pt x="10232326" y="7478001"/>
                  </a:lnTo>
                  <a:lnTo>
                    <a:pt x="10232326" y="7463701"/>
                  </a:lnTo>
                  <a:lnTo>
                    <a:pt x="9867887" y="7463701"/>
                  </a:lnTo>
                  <a:lnTo>
                    <a:pt x="9815538" y="7463701"/>
                  </a:lnTo>
                  <a:lnTo>
                    <a:pt x="9293860" y="7463701"/>
                  </a:lnTo>
                  <a:lnTo>
                    <a:pt x="9293860" y="6541541"/>
                  </a:lnTo>
                  <a:lnTo>
                    <a:pt x="9815538" y="6541541"/>
                  </a:lnTo>
                  <a:lnTo>
                    <a:pt x="9867887" y="6541541"/>
                  </a:lnTo>
                  <a:lnTo>
                    <a:pt x="10232326" y="6541541"/>
                  </a:lnTo>
                  <a:lnTo>
                    <a:pt x="10232326" y="6527228"/>
                  </a:lnTo>
                  <a:lnTo>
                    <a:pt x="9867887" y="6527228"/>
                  </a:lnTo>
                  <a:lnTo>
                    <a:pt x="9815538" y="6527228"/>
                  </a:lnTo>
                  <a:lnTo>
                    <a:pt x="9293860" y="6527228"/>
                  </a:lnTo>
                  <a:lnTo>
                    <a:pt x="9293860" y="5605081"/>
                  </a:lnTo>
                  <a:lnTo>
                    <a:pt x="9815538" y="5605081"/>
                  </a:lnTo>
                  <a:lnTo>
                    <a:pt x="9867887" y="5605081"/>
                  </a:lnTo>
                  <a:lnTo>
                    <a:pt x="10232326" y="5605081"/>
                  </a:lnTo>
                  <a:lnTo>
                    <a:pt x="10232326" y="5590768"/>
                  </a:lnTo>
                  <a:lnTo>
                    <a:pt x="9867887" y="5590768"/>
                  </a:lnTo>
                  <a:lnTo>
                    <a:pt x="9815538" y="5590768"/>
                  </a:lnTo>
                  <a:lnTo>
                    <a:pt x="9293860" y="5590768"/>
                  </a:lnTo>
                  <a:lnTo>
                    <a:pt x="9293860" y="4668621"/>
                  </a:lnTo>
                  <a:lnTo>
                    <a:pt x="9815538" y="4668621"/>
                  </a:lnTo>
                  <a:lnTo>
                    <a:pt x="9867887" y="4668621"/>
                  </a:lnTo>
                  <a:lnTo>
                    <a:pt x="10232326" y="4668621"/>
                  </a:lnTo>
                  <a:lnTo>
                    <a:pt x="10232326" y="4654308"/>
                  </a:lnTo>
                  <a:lnTo>
                    <a:pt x="9867887" y="4654308"/>
                  </a:lnTo>
                  <a:lnTo>
                    <a:pt x="9815538" y="4654308"/>
                  </a:lnTo>
                  <a:lnTo>
                    <a:pt x="9293860" y="4654308"/>
                  </a:lnTo>
                  <a:lnTo>
                    <a:pt x="9293860" y="3732161"/>
                  </a:lnTo>
                  <a:lnTo>
                    <a:pt x="9815538" y="3732161"/>
                  </a:lnTo>
                  <a:lnTo>
                    <a:pt x="9867887" y="3732161"/>
                  </a:lnTo>
                  <a:lnTo>
                    <a:pt x="10232326" y="3732161"/>
                  </a:lnTo>
                  <a:lnTo>
                    <a:pt x="10232326" y="3717848"/>
                  </a:lnTo>
                  <a:lnTo>
                    <a:pt x="9867887" y="3717848"/>
                  </a:lnTo>
                  <a:lnTo>
                    <a:pt x="9815538" y="3717848"/>
                  </a:lnTo>
                  <a:lnTo>
                    <a:pt x="9293860" y="3717848"/>
                  </a:lnTo>
                  <a:lnTo>
                    <a:pt x="9293860" y="2795689"/>
                  </a:lnTo>
                  <a:lnTo>
                    <a:pt x="9815538" y="2795689"/>
                  </a:lnTo>
                  <a:lnTo>
                    <a:pt x="9867887" y="2795689"/>
                  </a:lnTo>
                  <a:lnTo>
                    <a:pt x="10232326" y="2795689"/>
                  </a:lnTo>
                  <a:lnTo>
                    <a:pt x="10232326" y="2781389"/>
                  </a:lnTo>
                  <a:lnTo>
                    <a:pt x="9867887" y="2781389"/>
                  </a:lnTo>
                  <a:lnTo>
                    <a:pt x="9815538" y="2781389"/>
                  </a:lnTo>
                  <a:lnTo>
                    <a:pt x="9293860" y="2781389"/>
                  </a:lnTo>
                  <a:lnTo>
                    <a:pt x="9293860" y="1859140"/>
                  </a:lnTo>
                  <a:lnTo>
                    <a:pt x="9815538" y="1859140"/>
                  </a:lnTo>
                  <a:lnTo>
                    <a:pt x="9867887" y="1859140"/>
                  </a:lnTo>
                  <a:lnTo>
                    <a:pt x="10232326" y="1859140"/>
                  </a:lnTo>
                  <a:lnTo>
                    <a:pt x="10232326" y="1844827"/>
                  </a:lnTo>
                  <a:lnTo>
                    <a:pt x="9867887" y="1844827"/>
                  </a:lnTo>
                  <a:lnTo>
                    <a:pt x="9815538" y="1844827"/>
                  </a:lnTo>
                  <a:lnTo>
                    <a:pt x="9293860" y="1844827"/>
                  </a:lnTo>
                  <a:lnTo>
                    <a:pt x="9293860" y="922680"/>
                  </a:lnTo>
                  <a:lnTo>
                    <a:pt x="9815538" y="922680"/>
                  </a:lnTo>
                  <a:lnTo>
                    <a:pt x="9867887" y="922680"/>
                  </a:lnTo>
                  <a:lnTo>
                    <a:pt x="10232326" y="922680"/>
                  </a:lnTo>
                  <a:lnTo>
                    <a:pt x="10232326" y="908367"/>
                  </a:lnTo>
                  <a:lnTo>
                    <a:pt x="9867887" y="908367"/>
                  </a:lnTo>
                  <a:lnTo>
                    <a:pt x="9815538" y="908367"/>
                  </a:lnTo>
                  <a:lnTo>
                    <a:pt x="9293860" y="908367"/>
                  </a:lnTo>
                  <a:lnTo>
                    <a:pt x="9293860" y="0"/>
                  </a:lnTo>
                  <a:lnTo>
                    <a:pt x="9279547" y="0"/>
                  </a:lnTo>
                  <a:lnTo>
                    <a:pt x="9279547" y="908367"/>
                  </a:lnTo>
                  <a:lnTo>
                    <a:pt x="9279547" y="922680"/>
                  </a:lnTo>
                  <a:lnTo>
                    <a:pt x="9279547" y="8400250"/>
                  </a:lnTo>
                  <a:lnTo>
                    <a:pt x="8357400" y="8400250"/>
                  </a:lnTo>
                  <a:lnTo>
                    <a:pt x="8357400" y="7478001"/>
                  </a:lnTo>
                  <a:lnTo>
                    <a:pt x="9279547" y="7478001"/>
                  </a:lnTo>
                  <a:lnTo>
                    <a:pt x="9279547" y="7463701"/>
                  </a:lnTo>
                  <a:lnTo>
                    <a:pt x="8357400" y="7463701"/>
                  </a:lnTo>
                  <a:lnTo>
                    <a:pt x="8357400" y="6541541"/>
                  </a:lnTo>
                  <a:lnTo>
                    <a:pt x="9279547" y="6541541"/>
                  </a:lnTo>
                  <a:lnTo>
                    <a:pt x="9279547" y="6527228"/>
                  </a:lnTo>
                  <a:lnTo>
                    <a:pt x="8357400" y="6527228"/>
                  </a:lnTo>
                  <a:lnTo>
                    <a:pt x="8357400" y="5605081"/>
                  </a:lnTo>
                  <a:lnTo>
                    <a:pt x="9279547" y="5605081"/>
                  </a:lnTo>
                  <a:lnTo>
                    <a:pt x="9279547" y="5590768"/>
                  </a:lnTo>
                  <a:lnTo>
                    <a:pt x="8357400" y="5590768"/>
                  </a:lnTo>
                  <a:lnTo>
                    <a:pt x="8357400" y="4668621"/>
                  </a:lnTo>
                  <a:lnTo>
                    <a:pt x="9279547" y="4668621"/>
                  </a:lnTo>
                  <a:lnTo>
                    <a:pt x="9279547" y="4654308"/>
                  </a:lnTo>
                  <a:lnTo>
                    <a:pt x="8357400" y="4654308"/>
                  </a:lnTo>
                  <a:lnTo>
                    <a:pt x="8357400" y="3732161"/>
                  </a:lnTo>
                  <a:lnTo>
                    <a:pt x="9279547" y="3732161"/>
                  </a:lnTo>
                  <a:lnTo>
                    <a:pt x="9279547" y="3717848"/>
                  </a:lnTo>
                  <a:lnTo>
                    <a:pt x="8357400" y="3717848"/>
                  </a:lnTo>
                  <a:lnTo>
                    <a:pt x="8357400" y="2795689"/>
                  </a:lnTo>
                  <a:lnTo>
                    <a:pt x="9279547" y="2795689"/>
                  </a:lnTo>
                  <a:lnTo>
                    <a:pt x="9279547" y="2781389"/>
                  </a:lnTo>
                  <a:lnTo>
                    <a:pt x="8357400" y="2781389"/>
                  </a:lnTo>
                  <a:lnTo>
                    <a:pt x="8357400" y="1859140"/>
                  </a:lnTo>
                  <a:lnTo>
                    <a:pt x="9279547" y="1859140"/>
                  </a:lnTo>
                  <a:lnTo>
                    <a:pt x="9279547" y="1844827"/>
                  </a:lnTo>
                  <a:lnTo>
                    <a:pt x="8357400" y="1844827"/>
                  </a:lnTo>
                  <a:lnTo>
                    <a:pt x="8357400" y="922680"/>
                  </a:lnTo>
                  <a:lnTo>
                    <a:pt x="9279547" y="922680"/>
                  </a:lnTo>
                  <a:lnTo>
                    <a:pt x="9279547" y="908367"/>
                  </a:lnTo>
                  <a:lnTo>
                    <a:pt x="8357400" y="908367"/>
                  </a:lnTo>
                  <a:lnTo>
                    <a:pt x="8357400" y="0"/>
                  </a:lnTo>
                  <a:lnTo>
                    <a:pt x="8343087" y="0"/>
                  </a:lnTo>
                  <a:lnTo>
                    <a:pt x="8343087" y="8400250"/>
                  </a:lnTo>
                  <a:lnTo>
                    <a:pt x="7420838" y="8400250"/>
                  </a:lnTo>
                  <a:lnTo>
                    <a:pt x="7420838" y="7478001"/>
                  </a:lnTo>
                  <a:lnTo>
                    <a:pt x="8343087" y="7478001"/>
                  </a:lnTo>
                  <a:lnTo>
                    <a:pt x="8343087" y="7463701"/>
                  </a:lnTo>
                  <a:lnTo>
                    <a:pt x="7420838" y="7463701"/>
                  </a:lnTo>
                  <a:lnTo>
                    <a:pt x="7420838" y="6541541"/>
                  </a:lnTo>
                  <a:lnTo>
                    <a:pt x="8343087" y="6541541"/>
                  </a:lnTo>
                  <a:lnTo>
                    <a:pt x="8343087" y="6527228"/>
                  </a:lnTo>
                  <a:lnTo>
                    <a:pt x="7420838" y="6527228"/>
                  </a:lnTo>
                  <a:lnTo>
                    <a:pt x="7420838" y="5605081"/>
                  </a:lnTo>
                  <a:lnTo>
                    <a:pt x="8343087" y="5605081"/>
                  </a:lnTo>
                  <a:lnTo>
                    <a:pt x="8343087" y="5590768"/>
                  </a:lnTo>
                  <a:lnTo>
                    <a:pt x="7420838" y="5590768"/>
                  </a:lnTo>
                  <a:lnTo>
                    <a:pt x="7420838" y="4668621"/>
                  </a:lnTo>
                  <a:lnTo>
                    <a:pt x="8343087" y="4668621"/>
                  </a:lnTo>
                  <a:lnTo>
                    <a:pt x="8343087" y="4654308"/>
                  </a:lnTo>
                  <a:lnTo>
                    <a:pt x="7420838" y="4654308"/>
                  </a:lnTo>
                  <a:lnTo>
                    <a:pt x="7420838" y="3732161"/>
                  </a:lnTo>
                  <a:lnTo>
                    <a:pt x="8343087" y="3732161"/>
                  </a:lnTo>
                  <a:lnTo>
                    <a:pt x="8343087" y="3717848"/>
                  </a:lnTo>
                  <a:lnTo>
                    <a:pt x="7420838" y="3717848"/>
                  </a:lnTo>
                  <a:lnTo>
                    <a:pt x="7420838" y="2795689"/>
                  </a:lnTo>
                  <a:lnTo>
                    <a:pt x="8343087" y="2795689"/>
                  </a:lnTo>
                  <a:lnTo>
                    <a:pt x="8343087" y="2781389"/>
                  </a:lnTo>
                  <a:lnTo>
                    <a:pt x="7420838" y="2781389"/>
                  </a:lnTo>
                  <a:lnTo>
                    <a:pt x="7420838" y="1859140"/>
                  </a:lnTo>
                  <a:lnTo>
                    <a:pt x="8343087" y="1859140"/>
                  </a:lnTo>
                  <a:lnTo>
                    <a:pt x="8343087" y="1844827"/>
                  </a:lnTo>
                  <a:lnTo>
                    <a:pt x="7420838" y="1844827"/>
                  </a:lnTo>
                  <a:lnTo>
                    <a:pt x="7420838" y="922680"/>
                  </a:lnTo>
                  <a:lnTo>
                    <a:pt x="8343087" y="922680"/>
                  </a:lnTo>
                  <a:lnTo>
                    <a:pt x="8343087" y="908367"/>
                  </a:lnTo>
                  <a:lnTo>
                    <a:pt x="7420838" y="908367"/>
                  </a:lnTo>
                  <a:lnTo>
                    <a:pt x="7420838" y="0"/>
                  </a:lnTo>
                  <a:lnTo>
                    <a:pt x="7406538" y="0"/>
                  </a:lnTo>
                  <a:lnTo>
                    <a:pt x="7406538" y="8400250"/>
                  </a:lnTo>
                  <a:lnTo>
                    <a:pt x="6484379" y="8400250"/>
                  </a:lnTo>
                  <a:lnTo>
                    <a:pt x="6484379" y="7478001"/>
                  </a:lnTo>
                  <a:lnTo>
                    <a:pt x="7406538" y="7478001"/>
                  </a:lnTo>
                  <a:lnTo>
                    <a:pt x="7406538" y="7463701"/>
                  </a:lnTo>
                  <a:lnTo>
                    <a:pt x="6484379" y="7463701"/>
                  </a:lnTo>
                  <a:lnTo>
                    <a:pt x="6484379" y="6541541"/>
                  </a:lnTo>
                  <a:lnTo>
                    <a:pt x="7406538" y="6541541"/>
                  </a:lnTo>
                  <a:lnTo>
                    <a:pt x="7406538" y="6527228"/>
                  </a:lnTo>
                  <a:lnTo>
                    <a:pt x="6484379" y="6527228"/>
                  </a:lnTo>
                  <a:lnTo>
                    <a:pt x="6484379" y="5605081"/>
                  </a:lnTo>
                  <a:lnTo>
                    <a:pt x="7406538" y="5605081"/>
                  </a:lnTo>
                  <a:lnTo>
                    <a:pt x="7406538" y="5590768"/>
                  </a:lnTo>
                  <a:lnTo>
                    <a:pt x="6484379" y="5590768"/>
                  </a:lnTo>
                  <a:lnTo>
                    <a:pt x="6484379" y="4668621"/>
                  </a:lnTo>
                  <a:lnTo>
                    <a:pt x="7406538" y="4668621"/>
                  </a:lnTo>
                  <a:lnTo>
                    <a:pt x="7406538" y="4654308"/>
                  </a:lnTo>
                  <a:lnTo>
                    <a:pt x="6484379" y="4654308"/>
                  </a:lnTo>
                  <a:lnTo>
                    <a:pt x="6484379" y="3732161"/>
                  </a:lnTo>
                  <a:lnTo>
                    <a:pt x="7406538" y="3732161"/>
                  </a:lnTo>
                  <a:lnTo>
                    <a:pt x="7406538" y="3717848"/>
                  </a:lnTo>
                  <a:lnTo>
                    <a:pt x="6484379" y="3717848"/>
                  </a:lnTo>
                  <a:lnTo>
                    <a:pt x="6484379" y="2795689"/>
                  </a:lnTo>
                  <a:lnTo>
                    <a:pt x="7406538" y="2795689"/>
                  </a:lnTo>
                  <a:lnTo>
                    <a:pt x="7406538" y="2781389"/>
                  </a:lnTo>
                  <a:lnTo>
                    <a:pt x="6484379" y="2781389"/>
                  </a:lnTo>
                  <a:lnTo>
                    <a:pt x="6484379" y="1859140"/>
                  </a:lnTo>
                  <a:lnTo>
                    <a:pt x="7406538" y="1859140"/>
                  </a:lnTo>
                  <a:lnTo>
                    <a:pt x="7406538" y="1844827"/>
                  </a:lnTo>
                  <a:lnTo>
                    <a:pt x="6484379" y="1844827"/>
                  </a:lnTo>
                  <a:lnTo>
                    <a:pt x="6484379" y="922680"/>
                  </a:lnTo>
                  <a:lnTo>
                    <a:pt x="7406538" y="922680"/>
                  </a:lnTo>
                  <a:lnTo>
                    <a:pt x="7406538" y="908367"/>
                  </a:lnTo>
                  <a:lnTo>
                    <a:pt x="6484379" y="908367"/>
                  </a:lnTo>
                  <a:lnTo>
                    <a:pt x="6484379" y="0"/>
                  </a:lnTo>
                  <a:lnTo>
                    <a:pt x="6470066" y="0"/>
                  </a:lnTo>
                  <a:lnTo>
                    <a:pt x="6470066" y="8400250"/>
                  </a:lnTo>
                  <a:lnTo>
                    <a:pt x="5547919" y="8400250"/>
                  </a:lnTo>
                  <a:lnTo>
                    <a:pt x="5547919" y="7478001"/>
                  </a:lnTo>
                  <a:lnTo>
                    <a:pt x="6470066" y="7478001"/>
                  </a:lnTo>
                  <a:lnTo>
                    <a:pt x="6470066" y="7463701"/>
                  </a:lnTo>
                  <a:lnTo>
                    <a:pt x="5547919" y="7463701"/>
                  </a:lnTo>
                  <a:lnTo>
                    <a:pt x="5547919" y="6541541"/>
                  </a:lnTo>
                  <a:lnTo>
                    <a:pt x="6470066" y="6541541"/>
                  </a:lnTo>
                  <a:lnTo>
                    <a:pt x="6470066" y="6527228"/>
                  </a:lnTo>
                  <a:lnTo>
                    <a:pt x="5547919" y="6527228"/>
                  </a:lnTo>
                  <a:lnTo>
                    <a:pt x="5547919" y="5605081"/>
                  </a:lnTo>
                  <a:lnTo>
                    <a:pt x="6470066" y="5605081"/>
                  </a:lnTo>
                  <a:lnTo>
                    <a:pt x="6470066" y="5590768"/>
                  </a:lnTo>
                  <a:lnTo>
                    <a:pt x="5547919" y="5590768"/>
                  </a:lnTo>
                  <a:lnTo>
                    <a:pt x="5547919" y="4668621"/>
                  </a:lnTo>
                  <a:lnTo>
                    <a:pt x="6470066" y="4668621"/>
                  </a:lnTo>
                  <a:lnTo>
                    <a:pt x="6470066" y="4654308"/>
                  </a:lnTo>
                  <a:lnTo>
                    <a:pt x="5547919" y="4654308"/>
                  </a:lnTo>
                  <a:lnTo>
                    <a:pt x="5547919" y="3732161"/>
                  </a:lnTo>
                  <a:lnTo>
                    <a:pt x="6470066" y="3732161"/>
                  </a:lnTo>
                  <a:lnTo>
                    <a:pt x="6470066" y="3717848"/>
                  </a:lnTo>
                  <a:lnTo>
                    <a:pt x="5547919" y="3717848"/>
                  </a:lnTo>
                  <a:lnTo>
                    <a:pt x="5547919" y="2795689"/>
                  </a:lnTo>
                  <a:lnTo>
                    <a:pt x="6470066" y="2795689"/>
                  </a:lnTo>
                  <a:lnTo>
                    <a:pt x="6470066" y="2781389"/>
                  </a:lnTo>
                  <a:lnTo>
                    <a:pt x="5547919" y="2781389"/>
                  </a:lnTo>
                  <a:lnTo>
                    <a:pt x="5547919" y="1859140"/>
                  </a:lnTo>
                  <a:lnTo>
                    <a:pt x="6470066" y="1859140"/>
                  </a:lnTo>
                  <a:lnTo>
                    <a:pt x="6470066" y="1844827"/>
                  </a:lnTo>
                  <a:lnTo>
                    <a:pt x="5547919" y="1844827"/>
                  </a:lnTo>
                  <a:lnTo>
                    <a:pt x="5547919" y="922680"/>
                  </a:lnTo>
                  <a:lnTo>
                    <a:pt x="6470066" y="922680"/>
                  </a:lnTo>
                  <a:lnTo>
                    <a:pt x="6470066" y="908367"/>
                  </a:lnTo>
                  <a:lnTo>
                    <a:pt x="5547919" y="908367"/>
                  </a:lnTo>
                  <a:lnTo>
                    <a:pt x="5547919" y="0"/>
                  </a:lnTo>
                  <a:lnTo>
                    <a:pt x="5533606" y="0"/>
                  </a:lnTo>
                  <a:lnTo>
                    <a:pt x="5533606" y="8400250"/>
                  </a:lnTo>
                  <a:lnTo>
                    <a:pt x="4611459" y="8400250"/>
                  </a:lnTo>
                  <a:lnTo>
                    <a:pt x="4611459" y="7478001"/>
                  </a:lnTo>
                  <a:lnTo>
                    <a:pt x="5533606" y="7478001"/>
                  </a:lnTo>
                  <a:lnTo>
                    <a:pt x="5533606" y="7463701"/>
                  </a:lnTo>
                  <a:lnTo>
                    <a:pt x="4611459" y="7463701"/>
                  </a:lnTo>
                  <a:lnTo>
                    <a:pt x="4611459" y="6541541"/>
                  </a:lnTo>
                  <a:lnTo>
                    <a:pt x="5533606" y="6541541"/>
                  </a:lnTo>
                  <a:lnTo>
                    <a:pt x="5533606" y="6527228"/>
                  </a:lnTo>
                  <a:lnTo>
                    <a:pt x="4611459" y="6527228"/>
                  </a:lnTo>
                  <a:lnTo>
                    <a:pt x="4611459" y="5605081"/>
                  </a:lnTo>
                  <a:lnTo>
                    <a:pt x="5533606" y="5605081"/>
                  </a:lnTo>
                  <a:lnTo>
                    <a:pt x="5533606" y="5590768"/>
                  </a:lnTo>
                  <a:lnTo>
                    <a:pt x="4611459" y="5590768"/>
                  </a:lnTo>
                  <a:lnTo>
                    <a:pt x="4611459" y="4668621"/>
                  </a:lnTo>
                  <a:lnTo>
                    <a:pt x="5533606" y="4668621"/>
                  </a:lnTo>
                  <a:lnTo>
                    <a:pt x="5533606" y="4654308"/>
                  </a:lnTo>
                  <a:lnTo>
                    <a:pt x="4611459" y="4654308"/>
                  </a:lnTo>
                  <a:lnTo>
                    <a:pt x="4611459" y="3732161"/>
                  </a:lnTo>
                  <a:lnTo>
                    <a:pt x="5533606" y="3732161"/>
                  </a:lnTo>
                  <a:lnTo>
                    <a:pt x="5533606" y="3717848"/>
                  </a:lnTo>
                  <a:lnTo>
                    <a:pt x="4611459" y="3717848"/>
                  </a:lnTo>
                  <a:lnTo>
                    <a:pt x="4611459" y="2795689"/>
                  </a:lnTo>
                  <a:lnTo>
                    <a:pt x="5533606" y="2795689"/>
                  </a:lnTo>
                  <a:lnTo>
                    <a:pt x="5533606" y="2781389"/>
                  </a:lnTo>
                  <a:lnTo>
                    <a:pt x="4611459" y="2781389"/>
                  </a:lnTo>
                  <a:lnTo>
                    <a:pt x="4611459" y="1859140"/>
                  </a:lnTo>
                  <a:lnTo>
                    <a:pt x="5533606" y="1859140"/>
                  </a:lnTo>
                  <a:lnTo>
                    <a:pt x="5533606" y="1844827"/>
                  </a:lnTo>
                  <a:lnTo>
                    <a:pt x="4611459" y="1844827"/>
                  </a:lnTo>
                  <a:lnTo>
                    <a:pt x="4611459" y="922680"/>
                  </a:lnTo>
                  <a:lnTo>
                    <a:pt x="5533606" y="922680"/>
                  </a:lnTo>
                  <a:lnTo>
                    <a:pt x="5533606" y="908367"/>
                  </a:lnTo>
                  <a:lnTo>
                    <a:pt x="4611459" y="908367"/>
                  </a:lnTo>
                  <a:lnTo>
                    <a:pt x="4611459" y="0"/>
                  </a:lnTo>
                  <a:lnTo>
                    <a:pt x="4597146" y="0"/>
                  </a:lnTo>
                  <a:lnTo>
                    <a:pt x="4597146" y="8400250"/>
                  </a:lnTo>
                  <a:lnTo>
                    <a:pt x="3674999" y="8400250"/>
                  </a:lnTo>
                  <a:lnTo>
                    <a:pt x="3674999" y="7478001"/>
                  </a:lnTo>
                  <a:lnTo>
                    <a:pt x="4597146" y="7478001"/>
                  </a:lnTo>
                  <a:lnTo>
                    <a:pt x="4597146" y="7463701"/>
                  </a:lnTo>
                  <a:lnTo>
                    <a:pt x="3674999" y="7463701"/>
                  </a:lnTo>
                  <a:lnTo>
                    <a:pt x="3674999" y="6541541"/>
                  </a:lnTo>
                  <a:lnTo>
                    <a:pt x="4597146" y="6541541"/>
                  </a:lnTo>
                  <a:lnTo>
                    <a:pt x="4597146" y="6527228"/>
                  </a:lnTo>
                  <a:lnTo>
                    <a:pt x="3674999" y="6527228"/>
                  </a:lnTo>
                  <a:lnTo>
                    <a:pt x="3674999" y="5605081"/>
                  </a:lnTo>
                  <a:lnTo>
                    <a:pt x="4597146" y="5605081"/>
                  </a:lnTo>
                  <a:lnTo>
                    <a:pt x="4597146" y="5590768"/>
                  </a:lnTo>
                  <a:lnTo>
                    <a:pt x="3674999" y="5590768"/>
                  </a:lnTo>
                  <a:lnTo>
                    <a:pt x="3674999" y="4668621"/>
                  </a:lnTo>
                  <a:lnTo>
                    <a:pt x="4597146" y="4668621"/>
                  </a:lnTo>
                  <a:lnTo>
                    <a:pt x="4597146" y="4654308"/>
                  </a:lnTo>
                  <a:lnTo>
                    <a:pt x="3674999" y="4654308"/>
                  </a:lnTo>
                  <a:lnTo>
                    <a:pt x="3674999" y="3732161"/>
                  </a:lnTo>
                  <a:lnTo>
                    <a:pt x="4597146" y="3732161"/>
                  </a:lnTo>
                  <a:lnTo>
                    <a:pt x="4597146" y="3717848"/>
                  </a:lnTo>
                  <a:lnTo>
                    <a:pt x="3674999" y="3717848"/>
                  </a:lnTo>
                  <a:lnTo>
                    <a:pt x="3674999" y="2795689"/>
                  </a:lnTo>
                  <a:lnTo>
                    <a:pt x="4597146" y="2795689"/>
                  </a:lnTo>
                  <a:lnTo>
                    <a:pt x="4597146" y="2781389"/>
                  </a:lnTo>
                  <a:lnTo>
                    <a:pt x="3674999" y="2781389"/>
                  </a:lnTo>
                  <a:lnTo>
                    <a:pt x="3674999" y="1859140"/>
                  </a:lnTo>
                  <a:lnTo>
                    <a:pt x="4597146" y="1859140"/>
                  </a:lnTo>
                  <a:lnTo>
                    <a:pt x="4597146" y="1844827"/>
                  </a:lnTo>
                  <a:lnTo>
                    <a:pt x="3674999" y="1844827"/>
                  </a:lnTo>
                  <a:lnTo>
                    <a:pt x="3674999" y="922680"/>
                  </a:lnTo>
                  <a:lnTo>
                    <a:pt x="4597146" y="922680"/>
                  </a:lnTo>
                  <a:lnTo>
                    <a:pt x="4597146" y="908367"/>
                  </a:lnTo>
                  <a:lnTo>
                    <a:pt x="3674999" y="908367"/>
                  </a:lnTo>
                  <a:lnTo>
                    <a:pt x="3674999" y="0"/>
                  </a:lnTo>
                  <a:lnTo>
                    <a:pt x="3660686" y="0"/>
                  </a:lnTo>
                  <a:lnTo>
                    <a:pt x="3660686" y="8400250"/>
                  </a:lnTo>
                  <a:lnTo>
                    <a:pt x="2738526" y="8400250"/>
                  </a:lnTo>
                  <a:lnTo>
                    <a:pt x="2738526" y="7478001"/>
                  </a:lnTo>
                  <a:lnTo>
                    <a:pt x="3660686" y="7478001"/>
                  </a:lnTo>
                  <a:lnTo>
                    <a:pt x="3660686" y="7463701"/>
                  </a:lnTo>
                  <a:lnTo>
                    <a:pt x="2738526" y="7463701"/>
                  </a:lnTo>
                  <a:lnTo>
                    <a:pt x="2738526" y="6541541"/>
                  </a:lnTo>
                  <a:lnTo>
                    <a:pt x="3660686" y="6541541"/>
                  </a:lnTo>
                  <a:lnTo>
                    <a:pt x="3660686" y="6527228"/>
                  </a:lnTo>
                  <a:lnTo>
                    <a:pt x="2738526" y="6527228"/>
                  </a:lnTo>
                  <a:lnTo>
                    <a:pt x="2738526" y="5605081"/>
                  </a:lnTo>
                  <a:lnTo>
                    <a:pt x="3660686" y="5605081"/>
                  </a:lnTo>
                  <a:lnTo>
                    <a:pt x="3660686" y="5590768"/>
                  </a:lnTo>
                  <a:lnTo>
                    <a:pt x="2738526" y="5590768"/>
                  </a:lnTo>
                  <a:lnTo>
                    <a:pt x="2738526" y="4668621"/>
                  </a:lnTo>
                  <a:lnTo>
                    <a:pt x="3660686" y="4668621"/>
                  </a:lnTo>
                  <a:lnTo>
                    <a:pt x="3660686" y="4654308"/>
                  </a:lnTo>
                  <a:lnTo>
                    <a:pt x="2738526" y="4654308"/>
                  </a:lnTo>
                  <a:lnTo>
                    <a:pt x="2738526" y="3732161"/>
                  </a:lnTo>
                  <a:lnTo>
                    <a:pt x="3660686" y="3732161"/>
                  </a:lnTo>
                  <a:lnTo>
                    <a:pt x="3660686" y="3717848"/>
                  </a:lnTo>
                  <a:lnTo>
                    <a:pt x="2738526" y="3717848"/>
                  </a:lnTo>
                  <a:lnTo>
                    <a:pt x="2738526" y="2795689"/>
                  </a:lnTo>
                  <a:lnTo>
                    <a:pt x="3660686" y="2795689"/>
                  </a:lnTo>
                  <a:lnTo>
                    <a:pt x="3660686" y="2781389"/>
                  </a:lnTo>
                  <a:lnTo>
                    <a:pt x="2738526" y="2781389"/>
                  </a:lnTo>
                  <a:lnTo>
                    <a:pt x="2738526" y="1859140"/>
                  </a:lnTo>
                  <a:lnTo>
                    <a:pt x="3660686" y="1859140"/>
                  </a:lnTo>
                  <a:lnTo>
                    <a:pt x="3660686" y="1844827"/>
                  </a:lnTo>
                  <a:lnTo>
                    <a:pt x="2738526" y="1844827"/>
                  </a:lnTo>
                  <a:lnTo>
                    <a:pt x="2738526" y="922680"/>
                  </a:lnTo>
                  <a:lnTo>
                    <a:pt x="3660686" y="922680"/>
                  </a:lnTo>
                  <a:lnTo>
                    <a:pt x="3660686" y="908367"/>
                  </a:lnTo>
                  <a:lnTo>
                    <a:pt x="2738526" y="908367"/>
                  </a:lnTo>
                  <a:lnTo>
                    <a:pt x="2738526" y="0"/>
                  </a:lnTo>
                  <a:lnTo>
                    <a:pt x="2724226" y="0"/>
                  </a:lnTo>
                  <a:lnTo>
                    <a:pt x="2724226" y="8400250"/>
                  </a:lnTo>
                  <a:lnTo>
                    <a:pt x="1801977" y="8400250"/>
                  </a:lnTo>
                  <a:lnTo>
                    <a:pt x="1801977" y="7478001"/>
                  </a:lnTo>
                  <a:lnTo>
                    <a:pt x="2724226" y="7478001"/>
                  </a:lnTo>
                  <a:lnTo>
                    <a:pt x="2724226" y="7463701"/>
                  </a:lnTo>
                  <a:lnTo>
                    <a:pt x="1801977" y="7463701"/>
                  </a:lnTo>
                  <a:lnTo>
                    <a:pt x="1801977" y="6541541"/>
                  </a:lnTo>
                  <a:lnTo>
                    <a:pt x="2724226" y="6541541"/>
                  </a:lnTo>
                  <a:lnTo>
                    <a:pt x="2724226" y="6527228"/>
                  </a:lnTo>
                  <a:lnTo>
                    <a:pt x="1801977" y="6527228"/>
                  </a:lnTo>
                  <a:lnTo>
                    <a:pt x="1801977" y="5605081"/>
                  </a:lnTo>
                  <a:lnTo>
                    <a:pt x="2724226" y="5605081"/>
                  </a:lnTo>
                  <a:lnTo>
                    <a:pt x="2724226" y="5590768"/>
                  </a:lnTo>
                  <a:lnTo>
                    <a:pt x="1801977" y="5590768"/>
                  </a:lnTo>
                  <a:lnTo>
                    <a:pt x="1801977" y="4668621"/>
                  </a:lnTo>
                  <a:lnTo>
                    <a:pt x="2724226" y="4668621"/>
                  </a:lnTo>
                  <a:lnTo>
                    <a:pt x="2724226" y="4654308"/>
                  </a:lnTo>
                  <a:lnTo>
                    <a:pt x="1801977" y="4654308"/>
                  </a:lnTo>
                  <a:lnTo>
                    <a:pt x="1801977" y="3732161"/>
                  </a:lnTo>
                  <a:lnTo>
                    <a:pt x="2724226" y="3732161"/>
                  </a:lnTo>
                  <a:lnTo>
                    <a:pt x="2724226" y="3717848"/>
                  </a:lnTo>
                  <a:lnTo>
                    <a:pt x="1801977" y="3717848"/>
                  </a:lnTo>
                  <a:lnTo>
                    <a:pt x="1801977" y="2795689"/>
                  </a:lnTo>
                  <a:lnTo>
                    <a:pt x="2724226" y="2795689"/>
                  </a:lnTo>
                  <a:lnTo>
                    <a:pt x="2724226" y="2781389"/>
                  </a:lnTo>
                  <a:lnTo>
                    <a:pt x="1801977" y="2781389"/>
                  </a:lnTo>
                  <a:lnTo>
                    <a:pt x="1801977" y="1859140"/>
                  </a:lnTo>
                  <a:lnTo>
                    <a:pt x="2724226" y="1859140"/>
                  </a:lnTo>
                  <a:lnTo>
                    <a:pt x="2724226" y="1844827"/>
                  </a:lnTo>
                  <a:lnTo>
                    <a:pt x="1801977" y="1844827"/>
                  </a:lnTo>
                  <a:lnTo>
                    <a:pt x="1801977" y="922680"/>
                  </a:lnTo>
                  <a:lnTo>
                    <a:pt x="2724226" y="922680"/>
                  </a:lnTo>
                  <a:lnTo>
                    <a:pt x="2724226" y="908367"/>
                  </a:lnTo>
                  <a:lnTo>
                    <a:pt x="1801977" y="908367"/>
                  </a:lnTo>
                  <a:lnTo>
                    <a:pt x="1801977" y="0"/>
                  </a:lnTo>
                  <a:lnTo>
                    <a:pt x="1787664" y="0"/>
                  </a:lnTo>
                  <a:lnTo>
                    <a:pt x="1787664" y="8400250"/>
                  </a:lnTo>
                  <a:lnTo>
                    <a:pt x="865517" y="8400250"/>
                  </a:lnTo>
                  <a:lnTo>
                    <a:pt x="865517" y="7478001"/>
                  </a:lnTo>
                  <a:lnTo>
                    <a:pt x="1787664" y="7478001"/>
                  </a:lnTo>
                  <a:lnTo>
                    <a:pt x="1787664" y="7463701"/>
                  </a:lnTo>
                  <a:lnTo>
                    <a:pt x="865517" y="7463701"/>
                  </a:lnTo>
                  <a:lnTo>
                    <a:pt x="865517" y="6541541"/>
                  </a:lnTo>
                  <a:lnTo>
                    <a:pt x="1787664" y="6541541"/>
                  </a:lnTo>
                  <a:lnTo>
                    <a:pt x="1787664" y="6527228"/>
                  </a:lnTo>
                  <a:lnTo>
                    <a:pt x="865517" y="6527228"/>
                  </a:lnTo>
                  <a:lnTo>
                    <a:pt x="865517" y="5605081"/>
                  </a:lnTo>
                  <a:lnTo>
                    <a:pt x="1787664" y="5605081"/>
                  </a:lnTo>
                  <a:lnTo>
                    <a:pt x="1787664" y="5590768"/>
                  </a:lnTo>
                  <a:lnTo>
                    <a:pt x="865517" y="5590768"/>
                  </a:lnTo>
                  <a:lnTo>
                    <a:pt x="865517" y="4668621"/>
                  </a:lnTo>
                  <a:lnTo>
                    <a:pt x="1787664" y="4668621"/>
                  </a:lnTo>
                  <a:lnTo>
                    <a:pt x="1787664" y="4654308"/>
                  </a:lnTo>
                  <a:lnTo>
                    <a:pt x="865517" y="4654308"/>
                  </a:lnTo>
                  <a:lnTo>
                    <a:pt x="865517" y="3732161"/>
                  </a:lnTo>
                  <a:lnTo>
                    <a:pt x="1787664" y="3732161"/>
                  </a:lnTo>
                  <a:lnTo>
                    <a:pt x="1787664" y="3717848"/>
                  </a:lnTo>
                  <a:lnTo>
                    <a:pt x="865517" y="3717848"/>
                  </a:lnTo>
                  <a:lnTo>
                    <a:pt x="865517" y="2795689"/>
                  </a:lnTo>
                  <a:lnTo>
                    <a:pt x="1787664" y="2795689"/>
                  </a:lnTo>
                  <a:lnTo>
                    <a:pt x="1787664" y="2781389"/>
                  </a:lnTo>
                  <a:lnTo>
                    <a:pt x="865517" y="2781389"/>
                  </a:lnTo>
                  <a:lnTo>
                    <a:pt x="865517" y="1859140"/>
                  </a:lnTo>
                  <a:lnTo>
                    <a:pt x="1787664" y="1859140"/>
                  </a:lnTo>
                  <a:lnTo>
                    <a:pt x="1787664" y="1844827"/>
                  </a:lnTo>
                  <a:lnTo>
                    <a:pt x="865517" y="1844827"/>
                  </a:lnTo>
                  <a:lnTo>
                    <a:pt x="865517" y="922680"/>
                  </a:lnTo>
                  <a:lnTo>
                    <a:pt x="1787664" y="922680"/>
                  </a:lnTo>
                  <a:lnTo>
                    <a:pt x="1787664" y="908367"/>
                  </a:lnTo>
                  <a:lnTo>
                    <a:pt x="865517" y="908367"/>
                  </a:lnTo>
                  <a:lnTo>
                    <a:pt x="865517" y="0"/>
                  </a:lnTo>
                  <a:lnTo>
                    <a:pt x="851204" y="0"/>
                  </a:lnTo>
                  <a:lnTo>
                    <a:pt x="851204" y="908367"/>
                  </a:lnTo>
                  <a:lnTo>
                    <a:pt x="0" y="908367"/>
                  </a:lnTo>
                  <a:lnTo>
                    <a:pt x="0" y="922680"/>
                  </a:lnTo>
                  <a:lnTo>
                    <a:pt x="851204" y="922680"/>
                  </a:lnTo>
                  <a:lnTo>
                    <a:pt x="851204" y="1844827"/>
                  </a:lnTo>
                  <a:lnTo>
                    <a:pt x="0" y="1844827"/>
                  </a:lnTo>
                  <a:lnTo>
                    <a:pt x="0" y="1859140"/>
                  </a:lnTo>
                  <a:lnTo>
                    <a:pt x="851204" y="1859140"/>
                  </a:lnTo>
                  <a:lnTo>
                    <a:pt x="851204" y="2781389"/>
                  </a:lnTo>
                  <a:lnTo>
                    <a:pt x="0" y="2781389"/>
                  </a:lnTo>
                  <a:lnTo>
                    <a:pt x="0" y="2795689"/>
                  </a:lnTo>
                  <a:lnTo>
                    <a:pt x="851204" y="2795689"/>
                  </a:lnTo>
                  <a:lnTo>
                    <a:pt x="851204" y="3717848"/>
                  </a:lnTo>
                  <a:lnTo>
                    <a:pt x="0" y="3717848"/>
                  </a:lnTo>
                  <a:lnTo>
                    <a:pt x="0" y="3732161"/>
                  </a:lnTo>
                  <a:lnTo>
                    <a:pt x="851204" y="3732161"/>
                  </a:lnTo>
                  <a:lnTo>
                    <a:pt x="851204" y="4654308"/>
                  </a:lnTo>
                  <a:lnTo>
                    <a:pt x="0" y="4654308"/>
                  </a:lnTo>
                  <a:lnTo>
                    <a:pt x="0" y="4668621"/>
                  </a:lnTo>
                  <a:lnTo>
                    <a:pt x="851204" y="4668621"/>
                  </a:lnTo>
                  <a:lnTo>
                    <a:pt x="851204" y="5590768"/>
                  </a:lnTo>
                  <a:lnTo>
                    <a:pt x="0" y="5590768"/>
                  </a:lnTo>
                  <a:lnTo>
                    <a:pt x="0" y="5605081"/>
                  </a:lnTo>
                  <a:lnTo>
                    <a:pt x="851204" y="5605081"/>
                  </a:lnTo>
                  <a:lnTo>
                    <a:pt x="851204" y="6527228"/>
                  </a:lnTo>
                  <a:lnTo>
                    <a:pt x="0" y="6527228"/>
                  </a:lnTo>
                  <a:lnTo>
                    <a:pt x="0" y="6541541"/>
                  </a:lnTo>
                  <a:lnTo>
                    <a:pt x="851204" y="6541541"/>
                  </a:lnTo>
                  <a:lnTo>
                    <a:pt x="851204" y="7463701"/>
                  </a:lnTo>
                  <a:lnTo>
                    <a:pt x="0" y="7463701"/>
                  </a:lnTo>
                  <a:lnTo>
                    <a:pt x="0" y="7478001"/>
                  </a:lnTo>
                  <a:lnTo>
                    <a:pt x="851204" y="7478001"/>
                  </a:lnTo>
                  <a:lnTo>
                    <a:pt x="851204" y="8400250"/>
                  </a:lnTo>
                  <a:lnTo>
                    <a:pt x="0" y="8400250"/>
                  </a:lnTo>
                  <a:lnTo>
                    <a:pt x="0" y="8414563"/>
                  </a:lnTo>
                  <a:lnTo>
                    <a:pt x="851204" y="8414563"/>
                  </a:lnTo>
                  <a:lnTo>
                    <a:pt x="851204" y="10280332"/>
                  </a:lnTo>
                  <a:lnTo>
                    <a:pt x="865517" y="10280332"/>
                  </a:lnTo>
                  <a:lnTo>
                    <a:pt x="865517" y="8414563"/>
                  </a:lnTo>
                  <a:lnTo>
                    <a:pt x="1787664" y="8414563"/>
                  </a:lnTo>
                  <a:lnTo>
                    <a:pt x="1787664" y="10280332"/>
                  </a:lnTo>
                  <a:lnTo>
                    <a:pt x="1801977" y="10280332"/>
                  </a:lnTo>
                  <a:lnTo>
                    <a:pt x="1801977" y="8414563"/>
                  </a:lnTo>
                  <a:lnTo>
                    <a:pt x="2724226" y="8414563"/>
                  </a:lnTo>
                  <a:lnTo>
                    <a:pt x="2724226" y="10280332"/>
                  </a:lnTo>
                  <a:lnTo>
                    <a:pt x="2738526" y="10280332"/>
                  </a:lnTo>
                  <a:lnTo>
                    <a:pt x="2738526" y="8414563"/>
                  </a:lnTo>
                  <a:lnTo>
                    <a:pt x="3660686" y="8414563"/>
                  </a:lnTo>
                  <a:lnTo>
                    <a:pt x="3660686" y="10280332"/>
                  </a:lnTo>
                  <a:lnTo>
                    <a:pt x="3674999" y="10280332"/>
                  </a:lnTo>
                  <a:lnTo>
                    <a:pt x="3674999" y="8414563"/>
                  </a:lnTo>
                  <a:lnTo>
                    <a:pt x="4597146" y="8414563"/>
                  </a:lnTo>
                  <a:lnTo>
                    <a:pt x="4597146" y="10280332"/>
                  </a:lnTo>
                  <a:lnTo>
                    <a:pt x="4611459" y="10280332"/>
                  </a:lnTo>
                  <a:lnTo>
                    <a:pt x="4611459" y="8414563"/>
                  </a:lnTo>
                  <a:lnTo>
                    <a:pt x="5533606" y="8414563"/>
                  </a:lnTo>
                  <a:lnTo>
                    <a:pt x="5533606" y="10280332"/>
                  </a:lnTo>
                  <a:lnTo>
                    <a:pt x="5547919" y="10280332"/>
                  </a:lnTo>
                  <a:lnTo>
                    <a:pt x="5547919" y="8414563"/>
                  </a:lnTo>
                  <a:lnTo>
                    <a:pt x="6470066" y="8414563"/>
                  </a:lnTo>
                  <a:lnTo>
                    <a:pt x="6470066" y="10280332"/>
                  </a:lnTo>
                  <a:lnTo>
                    <a:pt x="6484379" y="10280332"/>
                  </a:lnTo>
                  <a:lnTo>
                    <a:pt x="6484379" y="8414563"/>
                  </a:lnTo>
                  <a:lnTo>
                    <a:pt x="7406538" y="8414563"/>
                  </a:lnTo>
                  <a:lnTo>
                    <a:pt x="7406538" y="10280332"/>
                  </a:lnTo>
                  <a:lnTo>
                    <a:pt x="7420838" y="10280332"/>
                  </a:lnTo>
                  <a:lnTo>
                    <a:pt x="7420838" y="8414563"/>
                  </a:lnTo>
                  <a:lnTo>
                    <a:pt x="8343087" y="8414563"/>
                  </a:lnTo>
                  <a:lnTo>
                    <a:pt x="8343087" y="10280332"/>
                  </a:lnTo>
                  <a:lnTo>
                    <a:pt x="8357400" y="10280332"/>
                  </a:lnTo>
                  <a:lnTo>
                    <a:pt x="8357400" y="8414563"/>
                  </a:lnTo>
                  <a:lnTo>
                    <a:pt x="9279547" y="8414563"/>
                  </a:lnTo>
                  <a:lnTo>
                    <a:pt x="9279547" y="10280332"/>
                  </a:lnTo>
                  <a:lnTo>
                    <a:pt x="9293860" y="10280332"/>
                  </a:lnTo>
                  <a:lnTo>
                    <a:pt x="9293860" y="8414563"/>
                  </a:lnTo>
                  <a:lnTo>
                    <a:pt x="9815538" y="8414563"/>
                  </a:lnTo>
                  <a:lnTo>
                    <a:pt x="9867887" y="8414563"/>
                  </a:lnTo>
                  <a:lnTo>
                    <a:pt x="10232326" y="8414563"/>
                  </a:lnTo>
                  <a:lnTo>
                    <a:pt x="10232326" y="10280332"/>
                  </a:lnTo>
                  <a:lnTo>
                    <a:pt x="10246639" y="10280332"/>
                  </a:lnTo>
                  <a:lnTo>
                    <a:pt x="10246639" y="8414563"/>
                  </a:lnTo>
                  <a:lnTo>
                    <a:pt x="11168799" y="8414563"/>
                  </a:lnTo>
                  <a:lnTo>
                    <a:pt x="11168799" y="10280332"/>
                  </a:lnTo>
                  <a:lnTo>
                    <a:pt x="11183099" y="10280332"/>
                  </a:lnTo>
                  <a:lnTo>
                    <a:pt x="11183099" y="8414563"/>
                  </a:lnTo>
                  <a:lnTo>
                    <a:pt x="12105348" y="8414563"/>
                  </a:lnTo>
                  <a:lnTo>
                    <a:pt x="12105348" y="10280332"/>
                  </a:lnTo>
                  <a:lnTo>
                    <a:pt x="12119661" y="10280332"/>
                  </a:lnTo>
                  <a:lnTo>
                    <a:pt x="12119661" y="8414563"/>
                  </a:lnTo>
                  <a:lnTo>
                    <a:pt x="13041808" y="8414563"/>
                  </a:lnTo>
                  <a:lnTo>
                    <a:pt x="13041808" y="10280332"/>
                  </a:lnTo>
                  <a:lnTo>
                    <a:pt x="13056121" y="10280332"/>
                  </a:lnTo>
                  <a:lnTo>
                    <a:pt x="13056121" y="8414563"/>
                  </a:lnTo>
                  <a:lnTo>
                    <a:pt x="13978268" y="8414563"/>
                  </a:lnTo>
                  <a:lnTo>
                    <a:pt x="13978268" y="10280332"/>
                  </a:lnTo>
                  <a:lnTo>
                    <a:pt x="13992581" y="10280332"/>
                  </a:lnTo>
                  <a:lnTo>
                    <a:pt x="13992581" y="8414563"/>
                  </a:lnTo>
                  <a:lnTo>
                    <a:pt x="14914741" y="8414563"/>
                  </a:lnTo>
                  <a:lnTo>
                    <a:pt x="14914741" y="10280332"/>
                  </a:lnTo>
                  <a:lnTo>
                    <a:pt x="14929041" y="10280332"/>
                  </a:lnTo>
                  <a:lnTo>
                    <a:pt x="14929041" y="8414563"/>
                  </a:lnTo>
                  <a:lnTo>
                    <a:pt x="15851200" y="8414563"/>
                  </a:lnTo>
                  <a:lnTo>
                    <a:pt x="15851200" y="10280332"/>
                  </a:lnTo>
                  <a:lnTo>
                    <a:pt x="15865501" y="10280332"/>
                  </a:lnTo>
                  <a:lnTo>
                    <a:pt x="15865501" y="8414563"/>
                  </a:lnTo>
                  <a:lnTo>
                    <a:pt x="16787660" y="8414563"/>
                  </a:lnTo>
                  <a:lnTo>
                    <a:pt x="16787660" y="10280332"/>
                  </a:lnTo>
                  <a:lnTo>
                    <a:pt x="16801961" y="10280332"/>
                  </a:lnTo>
                  <a:lnTo>
                    <a:pt x="16801961" y="8414563"/>
                  </a:lnTo>
                  <a:lnTo>
                    <a:pt x="17724209" y="8414563"/>
                  </a:lnTo>
                  <a:lnTo>
                    <a:pt x="17724209" y="10280332"/>
                  </a:lnTo>
                  <a:lnTo>
                    <a:pt x="17738522" y="10280332"/>
                  </a:lnTo>
                  <a:lnTo>
                    <a:pt x="17738522" y="8414563"/>
                  </a:lnTo>
                  <a:lnTo>
                    <a:pt x="18287988" y="8414563"/>
                  </a:lnTo>
                  <a:lnTo>
                    <a:pt x="18287988" y="8400250"/>
                  </a:lnTo>
                  <a:lnTo>
                    <a:pt x="17738522" y="8400250"/>
                  </a:lnTo>
                  <a:lnTo>
                    <a:pt x="17738522" y="7478001"/>
                  </a:lnTo>
                  <a:lnTo>
                    <a:pt x="18287988" y="7478001"/>
                  </a:lnTo>
                  <a:lnTo>
                    <a:pt x="18287988" y="7463701"/>
                  </a:lnTo>
                  <a:lnTo>
                    <a:pt x="17738522" y="7463701"/>
                  </a:lnTo>
                  <a:lnTo>
                    <a:pt x="17738522" y="6541541"/>
                  </a:lnTo>
                  <a:lnTo>
                    <a:pt x="18287988" y="6541541"/>
                  </a:lnTo>
                  <a:lnTo>
                    <a:pt x="18287988" y="6527228"/>
                  </a:lnTo>
                  <a:lnTo>
                    <a:pt x="17738522" y="6527228"/>
                  </a:lnTo>
                  <a:lnTo>
                    <a:pt x="17738522" y="5605081"/>
                  </a:lnTo>
                  <a:lnTo>
                    <a:pt x="18287988" y="5605081"/>
                  </a:lnTo>
                  <a:lnTo>
                    <a:pt x="18287988" y="5590768"/>
                  </a:lnTo>
                  <a:lnTo>
                    <a:pt x="17738522" y="5590768"/>
                  </a:lnTo>
                  <a:lnTo>
                    <a:pt x="17738522" y="4668621"/>
                  </a:lnTo>
                  <a:lnTo>
                    <a:pt x="18287988" y="4668621"/>
                  </a:lnTo>
                  <a:lnTo>
                    <a:pt x="18287988" y="4654308"/>
                  </a:lnTo>
                  <a:lnTo>
                    <a:pt x="17738522" y="4654308"/>
                  </a:lnTo>
                  <a:lnTo>
                    <a:pt x="17738522" y="3732161"/>
                  </a:lnTo>
                  <a:lnTo>
                    <a:pt x="18287988" y="3732161"/>
                  </a:lnTo>
                  <a:lnTo>
                    <a:pt x="18287988" y="3717848"/>
                  </a:lnTo>
                  <a:lnTo>
                    <a:pt x="17738522" y="3717848"/>
                  </a:lnTo>
                  <a:lnTo>
                    <a:pt x="17738522" y="2795689"/>
                  </a:lnTo>
                  <a:lnTo>
                    <a:pt x="18287988" y="2795689"/>
                  </a:lnTo>
                  <a:lnTo>
                    <a:pt x="18287988" y="2781389"/>
                  </a:lnTo>
                  <a:lnTo>
                    <a:pt x="17738522" y="2781389"/>
                  </a:lnTo>
                  <a:lnTo>
                    <a:pt x="17738522" y="1859140"/>
                  </a:lnTo>
                  <a:lnTo>
                    <a:pt x="18287988" y="1859140"/>
                  </a:lnTo>
                  <a:lnTo>
                    <a:pt x="18287988" y="1844827"/>
                  </a:lnTo>
                  <a:lnTo>
                    <a:pt x="17738522" y="1844827"/>
                  </a:lnTo>
                  <a:lnTo>
                    <a:pt x="17738522" y="922680"/>
                  </a:lnTo>
                  <a:lnTo>
                    <a:pt x="18287988" y="922680"/>
                  </a:lnTo>
                  <a:lnTo>
                    <a:pt x="18287988" y="908367"/>
                  </a:lnTo>
                  <a:close/>
                </a:path>
              </a:pathLst>
            </a:custGeom>
            <a:solidFill>
              <a:srgbClr val="86BA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00663" y="1899889"/>
              <a:ext cx="11487150" cy="5637530"/>
            </a:xfrm>
            <a:custGeom>
              <a:avLst/>
              <a:gdLst/>
              <a:ahLst/>
              <a:cxnLst/>
              <a:rect l="l" t="t" r="r" b="b"/>
              <a:pathLst>
                <a:path w="11487150" h="5637530">
                  <a:moveTo>
                    <a:pt x="11000898" y="5636941"/>
                  </a:moveTo>
                  <a:lnTo>
                    <a:pt x="485775" y="5636941"/>
                  </a:lnTo>
                  <a:lnTo>
                    <a:pt x="437762" y="5634564"/>
                  </a:lnTo>
                  <a:lnTo>
                    <a:pt x="390562" y="5627521"/>
                  </a:lnTo>
                  <a:lnTo>
                    <a:pt x="344494" y="5615943"/>
                  </a:lnTo>
                  <a:lnTo>
                    <a:pt x="299876" y="5599964"/>
                  </a:lnTo>
                  <a:lnTo>
                    <a:pt x="257028" y="5579714"/>
                  </a:lnTo>
                  <a:lnTo>
                    <a:pt x="216266" y="5555325"/>
                  </a:lnTo>
                  <a:lnTo>
                    <a:pt x="177911" y="5526930"/>
                  </a:lnTo>
                  <a:lnTo>
                    <a:pt x="142280" y="5494661"/>
                  </a:lnTo>
                  <a:lnTo>
                    <a:pt x="110010" y="5459030"/>
                  </a:lnTo>
                  <a:lnTo>
                    <a:pt x="81615" y="5420675"/>
                  </a:lnTo>
                  <a:lnTo>
                    <a:pt x="57227" y="5379913"/>
                  </a:lnTo>
                  <a:lnTo>
                    <a:pt x="36977" y="5337064"/>
                  </a:lnTo>
                  <a:lnTo>
                    <a:pt x="20997" y="5292447"/>
                  </a:lnTo>
                  <a:lnTo>
                    <a:pt x="9420" y="5246379"/>
                  </a:lnTo>
                  <a:lnTo>
                    <a:pt x="2377" y="5199179"/>
                  </a:lnTo>
                  <a:lnTo>
                    <a:pt x="0" y="5151166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11000898" y="0"/>
                  </a:lnTo>
                  <a:lnTo>
                    <a:pt x="11048910" y="2377"/>
                  </a:lnTo>
                  <a:lnTo>
                    <a:pt x="11096110" y="9420"/>
                  </a:lnTo>
                  <a:lnTo>
                    <a:pt x="11142178" y="20997"/>
                  </a:lnTo>
                  <a:lnTo>
                    <a:pt x="11186795" y="36977"/>
                  </a:lnTo>
                  <a:lnTo>
                    <a:pt x="11229644" y="57227"/>
                  </a:lnTo>
                  <a:lnTo>
                    <a:pt x="11270406" y="81615"/>
                  </a:lnTo>
                  <a:lnTo>
                    <a:pt x="11308761" y="110010"/>
                  </a:lnTo>
                  <a:lnTo>
                    <a:pt x="11344392" y="142280"/>
                  </a:lnTo>
                  <a:lnTo>
                    <a:pt x="11376662" y="177911"/>
                  </a:lnTo>
                  <a:lnTo>
                    <a:pt x="11405057" y="216266"/>
                  </a:lnTo>
                  <a:lnTo>
                    <a:pt x="11429445" y="257028"/>
                  </a:lnTo>
                  <a:lnTo>
                    <a:pt x="11449696" y="299877"/>
                  </a:lnTo>
                  <a:lnTo>
                    <a:pt x="11465675" y="344494"/>
                  </a:lnTo>
                  <a:lnTo>
                    <a:pt x="11477253" y="390562"/>
                  </a:lnTo>
                  <a:lnTo>
                    <a:pt x="11484296" y="437762"/>
                  </a:lnTo>
                  <a:lnTo>
                    <a:pt x="11486673" y="485775"/>
                  </a:lnTo>
                  <a:lnTo>
                    <a:pt x="11486673" y="5151166"/>
                  </a:lnTo>
                  <a:lnTo>
                    <a:pt x="11484296" y="5199179"/>
                  </a:lnTo>
                  <a:lnTo>
                    <a:pt x="11477253" y="5246379"/>
                  </a:lnTo>
                  <a:lnTo>
                    <a:pt x="11465675" y="5292447"/>
                  </a:lnTo>
                  <a:lnTo>
                    <a:pt x="11449696" y="5337064"/>
                  </a:lnTo>
                  <a:lnTo>
                    <a:pt x="11429445" y="5379913"/>
                  </a:lnTo>
                  <a:lnTo>
                    <a:pt x="11405057" y="5420675"/>
                  </a:lnTo>
                  <a:lnTo>
                    <a:pt x="11376662" y="5459030"/>
                  </a:lnTo>
                  <a:lnTo>
                    <a:pt x="11344392" y="5494661"/>
                  </a:lnTo>
                  <a:lnTo>
                    <a:pt x="11308761" y="5526930"/>
                  </a:lnTo>
                  <a:lnTo>
                    <a:pt x="11270406" y="5555325"/>
                  </a:lnTo>
                  <a:lnTo>
                    <a:pt x="11229644" y="5579714"/>
                  </a:lnTo>
                  <a:lnTo>
                    <a:pt x="11186795" y="5599964"/>
                  </a:lnTo>
                  <a:lnTo>
                    <a:pt x="11142178" y="5615943"/>
                  </a:lnTo>
                  <a:lnTo>
                    <a:pt x="11096110" y="5627521"/>
                  </a:lnTo>
                  <a:lnTo>
                    <a:pt x="11048910" y="5634564"/>
                  </a:lnTo>
                  <a:lnTo>
                    <a:pt x="11000898" y="56369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00682" y="1899888"/>
              <a:ext cx="11486515" cy="5636895"/>
            </a:xfrm>
            <a:custGeom>
              <a:avLst/>
              <a:gdLst/>
              <a:ahLst/>
              <a:cxnLst/>
              <a:rect l="l" t="t" r="r" b="b"/>
              <a:pathLst>
                <a:path w="11486515" h="5636895">
                  <a:moveTo>
                    <a:pt x="485768" y="0"/>
                  </a:moveTo>
                  <a:lnTo>
                    <a:pt x="11000749" y="0"/>
                  </a:lnTo>
                  <a:lnTo>
                    <a:pt x="11048761" y="2376"/>
                  </a:lnTo>
                  <a:lnTo>
                    <a:pt x="11095960" y="9419"/>
                  </a:lnTo>
                  <a:lnTo>
                    <a:pt x="11142027" y="20997"/>
                  </a:lnTo>
                  <a:lnTo>
                    <a:pt x="11186644" y="36976"/>
                  </a:lnTo>
                  <a:lnTo>
                    <a:pt x="11229493" y="57226"/>
                  </a:lnTo>
                  <a:lnTo>
                    <a:pt x="11270253" y="81614"/>
                  </a:lnTo>
                  <a:lnTo>
                    <a:pt x="11308608" y="110008"/>
                  </a:lnTo>
                  <a:lnTo>
                    <a:pt x="11344238" y="142278"/>
                  </a:lnTo>
                  <a:lnTo>
                    <a:pt x="11376507" y="177908"/>
                  </a:lnTo>
                  <a:lnTo>
                    <a:pt x="11404902" y="216263"/>
                  </a:lnTo>
                  <a:lnTo>
                    <a:pt x="11429290" y="257024"/>
                  </a:lnTo>
                  <a:lnTo>
                    <a:pt x="11449540" y="299872"/>
                  </a:lnTo>
                  <a:lnTo>
                    <a:pt x="11465519" y="344489"/>
                  </a:lnTo>
                  <a:lnTo>
                    <a:pt x="11477097" y="390557"/>
                  </a:lnTo>
                  <a:lnTo>
                    <a:pt x="11484140" y="437756"/>
                  </a:lnTo>
                  <a:lnTo>
                    <a:pt x="11486517" y="485768"/>
                  </a:lnTo>
                  <a:lnTo>
                    <a:pt x="11486517" y="5151097"/>
                  </a:lnTo>
                  <a:lnTo>
                    <a:pt x="11484140" y="5199109"/>
                  </a:lnTo>
                  <a:lnTo>
                    <a:pt x="11477097" y="5246308"/>
                  </a:lnTo>
                  <a:lnTo>
                    <a:pt x="11465519" y="5292375"/>
                  </a:lnTo>
                  <a:lnTo>
                    <a:pt x="11449540" y="5336992"/>
                  </a:lnTo>
                  <a:lnTo>
                    <a:pt x="11429290" y="5379841"/>
                  </a:lnTo>
                  <a:lnTo>
                    <a:pt x="11404902" y="5420601"/>
                  </a:lnTo>
                  <a:lnTo>
                    <a:pt x="11376507" y="5458956"/>
                  </a:lnTo>
                  <a:lnTo>
                    <a:pt x="11344238" y="5494587"/>
                  </a:lnTo>
                  <a:lnTo>
                    <a:pt x="11308608" y="5526856"/>
                  </a:lnTo>
                  <a:lnTo>
                    <a:pt x="11270253" y="5555251"/>
                  </a:lnTo>
                  <a:lnTo>
                    <a:pt x="11229492" y="5579639"/>
                  </a:lnTo>
                  <a:lnTo>
                    <a:pt x="11186644" y="5599888"/>
                  </a:lnTo>
                  <a:lnTo>
                    <a:pt x="11142027" y="5615868"/>
                  </a:lnTo>
                  <a:lnTo>
                    <a:pt x="11095960" y="5627445"/>
                  </a:lnTo>
                  <a:lnTo>
                    <a:pt x="11048761" y="5634488"/>
                  </a:lnTo>
                  <a:lnTo>
                    <a:pt x="11000749" y="5636865"/>
                  </a:lnTo>
                  <a:lnTo>
                    <a:pt x="485768" y="5636865"/>
                  </a:lnTo>
                  <a:lnTo>
                    <a:pt x="437756" y="5634488"/>
                  </a:lnTo>
                  <a:lnTo>
                    <a:pt x="390557" y="5627445"/>
                  </a:lnTo>
                  <a:lnTo>
                    <a:pt x="344489" y="5615868"/>
                  </a:lnTo>
                  <a:lnTo>
                    <a:pt x="299872" y="5599888"/>
                  </a:lnTo>
                  <a:lnTo>
                    <a:pt x="257024" y="5579638"/>
                  </a:lnTo>
                  <a:lnTo>
                    <a:pt x="216263" y="5555250"/>
                  </a:lnTo>
                  <a:lnTo>
                    <a:pt x="177908" y="5526856"/>
                  </a:lnTo>
                  <a:lnTo>
                    <a:pt x="142278" y="5494587"/>
                  </a:lnTo>
                  <a:lnTo>
                    <a:pt x="110009" y="5458956"/>
                  </a:lnTo>
                  <a:lnTo>
                    <a:pt x="81614" y="5420601"/>
                  </a:lnTo>
                  <a:lnTo>
                    <a:pt x="57226" y="5379841"/>
                  </a:lnTo>
                  <a:lnTo>
                    <a:pt x="36976" y="5336992"/>
                  </a:lnTo>
                  <a:lnTo>
                    <a:pt x="20997" y="5292375"/>
                  </a:lnTo>
                  <a:lnTo>
                    <a:pt x="9420" y="5246308"/>
                  </a:lnTo>
                  <a:lnTo>
                    <a:pt x="2377" y="5199109"/>
                  </a:lnTo>
                  <a:lnTo>
                    <a:pt x="0" y="5151097"/>
                  </a:lnTo>
                  <a:lnTo>
                    <a:pt x="0" y="485768"/>
                  </a:lnTo>
                  <a:lnTo>
                    <a:pt x="2377" y="437756"/>
                  </a:lnTo>
                  <a:lnTo>
                    <a:pt x="9420" y="390557"/>
                  </a:lnTo>
                  <a:lnTo>
                    <a:pt x="20997" y="344489"/>
                  </a:lnTo>
                  <a:lnTo>
                    <a:pt x="36976" y="299872"/>
                  </a:lnTo>
                  <a:lnTo>
                    <a:pt x="57226" y="257024"/>
                  </a:lnTo>
                  <a:lnTo>
                    <a:pt x="81614" y="216263"/>
                  </a:lnTo>
                  <a:lnTo>
                    <a:pt x="110009" y="177908"/>
                  </a:lnTo>
                  <a:lnTo>
                    <a:pt x="142278" y="142278"/>
                  </a:lnTo>
                  <a:lnTo>
                    <a:pt x="177908" y="110009"/>
                  </a:lnTo>
                  <a:lnTo>
                    <a:pt x="216263" y="81614"/>
                  </a:lnTo>
                  <a:lnTo>
                    <a:pt x="257024" y="57226"/>
                  </a:lnTo>
                  <a:lnTo>
                    <a:pt x="299872" y="36976"/>
                  </a:lnTo>
                  <a:lnTo>
                    <a:pt x="344489" y="20997"/>
                  </a:lnTo>
                  <a:lnTo>
                    <a:pt x="390557" y="9420"/>
                  </a:lnTo>
                  <a:lnTo>
                    <a:pt x="437756" y="2377"/>
                  </a:lnTo>
                  <a:lnTo>
                    <a:pt x="485768" y="0"/>
                  </a:lnTo>
                </a:path>
              </a:pathLst>
            </a:custGeom>
            <a:ln w="190499">
              <a:solidFill>
                <a:srgbClr val="0042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1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3503206" y="0"/>
                  </a:moveTo>
                  <a:lnTo>
                    <a:pt x="1625" y="0"/>
                  </a:lnTo>
                  <a:lnTo>
                    <a:pt x="1257" y="13449"/>
                  </a:lnTo>
                  <a:lnTo>
                    <a:pt x="1257" y="4059694"/>
                  </a:lnTo>
                  <a:lnTo>
                    <a:pt x="1181" y="4065663"/>
                  </a:lnTo>
                  <a:lnTo>
                    <a:pt x="1485" y="4071785"/>
                  </a:lnTo>
                  <a:lnTo>
                    <a:pt x="2959" y="4078160"/>
                  </a:lnTo>
                  <a:lnTo>
                    <a:pt x="6413" y="4084853"/>
                  </a:lnTo>
                  <a:lnTo>
                    <a:pt x="79565" y="4012146"/>
                  </a:lnTo>
                  <a:lnTo>
                    <a:pt x="115366" y="3975506"/>
                  </a:lnTo>
                  <a:lnTo>
                    <a:pt x="150114" y="3938079"/>
                  </a:lnTo>
                  <a:lnTo>
                    <a:pt x="183362" y="3899382"/>
                  </a:lnTo>
                  <a:lnTo>
                    <a:pt x="214731" y="3858958"/>
                  </a:lnTo>
                  <a:lnTo>
                    <a:pt x="232168" y="3836200"/>
                  </a:lnTo>
                  <a:lnTo>
                    <a:pt x="268363" y="3791674"/>
                  </a:lnTo>
                  <a:lnTo>
                    <a:pt x="314731" y="3729456"/>
                  </a:lnTo>
                  <a:lnTo>
                    <a:pt x="343166" y="3689629"/>
                  </a:lnTo>
                  <a:lnTo>
                    <a:pt x="370725" y="3649192"/>
                  </a:lnTo>
                  <a:lnTo>
                    <a:pt x="396989" y="3607866"/>
                  </a:lnTo>
                  <a:lnTo>
                    <a:pt x="421563" y="3565334"/>
                  </a:lnTo>
                  <a:lnTo>
                    <a:pt x="442061" y="3526980"/>
                  </a:lnTo>
                  <a:lnTo>
                    <a:pt x="461873" y="3488309"/>
                  </a:lnTo>
                  <a:lnTo>
                    <a:pt x="480949" y="3449332"/>
                  </a:lnTo>
                  <a:lnTo>
                    <a:pt x="499237" y="3410039"/>
                  </a:lnTo>
                  <a:lnTo>
                    <a:pt x="518248" y="3368573"/>
                  </a:lnTo>
                  <a:lnTo>
                    <a:pt x="537070" y="3326981"/>
                  </a:lnTo>
                  <a:lnTo>
                    <a:pt x="554697" y="3284829"/>
                  </a:lnTo>
                  <a:lnTo>
                    <a:pt x="570153" y="3241713"/>
                  </a:lnTo>
                  <a:lnTo>
                    <a:pt x="582320" y="3206978"/>
                  </a:lnTo>
                  <a:lnTo>
                    <a:pt x="595668" y="3172637"/>
                  </a:lnTo>
                  <a:lnTo>
                    <a:pt x="622579" y="3103943"/>
                  </a:lnTo>
                  <a:lnTo>
                    <a:pt x="638111" y="3059061"/>
                  </a:lnTo>
                  <a:lnTo>
                    <a:pt x="652526" y="3013862"/>
                  </a:lnTo>
                  <a:lnTo>
                    <a:pt x="666546" y="2968561"/>
                  </a:lnTo>
                  <a:lnTo>
                    <a:pt x="680872" y="2923362"/>
                  </a:lnTo>
                  <a:lnTo>
                    <a:pt x="696226" y="2878518"/>
                  </a:lnTo>
                  <a:lnTo>
                    <a:pt x="706551" y="2846362"/>
                  </a:lnTo>
                  <a:lnTo>
                    <a:pt x="715441" y="2813824"/>
                  </a:lnTo>
                  <a:lnTo>
                    <a:pt x="724230" y="2781236"/>
                  </a:lnTo>
                  <a:lnTo>
                    <a:pt x="734263" y="2748991"/>
                  </a:lnTo>
                  <a:lnTo>
                    <a:pt x="751547" y="2693314"/>
                  </a:lnTo>
                  <a:lnTo>
                    <a:pt x="766584" y="2636926"/>
                  </a:lnTo>
                  <a:lnTo>
                    <a:pt x="773963" y="2600337"/>
                  </a:lnTo>
                  <a:lnTo>
                    <a:pt x="777379" y="2581986"/>
                  </a:lnTo>
                  <a:lnTo>
                    <a:pt x="781723" y="2563901"/>
                  </a:lnTo>
                  <a:lnTo>
                    <a:pt x="795616" y="2509634"/>
                  </a:lnTo>
                  <a:lnTo>
                    <a:pt x="807707" y="2454973"/>
                  </a:lnTo>
                  <a:lnTo>
                    <a:pt x="819302" y="2400223"/>
                  </a:lnTo>
                  <a:lnTo>
                    <a:pt x="831697" y="2345639"/>
                  </a:lnTo>
                  <a:lnTo>
                    <a:pt x="834936" y="2334260"/>
                  </a:lnTo>
                  <a:lnTo>
                    <a:pt x="842391" y="2311730"/>
                  </a:lnTo>
                  <a:lnTo>
                    <a:pt x="845527" y="2300338"/>
                  </a:lnTo>
                  <a:lnTo>
                    <a:pt x="860577" y="2241067"/>
                  </a:lnTo>
                  <a:lnTo>
                    <a:pt x="877938" y="2182711"/>
                  </a:lnTo>
                  <a:lnTo>
                    <a:pt x="893229" y="2135365"/>
                  </a:lnTo>
                  <a:lnTo>
                    <a:pt x="908659" y="2088019"/>
                  </a:lnTo>
                  <a:lnTo>
                    <a:pt x="924382" y="2040775"/>
                  </a:lnTo>
                  <a:lnTo>
                    <a:pt x="940574" y="1993684"/>
                  </a:lnTo>
                  <a:lnTo>
                    <a:pt x="958900" y="1945055"/>
                  </a:lnTo>
                  <a:lnTo>
                    <a:pt x="979373" y="1897418"/>
                  </a:lnTo>
                  <a:lnTo>
                    <a:pt x="1001953" y="1850859"/>
                  </a:lnTo>
                  <a:lnTo>
                    <a:pt x="1026629" y="1805406"/>
                  </a:lnTo>
                  <a:lnTo>
                    <a:pt x="1053325" y="1760423"/>
                  </a:lnTo>
                  <a:lnTo>
                    <a:pt x="1081646" y="1716379"/>
                  </a:lnTo>
                  <a:lnTo>
                    <a:pt x="1111923" y="1673606"/>
                  </a:lnTo>
                  <a:lnTo>
                    <a:pt x="1144498" y="1632407"/>
                  </a:lnTo>
                  <a:lnTo>
                    <a:pt x="1169771" y="1602689"/>
                  </a:lnTo>
                  <a:lnTo>
                    <a:pt x="1195527" y="1573390"/>
                  </a:lnTo>
                  <a:lnTo>
                    <a:pt x="1221892" y="1544675"/>
                  </a:lnTo>
                  <a:lnTo>
                    <a:pt x="1249006" y="1516697"/>
                  </a:lnTo>
                  <a:lnTo>
                    <a:pt x="1286713" y="1480223"/>
                  </a:lnTo>
                  <a:lnTo>
                    <a:pt x="1325524" y="1444955"/>
                  </a:lnTo>
                  <a:lnTo>
                    <a:pt x="1365351" y="1410766"/>
                  </a:lnTo>
                  <a:lnTo>
                    <a:pt x="1406080" y="1377569"/>
                  </a:lnTo>
                  <a:lnTo>
                    <a:pt x="1461617" y="1335836"/>
                  </a:lnTo>
                  <a:lnTo>
                    <a:pt x="1519542" y="1297965"/>
                  </a:lnTo>
                  <a:lnTo>
                    <a:pt x="1573504" y="1265732"/>
                  </a:lnTo>
                  <a:lnTo>
                    <a:pt x="1628559" y="1234960"/>
                  </a:lnTo>
                  <a:lnTo>
                    <a:pt x="1670100" y="1213650"/>
                  </a:lnTo>
                  <a:lnTo>
                    <a:pt x="1711998" y="1193139"/>
                  </a:lnTo>
                  <a:lnTo>
                    <a:pt x="1754212" y="1173441"/>
                  </a:lnTo>
                  <a:lnTo>
                    <a:pt x="1796732" y="1154569"/>
                  </a:lnTo>
                  <a:lnTo>
                    <a:pt x="1881936" y="1117180"/>
                  </a:lnTo>
                  <a:lnTo>
                    <a:pt x="1924888" y="1099172"/>
                  </a:lnTo>
                  <a:lnTo>
                    <a:pt x="1968474" y="1082573"/>
                  </a:lnTo>
                  <a:lnTo>
                    <a:pt x="1999805" y="1070140"/>
                  </a:lnTo>
                  <a:lnTo>
                    <a:pt x="2030679" y="1056449"/>
                  </a:lnTo>
                  <a:lnTo>
                    <a:pt x="2061705" y="1042936"/>
                  </a:lnTo>
                  <a:lnTo>
                    <a:pt x="2093455" y="1031036"/>
                  </a:lnTo>
                  <a:lnTo>
                    <a:pt x="2126780" y="1018679"/>
                  </a:lnTo>
                  <a:lnTo>
                    <a:pt x="2192426" y="990917"/>
                  </a:lnTo>
                  <a:lnTo>
                    <a:pt x="2225992" y="978522"/>
                  </a:lnTo>
                  <a:lnTo>
                    <a:pt x="2258314" y="967346"/>
                  </a:lnTo>
                  <a:lnTo>
                    <a:pt x="2290381" y="955281"/>
                  </a:lnTo>
                  <a:lnTo>
                    <a:pt x="2354199" y="930325"/>
                  </a:lnTo>
                  <a:lnTo>
                    <a:pt x="2397620" y="912837"/>
                  </a:lnTo>
                  <a:lnTo>
                    <a:pt x="2440698" y="894435"/>
                  </a:lnTo>
                  <a:lnTo>
                    <a:pt x="2483675" y="875817"/>
                  </a:lnTo>
                  <a:lnTo>
                    <a:pt x="2526830" y="857643"/>
                  </a:lnTo>
                  <a:lnTo>
                    <a:pt x="2570403" y="840613"/>
                  </a:lnTo>
                  <a:lnTo>
                    <a:pt x="2609189" y="825715"/>
                  </a:lnTo>
                  <a:lnTo>
                    <a:pt x="2647632" y="810094"/>
                  </a:lnTo>
                  <a:lnTo>
                    <a:pt x="2685859" y="794004"/>
                  </a:lnTo>
                  <a:lnTo>
                    <a:pt x="2723959" y="777748"/>
                  </a:lnTo>
                  <a:lnTo>
                    <a:pt x="2762199" y="760717"/>
                  </a:lnTo>
                  <a:lnTo>
                    <a:pt x="2799981" y="742467"/>
                  </a:lnTo>
                  <a:lnTo>
                    <a:pt x="2837243" y="723023"/>
                  </a:lnTo>
                  <a:lnTo>
                    <a:pt x="2873921" y="702411"/>
                  </a:lnTo>
                  <a:lnTo>
                    <a:pt x="2934360" y="664959"/>
                  </a:lnTo>
                  <a:lnTo>
                    <a:pt x="2993745" y="625957"/>
                  </a:lnTo>
                  <a:lnTo>
                    <a:pt x="3031566" y="597535"/>
                  </a:lnTo>
                  <a:lnTo>
                    <a:pt x="3101136" y="536981"/>
                  </a:lnTo>
                  <a:lnTo>
                    <a:pt x="3134017" y="506730"/>
                  </a:lnTo>
                  <a:lnTo>
                    <a:pt x="3165462" y="475018"/>
                  </a:lnTo>
                  <a:lnTo>
                    <a:pt x="3194761" y="441159"/>
                  </a:lnTo>
                  <a:lnTo>
                    <a:pt x="3235363" y="388226"/>
                  </a:lnTo>
                  <a:lnTo>
                    <a:pt x="3255949" y="362051"/>
                  </a:lnTo>
                  <a:lnTo>
                    <a:pt x="3294723" y="317131"/>
                  </a:lnTo>
                  <a:lnTo>
                    <a:pt x="3326142" y="275882"/>
                  </a:lnTo>
                  <a:lnTo>
                    <a:pt x="3361982" y="224307"/>
                  </a:lnTo>
                  <a:lnTo>
                    <a:pt x="3401593" y="161747"/>
                  </a:lnTo>
                  <a:lnTo>
                    <a:pt x="3421367" y="130467"/>
                  </a:lnTo>
                  <a:lnTo>
                    <a:pt x="3441344" y="98171"/>
                  </a:lnTo>
                  <a:lnTo>
                    <a:pt x="3460826" y="65544"/>
                  </a:lnTo>
                  <a:lnTo>
                    <a:pt x="3480714" y="33172"/>
                  </a:lnTo>
                  <a:lnTo>
                    <a:pt x="3501936" y="1638"/>
                  </a:lnTo>
                  <a:lnTo>
                    <a:pt x="3503206" y="0"/>
                  </a:lnTo>
                  <a:close/>
                </a:path>
                <a:path w="18288000" h="10287000">
                  <a:moveTo>
                    <a:pt x="18287988" y="8826182"/>
                  </a:moveTo>
                  <a:lnTo>
                    <a:pt x="0" y="8826182"/>
                  </a:lnTo>
                  <a:lnTo>
                    <a:pt x="0" y="10287000"/>
                  </a:lnTo>
                  <a:lnTo>
                    <a:pt x="18287988" y="10287000"/>
                  </a:lnTo>
                  <a:lnTo>
                    <a:pt x="18287988" y="8826182"/>
                  </a:lnTo>
                  <a:close/>
                </a:path>
                <a:path w="18288000" h="10287000">
                  <a:moveTo>
                    <a:pt x="18287988" y="0"/>
                  </a:moveTo>
                  <a:lnTo>
                    <a:pt x="14789150" y="0"/>
                  </a:lnTo>
                  <a:lnTo>
                    <a:pt x="14790408" y="1638"/>
                  </a:lnTo>
                  <a:lnTo>
                    <a:pt x="14811642" y="33172"/>
                  </a:lnTo>
                  <a:lnTo>
                    <a:pt x="14831530" y="65544"/>
                  </a:lnTo>
                  <a:lnTo>
                    <a:pt x="14850999" y="98171"/>
                  </a:lnTo>
                  <a:lnTo>
                    <a:pt x="14870989" y="130467"/>
                  </a:lnTo>
                  <a:lnTo>
                    <a:pt x="14890750" y="161747"/>
                  </a:lnTo>
                  <a:lnTo>
                    <a:pt x="14910384" y="193154"/>
                  </a:lnTo>
                  <a:lnTo>
                    <a:pt x="14930374" y="224307"/>
                  </a:lnTo>
                  <a:lnTo>
                    <a:pt x="14966214" y="275882"/>
                  </a:lnTo>
                  <a:lnTo>
                    <a:pt x="14997633" y="317131"/>
                  </a:lnTo>
                  <a:lnTo>
                    <a:pt x="15036394" y="362051"/>
                  </a:lnTo>
                  <a:lnTo>
                    <a:pt x="15056993" y="388226"/>
                  </a:lnTo>
                  <a:lnTo>
                    <a:pt x="15097582" y="441159"/>
                  </a:lnTo>
                  <a:lnTo>
                    <a:pt x="15126894" y="475018"/>
                  </a:lnTo>
                  <a:lnTo>
                    <a:pt x="15158339" y="506730"/>
                  </a:lnTo>
                  <a:lnTo>
                    <a:pt x="15191220" y="536981"/>
                  </a:lnTo>
                  <a:lnTo>
                    <a:pt x="15242705" y="582091"/>
                  </a:lnTo>
                  <a:lnTo>
                    <a:pt x="15279319" y="612317"/>
                  </a:lnTo>
                  <a:lnTo>
                    <a:pt x="15357996" y="664959"/>
                  </a:lnTo>
                  <a:lnTo>
                    <a:pt x="15418435" y="702411"/>
                  </a:lnTo>
                  <a:lnTo>
                    <a:pt x="15455113" y="723023"/>
                  </a:lnTo>
                  <a:lnTo>
                    <a:pt x="15492375" y="742467"/>
                  </a:lnTo>
                  <a:lnTo>
                    <a:pt x="15530157" y="760717"/>
                  </a:lnTo>
                  <a:lnTo>
                    <a:pt x="15568384" y="777748"/>
                  </a:lnTo>
                  <a:lnTo>
                    <a:pt x="15644711" y="810094"/>
                  </a:lnTo>
                  <a:lnTo>
                    <a:pt x="15683154" y="825715"/>
                  </a:lnTo>
                  <a:lnTo>
                    <a:pt x="15765526" y="857643"/>
                  </a:lnTo>
                  <a:lnTo>
                    <a:pt x="15808681" y="875817"/>
                  </a:lnTo>
                  <a:lnTo>
                    <a:pt x="15894723" y="912837"/>
                  </a:lnTo>
                  <a:lnTo>
                    <a:pt x="15938145" y="930325"/>
                  </a:lnTo>
                  <a:lnTo>
                    <a:pt x="16001975" y="955281"/>
                  </a:lnTo>
                  <a:lnTo>
                    <a:pt x="16066364" y="978522"/>
                  </a:lnTo>
                  <a:lnTo>
                    <a:pt x="16099930" y="990917"/>
                  </a:lnTo>
                  <a:lnTo>
                    <a:pt x="16165564" y="1018679"/>
                  </a:lnTo>
                  <a:lnTo>
                    <a:pt x="16230651" y="1042936"/>
                  </a:lnTo>
                  <a:lnTo>
                    <a:pt x="16292538" y="1070140"/>
                  </a:lnTo>
                  <a:lnTo>
                    <a:pt x="16323882" y="1082573"/>
                  </a:lnTo>
                  <a:lnTo>
                    <a:pt x="16367455" y="1099172"/>
                  </a:lnTo>
                  <a:lnTo>
                    <a:pt x="16410420" y="1117180"/>
                  </a:lnTo>
                  <a:lnTo>
                    <a:pt x="16538131" y="1173441"/>
                  </a:lnTo>
                  <a:lnTo>
                    <a:pt x="16580358" y="1193139"/>
                  </a:lnTo>
                  <a:lnTo>
                    <a:pt x="16622256" y="1213650"/>
                  </a:lnTo>
                  <a:lnTo>
                    <a:pt x="16663797" y="1234960"/>
                  </a:lnTo>
                  <a:lnTo>
                    <a:pt x="16718839" y="1265732"/>
                  </a:lnTo>
                  <a:lnTo>
                    <a:pt x="16772801" y="1297965"/>
                  </a:lnTo>
                  <a:lnTo>
                    <a:pt x="16830726" y="1335836"/>
                  </a:lnTo>
                  <a:lnTo>
                    <a:pt x="16886263" y="1377569"/>
                  </a:lnTo>
                  <a:lnTo>
                    <a:pt x="16926992" y="1410766"/>
                  </a:lnTo>
                  <a:lnTo>
                    <a:pt x="16966819" y="1444955"/>
                  </a:lnTo>
                  <a:lnTo>
                    <a:pt x="17005643" y="1480223"/>
                  </a:lnTo>
                  <a:lnTo>
                    <a:pt x="17043337" y="1516697"/>
                  </a:lnTo>
                  <a:lnTo>
                    <a:pt x="17070464" y="1544675"/>
                  </a:lnTo>
                  <a:lnTo>
                    <a:pt x="17096829" y="1573390"/>
                  </a:lnTo>
                  <a:lnTo>
                    <a:pt x="17122585" y="1602689"/>
                  </a:lnTo>
                  <a:lnTo>
                    <a:pt x="17147858" y="1632407"/>
                  </a:lnTo>
                  <a:lnTo>
                    <a:pt x="17180433" y="1673606"/>
                  </a:lnTo>
                  <a:lnTo>
                    <a:pt x="17210710" y="1716379"/>
                  </a:lnTo>
                  <a:lnTo>
                    <a:pt x="17239018" y="1760423"/>
                  </a:lnTo>
                  <a:lnTo>
                    <a:pt x="17265727" y="1805406"/>
                  </a:lnTo>
                  <a:lnTo>
                    <a:pt x="17290403" y="1850859"/>
                  </a:lnTo>
                  <a:lnTo>
                    <a:pt x="17312983" y="1897418"/>
                  </a:lnTo>
                  <a:lnTo>
                    <a:pt x="17333456" y="1945055"/>
                  </a:lnTo>
                  <a:lnTo>
                    <a:pt x="17351782" y="1993684"/>
                  </a:lnTo>
                  <a:lnTo>
                    <a:pt x="17367962" y="2040775"/>
                  </a:lnTo>
                  <a:lnTo>
                    <a:pt x="17383697" y="2088019"/>
                  </a:lnTo>
                  <a:lnTo>
                    <a:pt x="17399115" y="2135365"/>
                  </a:lnTo>
                  <a:lnTo>
                    <a:pt x="17414405" y="2182711"/>
                  </a:lnTo>
                  <a:lnTo>
                    <a:pt x="17431779" y="2241067"/>
                  </a:lnTo>
                  <a:lnTo>
                    <a:pt x="17446829" y="2300338"/>
                  </a:lnTo>
                  <a:lnTo>
                    <a:pt x="17449965" y="2311730"/>
                  </a:lnTo>
                  <a:lnTo>
                    <a:pt x="17453674" y="2322995"/>
                  </a:lnTo>
                  <a:lnTo>
                    <a:pt x="17457408" y="2334260"/>
                  </a:lnTo>
                  <a:lnTo>
                    <a:pt x="17460646" y="2345639"/>
                  </a:lnTo>
                  <a:lnTo>
                    <a:pt x="17473054" y="2400223"/>
                  </a:lnTo>
                  <a:lnTo>
                    <a:pt x="17484636" y="2454986"/>
                  </a:lnTo>
                  <a:lnTo>
                    <a:pt x="17496727" y="2509634"/>
                  </a:lnTo>
                  <a:lnTo>
                    <a:pt x="17510633" y="2563901"/>
                  </a:lnTo>
                  <a:lnTo>
                    <a:pt x="17514964" y="2581986"/>
                  </a:lnTo>
                  <a:lnTo>
                    <a:pt x="17518393" y="2600350"/>
                  </a:lnTo>
                  <a:lnTo>
                    <a:pt x="17521720" y="2618740"/>
                  </a:lnTo>
                  <a:lnTo>
                    <a:pt x="17525759" y="2636926"/>
                  </a:lnTo>
                  <a:lnTo>
                    <a:pt x="17533138" y="2665145"/>
                  </a:lnTo>
                  <a:lnTo>
                    <a:pt x="17540809" y="2693314"/>
                  </a:lnTo>
                  <a:lnTo>
                    <a:pt x="17549038" y="2721292"/>
                  </a:lnTo>
                  <a:lnTo>
                    <a:pt x="17558093" y="2748991"/>
                  </a:lnTo>
                  <a:lnTo>
                    <a:pt x="17568126" y="2781236"/>
                  </a:lnTo>
                  <a:lnTo>
                    <a:pt x="17576915" y="2813824"/>
                  </a:lnTo>
                  <a:lnTo>
                    <a:pt x="17585805" y="2846362"/>
                  </a:lnTo>
                  <a:lnTo>
                    <a:pt x="17596130" y="2878518"/>
                  </a:lnTo>
                  <a:lnTo>
                    <a:pt x="17611484" y="2923362"/>
                  </a:lnTo>
                  <a:lnTo>
                    <a:pt x="17625810" y="2968561"/>
                  </a:lnTo>
                  <a:lnTo>
                    <a:pt x="17639818" y="3013862"/>
                  </a:lnTo>
                  <a:lnTo>
                    <a:pt x="17654232" y="3059061"/>
                  </a:lnTo>
                  <a:lnTo>
                    <a:pt x="17669764" y="3103943"/>
                  </a:lnTo>
                  <a:lnTo>
                    <a:pt x="17696688" y="3172637"/>
                  </a:lnTo>
                  <a:lnTo>
                    <a:pt x="17710036" y="3206978"/>
                  </a:lnTo>
                  <a:lnTo>
                    <a:pt x="17737659" y="3284829"/>
                  </a:lnTo>
                  <a:lnTo>
                    <a:pt x="17755286" y="3326981"/>
                  </a:lnTo>
                  <a:lnTo>
                    <a:pt x="17774095" y="3368573"/>
                  </a:lnTo>
                  <a:lnTo>
                    <a:pt x="17793119" y="3410039"/>
                  </a:lnTo>
                  <a:lnTo>
                    <a:pt x="17811407" y="3449332"/>
                  </a:lnTo>
                  <a:lnTo>
                    <a:pt x="17830470" y="3488309"/>
                  </a:lnTo>
                  <a:lnTo>
                    <a:pt x="17850282" y="3526980"/>
                  </a:lnTo>
                  <a:lnTo>
                    <a:pt x="17870793" y="3565334"/>
                  </a:lnTo>
                  <a:lnTo>
                    <a:pt x="17895354" y="3607866"/>
                  </a:lnTo>
                  <a:lnTo>
                    <a:pt x="17921631" y="3649192"/>
                  </a:lnTo>
                  <a:lnTo>
                    <a:pt x="17949190" y="3689629"/>
                  </a:lnTo>
                  <a:lnTo>
                    <a:pt x="17977612" y="3729456"/>
                  </a:lnTo>
                  <a:lnTo>
                    <a:pt x="18006505" y="3768966"/>
                  </a:lnTo>
                  <a:lnTo>
                    <a:pt x="18060175" y="3836200"/>
                  </a:lnTo>
                  <a:lnTo>
                    <a:pt x="18077612" y="3858958"/>
                  </a:lnTo>
                  <a:lnTo>
                    <a:pt x="18108981" y="3899382"/>
                  </a:lnTo>
                  <a:lnTo>
                    <a:pt x="18142242" y="3938079"/>
                  </a:lnTo>
                  <a:lnTo>
                    <a:pt x="18176977" y="3975506"/>
                  </a:lnTo>
                  <a:lnTo>
                    <a:pt x="18212791" y="4012146"/>
                  </a:lnTo>
                  <a:lnTo>
                    <a:pt x="18285943" y="4084853"/>
                  </a:lnTo>
                  <a:lnTo>
                    <a:pt x="18287988" y="4080865"/>
                  </a:lnTo>
                  <a:lnTo>
                    <a:pt x="18287988" y="0"/>
                  </a:lnTo>
                  <a:close/>
                </a:path>
              </a:pathLst>
            </a:custGeom>
            <a:solidFill>
              <a:srgbClr val="86BA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28687" y="523188"/>
              <a:ext cx="16059150" cy="1701800"/>
            </a:xfrm>
            <a:custGeom>
              <a:avLst/>
              <a:gdLst/>
              <a:ahLst/>
              <a:cxnLst/>
              <a:rect l="l" t="t" r="r" b="b"/>
              <a:pathLst>
                <a:path w="16059150" h="1701800">
                  <a:moveTo>
                    <a:pt x="236220" y="990600"/>
                  </a:moveTo>
                  <a:lnTo>
                    <a:pt x="230479" y="977900"/>
                  </a:lnTo>
                  <a:lnTo>
                    <a:pt x="231178" y="982662"/>
                  </a:lnTo>
                  <a:lnTo>
                    <a:pt x="236220" y="990600"/>
                  </a:lnTo>
                  <a:close/>
                </a:path>
                <a:path w="16059150" h="1701800">
                  <a:moveTo>
                    <a:pt x="448157" y="1536700"/>
                  </a:moveTo>
                  <a:lnTo>
                    <a:pt x="443484" y="1524000"/>
                  </a:lnTo>
                  <a:lnTo>
                    <a:pt x="444360" y="1529689"/>
                  </a:lnTo>
                  <a:lnTo>
                    <a:pt x="448157" y="1536700"/>
                  </a:lnTo>
                  <a:close/>
                </a:path>
                <a:path w="16059150" h="1701800">
                  <a:moveTo>
                    <a:pt x="718464" y="698500"/>
                  </a:moveTo>
                  <a:lnTo>
                    <a:pt x="711581" y="687031"/>
                  </a:lnTo>
                  <a:lnTo>
                    <a:pt x="711276" y="686460"/>
                  </a:lnTo>
                  <a:lnTo>
                    <a:pt x="713041" y="698500"/>
                  </a:lnTo>
                  <a:lnTo>
                    <a:pt x="717943" y="698500"/>
                  </a:lnTo>
                  <a:lnTo>
                    <a:pt x="718464" y="698500"/>
                  </a:lnTo>
                  <a:close/>
                </a:path>
                <a:path w="16059150" h="1701800">
                  <a:moveTo>
                    <a:pt x="733348" y="723900"/>
                  </a:moveTo>
                  <a:lnTo>
                    <a:pt x="731545" y="711200"/>
                  </a:lnTo>
                  <a:lnTo>
                    <a:pt x="732764" y="723900"/>
                  </a:lnTo>
                  <a:lnTo>
                    <a:pt x="733348" y="723900"/>
                  </a:lnTo>
                  <a:close/>
                </a:path>
                <a:path w="16059150" h="1701800">
                  <a:moveTo>
                    <a:pt x="737577" y="762000"/>
                  </a:moveTo>
                  <a:lnTo>
                    <a:pt x="736536" y="774700"/>
                  </a:lnTo>
                  <a:lnTo>
                    <a:pt x="737425" y="765594"/>
                  </a:lnTo>
                  <a:lnTo>
                    <a:pt x="737577" y="762000"/>
                  </a:lnTo>
                  <a:close/>
                </a:path>
                <a:path w="16059150" h="1701800">
                  <a:moveTo>
                    <a:pt x="1547342" y="1676400"/>
                  </a:moveTo>
                  <a:lnTo>
                    <a:pt x="1544929" y="1663700"/>
                  </a:lnTo>
                  <a:lnTo>
                    <a:pt x="1539100" y="1663700"/>
                  </a:lnTo>
                  <a:lnTo>
                    <a:pt x="1530489" y="1651000"/>
                  </a:lnTo>
                  <a:lnTo>
                    <a:pt x="1334579" y="1651000"/>
                  </a:lnTo>
                  <a:lnTo>
                    <a:pt x="1328000" y="1638300"/>
                  </a:lnTo>
                  <a:lnTo>
                    <a:pt x="1273670" y="1638300"/>
                  </a:lnTo>
                  <a:lnTo>
                    <a:pt x="1257973" y="1625600"/>
                  </a:lnTo>
                  <a:lnTo>
                    <a:pt x="1233805" y="1625600"/>
                  </a:lnTo>
                  <a:lnTo>
                    <a:pt x="1225842" y="1612900"/>
                  </a:lnTo>
                  <a:lnTo>
                    <a:pt x="1202004" y="1612900"/>
                  </a:lnTo>
                  <a:lnTo>
                    <a:pt x="1198587" y="1600200"/>
                  </a:lnTo>
                  <a:lnTo>
                    <a:pt x="1184795" y="1600200"/>
                  </a:lnTo>
                  <a:lnTo>
                    <a:pt x="1171257" y="1587500"/>
                  </a:lnTo>
                  <a:lnTo>
                    <a:pt x="1158036" y="1587500"/>
                  </a:lnTo>
                  <a:lnTo>
                    <a:pt x="1145171" y="1574800"/>
                  </a:lnTo>
                  <a:lnTo>
                    <a:pt x="1141095" y="1574800"/>
                  </a:lnTo>
                  <a:lnTo>
                    <a:pt x="1133144" y="1562100"/>
                  </a:lnTo>
                  <a:lnTo>
                    <a:pt x="1119492" y="1562100"/>
                  </a:lnTo>
                  <a:lnTo>
                    <a:pt x="1113929" y="1549400"/>
                  </a:lnTo>
                  <a:lnTo>
                    <a:pt x="1108481" y="1549400"/>
                  </a:lnTo>
                  <a:lnTo>
                    <a:pt x="1103122" y="1536700"/>
                  </a:lnTo>
                  <a:lnTo>
                    <a:pt x="1093609" y="1536700"/>
                  </a:lnTo>
                  <a:lnTo>
                    <a:pt x="1088986" y="1524000"/>
                  </a:lnTo>
                  <a:lnTo>
                    <a:pt x="1081214" y="1524000"/>
                  </a:lnTo>
                  <a:lnTo>
                    <a:pt x="1078103" y="1511300"/>
                  </a:lnTo>
                  <a:lnTo>
                    <a:pt x="1076782" y="1509242"/>
                  </a:lnTo>
                  <a:lnTo>
                    <a:pt x="1076782" y="1511300"/>
                  </a:lnTo>
                  <a:lnTo>
                    <a:pt x="1072261" y="1511300"/>
                  </a:lnTo>
                  <a:lnTo>
                    <a:pt x="1070711" y="1500022"/>
                  </a:lnTo>
                  <a:lnTo>
                    <a:pt x="1076782" y="1511300"/>
                  </a:lnTo>
                  <a:lnTo>
                    <a:pt x="1076782" y="1509242"/>
                  </a:lnTo>
                  <a:lnTo>
                    <a:pt x="1070673" y="1499717"/>
                  </a:lnTo>
                  <a:lnTo>
                    <a:pt x="1070508" y="1498600"/>
                  </a:lnTo>
                  <a:lnTo>
                    <a:pt x="1069949" y="1498600"/>
                  </a:lnTo>
                  <a:lnTo>
                    <a:pt x="1068832" y="1498600"/>
                  </a:lnTo>
                  <a:lnTo>
                    <a:pt x="1060526" y="1485900"/>
                  </a:lnTo>
                  <a:lnTo>
                    <a:pt x="1052753" y="1473200"/>
                  </a:lnTo>
                  <a:lnTo>
                    <a:pt x="1046746" y="1462570"/>
                  </a:lnTo>
                  <a:lnTo>
                    <a:pt x="1073251" y="1435100"/>
                  </a:lnTo>
                  <a:lnTo>
                    <a:pt x="1108240" y="1409700"/>
                  </a:lnTo>
                  <a:lnTo>
                    <a:pt x="1141006" y="1371600"/>
                  </a:lnTo>
                  <a:lnTo>
                    <a:pt x="1171460" y="1346200"/>
                  </a:lnTo>
                  <a:lnTo>
                    <a:pt x="1199121" y="1295400"/>
                  </a:lnTo>
                  <a:lnTo>
                    <a:pt x="1222260" y="1257300"/>
                  </a:lnTo>
                  <a:lnTo>
                    <a:pt x="1239215" y="1206500"/>
                  </a:lnTo>
                  <a:lnTo>
                    <a:pt x="1248257" y="1168400"/>
                  </a:lnTo>
                  <a:lnTo>
                    <a:pt x="1247686" y="1117600"/>
                  </a:lnTo>
                  <a:lnTo>
                    <a:pt x="1245997" y="1104900"/>
                  </a:lnTo>
                  <a:lnTo>
                    <a:pt x="1245958" y="1104646"/>
                  </a:lnTo>
                  <a:lnTo>
                    <a:pt x="1244307" y="1092200"/>
                  </a:lnTo>
                  <a:lnTo>
                    <a:pt x="1237818" y="1079500"/>
                  </a:lnTo>
                  <a:lnTo>
                    <a:pt x="1226134" y="1054100"/>
                  </a:lnTo>
                  <a:lnTo>
                    <a:pt x="1207185" y="1041400"/>
                  </a:lnTo>
                  <a:lnTo>
                    <a:pt x="1201559" y="1041400"/>
                  </a:lnTo>
                  <a:lnTo>
                    <a:pt x="1201559" y="1092200"/>
                  </a:lnTo>
                  <a:lnTo>
                    <a:pt x="1194219" y="1104277"/>
                  </a:lnTo>
                  <a:lnTo>
                    <a:pt x="1194219" y="1143000"/>
                  </a:lnTo>
                  <a:lnTo>
                    <a:pt x="1193673" y="1155700"/>
                  </a:lnTo>
                  <a:lnTo>
                    <a:pt x="1193228" y="1155700"/>
                  </a:lnTo>
                  <a:lnTo>
                    <a:pt x="1192517" y="1168400"/>
                  </a:lnTo>
                  <a:lnTo>
                    <a:pt x="1191374" y="1168400"/>
                  </a:lnTo>
                  <a:lnTo>
                    <a:pt x="1190840" y="1181100"/>
                  </a:lnTo>
                  <a:lnTo>
                    <a:pt x="1189062" y="1181100"/>
                  </a:lnTo>
                  <a:lnTo>
                    <a:pt x="1187005" y="1193800"/>
                  </a:lnTo>
                  <a:lnTo>
                    <a:pt x="1184681" y="1206500"/>
                  </a:lnTo>
                  <a:lnTo>
                    <a:pt x="1182116" y="1206500"/>
                  </a:lnTo>
                  <a:lnTo>
                    <a:pt x="1176782" y="1219200"/>
                  </a:lnTo>
                  <a:lnTo>
                    <a:pt x="1170660" y="1231900"/>
                  </a:lnTo>
                  <a:lnTo>
                    <a:pt x="1163510" y="1257300"/>
                  </a:lnTo>
                  <a:lnTo>
                    <a:pt x="1155103" y="1270000"/>
                  </a:lnTo>
                  <a:lnTo>
                    <a:pt x="1151166" y="1270000"/>
                  </a:lnTo>
                  <a:lnTo>
                    <a:pt x="1147114" y="1282700"/>
                  </a:lnTo>
                  <a:lnTo>
                    <a:pt x="1142949" y="1282700"/>
                  </a:lnTo>
                  <a:lnTo>
                    <a:pt x="1138682" y="1295400"/>
                  </a:lnTo>
                  <a:lnTo>
                    <a:pt x="1132357" y="1295400"/>
                  </a:lnTo>
                  <a:lnTo>
                    <a:pt x="1129080" y="1308100"/>
                  </a:lnTo>
                  <a:lnTo>
                    <a:pt x="1123365" y="1308100"/>
                  </a:lnTo>
                  <a:lnTo>
                    <a:pt x="1121638" y="1320800"/>
                  </a:lnTo>
                  <a:lnTo>
                    <a:pt x="1111110" y="1333500"/>
                  </a:lnTo>
                  <a:lnTo>
                    <a:pt x="1100201" y="1333500"/>
                  </a:lnTo>
                  <a:lnTo>
                    <a:pt x="1088936" y="1346200"/>
                  </a:lnTo>
                  <a:lnTo>
                    <a:pt x="1077353" y="1358900"/>
                  </a:lnTo>
                  <a:lnTo>
                    <a:pt x="1065898" y="1371600"/>
                  </a:lnTo>
                  <a:lnTo>
                    <a:pt x="1054188" y="1384300"/>
                  </a:lnTo>
                  <a:lnTo>
                    <a:pt x="1042263" y="1397000"/>
                  </a:lnTo>
                  <a:lnTo>
                    <a:pt x="1030109" y="1409700"/>
                  </a:lnTo>
                  <a:lnTo>
                    <a:pt x="1024166" y="1409700"/>
                  </a:lnTo>
                  <a:lnTo>
                    <a:pt x="1022375" y="1409700"/>
                  </a:lnTo>
                  <a:lnTo>
                    <a:pt x="1021245" y="1397000"/>
                  </a:lnTo>
                  <a:lnTo>
                    <a:pt x="1020241" y="1397000"/>
                  </a:lnTo>
                  <a:lnTo>
                    <a:pt x="1018946" y="1384300"/>
                  </a:lnTo>
                  <a:lnTo>
                    <a:pt x="1018171" y="1384300"/>
                  </a:lnTo>
                  <a:lnTo>
                    <a:pt x="1017270" y="1371600"/>
                  </a:lnTo>
                  <a:lnTo>
                    <a:pt x="1016673" y="1371600"/>
                  </a:lnTo>
                  <a:lnTo>
                    <a:pt x="1016317" y="1358900"/>
                  </a:lnTo>
                  <a:lnTo>
                    <a:pt x="1016330" y="1346200"/>
                  </a:lnTo>
                  <a:lnTo>
                    <a:pt x="1016647" y="1333500"/>
                  </a:lnTo>
                  <a:lnTo>
                    <a:pt x="1017130" y="1333500"/>
                  </a:lnTo>
                  <a:lnTo>
                    <a:pt x="1017752" y="1320800"/>
                  </a:lnTo>
                  <a:lnTo>
                    <a:pt x="1018908" y="1320800"/>
                  </a:lnTo>
                  <a:lnTo>
                    <a:pt x="1020305" y="1308100"/>
                  </a:lnTo>
                  <a:lnTo>
                    <a:pt x="1021410" y="1308100"/>
                  </a:lnTo>
                  <a:lnTo>
                    <a:pt x="1022667" y="1295400"/>
                  </a:lnTo>
                  <a:lnTo>
                    <a:pt x="1024610" y="1295400"/>
                  </a:lnTo>
                  <a:lnTo>
                    <a:pt x="1026769" y="1282700"/>
                  </a:lnTo>
                  <a:lnTo>
                    <a:pt x="1029093" y="1282700"/>
                  </a:lnTo>
                  <a:lnTo>
                    <a:pt x="1031557" y="1270000"/>
                  </a:lnTo>
                  <a:lnTo>
                    <a:pt x="1034872" y="1270000"/>
                  </a:lnTo>
                  <a:lnTo>
                    <a:pt x="1038555" y="1257300"/>
                  </a:lnTo>
                  <a:lnTo>
                    <a:pt x="1041323" y="1257300"/>
                  </a:lnTo>
                  <a:lnTo>
                    <a:pt x="1044244" y="1244600"/>
                  </a:lnTo>
                  <a:lnTo>
                    <a:pt x="1047788" y="1244600"/>
                  </a:lnTo>
                  <a:lnTo>
                    <a:pt x="1051471" y="1231900"/>
                  </a:lnTo>
                  <a:lnTo>
                    <a:pt x="1055306" y="1231900"/>
                  </a:lnTo>
                  <a:lnTo>
                    <a:pt x="1059256" y="1219200"/>
                  </a:lnTo>
                  <a:lnTo>
                    <a:pt x="1063612" y="1219200"/>
                  </a:lnTo>
                  <a:lnTo>
                    <a:pt x="1064742" y="1219200"/>
                  </a:lnTo>
                  <a:lnTo>
                    <a:pt x="1066482" y="1215390"/>
                  </a:lnTo>
                  <a:lnTo>
                    <a:pt x="1073188" y="1206500"/>
                  </a:lnTo>
                  <a:lnTo>
                    <a:pt x="1075436" y="1206500"/>
                  </a:lnTo>
                  <a:lnTo>
                    <a:pt x="1096225" y="1181100"/>
                  </a:lnTo>
                  <a:lnTo>
                    <a:pt x="1118476" y="1155700"/>
                  </a:lnTo>
                  <a:lnTo>
                    <a:pt x="1141844" y="1143000"/>
                  </a:lnTo>
                  <a:lnTo>
                    <a:pt x="1166025" y="1117600"/>
                  </a:lnTo>
                  <a:lnTo>
                    <a:pt x="1170914" y="1117600"/>
                  </a:lnTo>
                  <a:lnTo>
                    <a:pt x="1178585" y="1104900"/>
                  </a:lnTo>
                  <a:lnTo>
                    <a:pt x="1188643" y="1104900"/>
                  </a:lnTo>
                  <a:lnTo>
                    <a:pt x="1189355" y="1104900"/>
                  </a:lnTo>
                  <a:lnTo>
                    <a:pt x="1190523" y="1103109"/>
                  </a:lnTo>
                  <a:lnTo>
                    <a:pt x="1189609" y="1104646"/>
                  </a:lnTo>
                  <a:lnTo>
                    <a:pt x="1189367" y="1104900"/>
                  </a:lnTo>
                  <a:lnTo>
                    <a:pt x="1191348" y="1117600"/>
                  </a:lnTo>
                  <a:lnTo>
                    <a:pt x="1192441" y="1117600"/>
                  </a:lnTo>
                  <a:lnTo>
                    <a:pt x="1193444" y="1130300"/>
                  </a:lnTo>
                  <a:lnTo>
                    <a:pt x="1193761" y="1130300"/>
                  </a:lnTo>
                  <a:lnTo>
                    <a:pt x="1194219" y="1143000"/>
                  </a:lnTo>
                  <a:lnTo>
                    <a:pt x="1194219" y="1104277"/>
                  </a:lnTo>
                  <a:lnTo>
                    <a:pt x="1193838" y="1104900"/>
                  </a:lnTo>
                  <a:lnTo>
                    <a:pt x="1193812" y="1104646"/>
                  </a:lnTo>
                  <a:lnTo>
                    <a:pt x="1193419" y="1100683"/>
                  </a:lnTo>
                  <a:lnTo>
                    <a:pt x="1201559" y="1092200"/>
                  </a:lnTo>
                  <a:lnTo>
                    <a:pt x="1201559" y="1041400"/>
                  </a:lnTo>
                  <a:lnTo>
                    <a:pt x="1187475" y="1041400"/>
                  </a:lnTo>
                  <a:lnTo>
                    <a:pt x="1169250" y="1054100"/>
                  </a:lnTo>
                  <a:lnTo>
                    <a:pt x="1152398" y="1066800"/>
                  </a:lnTo>
                  <a:lnTo>
                    <a:pt x="1136764" y="1066800"/>
                  </a:lnTo>
                  <a:lnTo>
                    <a:pt x="1084059" y="1117600"/>
                  </a:lnTo>
                  <a:lnTo>
                    <a:pt x="1036408" y="1168400"/>
                  </a:lnTo>
                  <a:lnTo>
                    <a:pt x="996797" y="1219200"/>
                  </a:lnTo>
                  <a:lnTo>
                    <a:pt x="981544" y="1257300"/>
                  </a:lnTo>
                  <a:lnTo>
                    <a:pt x="970153" y="1282700"/>
                  </a:lnTo>
                  <a:lnTo>
                    <a:pt x="963612" y="1320800"/>
                  </a:lnTo>
                  <a:lnTo>
                    <a:pt x="961224" y="1346200"/>
                  </a:lnTo>
                  <a:lnTo>
                    <a:pt x="962787" y="1384300"/>
                  </a:lnTo>
                  <a:lnTo>
                    <a:pt x="968108" y="1409700"/>
                  </a:lnTo>
                  <a:lnTo>
                    <a:pt x="979805" y="1448155"/>
                  </a:lnTo>
                  <a:lnTo>
                    <a:pt x="953389" y="1460500"/>
                  </a:lnTo>
                  <a:lnTo>
                    <a:pt x="925791" y="1485900"/>
                  </a:lnTo>
                  <a:lnTo>
                    <a:pt x="869645" y="1511300"/>
                  </a:lnTo>
                  <a:lnTo>
                    <a:pt x="840359" y="1536700"/>
                  </a:lnTo>
                  <a:lnTo>
                    <a:pt x="825500" y="1536700"/>
                  </a:lnTo>
                  <a:lnTo>
                    <a:pt x="810501" y="1549400"/>
                  </a:lnTo>
                  <a:lnTo>
                    <a:pt x="802957" y="1549400"/>
                  </a:lnTo>
                  <a:lnTo>
                    <a:pt x="795375" y="1562100"/>
                  </a:lnTo>
                  <a:lnTo>
                    <a:pt x="769200" y="1562100"/>
                  </a:lnTo>
                  <a:lnTo>
                    <a:pt x="762914" y="1574800"/>
                  </a:lnTo>
                  <a:lnTo>
                    <a:pt x="734491" y="1574800"/>
                  </a:lnTo>
                  <a:lnTo>
                    <a:pt x="718578" y="1587500"/>
                  </a:lnTo>
                  <a:lnTo>
                    <a:pt x="686231" y="1587500"/>
                  </a:lnTo>
                  <a:lnTo>
                    <a:pt x="680554" y="1600200"/>
                  </a:lnTo>
                  <a:lnTo>
                    <a:pt x="583158" y="1600200"/>
                  </a:lnTo>
                  <a:lnTo>
                    <a:pt x="578358" y="1587500"/>
                  </a:lnTo>
                  <a:lnTo>
                    <a:pt x="545223" y="1587500"/>
                  </a:lnTo>
                  <a:lnTo>
                    <a:pt x="531317" y="1574800"/>
                  </a:lnTo>
                  <a:lnTo>
                    <a:pt x="506336" y="1574800"/>
                  </a:lnTo>
                  <a:lnTo>
                    <a:pt x="501916" y="1562100"/>
                  </a:lnTo>
                  <a:lnTo>
                    <a:pt x="484568" y="1562100"/>
                  </a:lnTo>
                  <a:lnTo>
                    <a:pt x="478193" y="1549400"/>
                  </a:lnTo>
                  <a:lnTo>
                    <a:pt x="466178" y="1549400"/>
                  </a:lnTo>
                  <a:lnTo>
                    <a:pt x="460527" y="1536700"/>
                  </a:lnTo>
                  <a:lnTo>
                    <a:pt x="448157" y="1536700"/>
                  </a:lnTo>
                  <a:lnTo>
                    <a:pt x="445452" y="1536700"/>
                  </a:lnTo>
                  <a:lnTo>
                    <a:pt x="444360" y="1529689"/>
                  </a:lnTo>
                  <a:lnTo>
                    <a:pt x="441274" y="1524000"/>
                  </a:lnTo>
                  <a:lnTo>
                    <a:pt x="432371" y="1524000"/>
                  </a:lnTo>
                  <a:lnTo>
                    <a:pt x="428053" y="1511300"/>
                  </a:lnTo>
                  <a:lnTo>
                    <a:pt x="417563" y="1511300"/>
                  </a:lnTo>
                  <a:lnTo>
                    <a:pt x="407441" y="1498600"/>
                  </a:lnTo>
                  <a:lnTo>
                    <a:pt x="397700" y="1485900"/>
                  </a:lnTo>
                  <a:lnTo>
                    <a:pt x="388366" y="1473200"/>
                  </a:lnTo>
                  <a:lnTo>
                    <a:pt x="383311" y="1473200"/>
                  </a:lnTo>
                  <a:lnTo>
                    <a:pt x="380441" y="1465897"/>
                  </a:lnTo>
                  <a:lnTo>
                    <a:pt x="379387" y="1460500"/>
                  </a:lnTo>
                  <a:lnTo>
                    <a:pt x="378333" y="1460500"/>
                  </a:lnTo>
                  <a:lnTo>
                    <a:pt x="374548" y="1460500"/>
                  </a:lnTo>
                  <a:lnTo>
                    <a:pt x="369976" y="1447800"/>
                  </a:lnTo>
                  <a:lnTo>
                    <a:pt x="365556" y="1447800"/>
                  </a:lnTo>
                  <a:lnTo>
                    <a:pt x="361276" y="1435100"/>
                  </a:lnTo>
                  <a:lnTo>
                    <a:pt x="357149" y="1435100"/>
                  </a:lnTo>
                  <a:lnTo>
                    <a:pt x="349643" y="1422400"/>
                  </a:lnTo>
                  <a:lnTo>
                    <a:pt x="343001" y="1409700"/>
                  </a:lnTo>
                  <a:lnTo>
                    <a:pt x="337197" y="1397000"/>
                  </a:lnTo>
                  <a:lnTo>
                    <a:pt x="332244" y="1384300"/>
                  </a:lnTo>
                  <a:lnTo>
                    <a:pt x="326796" y="1358900"/>
                  </a:lnTo>
                  <a:lnTo>
                    <a:pt x="321945" y="1346200"/>
                  </a:lnTo>
                  <a:lnTo>
                    <a:pt x="317715" y="1333500"/>
                  </a:lnTo>
                  <a:lnTo>
                    <a:pt x="314083" y="1320800"/>
                  </a:lnTo>
                  <a:lnTo>
                    <a:pt x="313042" y="1308100"/>
                  </a:lnTo>
                  <a:lnTo>
                    <a:pt x="312077" y="1308100"/>
                  </a:lnTo>
                  <a:lnTo>
                    <a:pt x="310730" y="1295400"/>
                  </a:lnTo>
                  <a:lnTo>
                    <a:pt x="309867" y="1295400"/>
                  </a:lnTo>
                  <a:lnTo>
                    <a:pt x="308571" y="1282700"/>
                  </a:lnTo>
                  <a:lnTo>
                    <a:pt x="309295" y="1295400"/>
                  </a:lnTo>
                  <a:lnTo>
                    <a:pt x="308292" y="1282700"/>
                  </a:lnTo>
                  <a:lnTo>
                    <a:pt x="307454" y="1270000"/>
                  </a:lnTo>
                  <a:lnTo>
                    <a:pt x="306768" y="1270000"/>
                  </a:lnTo>
                  <a:lnTo>
                    <a:pt x="306222" y="1257300"/>
                  </a:lnTo>
                  <a:lnTo>
                    <a:pt x="305600" y="1244600"/>
                  </a:lnTo>
                  <a:lnTo>
                    <a:pt x="305498" y="1219200"/>
                  </a:lnTo>
                  <a:lnTo>
                    <a:pt x="305943" y="1206500"/>
                  </a:lnTo>
                  <a:lnTo>
                    <a:pt x="306882" y="1193800"/>
                  </a:lnTo>
                  <a:lnTo>
                    <a:pt x="307301" y="1181100"/>
                  </a:lnTo>
                  <a:lnTo>
                    <a:pt x="307822" y="1181100"/>
                  </a:lnTo>
                  <a:lnTo>
                    <a:pt x="308737" y="1168400"/>
                  </a:lnTo>
                  <a:lnTo>
                    <a:pt x="309410" y="1168400"/>
                  </a:lnTo>
                  <a:lnTo>
                    <a:pt x="309943" y="1155700"/>
                  </a:lnTo>
                  <a:lnTo>
                    <a:pt x="311277" y="1155700"/>
                  </a:lnTo>
                  <a:lnTo>
                    <a:pt x="312712" y="1143000"/>
                  </a:lnTo>
                  <a:lnTo>
                    <a:pt x="314248" y="1143000"/>
                  </a:lnTo>
                  <a:lnTo>
                    <a:pt x="315937" y="1130300"/>
                  </a:lnTo>
                  <a:lnTo>
                    <a:pt x="319570" y="1117600"/>
                  </a:lnTo>
                  <a:lnTo>
                    <a:pt x="323672" y="1092200"/>
                  </a:lnTo>
                  <a:lnTo>
                    <a:pt x="328244" y="1079500"/>
                  </a:lnTo>
                  <a:lnTo>
                    <a:pt x="333298" y="1066800"/>
                  </a:lnTo>
                  <a:lnTo>
                    <a:pt x="336042" y="1054100"/>
                  </a:lnTo>
                  <a:lnTo>
                    <a:pt x="338899" y="1054100"/>
                  </a:lnTo>
                  <a:lnTo>
                    <a:pt x="418731" y="1054100"/>
                  </a:lnTo>
                  <a:lnTo>
                    <a:pt x="467614" y="1028700"/>
                  </a:lnTo>
                  <a:lnTo>
                    <a:pt x="515340" y="1016000"/>
                  </a:lnTo>
                  <a:lnTo>
                    <a:pt x="561657" y="990600"/>
                  </a:lnTo>
                  <a:lnTo>
                    <a:pt x="655764" y="952500"/>
                  </a:lnTo>
                  <a:lnTo>
                    <a:pt x="685419" y="927100"/>
                  </a:lnTo>
                  <a:lnTo>
                    <a:pt x="738543" y="876300"/>
                  </a:lnTo>
                  <a:lnTo>
                    <a:pt x="777227" y="825500"/>
                  </a:lnTo>
                  <a:lnTo>
                    <a:pt x="788670" y="787400"/>
                  </a:lnTo>
                  <a:lnTo>
                    <a:pt x="793153" y="749300"/>
                  </a:lnTo>
                  <a:lnTo>
                    <a:pt x="789495" y="723900"/>
                  </a:lnTo>
                  <a:lnTo>
                    <a:pt x="776554" y="685800"/>
                  </a:lnTo>
                  <a:lnTo>
                    <a:pt x="765924" y="673100"/>
                  </a:lnTo>
                  <a:lnTo>
                    <a:pt x="752551" y="660400"/>
                  </a:lnTo>
                  <a:lnTo>
                    <a:pt x="738441" y="649058"/>
                  </a:lnTo>
                  <a:lnTo>
                    <a:pt x="738441" y="749300"/>
                  </a:lnTo>
                  <a:lnTo>
                    <a:pt x="738276" y="762000"/>
                  </a:lnTo>
                  <a:lnTo>
                    <a:pt x="737768" y="762000"/>
                  </a:lnTo>
                  <a:lnTo>
                    <a:pt x="737425" y="765594"/>
                  </a:lnTo>
                  <a:lnTo>
                    <a:pt x="737006" y="774700"/>
                  </a:lnTo>
                  <a:lnTo>
                    <a:pt x="736536" y="774700"/>
                  </a:lnTo>
                  <a:lnTo>
                    <a:pt x="734669" y="774700"/>
                  </a:lnTo>
                  <a:lnTo>
                    <a:pt x="733539" y="787400"/>
                  </a:lnTo>
                  <a:lnTo>
                    <a:pt x="731469" y="787400"/>
                  </a:lnTo>
                  <a:lnTo>
                    <a:pt x="730631" y="800100"/>
                  </a:lnTo>
                  <a:lnTo>
                    <a:pt x="725335" y="800100"/>
                  </a:lnTo>
                  <a:lnTo>
                    <a:pt x="721728" y="812800"/>
                  </a:lnTo>
                  <a:lnTo>
                    <a:pt x="717804" y="825500"/>
                  </a:lnTo>
                  <a:lnTo>
                    <a:pt x="712152" y="825500"/>
                  </a:lnTo>
                  <a:lnTo>
                    <a:pt x="710577" y="825500"/>
                  </a:lnTo>
                  <a:lnTo>
                    <a:pt x="709955" y="830529"/>
                  </a:lnTo>
                  <a:lnTo>
                    <a:pt x="706628" y="838200"/>
                  </a:lnTo>
                  <a:lnTo>
                    <a:pt x="700646" y="838200"/>
                  </a:lnTo>
                  <a:lnTo>
                    <a:pt x="697547" y="850900"/>
                  </a:lnTo>
                  <a:lnTo>
                    <a:pt x="691349" y="850900"/>
                  </a:lnTo>
                  <a:lnTo>
                    <a:pt x="684949" y="863600"/>
                  </a:lnTo>
                  <a:lnTo>
                    <a:pt x="671182" y="863600"/>
                  </a:lnTo>
                  <a:lnTo>
                    <a:pt x="667588" y="876300"/>
                  </a:lnTo>
                  <a:lnTo>
                    <a:pt x="655383" y="876300"/>
                  </a:lnTo>
                  <a:lnTo>
                    <a:pt x="650849" y="889000"/>
                  </a:lnTo>
                  <a:lnTo>
                    <a:pt x="637032" y="889000"/>
                  </a:lnTo>
                  <a:lnTo>
                    <a:pt x="630021" y="901700"/>
                  </a:lnTo>
                  <a:lnTo>
                    <a:pt x="622947" y="901700"/>
                  </a:lnTo>
                  <a:lnTo>
                    <a:pt x="527189" y="952500"/>
                  </a:lnTo>
                  <a:lnTo>
                    <a:pt x="477608" y="977900"/>
                  </a:lnTo>
                  <a:lnTo>
                    <a:pt x="372872" y="1003300"/>
                  </a:lnTo>
                  <a:lnTo>
                    <a:pt x="360019" y="1003300"/>
                  </a:lnTo>
                  <a:lnTo>
                    <a:pt x="378396" y="965200"/>
                  </a:lnTo>
                  <a:lnTo>
                    <a:pt x="403948" y="927100"/>
                  </a:lnTo>
                  <a:lnTo>
                    <a:pt x="422821" y="901700"/>
                  </a:lnTo>
                  <a:lnTo>
                    <a:pt x="425221" y="901700"/>
                  </a:lnTo>
                  <a:lnTo>
                    <a:pt x="428409" y="889000"/>
                  </a:lnTo>
                  <a:lnTo>
                    <a:pt x="435165" y="889000"/>
                  </a:lnTo>
                  <a:lnTo>
                    <a:pt x="438607" y="876300"/>
                  </a:lnTo>
                  <a:lnTo>
                    <a:pt x="443801" y="876300"/>
                  </a:lnTo>
                  <a:lnTo>
                    <a:pt x="449072" y="863600"/>
                  </a:lnTo>
                  <a:lnTo>
                    <a:pt x="459790" y="863600"/>
                  </a:lnTo>
                  <a:lnTo>
                    <a:pt x="481533" y="838200"/>
                  </a:lnTo>
                  <a:lnTo>
                    <a:pt x="504151" y="812800"/>
                  </a:lnTo>
                  <a:lnTo>
                    <a:pt x="527596" y="787400"/>
                  </a:lnTo>
                  <a:lnTo>
                    <a:pt x="551776" y="774700"/>
                  </a:lnTo>
                  <a:lnTo>
                    <a:pt x="555942" y="762000"/>
                  </a:lnTo>
                  <a:lnTo>
                    <a:pt x="566635" y="762000"/>
                  </a:lnTo>
                  <a:lnTo>
                    <a:pt x="568909" y="749300"/>
                  </a:lnTo>
                  <a:lnTo>
                    <a:pt x="580859" y="749300"/>
                  </a:lnTo>
                  <a:lnTo>
                    <a:pt x="588175" y="736600"/>
                  </a:lnTo>
                  <a:lnTo>
                    <a:pt x="595579" y="736600"/>
                  </a:lnTo>
                  <a:lnTo>
                    <a:pt x="603072" y="723900"/>
                  </a:lnTo>
                  <a:lnTo>
                    <a:pt x="617016" y="723900"/>
                  </a:lnTo>
                  <a:lnTo>
                    <a:pt x="631342" y="711200"/>
                  </a:lnTo>
                  <a:lnTo>
                    <a:pt x="646061" y="698500"/>
                  </a:lnTo>
                  <a:lnTo>
                    <a:pt x="670763" y="698500"/>
                  </a:lnTo>
                  <a:lnTo>
                    <a:pt x="678103" y="685800"/>
                  </a:lnTo>
                  <a:lnTo>
                    <a:pt x="711174" y="685800"/>
                  </a:lnTo>
                  <a:lnTo>
                    <a:pt x="711276" y="686460"/>
                  </a:lnTo>
                  <a:lnTo>
                    <a:pt x="718464" y="698500"/>
                  </a:lnTo>
                  <a:lnTo>
                    <a:pt x="723633" y="698500"/>
                  </a:lnTo>
                  <a:lnTo>
                    <a:pt x="726452" y="711200"/>
                  </a:lnTo>
                  <a:lnTo>
                    <a:pt x="731545" y="711200"/>
                  </a:lnTo>
                  <a:lnTo>
                    <a:pt x="731761" y="711200"/>
                  </a:lnTo>
                  <a:lnTo>
                    <a:pt x="733348" y="723900"/>
                  </a:lnTo>
                  <a:lnTo>
                    <a:pt x="733844" y="723900"/>
                  </a:lnTo>
                  <a:lnTo>
                    <a:pt x="736155" y="736600"/>
                  </a:lnTo>
                  <a:lnTo>
                    <a:pt x="738009" y="736600"/>
                  </a:lnTo>
                  <a:lnTo>
                    <a:pt x="738301" y="749300"/>
                  </a:lnTo>
                  <a:lnTo>
                    <a:pt x="738441" y="749300"/>
                  </a:lnTo>
                  <a:lnTo>
                    <a:pt x="738441" y="649058"/>
                  </a:lnTo>
                  <a:lnTo>
                    <a:pt x="736752" y="647700"/>
                  </a:lnTo>
                  <a:lnTo>
                    <a:pt x="718883" y="635000"/>
                  </a:lnTo>
                  <a:lnTo>
                    <a:pt x="676503" y="635000"/>
                  </a:lnTo>
                  <a:lnTo>
                    <a:pt x="655904" y="647700"/>
                  </a:lnTo>
                  <a:lnTo>
                    <a:pt x="635965" y="647700"/>
                  </a:lnTo>
                  <a:lnTo>
                    <a:pt x="602830" y="660400"/>
                  </a:lnTo>
                  <a:lnTo>
                    <a:pt x="571474" y="685800"/>
                  </a:lnTo>
                  <a:lnTo>
                    <a:pt x="541553" y="711200"/>
                  </a:lnTo>
                  <a:lnTo>
                    <a:pt x="512749" y="723900"/>
                  </a:lnTo>
                  <a:lnTo>
                    <a:pt x="487045" y="749300"/>
                  </a:lnTo>
                  <a:lnTo>
                    <a:pt x="462191" y="774700"/>
                  </a:lnTo>
                  <a:lnTo>
                    <a:pt x="438264" y="800100"/>
                  </a:lnTo>
                  <a:lnTo>
                    <a:pt x="415353" y="825500"/>
                  </a:lnTo>
                  <a:lnTo>
                    <a:pt x="380263" y="863600"/>
                  </a:lnTo>
                  <a:lnTo>
                    <a:pt x="348373" y="914400"/>
                  </a:lnTo>
                  <a:lnTo>
                    <a:pt x="320141" y="965200"/>
                  </a:lnTo>
                  <a:lnTo>
                    <a:pt x="302056" y="1003300"/>
                  </a:lnTo>
                  <a:lnTo>
                    <a:pt x="274193" y="1003300"/>
                  </a:lnTo>
                  <a:lnTo>
                    <a:pt x="265798" y="990600"/>
                  </a:lnTo>
                  <a:lnTo>
                    <a:pt x="236220" y="990600"/>
                  </a:lnTo>
                  <a:lnTo>
                    <a:pt x="232359" y="990600"/>
                  </a:lnTo>
                  <a:lnTo>
                    <a:pt x="231178" y="982662"/>
                  </a:lnTo>
                  <a:lnTo>
                    <a:pt x="228168" y="977900"/>
                  </a:lnTo>
                  <a:lnTo>
                    <a:pt x="208775" y="977900"/>
                  </a:lnTo>
                  <a:lnTo>
                    <a:pt x="202501" y="965200"/>
                  </a:lnTo>
                  <a:lnTo>
                    <a:pt x="190271" y="965200"/>
                  </a:lnTo>
                  <a:lnTo>
                    <a:pt x="184302" y="952500"/>
                  </a:lnTo>
                  <a:lnTo>
                    <a:pt x="174472" y="952500"/>
                  </a:lnTo>
                  <a:lnTo>
                    <a:pt x="168249" y="939800"/>
                  </a:lnTo>
                  <a:lnTo>
                    <a:pt x="159854" y="939800"/>
                  </a:lnTo>
                  <a:lnTo>
                    <a:pt x="155003" y="927100"/>
                  </a:lnTo>
                  <a:lnTo>
                    <a:pt x="145592" y="927100"/>
                  </a:lnTo>
                  <a:lnTo>
                    <a:pt x="141046" y="914400"/>
                  </a:lnTo>
                  <a:lnTo>
                    <a:pt x="134569" y="914400"/>
                  </a:lnTo>
                  <a:lnTo>
                    <a:pt x="129895" y="901700"/>
                  </a:lnTo>
                  <a:lnTo>
                    <a:pt x="125171" y="901700"/>
                  </a:lnTo>
                  <a:lnTo>
                    <a:pt x="116713" y="889000"/>
                  </a:lnTo>
                  <a:lnTo>
                    <a:pt x="108673" y="876300"/>
                  </a:lnTo>
                  <a:lnTo>
                    <a:pt x="101104" y="863600"/>
                  </a:lnTo>
                  <a:lnTo>
                    <a:pt x="94068" y="850900"/>
                  </a:lnTo>
                  <a:lnTo>
                    <a:pt x="92202" y="850900"/>
                  </a:lnTo>
                  <a:lnTo>
                    <a:pt x="90398" y="838200"/>
                  </a:lnTo>
                  <a:lnTo>
                    <a:pt x="86575" y="838200"/>
                  </a:lnTo>
                  <a:lnTo>
                    <a:pt x="85305" y="825500"/>
                  </a:lnTo>
                  <a:lnTo>
                    <a:pt x="81749" y="825500"/>
                  </a:lnTo>
                  <a:lnTo>
                    <a:pt x="79146" y="812800"/>
                  </a:lnTo>
                  <a:lnTo>
                    <a:pt x="76682" y="812800"/>
                  </a:lnTo>
                  <a:lnTo>
                    <a:pt x="74358" y="800100"/>
                  </a:lnTo>
                  <a:lnTo>
                    <a:pt x="71983" y="787400"/>
                  </a:lnTo>
                  <a:lnTo>
                    <a:pt x="69773" y="787400"/>
                  </a:lnTo>
                  <a:lnTo>
                    <a:pt x="67729" y="774700"/>
                  </a:lnTo>
                  <a:lnTo>
                    <a:pt x="65849" y="774700"/>
                  </a:lnTo>
                  <a:lnTo>
                    <a:pt x="64579" y="762000"/>
                  </a:lnTo>
                  <a:lnTo>
                    <a:pt x="63423" y="762000"/>
                  </a:lnTo>
                  <a:lnTo>
                    <a:pt x="61810" y="749300"/>
                  </a:lnTo>
                  <a:lnTo>
                    <a:pt x="60591" y="749300"/>
                  </a:lnTo>
                  <a:lnTo>
                    <a:pt x="59067" y="736600"/>
                  </a:lnTo>
                  <a:lnTo>
                    <a:pt x="59512" y="736600"/>
                  </a:lnTo>
                  <a:lnTo>
                    <a:pt x="57480" y="723900"/>
                  </a:lnTo>
                  <a:lnTo>
                    <a:pt x="56210" y="698500"/>
                  </a:lnTo>
                  <a:lnTo>
                    <a:pt x="55651" y="686460"/>
                  </a:lnTo>
                  <a:lnTo>
                    <a:pt x="55626" y="660400"/>
                  </a:lnTo>
                  <a:lnTo>
                    <a:pt x="55841" y="660400"/>
                  </a:lnTo>
                  <a:lnTo>
                    <a:pt x="56197" y="647700"/>
                  </a:lnTo>
                  <a:lnTo>
                    <a:pt x="56692" y="635000"/>
                  </a:lnTo>
                  <a:lnTo>
                    <a:pt x="57340" y="635000"/>
                  </a:lnTo>
                  <a:lnTo>
                    <a:pt x="58140" y="622300"/>
                  </a:lnTo>
                  <a:lnTo>
                    <a:pt x="59093" y="609600"/>
                  </a:lnTo>
                  <a:lnTo>
                    <a:pt x="60096" y="609600"/>
                  </a:lnTo>
                  <a:lnTo>
                    <a:pt x="61099" y="596900"/>
                  </a:lnTo>
                  <a:lnTo>
                    <a:pt x="66929" y="558800"/>
                  </a:lnTo>
                  <a:lnTo>
                    <a:pt x="74358" y="533400"/>
                  </a:lnTo>
                  <a:lnTo>
                    <a:pt x="83273" y="495300"/>
                  </a:lnTo>
                  <a:lnTo>
                    <a:pt x="93560" y="469900"/>
                  </a:lnTo>
                  <a:lnTo>
                    <a:pt x="98323" y="444500"/>
                  </a:lnTo>
                  <a:lnTo>
                    <a:pt x="103314" y="431800"/>
                  </a:lnTo>
                  <a:lnTo>
                    <a:pt x="108559" y="419100"/>
                  </a:lnTo>
                  <a:lnTo>
                    <a:pt x="114046" y="406400"/>
                  </a:lnTo>
                  <a:lnTo>
                    <a:pt x="111721" y="419100"/>
                  </a:lnTo>
                  <a:lnTo>
                    <a:pt x="116230" y="406400"/>
                  </a:lnTo>
                  <a:lnTo>
                    <a:pt x="119976" y="393700"/>
                  </a:lnTo>
                  <a:lnTo>
                    <a:pt x="123482" y="393700"/>
                  </a:lnTo>
                  <a:lnTo>
                    <a:pt x="126961" y="381000"/>
                  </a:lnTo>
                  <a:lnTo>
                    <a:pt x="130517" y="368300"/>
                  </a:lnTo>
                  <a:lnTo>
                    <a:pt x="134137" y="368300"/>
                  </a:lnTo>
                  <a:lnTo>
                    <a:pt x="137845" y="355600"/>
                  </a:lnTo>
                  <a:lnTo>
                    <a:pt x="151663" y="330200"/>
                  </a:lnTo>
                  <a:lnTo>
                    <a:pt x="166408" y="304800"/>
                  </a:lnTo>
                  <a:lnTo>
                    <a:pt x="182067" y="279400"/>
                  </a:lnTo>
                  <a:lnTo>
                    <a:pt x="198628" y="254000"/>
                  </a:lnTo>
                  <a:lnTo>
                    <a:pt x="204025" y="254000"/>
                  </a:lnTo>
                  <a:lnTo>
                    <a:pt x="209753" y="241300"/>
                  </a:lnTo>
                  <a:lnTo>
                    <a:pt x="213067" y="241300"/>
                  </a:lnTo>
                  <a:lnTo>
                    <a:pt x="217716" y="228600"/>
                  </a:lnTo>
                  <a:lnTo>
                    <a:pt x="227190" y="228600"/>
                  </a:lnTo>
                  <a:lnTo>
                    <a:pt x="232016" y="215900"/>
                  </a:lnTo>
                  <a:lnTo>
                    <a:pt x="241604" y="203200"/>
                  </a:lnTo>
                  <a:lnTo>
                    <a:pt x="251409" y="190500"/>
                  </a:lnTo>
                  <a:lnTo>
                    <a:pt x="261429" y="190500"/>
                  </a:lnTo>
                  <a:lnTo>
                    <a:pt x="271678" y="177800"/>
                  </a:lnTo>
                  <a:lnTo>
                    <a:pt x="282092" y="165100"/>
                  </a:lnTo>
                  <a:lnTo>
                    <a:pt x="292735" y="152400"/>
                  </a:lnTo>
                  <a:lnTo>
                    <a:pt x="303568" y="139700"/>
                  </a:lnTo>
                  <a:lnTo>
                    <a:pt x="314617" y="139700"/>
                  </a:lnTo>
                  <a:lnTo>
                    <a:pt x="319862" y="127000"/>
                  </a:lnTo>
                  <a:lnTo>
                    <a:pt x="330466" y="127000"/>
                  </a:lnTo>
                  <a:lnTo>
                    <a:pt x="335826" y="114300"/>
                  </a:lnTo>
                  <a:lnTo>
                    <a:pt x="342099" y="114300"/>
                  </a:lnTo>
                  <a:lnTo>
                    <a:pt x="348081" y="101600"/>
                  </a:lnTo>
                  <a:lnTo>
                    <a:pt x="356171" y="101600"/>
                  </a:lnTo>
                  <a:lnTo>
                    <a:pt x="379945" y="88900"/>
                  </a:lnTo>
                  <a:lnTo>
                    <a:pt x="404406" y="76200"/>
                  </a:lnTo>
                  <a:lnTo>
                    <a:pt x="429514" y="50800"/>
                  </a:lnTo>
                  <a:lnTo>
                    <a:pt x="455231" y="38100"/>
                  </a:lnTo>
                  <a:lnTo>
                    <a:pt x="463359" y="38100"/>
                  </a:lnTo>
                  <a:lnTo>
                    <a:pt x="467918" y="25400"/>
                  </a:lnTo>
                  <a:lnTo>
                    <a:pt x="468604" y="12700"/>
                  </a:lnTo>
                  <a:lnTo>
                    <a:pt x="465112" y="12700"/>
                  </a:lnTo>
                  <a:lnTo>
                    <a:pt x="457492" y="0"/>
                  </a:lnTo>
                  <a:lnTo>
                    <a:pt x="427342" y="0"/>
                  </a:lnTo>
                  <a:lnTo>
                    <a:pt x="382054" y="25400"/>
                  </a:lnTo>
                  <a:lnTo>
                    <a:pt x="338823" y="50800"/>
                  </a:lnTo>
                  <a:lnTo>
                    <a:pt x="297764" y="76200"/>
                  </a:lnTo>
                  <a:lnTo>
                    <a:pt x="258965" y="114300"/>
                  </a:lnTo>
                  <a:lnTo>
                    <a:pt x="222529" y="139700"/>
                  </a:lnTo>
                  <a:lnTo>
                    <a:pt x="188544" y="177800"/>
                  </a:lnTo>
                  <a:lnTo>
                    <a:pt x="157099" y="228600"/>
                  </a:lnTo>
                  <a:lnTo>
                    <a:pt x="128308" y="266700"/>
                  </a:lnTo>
                  <a:lnTo>
                    <a:pt x="102247" y="304800"/>
                  </a:lnTo>
                  <a:lnTo>
                    <a:pt x="79032" y="355600"/>
                  </a:lnTo>
                  <a:lnTo>
                    <a:pt x="60032" y="393700"/>
                  </a:lnTo>
                  <a:lnTo>
                    <a:pt x="42964" y="444500"/>
                  </a:lnTo>
                  <a:lnTo>
                    <a:pt x="28219" y="482600"/>
                  </a:lnTo>
                  <a:lnTo>
                    <a:pt x="16179" y="533400"/>
                  </a:lnTo>
                  <a:lnTo>
                    <a:pt x="7200" y="584200"/>
                  </a:lnTo>
                  <a:lnTo>
                    <a:pt x="1689" y="635000"/>
                  </a:lnTo>
                  <a:lnTo>
                    <a:pt x="0" y="673100"/>
                  </a:lnTo>
                  <a:lnTo>
                    <a:pt x="2527" y="723900"/>
                  </a:lnTo>
                  <a:lnTo>
                    <a:pt x="9626" y="774700"/>
                  </a:lnTo>
                  <a:lnTo>
                    <a:pt x="21704" y="812800"/>
                  </a:lnTo>
                  <a:lnTo>
                    <a:pt x="39116" y="863600"/>
                  </a:lnTo>
                  <a:lnTo>
                    <a:pt x="93141" y="952500"/>
                  </a:lnTo>
                  <a:lnTo>
                    <a:pt x="129730" y="977900"/>
                  </a:lnTo>
                  <a:lnTo>
                    <a:pt x="171450" y="1016000"/>
                  </a:lnTo>
                  <a:lnTo>
                    <a:pt x="217716" y="1041400"/>
                  </a:lnTo>
                  <a:lnTo>
                    <a:pt x="267970" y="1054100"/>
                  </a:lnTo>
                  <a:lnTo>
                    <a:pt x="281406" y="1054100"/>
                  </a:lnTo>
                  <a:lnTo>
                    <a:pt x="276529" y="1066800"/>
                  </a:lnTo>
                  <a:lnTo>
                    <a:pt x="263791" y="1104900"/>
                  </a:lnTo>
                  <a:lnTo>
                    <a:pt x="255181" y="1155700"/>
                  </a:lnTo>
                  <a:lnTo>
                    <a:pt x="250825" y="1206500"/>
                  </a:lnTo>
                  <a:lnTo>
                    <a:pt x="250901" y="1257300"/>
                  </a:lnTo>
                  <a:lnTo>
                    <a:pt x="255549" y="1295400"/>
                  </a:lnTo>
                  <a:lnTo>
                    <a:pt x="264922" y="1346200"/>
                  </a:lnTo>
                  <a:lnTo>
                    <a:pt x="281038" y="1397000"/>
                  </a:lnTo>
                  <a:lnTo>
                    <a:pt x="303263" y="1447800"/>
                  </a:lnTo>
                  <a:lnTo>
                    <a:pt x="331368" y="1485900"/>
                  </a:lnTo>
                  <a:lnTo>
                    <a:pt x="365086" y="1536700"/>
                  </a:lnTo>
                  <a:lnTo>
                    <a:pt x="404190" y="1574800"/>
                  </a:lnTo>
                  <a:lnTo>
                    <a:pt x="446836" y="1600200"/>
                  </a:lnTo>
                  <a:lnTo>
                    <a:pt x="492874" y="1625600"/>
                  </a:lnTo>
                  <a:lnTo>
                    <a:pt x="541629" y="1638300"/>
                  </a:lnTo>
                  <a:lnTo>
                    <a:pt x="592455" y="1651000"/>
                  </a:lnTo>
                  <a:lnTo>
                    <a:pt x="694131" y="1651000"/>
                  </a:lnTo>
                  <a:lnTo>
                    <a:pt x="742124" y="1638300"/>
                  </a:lnTo>
                  <a:lnTo>
                    <a:pt x="788670" y="1612900"/>
                  </a:lnTo>
                  <a:lnTo>
                    <a:pt x="833793" y="1600200"/>
                  </a:lnTo>
                  <a:lnTo>
                    <a:pt x="877557" y="1574800"/>
                  </a:lnTo>
                  <a:lnTo>
                    <a:pt x="919988" y="1549400"/>
                  </a:lnTo>
                  <a:lnTo>
                    <a:pt x="998397" y="1498600"/>
                  </a:lnTo>
                  <a:lnTo>
                    <a:pt x="1000340" y="1497304"/>
                  </a:lnTo>
                  <a:lnTo>
                    <a:pt x="1006716" y="1511300"/>
                  </a:lnTo>
                  <a:lnTo>
                    <a:pt x="1036447" y="1549400"/>
                  </a:lnTo>
                  <a:lnTo>
                    <a:pt x="1071676" y="1587500"/>
                  </a:lnTo>
                  <a:lnTo>
                    <a:pt x="1111262" y="1625600"/>
                  </a:lnTo>
                  <a:lnTo>
                    <a:pt x="1151928" y="1651000"/>
                  </a:lnTo>
                  <a:lnTo>
                    <a:pt x="1195260" y="1663700"/>
                  </a:lnTo>
                  <a:lnTo>
                    <a:pt x="1334731" y="1701800"/>
                  </a:lnTo>
                  <a:lnTo>
                    <a:pt x="1539201" y="1701800"/>
                  </a:lnTo>
                  <a:lnTo>
                    <a:pt x="1545348" y="1689100"/>
                  </a:lnTo>
                  <a:lnTo>
                    <a:pt x="1547342" y="1676400"/>
                  </a:lnTo>
                  <a:close/>
                </a:path>
                <a:path w="16059150" h="1701800">
                  <a:moveTo>
                    <a:pt x="15322550" y="774700"/>
                  </a:moveTo>
                  <a:lnTo>
                    <a:pt x="15321509" y="762000"/>
                  </a:lnTo>
                  <a:lnTo>
                    <a:pt x="15321661" y="765594"/>
                  </a:lnTo>
                  <a:lnTo>
                    <a:pt x="15322550" y="774700"/>
                  </a:lnTo>
                  <a:close/>
                </a:path>
                <a:path w="16059150" h="1701800">
                  <a:moveTo>
                    <a:pt x="15327541" y="711200"/>
                  </a:moveTo>
                  <a:lnTo>
                    <a:pt x="15325738" y="723900"/>
                  </a:lnTo>
                  <a:lnTo>
                    <a:pt x="15326322" y="723900"/>
                  </a:lnTo>
                  <a:lnTo>
                    <a:pt x="15327541" y="711200"/>
                  </a:lnTo>
                  <a:close/>
                </a:path>
                <a:path w="16059150" h="1701800">
                  <a:moveTo>
                    <a:pt x="15347811" y="686460"/>
                  </a:moveTo>
                  <a:lnTo>
                    <a:pt x="15347493" y="687031"/>
                  </a:lnTo>
                  <a:lnTo>
                    <a:pt x="15340622" y="698500"/>
                  </a:lnTo>
                  <a:lnTo>
                    <a:pt x="15341143" y="698500"/>
                  </a:lnTo>
                  <a:lnTo>
                    <a:pt x="15346045" y="698500"/>
                  </a:lnTo>
                  <a:lnTo>
                    <a:pt x="15347798" y="686523"/>
                  </a:lnTo>
                  <a:close/>
                </a:path>
                <a:path w="16059150" h="1701800">
                  <a:moveTo>
                    <a:pt x="15615603" y="1524000"/>
                  </a:moveTo>
                  <a:lnTo>
                    <a:pt x="15610929" y="1536700"/>
                  </a:lnTo>
                  <a:lnTo>
                    <a:pt x="15614726" y="1529689"/>
                  </a:lnTo>
                  <a:lnTo>
                    <a:pt x="15615603" y="1524000"/>
                  </a:lnTo>
                  <a:close/>
                </a:path>
                <a:path w="16059150" h="1701800">
                  <a:moveTo>
                    <a:pt x="15828607" y="977900"/>
                  </a:moveTo>
                  <a:lnTo>
                    <a:pt x="15822867" y="990600"/>
                  </a:lnTo>
                  <a:lnTo>
                    <a:pt x="15827909" y="982662"/>
                  </a:lnTo>
                  <a:lnTo>
                    <a:pt x="15828607" y="977900"/>
                  </a:lnTo>
                  <a:close/>
                </a:path>
                <a:path w="16059150" h="1701800">
                  <a:moveTo>
                    <a:pt x="16059087" y="673100"/>
                  </a:moveTo>
                  <a:lnTo>
                    <a:pt x="16057398" y="635000"/>
                  </a:lnTo>
                  <a:lnTo>
                    <a:pt x="16051873" y="584200"/>
                  </a:lnTo>
                  <a:lnTo>
                    <a:pt x="16042907" y="533400"/>
                  </a:lnTo>
                  <a:lnTo>
                    <a:pt x="16030867" y="482600"/>
                  </a:lnTo>
                  <a:lnTo>
                    <a:pt x="16016123" y="444500"/>
                  </a:lnTo>
                  <a:lnTo>
                    <a:pt x="15999054" y="393700"/>
                  </a:lnTo>
                  <a:lnTo>
                    <a:pt x="15980055" y="355600"/>
                  </a:lnTo>
                  <a:lnTo>
                    <a:pt x="15956839" y="304800"/>
                  </a:lnTo>
                  <a:lnTo>
                    <a:pt x="15930779" y="266700"/>
                  </a:lnTo>
                  <a:lnTo>
                    <a:pt x="15901988" y="228600"/>
                  </a:lnTo>
                  <a:lnTo>
                    <a:pt x="15870543" y="177800"/>
                  </a:lnTo>
                  <a:lnTo>
                    <a:pt x="15836557" y="139700"/>
                  </a:lnTo>
                  <a:lnTo>
                    <a:pt x="15800121" y="114300"/>
                  </a:lnTo>
                  <a:lnTo>
                    <a:pt x="15761323" y="76200"/>
                  </a:lnTo>
                  <a:lnTo>
                    <a:pt x="15720263" y="50800"/>
                  </a:lnTo>
                  <a:lnTo>
                    <a:pt x="15677033" y="25400"/>
                  </a:lnTo>
                  <a:lnTo>
                    <a:pt x="15631744" y="0"/>
                  </a:lnTo>
                  <a:lnTo>
                    <a:pt x="15601595" y="0"/>
                  </a:lnTo>
                  <a:lnTo>
                    <a:pt x="15593975" y="12700"/>
                  </a:lnTo>
                  <a:lnTo>
                    <a:pt x="15590482" y="12700"/>
                  </a:lnTo>
                  <a:lnTo>
                    <a:pt x="15591168" y="25400"/>
                  </a:lnTo>
                  <a:lnTo>
                    <a:pt x="15595715" y="38100"/>
                  </a:lnTo>
                  <a:lnTo>
                    <a:pt x="15603855" y="38100"/>
                  </a:lnTo>
                  <a:lnTo>
                    <a:pt x="15629573" y="50800"/>
                  </a:lnTo>
                  <a:lnTo>
                    <a:pt x="15654681" y="76200"/>
                  </a:lnTo>
                  <a:lnTo>
                    <a:pt x="15679141" y="88900"/>
                  </a:lnTo>
                  <a:lnTo>
                    <a:pt x="15702915" y="101600"/>
                  </a:lnTo>
                  <a:lnTo>
                    <a:pt x="15711005" y="101600"/>
                  </a:lnTo>
                  <a:lnTo>
                    <a:pt x="15716987" y="114300"/>
                  </a:lnTo>
                  <a:lnTo>
                    <a:pt x="15723261" y="114300"/>
                  </a:lnTo>
                  <a:lnTo>
                    <a:pt x="15728620" y="127000"/>
                  </a:lnTo>
                  <a:lnTo>
                    <a:pt x="15739225" y="127000"/>
                  </a:lnTo>
                  <a:lnTo>
                    <a:pt x="15744470" y="139700"/>
                  </a:lnTo>
                  <a:lnTo>
                    <a:pt x="15755519" y="139700"/>
                  </a:lnTo>
                  <a:lnTo>
                    <a:pt x="15766352" y="152400"/>
                  </a:lnTo>
                  <a:lnTo>
                    <a:pt x="15776994" y="165100"/>
                  </a:lnTo>
                  <a:lnTo>
                    <a:pt x="15787408" y="177800"/>
                  </a:lnTo>
                  <a:lnTo>
                    <a:pt x="15797657" y="190500"/>
                  </a:lnTo>
                  <a:lnTo>
                    <a:pt x="15807678" y="190500"/>
                  </a:lnTo>
                  <a:lnTo>
                    <a:pt x="15817482" y="203200"/>
                  </a:lnTo>
                  <a:lnTo>
                    <a:pt x="15827070" y="215900"/>
                  </a:lnTo>
                  <a:lnTo>
                    <a:pt x="15831896" y="228600"/>
                  </a:lnTo>
                  <a:lnTo>
                    <a:pt x="15841371" y="228600"/>
                  </a:lnTo>
                  <a:lnTo>
                    <a:pt x="15846019" y="241300"/>
                  </a:lnTo>
                  <a:lnTo>
                    <a:pt x="15849334" y="241300"/>
                  </a:lnTo>
                  <a:lnTo>
                    <a:pt x="15855061" y="254000"/>
                  </a:lnTo>
                  <a:lnTo>
                    <a:pt x="15860459" y="254000"/>
                  </a:lnTo>
                  <a:lnTo>
                    <a:pt x="15877020" y="279400"/>
                  </a:lnTo>
                  <a:lnTo>
                    <a:pt x="15892679" y="304800"/>
                  </a:lnTo>
                  <a:lnTo>
                    <a:pt x="15907423" y="330200"/>
                  </a:lnTo>
                  <a:lnTo>
                    <a:pt x="15921241" y="355600"/>
                  </a:lnTo>
                  <a:lnTo>
                    <a:pt x="15924949" y="368300"/>
                  </a:lnTo>
                  <a:lnTo>
                    <a:pt x="15928569" y="368300"/>
                  </a:lnTo>
                  <a:lnTo>
                    <a:pt x="15932125" y="381000"/>
                  </a:lnTo>
                  <a:lnTo>
                    <a:pt x="15935605" y="393700"/>
                  </a:lnTo>
                  <a:lnTo>
                    <a:pt x="15939110" y="393700"/>
                  </a:lnTo>
                  <a:lnTo>
                    <a:pt x="15942856" y="406400"/>
                  </a:lnTo>
                  <a:lnTo>
                    <a:pt x="15947365" y="419100"/>
                  </a:lnTo>
                  <a:lnTo>
                    <a:pt x="15945041" y="406400"/>
                  </a:lnTo>
                  <a:lnTo>
                    <a:pt x="15950527" y="419100"/>
                  </a:lnTo>
                  <a:lnTo>
                    <a:pt x="15955772" y="431800"/>
                  </a:lnTo>
                  <a:lnTo>
                    <a:pt x="15960763" y="444500"/>
                  </a:lnTo>
                  <a:lnTo>
                    <a:pt x="15965526" y="469900"/>
                  </a:lnTo>
                  <a:lnTo>
                    <a:pt x="15975813" y="495300"/>
                  </a:lnTo>
                  <a:lnTo>
                    <a:pt x="15984728" y="533400"/>
                  </a:lnTo>
                  <a:lnTo>
                    <a:pt x="15992145" y="558800"/>
                  </a:lnTo>
                  <a:lnTo>
                    <a:pt x="15997987" y="596900"/>
                  </a:lnTo>
                  <a:lnTo>
                    <a:pt x="15998990" y="609600"/>
                  </a:lnTo>
                  <a:lnTo>
                    <a:pt x="15999994" y="609600"/>
                  </a:lnTo>
                  <a:lnTo>
                    <a:pt x="16000933" y="622300"/>
                  </a:lnTo>
                  <a:lnTo>
                    <a:pt x="16001746" y="635000"/>
                  </a:lnTo>
                  <a:lnTo>
                    <a:pt x="16002394" y="635000"/>
                  </a:lnTo>
                  <a:lnTo>
                    <a:pt x="16002889" y="647700"/>
                  </a:lnTo>
                  <a:lnTo>
                    <a:pt x="16003245" y="660400"/>
                  </a:lnTo>
                  <a:lnTo>
                    <a:pt x="16003461" y="660400"/>
                  </a:lnTo>
                  <a:lnTo>
                    <a:pt x="16003435" y="686460"/>
                  </a:lnTo>
                  <a:lnTo>
                    <a:pt x="16002877" y="698500"/>
                  </a:lnTo>
                  <a:lnTo>
                    <a:pt x="16001607" y="723900"/>
                  </a:lnTo>
                  <a:lnTo>
                    <a:pt x="15999575" y="736600"/>
                  </a:lnTo>
                  <a:lnTo>
                    <a:pt x="16000019" y="736600"/>
                  </a:lnTo>
                  <a:lnTo>
                    <a:pt x="15998495" y="749300"/>
                  </a:lnTo>
                  <a:lnTo>
                    <a:pt x="15997276" y="749300"/>
                  </a:lnTo>
                  <a:lnTo>
                    <a:pt x="15995663" y="762000"/>
                  </a:lnTo>
                  <a:lnTo>
                    <a:pt x="15994507" y="762000"/>
                  </a:lnTo>
                  <a:lnTo>
                    <a:pt x="15993237" y="774700"/>
                  </a:lnTo>
                  <a:lnTo>
                    <a:pt x="15991358" y="774700"/>
                  </a:lnTo>
                  <a:lnTo>
                    <a:pt x="15989313" y="787400"/>
                  </a:lnTo>
                  <a:lnTo>
                    <a:pt x="15987103" y="787400"/>
                  </a:lnTo>
                  <a:lnTo>
                    <a:pt x="15984728" y="800100"/>
                  </a:lnTo>
                  <a:lnTo>
                    <a:pt x="15982404" y="812800"/>
                  </a:lnTo>
                  <a:lnTo>
                    <a:pt x="15979940" y="812800"/>
                  </a:lnTo>
                  <a:lnTo>
                    <a:pt x="15977337" y="825500"/>
                  </a:lnTo>
                  <a:lnTo>
                    <a:pt x="15973781" y="825500"/>
                  </a:lnTo>
                  <a:lnTo>
                    <a:pt x="15972511" y="838200"/>
                  </a:lnTo>
                  <a:lnTo>
                    <a:pt x="15968688" y="838200"/>
                  </a:lnTo>
                  <a:lnTo>
                    <a:pt x="15966885" y="850900"/>
                  </a:lnTo>
                  <a:lnTo>
                    <a:pt x="15965018" y="850900"/>
                  </a:lnTo>
                  <a:lnTo>
                    <a:pt x="15957982" y="863600"/>
                  </a:lnTo>
                  <a:lnTo>
                    <a:pt x="15950413" y="876300"/>
                  </a:lnTo>
                  <a:lnTo>
                    <a:pt x="15942374" y="889000"/>
                  </a:lnTo>
                  <a:lnTo>
                    <a:pt x="15933916" y="901700"/>
                  </a:lnTo>
                  <a:lnTo>
                    <a:pt x="15929191" y="901700"/>
                  </a:lnTo>
                  <a:lnTo>
                    <a:pt x="15924518" y="914400"/>
                  </a:lnTo>
                  <a:lnTo>
                    <a:pt x="15918041" y="914400"/>
                  </a:lnTo>
                  <a:lnTo>
                    <a:pt x="15913494" y="927100"/>
                  </a:lnTo>
                  <a:lnTo>
                    <a:pt x="15904083" y="927100"/>
                  </a:lnTo>
                  <a:lnTo>
                    <a:pt x="15899232" y="939800"/>
                  </a:lnTo>
                  <a:lnTo>
                    <a:pt x="15890837" y="939800"/>
                  </a:lnTo>
                  <a:lnTo>
                    <a:pt x="15884614" y="952500"/>
                  </a:lnTo>
                  <a:lnTo>
                    <a:pt x="15874784" y="952500"/>
                  </a:lnTo>
                  <a:lnTo>
                    <a:pt x="15868815" y="965200"/>
                  </a:lnTo>
                  <a:lnTo>
                    <a:pt x="15856585" y="965200"/>
                  </a:lnTo>
                  <a:lnTo>
                    <a:pt x="15850311" y="977900"/>
                  </a:lnTo>
                  <a:lnTo>
                    <a:pt x="15830919" y="977900"/>
                  </a:lnTo>
                  <a:lnTo>
                    <a:pt x="15827909" y="982662"/>
                  </a:lnTo>
                  <a:lnTo>
                    <a:pt x="15826728" y="990600"/>
                  </a:lnTo>
                  <a:lnTo>
                    <a:pt x="15822867" y="990600"/>
                  </a:lnTo>
                  <a:lnTo>
                    <a:pt x="15793288" y="990600"/>
                  </a:lnTo>
                  <a:lnTo>
                    <a:pt x="15784894" y="1003300"/>
                  </a:lnTo>
                  <a:lnTo>
                    <a:pt x="15757030" y="1003300"/>
                  </a:lnTo>
                  <a:lnTo>
                    <a:pt x="15763050" y="1016000"/>
                  </a:lnTo>
                  <a:lnTo>
                    <a:pt x="15738945" y="965200"/>
                  </a:lnTo>
                  <a:lnTo>
                    <a:pt x="15710713" y="914400"/>
                  </a:lnTo>
                  <a:lnTo>
                    <a:pt x="15699067" y="895858"/>
                  </a:lnTo>
                  <a:lnTo>
                    <a:pt x="15699067" y="1003300"/>
                  </a:lnTo>
                  <a:lnTo>
                    <a:pt x="15686215" y="1003300"/>
                  </a:lnTo>
                  <a:lnTo>
                    <a:pt x="15581478" y="977900"/>
                  </a:lnTo>
                  <a:lnTo>
                    <a:pt x="15531897" y="952500"/>
                  </a:lnTo>
                  <a:lnTo>
                    <a:pt x="15436139" y="901700"/>
                  </a:lnTo>
                  <a:lnTo>
                    <a:pt x="15429065" y="901700"/>
                  </a:lnTo>
                  <a:lnTo>
                    <a:pt x="15422055" y="889000"/>
                  </a:lnTo>
                  <a:lnTo>
                    <a:pt x="15408224" y="889000"/>
                  </a:lnTo>
                  <a:lnTo>
                    <a:pt x="15403703" y="876300"/>
                  </a:lnTo>
                  <a:lnTo>
                    <a:pt x="15391499" y="876300"/>
                  </a:lnTo>
                  <a:lnTo>
                    <a:pt x="15387904" y="863600"/>
                  </a:lnTo>
                  <a:lnTo>
                    <a:pt x="15374138" y="863600"/>
                  </a:lnTo>
                  <a:lnTo>
                    <a:pt x="15367737" y="850900"/>
                  </a:lnTo>
                  <a:lnTo>
                    <a:pt x="15361539" y="850900"/>
                  </a:lnTo>
                  <a:lnTo>
                    <a:pt x="15358440" y="838200"/>
                  </a:lnTo>
                  <a:lnTo>
                    <a:pt x="15352459" y="838200"/>
                  </a:lnTo>
                  <a:lnTo>
                    <a:pt x="15349131" y="830529"/>
                  </a:lnTo>
                  <a:lnTo>
                    <a:pt x="15348509" y="825500"/>
                  </a:lnTo>
                  <a:lnTo>
                    <a:pt x="15346934" y="825500"/>
                  </a:lnTo>
                  <a:lnTo>
                    <a:pt x="15341283" y="825500"/>
                  </a:lnTo>
                  <a:lnTo>
                    <a:pt x="15337358" y="812800"/>
                  </a:lnTo>
                  <a:lnTo>
                    <a:pt x="15333752" y="800100"/>
                  </a:lnTo>
                  <a:lnTo>
                    <a:pt x="15328456" y="800100"/>
                  </a:lnTo>
                  <a:lnTo>
                    <a:pt x="15327618" y="787400"/>
                  </a:lnTo>
                  <a:lnTo>
                    <a:pt x="15325547" y="787400"/>
                  </a:lnTo>
                  <a:lnTo>
                    <a:pt x="15324417" y="774700"/>
                  </a:lnTo>
                  <a:lnTo>
                    <a:pt x="15322550" y="774700"/>
                  </a:lnTo>
                  <a:lnTo>
                    <a:pt x="15322080" y="774700"/>
                  </a:lnTo>
                  <a:lnTo>
                    <a:pt x="15321661" y="765594"/>
                  </a:lnTo>
                  <a:lnTo>
                    <a:pt x="15321318" y="762000"/>
                  </a:lnTo>
                  <a:lnTo>
                    <a:pt x="15320810" y="762000"/>
                  </a:lnTo>
                  <a:lnTo>
                    <a:pt x="15320645" y="749300"/>
                  </a:lnTo>
                  <a:lnTo>
                    <a:pt x="15320785" y="749300"/>
                  </a:lnTo>
                  <a:lnTo>
                    <a:pt x="15321077" y="736600"/>
                  </a:lnTo>
                  <a:lnTo>
                    <a:pt x="15322931" y="736600"/>
                  </a:lnTo>
                  <a:lnTo>
                    <a:pt x="15325243" y="723900"/>
                  </a:lnTo>
                  <a:lnTo>
                    <a:pt x="15325738" y="723900"/>
                  </a:lnTo>
                  <a:lnTo>
                    <a:pt x="15327325" y="711200"/>
                  </a:lnTo>
                  <a:lnTo>
                    <a:pt x="15327541" y="711200"/>
                  </a:lnTo>
                  <a:lnTo>
                    <a:pt x="15332634" y="711200"/>
                  </a:lnTo>
                  <a:lnTo>
                    <a:pt x="15335453" y="698500"/>
                  </a:lnTo>
                  <a:lnTo>
                    <a:pt x="15340622" y="698500"/>
                  </a:lnTo>
                  <a:lnTo>
                    <a:pt x="15347811" y="686460"/>
                  </a:lnTo>
                  <a:lnTo>
                    <a:pt x="15347912" y="685800"/>
                  </a:lnTo>
                  <a:lnTo>
                    <a:pt x="15380983" y="685800"/>
                  </a:lnTo>
                  <a:lnTo>
                    <a:pt x="15388324" y="698500"/>
                  </a:lnTo>
                  <a:lnTo>
                    <a:pt x="15413025" y="698500"/>
                  </a:lnTo>
                  <a:lnTo>
                    <a:pt x="15427744" y="711200"/>
                  </a:lnTo>
                  <a:lnTo>
                    <a:pt x="15442070" y="723900"/>
                  </a:lnTo>
                  <a:lnTo>
                    <a:pt x="15456015" y="723900"/>
                  </a:lnTo>
                  <a:lnTo>
                    <a:pt x="15463508" y="736600"/>
                  </a:lnTo>
                  <a:lnTo>
                    <a:pt x="15470912" y="736600"/>
                  </a:lnTo>
                  <a:lnTo>
                    <a:pt x="15478227" y="749300"/>
                  </a:lnTo>
                  <a:lnTo>
                    <a:pt x="15490178" y="749300"/>
                  </a:lnTo>
                  <a:lnTo>
                    <a:pt x="15492451" y="762000"/>
                  </a:lnTo>
                  <a:lnTo>
                    <a:pt x="15503144" y="762000"/>
                  </a:lnTo>
                  <a:lnTo>
                    <a:pt x="15507310" y="774700"/>
                  </a:lnTo>
                  <a:lnTo>
                    <a:pt x="15531491" y="787400"/>
                  </a:lnTo>
                  <a:lnTo>
                    <a:pt x="15554935" y="812800"/>
                  </a:lnTo>
                  <a:lnTo>
                    <a:pt x="15577554" y="838200"/>
                  </a:lnTo>
                  <a:lnTo>
                    <a:pt x="15599296" y="863600"/>
                  </a:lnTo>
                  <a:lnTo>
                    <a:pt x="15610015" y="863600"/>
                  </a:lnTo>
                  <a:lnTo>
                    <a:pt x="15615285" y="876300"/>
                  </a:lnTo>
                  <a:lnTo>
                    <a:pt x="15620480" y="876300"/>
                  </a:lnTo>
                  <a:lnTo>
                    <a:pt x="15623921" y="889000"/>
                  </a:lnTo>
                  <a:lnTo>
                    <a:pt x="15630678" y="889000"/>
                  </a:lnTo>
                  <a:lnTo>
                    <a:pt x="15633865" y="901700"/>
                  </a:lnTo>
                  <a:lnTo>
                    <a:pt x="15636266" y="901700"/>
                  </a:lnTo>
                  <a:lnTo>
                    <a:pt x="15664104" y="939800"/>
                  </a:lnTo>
                  <a:lnTo>
                    <a:pt x="15688310" y="977900"/>
                  </a:lnTo>
                  <a:lnTo>
                    <a:pt x="15699067" y="1003300"/>
                  </a:lnTo>
                  <a:lnTo>
                    <a:pt x="15699067" y="895858"/>
                  </a:lnTo>
                  <a:lnTo>
                    <a:pt x="15678823" y="863600"/>
                  </a:lnTo>
                  <a:lnTo>
                    <a:pt x="15643733" y="825500"/>
                  </a:lnTo>
                  <a:lnTo>
                    <a:pt x="15620822" y="800100"/>
                  </a:lnTo>
                  <a:lnTo>
                    <a:pt x="15596896" y="774700"/>
                  </a:lnTo>
                  <a:lnTo>
                    <a:pt x="15572042" y="749300"/>
                  </a:lnTo>
                  <a:lnTo>
                    <a:pt x="15546337" y="723900"/>
                  </a:lnTo>
                  <a:lnTo>
                    <a:pt x="15517533" y="711200"/>
                  </a:lnTo>
                  <a:lnTo>
                    <a:pt x="15487612" y="685800"/>
                  </a:lnTo>
                  <a:lnTo>
                    <a:pt x="15456256" y="660400"/>
                  </a:lnTo>
                  <a:lnTo>
                    <a:pt x="15423122" y="647700"/>
                  </a:lnTo>
                  <a:lnTo>
                    <a:pt x="15403183" y="647700"/>
                  </a:lnTo>
                  <a:lnTo>
                    <a:pt x="15382583" y="635000"/>
                  </a:lnTo>
                  <a:lnTo>
                    <a:pt x="15340203" y="635000"/>
                  </a:lnTo>
                  <a:lnTo>
                    <a:pt x="15322334" y="647700"/>
                  </a:lnTo>
                  <a:lnTo>
                    <a:pt x="15293162" y="673100"/>
                  </a:lnTo>
                  <a:lnTo>
                    <a:pt x="15269591" y="723900"/>
                  </a:lnTo>
                  <a:lnTo>
                    <a:pt x="15265934" y="749300"/>
                  </a:lnTo>
                  <a:lnTo>
                    <a:pt x="15270417" y="787400"/>
                  </a:lnTo>
                  <a:lnTo>
                    <a:pt x="15281859" y="825500"/>
                  </a:lnTo>
                  <a:lnTo>
                    <a:pt x="15320544" y="876300"/>
                  </a:lnTo>
                  <a:lnTo>
                    <a:pt x="15373668" y="927100"/>
                  </a:lnTo>
                  <a:lnTo>
                    <a:pt x="15403322" y="952500"/>
                  </a:lnTo>
                  <a:lnTo>
                    <a:pt x="15497429" y="990600"/>
                  </a:lnTo>
                  <a:lnTo>
                    <a:pt x="15543746" y="1016000"/>
                  </a:lnTo>
                  <a:lnTo>
                    <a:pt x="15591473" y="1028700"/>
                  </a:lnTo>
                  <a:lnTo>
                    <a:pt x="15640355" y="1054100"/>
                  </a:lnTo>
                  <a:lnTo>
                    <a:pt x="15720187" y="1054100"/>
                  </a:lnTo>
                  <a:lnTo>
                    <a:pt x="15723045" y="1054100"/>
                  </a:lnTo>
                  <a:lnTo>
                    <a:pt x="15725788" y="1066800"/>
                  </a:lnTo>
                  <a:lnTo>
                    <a:pt x="15730843" y="1079500"/>
                  </a:lnTo>
                  <a:lnTo>
                    <a:pt x="15735415" y="1092200"/>
                  </a:lnTo>
                  <a:lnTo>
                    <a:pt x="15739517" y="1117600"/>
                  </a:lnTo>
                  <a:lnTo>
                    <a:pt x="15743149" y="1130300"/>
                  </a:lnTo>
                  <a:lnTo>
                    <a:pt x="15744838" y="1143000"/>
                  </a:lnTo>
                  <a:lnTo>
                    <a:pt x="15746375" y="1143000"/>
                  </a:lnTo>
                  <a:lnTo>
                    <a:pt x="15747797" y="1155700"/>
                  </a:lnTo>
                  <a:lnTo>
                    <a:pt x="15749143" y="1155700"/>
                  </a:lnTo>
                  <a:lnTo>
                    <a:pt x="15749677" y="1168400"/>
                  </a:lnTo>
                  <a:lnTo>
                    <a:pt x="15750350" y="1168400"/>
                  </a:lnTo>
                  <a:lnTo>
                    <a:pt x="15751264" y="1181100"/>
                  </a:lnTo>
                  <a:lnTo>
                    <a:pt x="15751785" y="1181100"/>
                  </a:lnTo>
                  <a:lnTo>
                    <a:pt x="15752204" y="1193800"/>
                  </a:lnTo>
                  <a:lnTo>
                    <a:pt x="15753144" y="1206500"/>
                  </a:lnTo>
                  <a:lnTo>
                    <a:pt x="15753588" y="1219200"/>
                  </a:lnTo>
                  <a:lnTo>
                    <a:pt x="15753487" y="1244600"/>
                  </a:lnTo>
                  <a:lnTo>
                    <a:pt x="15752864" y="1257300"/>
                  </a:lnTo>
                  <a:lnTo>
                    <a:pt x="15752318" y="1270000"/>
                  </a:lnTo>
                  <a:lnTo>
                    <a:pt x="15751632" y="1270000"/>
                  </a:lnTo>
                  <a:lnTo>
                    <a:pt x="15750794" y="1282700"/>
                  </a:lnTo>
                  <a:lnTo>
                    <a:pt x="15749791" y="1295400"/>
                  </a:lnTo>
                  <a:lnTo>
                    <a:pt x="15750515" y="1282700"/>
                  </a:lnTo>
                  <a:lnTo>
                    <a:pt x="15749219" y="1295400"/>
                  </a:lnTo>
                  <a:lnTo>
                    <a:pt x="15748356" y="1295400"/>
                  </a:lnTo>
                  <a:lnTo>
                    <a:pt x="15747010" y="1308100"/>
                  </a:lnTo>
                  <a:lnTo>
                    <a:pt x="15746044" y="1308100"/>
                  </a:lnTo>
                  <a:lnTo>
                    <a:pt x="15745003" y="1320800"/>
                  </a:lnTo>
                  <a:lnTo>
                    <a:pt x="15741371" y="1333500"/>
                  </a:lnTo>
                  <a:lnTo>
                    <a:pt x="15737142" y="1346200"/>
                  </a:lnTo>
                  <a:lnTo>
                    <a:pt x="15732290" y="1358900"/>
                  </a:lnTo>
                  <a:lnTo>
                    <a:pt x="15726842" y="1384300"/>
                  </a:lnTo>
                  <a:lnTo>
                    <a:pt x="15721889" y="1397000"/>
                  </a:lnTo>
                  <a:lnTo>
                    <a:pt x="15716085" y="1409700"/>
                  </a:lnTo>
                  <a:lnTo>
                    <a:pt x="15709443" y="1422400"/>
                  </a:lnTo>
                  <a:lnTo>
                    <a:pt x="15701937" y="1435100"/>
                  </a:lnTo>
                  <a:lnTo>
                    <a:pt x="15697810" y="1435100"/>
                  </a:lnTo>
                  <a:lnTo>
                    <a:pt x="15693530" y="1447800"/>
                  </a:lnTo>
                  <a:lnTo>
                    <a:pt x="15689110" y="1447800"/>
                  </a:lnTo>
                  <a:lnTo>
                    <a:pt x="15684538" y="1460500"/>
                  </a:lnTo>
                  <a:lnTo>
                    <a:pt x="15680754" y="1460500"/>
                  </a:lnTo>
                  <a:lnTo>
                    <a:pt x="15679687" y="1460500"/>
                  </a:lnTo>
                  <a:lnTo>
                    <a:pt x="15678646" y="1465897"/>
                  </a:lnTo>
                  <a:lnTo>
                    <a:pt x="15675775" y="1473200"/>
                  </a:lnTo>
                  <a:lnTo>
                    <a:pt x="15670721" y="1473200"/>
                  </a:lnTo>
                  <a:lnTo>
                    <a:pt x="15661386" y="1485900"/>
                  </a:lnTo>
                  <a:lnTo>
                    <a:pt x="15651645" y="1498600"/>
                  </a:lnTo>
                  <a:lnTo>
                    <a:pt x="15641523" y="1511300"/>
                  </a:lnTo>
                  <a:lnTo>
                    <a:pt x="15631033" y="1511300"/>
                  </a:lnTo>
                  <a:lnTo>
                    <a:pt x="15626715" y="1524000"/>
                  </a:lnTo>
                  <a:lnTo>
                    <a:pt x="15617813" y="1524000"/>
                  </a:lnTo>
                  <a:lnTo>
                    <a:pt x="15614726" y="1529689"/>
                  </a:lnTo>
                  <a:lnTo>
                    <a:pt x="15613634" y="1536700"/>
                  </a:lnTo>
                  <a:lnTo>
                    <a:pt x="15610929" y="1536700"/>
                  </a:lnTo>
                  <a:lnTo>
                    <a:pt x="15598559" y="1536700"/>
                  </a:lnTo>
                  <a:lnTo>
                    <a:pt x="15592908" y="1549400"/>
                  </a:lnTo>
                  <a:lnTo>
                    <a:pt x="15580894" y="1549400"/>
                  </a:lnTo>
                  <a:lnTo>
                    <a:pt x="15574518" y="1562100"/>
                  </a:lnTo>
                  <a:lnTo>
                    <a:pt x="15557170" y="1562100"/>
                  </a:lnTo>
                  <a:lnTo>
                    <a:pt x="15552750" y="1574800"/>
                  </a:lnTo>
                  <a:lnTo>
                    <a:pt x="15527770" y="1574800"/>
                  </a:lnTo>
                  <a:lnTo>
                    <a:pt x="15513863" y="1587500"/>
                  </a:lnTo>
                  <a:lnTo>
                    <a:pt x="15480729" y="1587500"/>
                  </a:lnTo>
                  <a:lnTo>
                    <a:pt x="15475928" y="1600200"/>
                  </a:lnTo>
                  <a:lnTo>
                    <a:pt x="15378532" y="1600200"/>
                  </a:lnTo>
                  <a:lnTo>
                    <a:pt x="15372855" y="1587500"/>
                  </a:lnTo>
                  <a:lnTo>
                    <a:pt x="15340508" y="1587500"/>
                  </a:lnTo>
                  <a:lnTo>
                    <a:pt x="15324595" y="1574800"/>
                  </a:lnTo>
                  <a:lnTo>
                    <a:pt x="15296172" y="1574800"/>
                  </a:lnTo>
                  <a:lnTo>
                    <a:pt x="15289886" y="1562100"/>
                  </a:lnTo>
                  <a:lnTo>
                    <a:pt x="15263711" y="1562100"/>
                  </a:lnTo>
                  <a:lnTo>
                    <a:pt x="15256129" y="1549400"/>
                  </a:lnTo>
                  <a:lnTo>
                    <a:pt x="15248585" y="1549400"/>
                  </a:lnTo>
                  <a:lnTo>
                    <a:pt x="15233587" y="1536700"/>
                  </a:lnTo>
                  <a:lnTo>
                    <a:pt x="15218728" y="1536700"/>
                  </a:lnTo>
                  <a:lnTo>
                    <a:pt x="15189442" y="1511300"/>
                  </a:lnTo>
                  <a:lnTo>
                    <a:pt x="15133295" y="1485900"/>
                  </a:lnTo>
                  <a:lnTo>
                    <a:pt x="15105698" y="1460500"/>
                  </a:lnTo>
                  <a:lnTo>
                    <a:pt x="15079282" y="1448155"/>
                  </a:lnTo>
                  <a:lnTo>
                    <a:pt x="15090978" y="1409700"/>
                  </a:lnTo>
                  <a:lnTo>
                    <a:pt x="15096300" y="1384300"/>
                  </a:lnTo>
                  <a:lnTo>
                    <a:pt x="15097862" y="1346200"/>
                  </a:lnTo>
                  <a:lnTo>
                    <a:pt x="15095474" y="1320800"/>
                  </a:lnTo>
                  <a:lnTo>
                    <a:pt x="15088934" y="1282700"/>
                  </a:lnTo>
                  <a:lnTo>
                    <a:pt x="15077542" y="1257300"/>
                  </a:lnTo>
                  <a:lnTo>
                    <a:pt x="15062289" y="1219200"/>
                  </a:lnTo>
                  <a:lnTo>
                    <a:pt x="15043785" y="1193800"/>
                  </a:lnTo>
                  <a:lnTo>
                    <a:pt x="15042769" y="1192580"/>
                  </a:lnTo>
                  <a:lnTo>
                    <a:pt x="15042769" y="1358900"/>
                  </a:lnTo>
                  <a:lnTo>
                    <a:pt x="15042414" y="1371600"/>
                  </a:lnTo>
                  <a:lnTo>
                    <a:pt x="15041817" y="1371600"/>
                  </a:lnTo>
                  <a:lnTo>
                    <a:pt x="15040915" y="1384300"/>
                  </a:lnTo>
                  <a:lnTo>
                    <a:pt x="15040140" y="1384300"/>
                  </a:lnTo>
                  <a:lnTo>
                    <a:pt x="15038845" y="1397000"/>
                  </a:lnTo>
                  <a:lnTo>
                    <a:pt x="15037842" y="1397000"/>
                  </a:lnTo>
                  <a:lnTo>
                    <a:pt x="15036711" y="1409700"/>
                  </a:lnTo>
                  <a:lnTo>
                    <a:pt x="15034921" y="1409700"/>
                  </a:lnTo>
                  <a:lnTo>
                    <a:pt x="15028977" y="1409700"/>
                  </a:lnTo>
                  <a:lnTo>
                    <a:pt x="15016823" y="1397000"/>
                  </a:lnTo>
                  <a:lnTo>
                    <a:pt x="15004898" y="1384300"/>
                  </a:lnTo>
                  <a:lnTo>
                    <a:pt x="14993188" y="1371600"/>
                  </a:lnTo>
                  <a:lnTo>
                    <a:pt x="14981733" y="1358900"/>
                  </a:lnTo>
                  <a:lnTo>
                    <a:pt x="14970151" y="1346200"/>
                  </a:lnTo>
                  <a:lnTo>
                    <a:pt x="14958886" y="1333500"/>
                  </a:lnTo>
                  <a:lnTo>
                    <a:pt x="14947976" y="1333500"/>
                  </a:lnTo>
                  <a:lnTo>
                    <a:pt x="14937448" y="1320800"/>
                  </a:lnTo>
                  <a:lnTo>
                    <a:pt x="14935721" y="1308100"/>
                  </a:lnTo>
                  <a:lnTo>
                    <a:pt x="14930006" y="1308100"/>
                  </a:lnTo>
                  <a:lnTo>
                    <a:pt x="14926729" y="1295400"/>
                  </a:lnTo>
                  <a:lnTo>
                    <a:pt x="14920405" y="1295400"/>
                  </a:lnTo>
                  <a:lnTo>
                    <a:pt x="14916138" y="1282700"/>
                  </a:lnTo>
                  <a:lnTo>
                    <a:pt x="14911972" y="1282700"/>
                  </a:lnTo>
                  <a:lnTo>
                    <a:pt x="14907921" y="1270000"/>
                  </a:lnTo>
                  <a:lnTo>
                    <a:pt x="14903984" y="1270000"/>
                  </a:lnTo>
                  <a:lnTo>
                    <a:pt x="14895576" y="1257300"/>
                  </a:lnTo>
                  <a:lnTo>
                    <a:pt x="14888426" y="1231900"/>
                  </a:lnTo>
                  <a:lnTo>
                    <a:pt x="14882305" y="1219200"/>
                  </a:lnTo>
                  <a:lnTo>
                    <a:pt x="14876971" y="1206500"/>
                  </a:lnTo>
                  <a:lnTo>
                    <a:pt x="14874405" y="1206500"/>
                  </a:lnTo>
                  <a:lnTo>
                    <a:pt x="14872081" y="1193800"/>
                  </a:lnTo>
                  <a:lnTo>
                    <a:pt x="14870024" y="1181100"/>
                  </a:lnTo>
                  <a:lnTo>
                    <a:pt x="14868246" y="1181100"/>
                  </a:lnTo>
                  <a:lnTo>
                    <a:pt x="14867712" y="1168400"/>
                  </a:lnTo>
                  <a:lnTo>
                    <a:pt x="14866569" y="1168400"/>
                  </a:lnTo>
                  <a:lnTo>
                    <a:pt x="14865858" y="1155700"/>
                  </a:lnTo>
                  <a:lnTo>
                    <a:pt x="14865414" y="1155700"/>
                  </a:lnTo>
                  <a:lnTo>
                    <a:pt x="14864868" y="1143000"/>
                  </a:lnTo>
                  <a:lnTo>
                    <a:pt x="14865325" y="1130300"/>
                  </a:lnTo>
                  <a:lnTo>
                    <a:pt x="14865642" y="1130300"/>
                  </a:lnTo>
                  <a:lnTo>
                    <a:pt x="14866646" y="1117600"/>
                  </a:lnTo>
                  <a:lnTo>
                    <a:pt x="14867738" y="1117600"/>
                  </a:lnTo>
                  <a:lnTo>
                    <a:pt x="14869719" y="1104900"/>
                  </a:lnTo>
                  <a:lnTo>
                    <a:pt x="14869465" y="1104646"/>
                  </a:lnTo>
                  <a:lnTo>
                    <a:pt x="14868551" y="1103109"/>
                  </a:lnTo>
                  <a:lnTo>
                    <a:pt x="14869719" y="1104900"/>
                  </a:lnTo>
                  <a:lnTo>
                    <a:pt x="14870443" y="1104900"/>
                  </a:lnTo>
                  <a:lnTo>
                    <a:pt x="14880501" y="1104900"/>
                  </a:lnTo>
                  <a:lnTo>
                    <a:pt x="14888172" y="1117600"/>
                  </a:lnTo>
                  <a:lnTo>
                    <a:pt x="14893062" y="1117600"/>
                  </a:lnTo>
                  <a:lnTo>
                    <a:pt x="14917242" y="1143000"/>
                  </a:lnTo>
                  <a:lnTo>
                    <a:pt x="14940610" y="1155700"/>
                  </a:lnTo>
                  <a:lnTo>
                    <a:pt x="14962861" y="1181100"/>
                  </a:lnTo>
                  <a:lnTo>
                    <a:pt x="14983651" y="1206500"/>
                  </a:lnTo>
                  <a:lnTo>
                    <a:pt x="14985899" y="1206500"/>
                  </a:lnTo>
                  <a:lnTo>
                    <a:pt x="14992604" y="1215390"/>
                  </a:lnTo>
                  <a:lnTo>
                    <a:pt x="14994344" y="1219200"/>
                  </a:lnTo>
                  <a:lnTo>
                    <a:pt x="14995474" y="1219200"/>
                  </a:lnTo>
                  <a:lnTo>
                    <a:pt x="14999831" y="1219200"/>
                  </a:lnTo>
                  <a:lnTo>
                    <a:pt x="15003780" y="1231900"/>
                  </a:lnTo>
                  <a:lnTo>
                    <a:pt x="15007616" y="1231900"/>
                  </a:lnTo>
                  <a:lnTo>
                    <a:pt x="15011299" y="1244600"/>
                  </a:lnTo>
                  <a:lnTo>
                    <a:pt x="15014842" y="1244600"/>
                  </a:lnTo>
                  <a:lnTo>
                    <a:pt x="15017763" y="1257300"/>
                  </a:lnTo>
                  <a:lnTo>
                    <a:pt x="15020532" y="1257300"/>
                  </a:lnTo>
                  <a:lnTo>
                    <a:pt x="15024215" y="1270000"/>
                  </a:lnTo>
                  <a:lnTo>
                    <a:pt x="15027529" y="1270000"/>
                  </a:lnTo>
                  <a:lnTo>
                    <a:pt x="15029993" y="1282700"/>
                  </a:lnTo>
                  <a:lnTo>
                    <a:pt x="15032317" y="1282700"/>
                  </a:lnTo>
                  <a:lnTo>
                    <a:pt x="15034476" y="1295400"/>
                  </a:lnTo>
                  <a:lnTo>
                    <a:pt x="15036419" y="1295400"/>
                  </a:lnTo>
                  <a:lnTo>
                    <a:pt x="15037664" y="1308100"/>
                  </a:lnTo>
                  <a:lnTo>
                    <a:pt x="15038781" y="1308100"/>
                  </a:lnTo>
                  <a:lnTo>
                    <a:pt x="15040178" y="1320800"/>
                  </a:lnTo>
                  <a:lnTo>
                    <a:pt x="15041334" y="1320800"/>
                  </a:lnTo>
                  <a:lnTo>
                    <a:pt x="15041956" y="1333500"/>
                  </a:lnTo>
                  <a:lnTo>
                    <a:pt x="15042439" y="1333500"/>
                  </a:lnTo>
                  <a:lnTo>
                    <a:pt x="15042757" y="1346200"/>
                  </a:lnTo>
                  <a:lnTo>
                    <a:pt x="15042769" y="1358900"/>
                  </a:lnTo>
                  <a:lnTo>
                    <a:pt x="15042769" y="1192580"/>
                  </a:lnTo>
                  <a:lnTo>
                    <a:pt x="14999704" y="1143000"/>
                  </a:lnTo>
                  <a:lnTo>
                    <a:pt x="14949094" y="1092200"/>
                  </a:lnTo>
                  <a:lnTo>
                    <a:pt x="14922322" y="1066800"/>
                  </a:lnTo>
                  <a:lnTo>
                    <a:pt x="14906689" y="1066800"/>
                  </a:lnTo>
                  <a:lnTo>
                    <a:pt x="14889836" y="1054100"/>
                  </a:lnTo>
                  <a:lnTo>
                    <a:pt x="14871611" y="1041400"/>
                  </a:lnTo>
                  <a:lnTo>
                    <a:pt x="14871268" y="1041400"/>
                  </a:lnTo>
                  <a:lnTo>
                    <a:pt x="14871268" y="1092200"/>
                  </a:lnTo>
                  <a:lnTo>
                    <a:pt x="14870583" y="1102855"/>
                  </a:lnTo>
                  <a:lnTo>
                    <a:pt x="14870494" y="1104011"/>
                  </a:lnTo>
                  <a:lnTo>
                    <a:pt x="14871268" y="1092200"/>
                  </a:lnTo>
                  <a:lnTo>
                    <a:pt x="14871268" y="1041400"/>
                  </a:lnTo>
                  <a:lnTo>
                    <a:pt x="14865668" y="1041400"/>
                  </a:lnTo>
                  <a:lnTo>
                    <a:pt x="14865668" y="1100683"/>
                  </a:lnTo>
                  <a:lnTo>
                    <a:pt x="14865274" y="1104646"/>
                  </a:lnTo>
                  <a:lnTo>
                    <a:pt x="14865249" y="1104900"/>
                  </a:lnTo>
                  <a:lnTo>
                    <a:pt x="14857527" y="1092200"/>
                  </a:lnTo>
                  <a:lnTo>
                    <a:pt x="14865668" y="1100683"/>
                  </a:lnTo>
                  <a:lnTo>
                    <a:pt x="14865668" y="1041400"/>
                  </a:lnTo>
                  <a:lnTo>
                    <a:pt x="14851901" y="1041400"/>
                  </a:lnTo>
                  <a:lnTo>
                    <a:pt x="14832953" y="1054100"/>
                  </a:lnTo>
                  <a:lnTo>
                    <a:pt x="14821269" y="1079500"/>
                  </a:lnTo>
                  <a:lnTo>
                    <a:pt x="14814779" y="1092200"/>
                  </a:lnTo>
                  <a:lnTo>
                    <a:pt x="14813128" y="1104646"/>
                  </a:lnTo>
                  <a:lnTo>
                    <a:pt x="14813090" y="1104900"/>
                  </a:lnTo>
                  <a:lnTo>
                    <a:pt x="14811401" y="1117600"/>
                  </a:lnTo>
                  <a:lnTo>
                    <a:pt x="14810829" y="1168400"/>
                  </a:lnTo>
                  <a:lnTo>
                    <a:pt x="14819872" y="1206500"/>
                  </a:lnTo>
                  <a:lnTo>
                    <a:pt x="14836826" y="1257300"/>
                  </a:lnTo>
                  <a:lnTo>
                    <a:pt x="14859965" y="1295400"/>
                  </a:lnTo>
                  <a:lnTo>
                    <a:pt x="14887626" y="1346200"/>
                  </a:lnTo>
                  <a:lnTo>
                    <a:pt x="14918081" y="1371600"/>
                  </a:lnTo>
                  <a:lnTo>
                    <a:pt x="14950847" y="1409700"/>
                  </a:lnTo>
                  <a:lnTo>
                    <a:pt x="14985822" y="1435100"/>
                  </a:lnTo>
                  <a:lnTo>
                    <a:pt x="15012340" y="1462570"/>
                  </a:lnTo>
                  <a:lnTo>
                    <a:pt x="15006333" y="1473200"/>
                  </a:lnTo>
                  <a:lnTo>
                    <a:pt x="14998561" y="1485900"/>
                  </a:lnTo>
                  <a:lnTo>
                    <a:pt x="14990255" y="1498600"/>
                  </a:lnTo>
                  <a:lnTo>
                    <a:pt x="14989137" y="1498600"/>
                  </a:lnTo>
                  <a:lnTo>
                    <a:pt x="14988578" y="1498600"/>
                  </a:lnTo>
                  <a:lnTo>
                    <a:pt x="14988413" y="1499717"/>
                  </a:lnTo>
                  <a:lnTo>
                    <a:pt x="14988362" y="1500022"/>
                  </a:lnTo>
                  <a:lnTo>
                    <a:pt x="14986826" y="1511300"/>
                  </a:lnTo>
                  <a:lnTo>
                    <a:pt x="14982305" y="1511300"/>
                  </a:lnTo>
                  <a:lnTo>
                    <a:pt x="14988362" y="1500022"/>
                  </a:lnTo>
                  <a:lnTo>
                    <a:pt x="14988362" y="1499806"/>
                  </a:lnTo>
                  <a:lnTo>
                    <a:pt x="14980984" y="1511300"/>
                  </a:lnTo>
                  <a:lnTo>
                    <a:pt x="14977872" y="1524000"/>
                  </a:lnTo>
                  <a:lnTo>
                    <a:pt x="14970100" y="1524000"/>
                  </a:lnTo>
                  <a:lnTo>
                    <a:pt x="14965477" y="1536700"/>
                  </a:lnTo>
                  <a:lnTo>
                    <a:pt x="14955965" y="1536700"/>
                  </a:lnTo>
                  <a:lnTo>
                    <a:pt x="14950605" y="1549400"/>
                  </a:lnTo>
                  <a:lnTo>
                    <a:pt x="14945157" y="1549400"/>
                  </a:lnTo>
                  <a:lnTo>
                    <a:pt x="14939594" y="1562100"/>
                  </a:lnTo>
                  <a:lnTo>
                    <a:pt x="14925942" y="1562100"/>
                  </a:lnTo>
                  <a:lnTo>
                    <a:pt x="14917992" y="1574800"/>
                  </a:lnTo>
                  <a:lnTo>
                    <a:pt x="14913915" y="1574800"/>
                  </a:lnTo>
                  <a:lnTo>
                    <a:pt x="14901050" y="1587500"/>
                  </a:lnTo>
                  <a:lnTo>
                    <a:pt x="14887829" y="1587500"/>
                  </a:lnTo>
                  <a:lnTo>
                    <a:pt x="14874291" y="1600200"/>
                  </a:lnTo>
                  <a:lnTo>
                    <a:pt x="14860499" y="1600200"/>
                  </a:lnTo>
                  <a:lnTo>
                    <a:pt x="14857083" y="1612900"/>
                  </a:lnTo>
                  <a:lnTo>
                    <a:pt x="14833245" y="1612900"/>
                  </a:lnTo>
                  <a:lnTo>
                    <a:pt x="14825282" y="1625600"/>
                  </a:lnTo>
                  <a:lnTo>
                    <a:pt x="14801114" y="1625600"/>
                  </a:lnTo>
                  <a:lnTo>
                    <a:pt x="14785416" y="1638300"/>
                  </a:lnTo>
                  <a:lnTo>
                    <a:pt x="14731086" y="1638300"/>
                  </a:lnTo>
                  <a:lnTo>
                    <a:pt x="14724507" y="1651000"/>
                  </a:lnTo>
                  <a:lnTo>
                    <a:pt x="14528597" y="1651000"/>
                  </a:lnTo>
                  <a:lnTo>
                    <a:pt x="14519986" y="1663700"/>
                  </a:lnTo>
                  <a:lnTo>
                    <a:pt x="14514157" y="1663700"/>
                  </a:lnTo>
                  <a:lnTo>
                    <a:pt x="14511744" y="1676400"/>
                  </a:lnTo>
                  <a:lnTo>
                    <a:pt x="14513738" y="1689100"/>
                  </a:lnTo>
                  <a:lnTo>
                    <a:pt x="14519885" y="1701800"/>
                  </a:lnTo>
                  <a:lnTo>
                    <a:pt x="14724355" y="1701800"/>
                  </a:lnTo>
                  <a:lnTo>
                    <a:pt x="14863826" y="1663700"/>
                  </a:lnTo>
                  <a:lnTo>
                    <a:pt x="14907159" y="1651000"/>
                  </a:lnTo>
                  <a:lnTo>
                    <a:pt x="14947824" y="1625600"/>
                  </a:lnTo>
                  <a:lnTo>
                    <a:pt x="14987410" y="1587500"/>
                  </a:lnTo>
                  <a:lnTo>
                    <a:pt x="15022640" y="1549400"/>
                  </a:lnTo>
                  <a:lnTo>
                    <a:pt x="15052370" y="1511300"/>
                  </a:lnTo>
                  <a:lnTo>
                    <a:pt x="15058746" y="1497304"/>
                  </a:lnTo>
                  <a:lnTo>
                    <a:pt x="15060689" y="1498600"/>
                  </a:lnTo>
                  <a:lnTo>
                    <a:pt x="15139099" y="1549400"/>
                  </a:lnTo>
                  <a:lnTo>
                    <a:pt x="15181529" y="1574800"/>
                  </a:lnTo>
                  <a:lnTo>
                    <a:pt x="15225294" y="1600200"/>
                  </a:lnTo>
                  <a:lnTo>
                    <a:pt x="15270417" y="1612900"/>
                  </a:lnTo>
                  <a:lnTo>
                    <a:pt x="15316962" y="1638300"/>
                  </a:lnTo>
                  <a:lnTo>
                    <a:pt x="15364956" y="1651000"/>
                  </a:lnTo>
                  <a:lnTo>
                    <a:pt x="15466632" y="1651000"/>
                  </a:lnTo>
                  <a:lnTo>
                    <a:pt x="15517457" y="1638300"/>
                  </a:lnTo>
                  <a:lnTo>
                    <a:pt x="15566212" y="1625600"/>
                  </a:lnTo>
                  <a:lnTo>
                    <a:pt x="15612250" y="1600200"/>
                  </a:lnTo>
                  <a:lnTo>
                    <a:pt x="15654897" y="1574800"/>
                  </a:lnTo>
                  <a:lnTo>
                    <a:pt x="15694000" y="1536700"/>
                  </a:lnTo>
                  <a:lnTo>
                    <a:pt x="15727718" y="1485900"/>
                  </a:lnTo>
                  <a:lnTo>
                    <a:pt x="15755823" y="1447800"/>
                  </a:lnTo>
                  <a:lnTo>
                    <a:pt x="15778048" y="1397000"/>
                  </a:lnTo>
                  <a:lnTo>
                    <a:pt x="15794165" y="1346200"/>
                  </a:lnTo>
                  <a:lnTo>
                    <a:pt x="15803537" y="1295400"/>
                  </a:lnTo>
                  <a:lnTo>
                    <a:pt x="15808186" y="1257300"/>
                  </a:lnTo>
                  <a:lnTo>
                    <a:pt x="15808262" y="1206500"/>
                  </a:lnTo>
                  <a:lnTo>
                    <a:pt x="15803906" y="1155700"/>
                  </a:lnTo>
                  <a:lnTo>
                    <a:pt x="15795295" y="1104900"/>
                  </a:lnTo>
                  <a:lnTo>
                    <a:pt x="15782557" y="1066800"/>
                  </a:lnTo>
                  <a:lnTo>
                    <a:pt x="15777680" y="1054100"/>
                  </a:lnTo>
                  <a:lnTo>
                    <a:pt x="15791117" y="1054100"/>
                  </a:lnTo>
                  <a:lnTo>
                    <a:pt x="15841371" y="1041400"/>
                  </a:lnTo>
                  <a:lnTo>
                    <a:pt x="15887637" y="1016000"/>
                  </a:lnTo>
                  <a:lnTo>
                    <a:pt x="15929356" y="977900"/>
                  </a:lnTo>
                  <a:lnTo>
                    <a:pt x="15965945" y="952500"/>
                  </a:lnTo>
                  <a:lnTo>
                    <a:pt x="16019971" y="863600"/>
                  </a:lnTo>
                  <a:lnTo>
                    <a:pt x="16037382" y="812800"/>
                  </a:lnTo>
                  <a:lnTo>
                    <a:pt x="16049460" y="774700"/>
                  </a:lnTo>
                  <a:lnTo>
                    <a:pt x="16056559" y="723900"/>
                  </a:lnTo>
                  <a:lnTo>
                    <a:pt x="16059087" y="673100"/>
                  </a:lnTo>
                  <a:close/>
                </a:path>
              </a:pathLst>
            </a:custGeom>
            <a:solidFill>
              <a:srgbClr val="0E58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725084" y="2336745"/>
              <a:ext cx="852805" cy="954405"/>
            </a:xfrm>
            <a:custGeom>
              <a:avLst/>
              <a:gdLst/>
              <a:ahLst/>
              <a:cxnLst/>
              <a:rect l="l" t="t" r="r" b="b"/>
              <a:pathLst>
                <a:path w="852805" h="954404">
                  <a:moveTo>
                    <a:pt x="716972" y="953952"/>
                  </a:moveTo>
                  <a:lnTo>
                    <a:pt x="674138" y="941362"/>
                  </a:lnTo>
                  <a:lnTo>
                    <a:pt x="656805" y="895988"/>
                  </a:lnTo>
                  <a:lnTo>
                    <a:pt x="656881" y="876345"/>
                  </a:lnTo>
                  <a:lnTo>
                    <a:pt x="675689" y="825341"/>
                  </a:lnTo>
                  <a:lnTo>
                    <a:pt x="697105" y="797747"/>
                  </a:lnTo>
                  <a:lnTo>
                    <a:pt x="640072" y="782907"/>
                  </a:lnTo>
                  <a:lnTo>
                    <a:pt x="592259" y="762844"/>
                  </a:lnTo>
                  <a:lnTo>
                    <a:pt x="553721" y="737600"/>
                  </a:lnTo>
                  <a:lnTo>
                    <a:pt x="524512" y="707218"/>
                  </a:lnTo>
                  <a:lnTo>
                    <a:pt x="504686" y="671739"/>
                  </a:lnTo>
                  <a:lnTo>
                    <a:pt x="493814" y="623117"/>
                  </a:lnTo>
                  <a:lnTo>
                    <a:pt x="496717" y="573747"/>
                  </a:lnTo>
                  <a:lnTo>
                    <a:pt x="510086" y="525354"/>
                  </a:lnTo>
                  <a:lnTo>
                    <a:pt x="530608" y="479659"/>
                  </a:lnTo>
                  <a:lnTo>
                    <a:pt x="472658" y="492764"/>
                  </a:lnTo>
                  <a:lnTo>
                    <a:pt x="424556" y="493949"/>
                  </a:lnTo>
                  <a:lnTo>
                    <a:pt x="385888" y="483254"/>
                  </a:lnTo>
                  <a:lnTo>
                    <a:pt x="338477" y="430838"/>
                  </a:lnTo>
                  <a:lnTo>
                    <a:pt x="331029" y="394702"/>
                  </a:lnTo>
                  <a:lnTo>
                    <a:pt x="332352" y="353715"/>
                  </a:lnTo>
                  <a:lnTo>
                    <a:pt x="340909" y="309279"/>
                  </a:lnTo>
                  <a:lnTo>
                    <a:pt x="290217" y="353477"/>
                  </a:lnTo>
                  <a:lnTo>
                    <a:pt x="243339" y="387251"/>
                  </a:lnTo>
                  <a:lnTo>
                    <a:pt x="200120" y="410710"/>
                  </a:lnTo>
                  <a:lnTo>
                    <a:pt x="160407" y="423961"/>
                  </a:lnTo>
                  <a:lnTo>
                    <a:pt x="124046" y="427113"/>
                  </a:lnTo>
                  <a:lnTo>
                    <a:pt x="90883" y="420273"/>
                  </a:lnTo>
                  <a:lnTo>
                    <a:pt x="44201" y="386851"/>
                  </a:lnTo>
                  <a:lnTo>
                    <a:pt x="16885" y="337845"/>
                  </a:lnTo>
                  <a:lnTo>
                    <a:pt x="3848" y="285160"/>
                  </a:lnTo>
                  <a:lnTo>
                    <a:pt x="0" y="240702"/>
                  </a:lnTo>
                  <a:lnTo>
                    <a:pt x="253" y="216374"/>
                  </a:lnTo>
                  <a:lnTo>
                    <a:pt x="4436" y="200023"/>
                  </a:lnTo>
                  <a:lnTo>
                    <a:pt x="14268" y="186988"/>
                  </a:lnTo>
                  <a:lnTo>
                    <a:pt x="28302" y="178609"/>
                  </a:lnTo>
                  <a:lnTo>
                    <a:pt x="45094" y="176229"/>
                  </a:lnTo>
                  <a:lnTo>
                    <a:pt x="61487" y="180509"/>
                  </a:lnTo>
                  <a:lnTo>
                    <a:pt x="74470" y="190296"/>
                  </a:lnTo>
                  <a:lnTo>
                    <a:pt x="82811" y="204207"/>
                  </a:lnTo>
                  <a:lnTo>
                    <a:pt x="85280" y="220860"/>
                  </a:lnTo>
                  <a:lnTo>
                    <a:pt x="86155" y="256659"/>
                  </a:lnTo>
                  <a:lnTo>
                    <a:pt x="92188" y="293420"/>
                  </a:lnTo>
                  <a:lnTo>
                    <a:pt x="103594" y="323801"/>
                  </a:lnTo>
                  <a:lnTo>
                    <a:pt x="120588" y="340461"/>
                  </a:lnTo>
                  <a:lnTo>
                    <a:pt x="127288" y="341896"/>
                  </a:lnTo>
                  <a:lnTo>
                    <a:pt x="138953" y="341470"/>
                  </a:lnTo>
                  <a:lnTo>
                    <a:pt x="179650" y="326535"/>
                  </a:lnTo>
                  <a:lnTo>
                    <a:pt x="247622" y="278662"/>
                  </a:lnTo>
                  <a:lnTo>
                    <a:pt x="293379" y="237062"/>
                  </a:lnTo>
                  <a:lnTo>
                    <a:pt x="347808" y="180854"/>
                  </a:lnTo>
                  <a:lnTo>
                    <a:pt x="411525" y="107913"/>
                  </a:lnTo>
                  <a:lnTo>
                    <a:pt x="485150" y="16116"/>
                  </a:lnTo>
                  <a:lnTo>
                    <a:pt x="497556" y="5262"/>
                  </a:lnTo>
                  <a:lnTo>
                    <a:pt x="512617" y="0"/>
                  </a:lnTo>
                  <a:lnTo>
                    <a:pt x="528580" y="652"/>
                  </a:lnTo>
                  <a:lnTo>
                    <a:pt x="543693" y="7542"/>
                  </a:lnTo>
                  <a:lnTo>
                    <a:pt x="555000" y="19506"/>
                  </a:lnTo>
                  <a:lnTo>
                    <a:pt x="560752" y="34355"/>
                  </a:lnTo>
                  <a:lnTo>
                    <a:pt x="560629" y="50318"/>
                  </a:lnTo>
                  <a:lnTo>
                    <a:pt x="554311" y="65623"/>
                  </a:lnTo>
                  <a:lnTo>
                    <a:pt x="519513" y="121098"/>
                  </a:lnTo>
                  <a:lnTo>
                    <a:pt x="488506" y="176203"/>
                  </a:lnTo>
                  <a:lnTo>
                    <a:pt x="461966" y="229240"/>
                  </a:lnTo>
                  <a:lnTo>
                    <a:pt x="440572" y="278508"/>
                  </a:lnTo>
                  <a:lnTo>
                    <a:pt x="425001" y="322311"/>
                  </a:lnTo>
                  <a:lnTo>
                    <a:pt x="414036" y="386720"/>
                  </a:lnTo>
                  <a:lnTo>
                    <a:pt x="419998" y="403929"/>
                  </a:lnTo>
                  <a:lnTo>
                    <a:pt x="424907" y="406667"/>
                  </a:lnTo>
                  <a:lnTo>
                    <a:pt x="443025" y="409545"/>
                  </a:lnTo>
                  <a:lnTo>
                    <a:pt x="480114" y="405082"/>
                  </a:lnTo>
                  <a:lnTo>
                    <a:pt x="541938" y="385796"/>
                  </a:lnTo>
                  <a:lnTo>
                    <a:pt x="634259" y="344209"/>
                  </a:lnTo>
                  <a:lnTo>
                    <a:pt x="648710" y="339906"/>
                  </a:lnTo>
                  <a:lnTo>
                    <a:pt x="687706" y="356972"/>
                  </a:lnTo>
                  <a:lnTo>
                    <a:pt x="695888" y="385063"/>
                  </a:lnTo>
                  <a:lnTo>
                    <a:pt x="692410" y="399276"/>
                  </a:lnTo>
                  <a:lnTo>
                    <a:pt x="684002" y="411780"/>
                  </a:lnTo>
                  <a:lnTo>
                    <a:pt x="662467" y="436369"/>
                  </a:lnTo>
                  <a:lnTo>
                    <a:pt x="636201" y="471242"/>
                  </a:lnTo>
                  <a:lnTo>
                    <a:pt x="610212" y="512740"/>
                  </a:lnTo>
                  <a:lnTo>
                    <a:pt x="589511" y="557202"/>
                  </a:lnTo>
                  <a:lnTo>
                    <a:pt x="579110" y="600969"/>
                  </a:lnTo>
                  <a:lnTo>
                    <a:pt x="584017" y="640382"/>
                  </a:lnTo>
                  <a:lnTo>
                    <a:pt x="635790" y="689503"/>
                  </a:lnTo>
                  <a:lnTo>
                    <a:pt x="682119" y="706815"/>
                  </a:lnTo>
                  <a:lnTo>
                    <a:pt x="741125" y="718913"/>
                  </a:lnTo>
                  <a:lnTo>
                    <a:pt x="812093" y="725509"/>
                  </a:lnTo>
                  <a:lnTo>
                    <a:pt x="825851" y="728548"/>
                  </a:lnTo>
                  <a:lnTo>
                    <a:pt x="837581" y="735660"/>
                  </a:lnTo>
                  <a:lnTo>
                    <a:pt x="846453" y="746110"/>
                  </a:lnTo>
                  <a:lnTo>
                    <a:pt x="851635" y="759165"/>
                  </a:lnTo>
                  <a:lnTo>
                    <a:pt x="852275" y="773212"/>
                  </a:lnTo>
                  <a:lnTo>
                    <a:pt x="848405" y="786405"/>
                  </a:lnTo>
                  <a:lnTo>
                    <a:pt x="840526" y="797664"/>
                  </a:lnTo>
                  <a:lnTo>
                    <a:pt x="829135" y="805909"/>
                  </a:lnTo>
                  <a:lnTo>
                    <a:pt x="803994" y="820591"/>
                  </a:lnTo>
                  <a:lnTo>
                    <a:pt x="777486" y="839904"/>
                  </a:lnTo>
                  <a:lnTo>
                    <a:pt x="755154" y="861143"/>
                  </a:lnTo>
                  <a:lnTo>
                    <a:pt x="742535" y="881603"/>
                  </a:lnTo>
                  <a:lnTo>
                    <a:pt x="741124" y="886530"/>
                  </a:lnTo>
                  <a:lnTo>
                    <a:pt x="741672" y="889242"/>
                  </a:lnTo>
                  <a:lnTo>
                    <a:pt x="743430" y="892411"/>
                  </a:lnTo>
                  <a:lnTo>
                    <a:pt x="748487" y="908496"/>
                  </a:lnTo>
                  <a:lnTo>
                    <a:pt x="746997" y="924768"/>
                  </a:lnTo>
                  <a:lnTo>
                    <a:pt x="739502" y="939320"/>
                  </a:lnTo>
                  <a:lnTo>
                    <a:pt x="726543" y="950247"/>
                  </a:lnTo>
                  <a:lnTo>
                    <a:pt x="719447" y="953363"/>
                  </a:lnTo>
                  <a:lnTo>
                    <a:pt x="716972" y="953952"/>
                  </a:lnTo>
                  <a:close/>
                </a:path>
              </a:pathLst>
            </a:custGeom>
            <a:solidFill>
              <a:srgbClr val="86BA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299042" y="4499631"/>
            <a:ext cx="368998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110" dirty="0">
                <a:solidFill>
                  <a:srgbClr val="00427D"/>
                </a:solidFill>
                <a:latin typeface="Trebuchet MS"/>
                <a:cs typeface="Trebuchet MS"/>
              </a:rPr>
              <a:t>Untuk</a:t>
            </a:r>
            <a:r>
              <a:rPr sz="2200" spc="-10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2200" spc="130" dirty="0">
                <a:solidFill>
                  <a:srgbClr val="00427D"/>
                </a:solidFill>
                <a:latin typeface="Trebuchet MS"/>
                <a:cs typeface="Trebuchet MS"/>
              </a:rPr>
              <a:t>Peserta</a:t>
            </a:r>
            <a:r>
              <a:rPr sz="2200" spc="-10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2200" spc="195" dirty="0">
                <a:solidFill>
                  <a:srgbClr val="00427D"/>
                </a:solidFill>
                <a:latin typeface="Trebuchet MS"/>
                <a:cs typeface="Trebuchet MS"/>
              </a:rPr>
              <a:t>MGMP</a:t>
            </a:r>
            <a:r>
              <a:rPr sz="2200" spc="-10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2200" spc="165" dirty="0" err="1">
                <a:solidFill>
                  <a:srgbClr val="00427D"/>
                </a:solidFill>
                <a:latin typeface="Trebuchet MS"/>
                <a:cs typeface="Trebuchet MS"/>
              </a:rPr>
              <a:t>Seni</a:t>
            </a:r>
            <a:r>
              <a:rPr lang="en-US" sz="2200" spc="16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2200" spc="165" dirty="0" err="1">
                <a:solidFill>
                  <a:srgbClr val="00427D"/>
                </a:solidFill>
                <a:latin typeface="Trebuchet MS"/>
                <a:cs typeface="Trebuchet MS"/>
              </a:rPr>
              <a:t>Budaya</a:t>
            </a:r>
            <a:endParaRPr sz="2200" dirty="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95555" y="4864599"/>
            <a:ext cx="17730470" cy="5422900"/>
            <a:chOff x="395555" y="4864599"/>
            <a:chExt cx="17730470" cy="542290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5555" y="5129212"/>
              <a:ext cx="3457574" cy="515778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34629" y="4864599"/>
              <a:ext cx="3990974" cy="5422399"/>
            </a:xfrm>
            <a:prstGeom prst="rect">
              <a:avLst/>
            </a:prstGeom>
          </p:spPr>
        </p:pic>
      </p:grp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4760616" y="2595941"/>
            <a:ext cx="8766810" cy="137249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802005" marR="5080" indent="-789940">
              <a:lnSpc>
                <a:spcPct val="117100"/>
              </a:lnSpc>
              <a:spcBef>
                <a:spcPts val="90"/>
              </a:spcBef>
            </a:pPr>
            <a:r>
              <a:rPr sz="3950" spc="200" dirty="0">
                <a:solidFill>
                  <a:srgbClr val="00427D"/>
                </a:solidFill>
              </a:rPr>
              <a:t>Te</a:t>
            </a:r>
            <a:r>
              <a:rPr lang="en-US" sz="3950" spc="200" dirty="0">
                <a:solidFill>
                  <a:srgbClr val="00427D"/>
                </a:solidFill>
              </a:rPr>
              <a:t>k</a:t>
            </a:r>
            <a:r>
              <a:rPr sz="3950" spc="200" dirty="0">
                <a:solidFill>
                  <a:srgbClr val="00427D"/>
                </a:solidFill>
              </a:rPr>
              <a:t>nik</a:t>
            </a:r>
            <a:r>
              <a:rPr sz="3950" spc="-190" dirty="0">
                <a:solidFill>
                  <a:srgbClr val="00427D"/>
                </a:solidFill>
              </a:rPr>
              <a:t> </a:t>
            </a:r>
            <a:r>
              <a:rPr sz="3950" spc="265" dirty="0">
                <a:solidFill>
                  <a:srgbClr val="00427D"/>
                </a:solidFill>
              </a:rPr>
              <a:t>Pelaksanaan</a:t>
            </a:r>
            <a:r>
              <a:rPr sz="3950" spc="-185" dirty="0">
                <a:solidFill>
                  <a:srgbClr val="00427D"/>
                </a:solidFill>
              </a:rPr>
              <a:t> </a:t>
            </a:r>
            <a:r>
              <a:rPr sz="3950" spc="155" dirty="0" err="1">
                <a:solidFill>
                  <a:srgbClr val="00427D"/>
                </a:solidFill>
              </a:rPr>
              <a:t>Pembelajaran</a:t>
            </a:r>
            <a:r>
              <a:rPr sz="3950" spc="155" dirty="0">
                <a:solidFill>
                  <a:srgbClr val="00427D"/>
                </a:solidFill>
              </a:rPr>
              <a:t> </a:t>
            </a:r>
            <a:r>
              <a:rPr lang="en-US" sz="3950" spc="195" dirty="0" err="1">
                <a:solidFill>
                  <a:srgbClr val="00427D"/>
                </a:solidFill>
              </a:rPr>
              <a:t>Mapel</a:t>
            </a:r>
            <a:r>
              <a:rPr lang="en-US" sz="3950" spc="195" dirty="0">
                <a:solidFill>
                  <a:srgbClr val="00427D"/>
                </a:solidFill>
              </a:rPr>
              <a:t> Non TKA</a:t>
            </a:r>
            <a:endParaRPr sz="3950" dirty="0"/>
          </a:p>
        </p:txBody>
      </p:sp>
      <p:sp>
        <p:nvSpPr>
          <p:cNvPr id="15" name="object 15"/>
          <p:cNvSpPr txBox="1"/>
          <p:nvPr/>
        </p:nvSpPr>
        <p:spPr>
          <a:xfrm>
            <a:off x="8174763" y="5807826"/>
            <a:ext cx="1938655" cy="27058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b="1" dirty="0">
                <a:solidFill>
                  <a:srgbClr val="00427D"/>
                </a:solidFill>
                <a:latin typeface="Trebuchet MS"/>
                <a:cs typeface="Trebuchet MS"/>
              </a:rPr>
              <a:t>1</a:t>
            </a:r>
            <a:r>
              <a:rPr lang="en-US" sz="1650" b="1" dirty="0">
                <a:solidFill>
                  <a:srgbClr val="00427D"/>
                </a:solidFill>
                <a:latin typeface="Trebuchet MS"/>
                <a:cs typeface="Trebuchet MS"/>
              </a:rPr>
              <a:t>8</a:t>
            </a:r>
            <a:r>
              <a:rPr sz="1650" b="1" spc="-1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1650" b="1" spc="135" dirty="0">
                <a:solidFill>
                  <a:srgbClr val="00427D"/>
                </a:solidFill>
                <a:latin typeface="Trebuchet MS"/>
                <a:cs typeface="Trebuchet MS"/>
              </a:rPr>
              <a:t>AGUSTUS</a:t>
            </a:r>
            <a:r>
              <a:rPr sz="1650" b="1" spc="-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1650" b="1" spc="-20" dirty="0">
                <a:solidFill>
                  <a:srgbClr val="00427D"/>
                </a:solidFill>
                <a:latin typeface="Trebuchet MS"/>
                <a:cs typeface="Trebuchet MS"/>
              </a:rPr>
              <a:t>2026</a:t>
            </a:r>
            <a:endParaRPr sz="16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F2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88" y="908367"/>
                </a:moveTo>
                <a:lnTo>
                  <a:pt x="17738522" y="908367"/>
                </a:lnTo>
                <a:lnTo>
                  <a:pt x="17738522" y="0"/>
                </a:lnTo>
                <a:lnTo>
                  <a:pt x="17724209" y="0"/>
                </a:lnTo>
                <a:lnTo>
                  <a:pt x="17724209" y="10273170"/>
                </a:lnTo>
                <a:lnTo>
                  <a:pt x="16801961" y="10273170"/>
                </a:lnTo>
                <a:lnTo>
                  <a:pt x="16801961" y="9351023"/>
                </a:lnTo>
                <a:lnTo>
                  <a:pt x="17724209" y="9351023"/>
                </a:lnTo>
                <a:lnTo>
                  <a:pt x="17724209" y="9336710"/>
                </a:lnTo>
                <a:lnTo>
                  <a:pt x="16801961" y="9336710"/>
                </a:lnTo>
                <a:lnTo>
                  <a:pt x="16801961" y="8414563"/>
                </a:lnTo>
                <a:lnTo>
                  <a:pt x="17724209" y="8414563"/>
                </a:lnTo>
                <a:lnTo>
                  <a:pt x="17724209" y="8400250"/>
                </a:lnTo>
                <a:lnTo>
                  <a:pt x="16801961" y="8400250"/>
                </a:lnTo>
                <a:lnTo>
                  <a:pt x="16801961" y="7478001"/>
                </a:lnTo>
                <a:lnTo>
                  <a:pt x="17724209" y="7478001"/>
                </a:lnTo>
                <a:lnTo>
                  <a:pt x="17724209" y="7463701"/>
                </a:lnTo>
                <a:lnTo>
                  <a:pt x="16801961" y="7463701"/>
                </a:lnTo>
                <a:lnTo>
                  <a:pt x="16801961" y="6541541"/>
                </a:lnTo>
                <a:lnTo>
                  <a:pt x="17724209" y="6541541"/>
                </a:lnTo>
                <a:lnTo>
                  <a:pt x="17724209" y="6527228"/>
                </a:lnTo>
                <a:lnTo>
                  <a:pt x="16801961" y="6527228"/>
                </a:lnTo>
                <a:lnTo>
                  <a:pt x="16801961" y="5605081"/>
                </a:lnTo>
                <a:lnTo>
                  <a:pt x="17724209" y="5605081"/>
                </a:lnTo>
                <a:lnTo>
                  <a:pt x="17724209" y="5590768"/>
                </a:lnTo>
                <a:lnTo>
                  <a:pt x="16801961" y="5590768"/>
                </a:lnTo>
                <a:lnTo>
                  <a:pt x="16801961" y="4668621"/>
                </a:lnTo>
                <a:lnTo>
                  <a:pt x="17724209" y="4668621"/>
                </a:lnTo>
                <a:lnTo>
                  <a:pt x="17724209" y="4654308"/>
                </a:lnTo>
                <a:lnTo>
                  <a:pt x="16801961" y="4654308"/>
                </a:lnTo>
                <a:lnTo>
                  <a:pt x="16801961" y="3732161"/>
                </a:lnTo>
                <a:lnTo>
                  <a:pt x="17724209" y="3732161"/>
                </a:lnTo>
                <a:lnTo>
                  <a:pt x="17724209" y="3717848"/>
                </a:lnTo>
                <a:lnTo>
                  <a:pt x="16801961" y="3717848"/>
                </a:lnTo>
                <a:lnTo>
                  <a:pt x="16801961" y="2795689"/>
                </a:lnTo>
                <a:lnTo>
                  <a:pt x="17724209" y="2795689"/>
                </a:lnTo>
                <a:lnTo>
                  <a:pt x="17724209" y="2781389"/>
                </a:lnTo>
                <a:lnTo>
                  <a:pt x="16801961" y="2781389"/>
                </a:lnTo>
                <a:lnTo>
                  <a:pt x="16801961" y="1859140"/>
                </a:lnTo>
                <a:lnTo>
                  <a:pt x="17724209" y="1859140"/>
                </a:lnTo>
                <a:lnTo>
                  <a:pt x="17724209" y="1844827"/>
                </a:lnTo>
                <a:lnTo>
                  <a:pt x="16801961" y="1844827"/>
                </a:lnTo>
                <a:lnTo>
                  <a:pt x="16801961" y="922680"/>
                </a:lnTo>
                <a:lnTo>
                  <a:pt x="17724209" y="922680"/>
                </a:lnTo>
                <a:lnTo>
                  <a:pt x="17724209" y="908367"/>
                </a:lnTo>
                <a:lnTo>
                  <a:pt x="16801961" y="908367"/>
                </a:lnTo>
                <a:lnTo>
                  <a:pt x="16801961" y="0"/>
                </a:lnTo>
                <a:lnTo>
                  <a:pt x="16787660" y="0"/>
                </a:lnTo>
                <a:lnTo>
                  <a:pt x="16787660" y="10273170"/>
                </a:lnTo>
                <a:lnTo>
                  <a:pt x="15865501" y="10273170"/>
                </a:lnTo>
                <a:lnTo>
                  <a:pt x="15865501" y="9351023"/>
                </a:lnTo>
                <a:lnTo>
                  <a:pt x="16787660" y="9351023"/>
                </a:lnTo>
                <a:lnTo>
                  <a:pt x="16787660" y="9336710"/>
                </a:lnTo>
                <a:lnTo>
                  <a:pt x="15865501" y="9336710"/>
                </a:lnTo>
                <a:lnTo>
                  <a:pt x="15865501" y="8414563"/>
                </a:lnTo>
                <a:lnTo>
                  <a:pt x="16787660" y="8414563"/>
                </a:lnTo>
                <a:lnTo>
                  <a:pt x="16787660" y="8400250"/>
                </a:lnTo>
                <a:lnTo>
                  <a:pt x="15865501" y="8400250"/>
                </a:lnTo>
                <a:lnTo>
                  <a:pt x="15865501" y="7478001"/>
                </a:lnTo>
                <a:lnTo>
                  <a:pt x="16787660" y="7478001"/>
                </a:lnTo>
                <a:lnTo>
                  <a:pt x="16787660" y="7463701"/>
                </a:lnTo>
                <a:lnTo>
                  <a:pt x="15865501" y="7463701"/>
                </a:lnTo>
                <a:lnTo>
                  <a:pt x="15865501" y="6541541"/>
                </a:lnTo>
                <a:lnTo>
                  <a:pt x="16787660" y="6541541"/>
                </a:lnTo>
                <a:lnTo>
                  <a:pt x="16787660" y="6527228"/>
                </a:lnTo>
                <a:lnTo>
                  <a:pt x="15865501" y="6527228"/>
                </a:lnTo>
                <a:lnTo>
                  <a:pt x="15865501" y="5605081"/>
                </a:lnTo>
                <a:lnTo>
                  <a:pt x="16787660" y="5605081"/>
                </a:lnTo>
                <a:lnTo>
                  <a:pt x="16787660" y="5590768"/>
                </a:lnTo>
                <a:lnTo>
                  <a:pt x="15865501" y="5590768"/>
                </a:lnTo>
                <a:lnTo>
                  <a:pt x="15865501" y="4668621"/>
                </a:lnTo>
                <a:lnTo>
                  <a:pt x="16787660" y="4668621"/>
                </a:lnTo>
                <a:lnTo>
                  <a:pt x="16787660" y="4654308"/>
                </a:lnTo>
                <a:lnTo>
                  <a:pt x="15865501" y="4654308"/>
                </a:lnTo>
                <a:lnTo>
                  <a:pt x="15865501" y="3732161"/>
                </a:lnTo>
                <a:lnTo>
                  <a:pt x="16787660" y="3732161"/>
                </a:lnTo>
                <a:lnTo>
                  <a:pt x="16787660" y="3717848"/>
                </a:lnTo>
                <a:lnTo>
                  <a:pt x="15865501" y="3717848"/>
                </a:lnTo>
                <a:lnTo>
                  <a:pt x="15865501" y="2795689"/>
                </a:lnTo>
                <a:lnTo>
                  <a:pt x="16787660" y="2795689"/>
                </a:lnTo>
                <a:lnTo>
                  <a:pt x="16787660" y="2781389"/>
                </a:lnTo>
                <a:lnTo>
                  <a:pt x="15865501" y="2781389"/>
                </a:lnTo>
                <a:lnTo>
                  <a:pt x="15865501" y="1859140"/>
                </a:lnTo>
                <a:lnTo>
                  <a:pt x="16787660" y="1859140"/>
                </a:lnTo>
                <a:lnTo>
                  <a:pt x="16787660" y="1844827"/>
                </a:lnTo>
                <a:lnTo>
                  <a:pt x="15865501" y="1844827"/>
                </a:lnTo>
                <a:lnTo>
                  <a:pt x="15865501" y="922680"/>
                </a:lnTo>
                <a:lnTo>
                  <a:pt x="16787660" y="922680"/>
                </a:lnTo>
                <a:lnTo>
                  <a:pt x="16787660" y="908367"/>
                </a:lnTo>
                <a:lnTo>
                  <a:pt x="15865501" y="908367"/>
                </a:lnTo>
                <a:lnTo>
                  <a:pt x="15865501" y="0"/>
                </a:lnTo>
                <a:lnTo>
                  <a:pt x="15851200" y="0"/>
                </a:lnTo>
                <a:lnTo>
                  <a:pt x="15851200" y="10273170"/>
                </a:lnTo>
                <a:lnTo>
                  <a:pt x="14929041" y="10273170"/>
                </a:lnTo>
                <a:lnTo>
                  <a:pt x="14929041" y="9351023"/>
                </a:lnTo>
                <a:lnTo>
                  <a:pt x="15851200" y="9351023"/>
                </a:lnTo>
                <a:lnTo>
                  <a:pt x="15851200" y="9336710"/>
                </a:lnTo>
                <a:lnTo>
                  <a:pt x="14929041" y="9336710"/>
                </a:lnTo>
                <a:lnTo>
                  <a:pt x="14929041" y="8414563"/>
                </a:lnTo>
                <a:lnTo>
                  <a:pt x="15851200" y="8414563"/>
                </a:lnTo>
                <a:lnTo>
                  <a:pt x="15851200" y="8400250"/>
                </a:lnTo>
                <a:lnTo>
                  <a:pt x="14929041" y="8400250"/>
                </a:lnTo>
                <a:lnTo>
                  <a:pt x="14929041" y="7478001"/>
                </a:lnTo>
                <a:lnTo>
                  <a:pt x="15851200" y="7478001"/>
                </a:lnTo>
                <a:lnTo>
                  <a:pt x="15851200" y="7463701"/>
                </a:lnTo>
                <a:lnTo>
                  <a:pt x="14929041" y="7463701"/>
                </a:lnTo>
                <a:lnTo>
                  <a:pt x="14929041" y="6541541"/>
                </a:lnTo>
                <a:lnTo>
                  <a:pt x="15851200" y="6541541"/>
                </a:lnTo>
                <a:lnTo>
                  <a:pt x="15851200" y="6527228"/>
                </a:lnTo>
                <a:lnTo>
                  <a:pt x="14929041" y="6527228"/>
                </a:lnTo>
                <a:lnTo>
                  <a:pt x="14929041" y="5605081"/>
                </a:lnTo>
                <a:lnTo>
                  <a:pt x="15851200" y="5605081"/>
                </a:lnTo>
                <a:lnTo>
                  <a:pt x="15851200" y="5590768"/>
                </a:lnTo>
                <a:lnTo>
                  <a:pt x="14929041" y="5590768"/>
                </a:lnTo>
                <a:lnTo>
                  <a:pt x="14929041" y="4668621"/>
                </a:lnTo>
                <a:lnTo>
                  <a:pt x="15851200" y="4668621"/>
                </a:lnTo>
                <a:lnTo>
                  <a:pt x="15851200" y="4654308"/>
                </a:lnTo>
                <a:lnTo>
                  <a:pt x="14929041" y="4654308"/>
                </a:lnTo>
                <a:lnTo>
                  <a:pt x="14929041" y="3732161"/>
                </a:lnTo>
                <a:lnTo>
                  <a:pt x="15851200" y="3732161"/>
                </a:lnTo>
                <a:lnTo>
                  <a:pt x="15851200" y="3717848"/>
                </a:lnTo>
                <a:lnTo>
                  <a:pt x="14929041" y="3717848"/>
                </a:lnTo>
                <a:lnTo>
                  <a:pt x="14929041" y="2795689"/>
                </a:lnTo>
                <a:lnTo>
                  <a:pt x="15851200" y="2795689"/>
                </a:lnTo>
                <a:lnTo>
                  <a:pt x="15851200" y="2781389"/>
                </a:lnTo>
                <a:lnTo>
                  <a:pt x="14929041" y="2781389"/>
                </a:lnTo>
                <a:lnTo>
                  <a:pt x="14929041" y="1859140"/>
                </a:lnTo>
                <a:lnTo>
                  <a:pt x="15851200" y="1859140"/>
                </a:lnTo>
                <a:lnTo>
                  <a:pt x="15851200" y="1844827"/>
                </a:lnTo>
                <a:lnTo>
                  <a:pt x="14929041" y="1844827"/>
                </a:lnTo>
                <a:lnTo>
                  <a:pt x="14929041" y="922680"/>
                </a:lnTo>
                <a:lnTo>
                  <a:pt x="15851200" y="922680"/>
                </a:lnTo>
                <a:lnTo>
                  <a:pt x="15851200" y="908367"/>
                </a:lnTo>
                <a:lnTo>
                  <a:pt x="14929041" y="908367"/>
                </a:lnTo>
                <a:lnTo>
                  <a:pt x="14929041" y="0"/>
                </a:lnTo>
                <a:lnTo>
                  <a:pt x="14914741" y="0"/>
                </a:lnTo>
                <a:lnTo>
                  <a:pt x="14914741" y="10273170"/>
                </a:lnTo>
                <a:lnTo>
                  <a:pt x="13992581" y="10273170"/>
                </a:lnTo>
                <a:lnTo>
                  <a:pt x="13992581" y="9351023"/>
                </a:lnTo>
                <a:lnTo>
                  <a:pt x="14914741" y="9351023"/>
                </a:lnTo>
                <a:lnTo>
                  <a:pt x="14914741" y="9336710"/>
                </a:lnTo>
                <a:lnTo>
                  <a:pt x="13992581" y="9336710"/>
                </a:lnTo>
                <a:lnTo>
                  <a:pt x="13992581" y="8414563"/>
                </a:lnTo>
                <a:lnTo>
                  <a:pt x="14914741" y="8414563"/>
                </a:lnTo>
                <a:lnTo>
                  <a:pt x="14914741" y="8400250"/>
                </a:lnTo>
                <a:lnTo>
                  <a:pt x="13992581" y="8400250"/>
                </a:lnTo>
                <a:lnTo>
                  <a:pt x="13992581" y="7478001"/>
                </a:lnTo>
                <a:lnTo>
                  <a:pt x="14914741" y="7478001"/>
                </a:lnTo>
                <a:lnTo>
                  <a:pt x="14914741" y="7463701"/>
                </a:lnTo>
                <a:lnTo>
                  <a:pt x="13992581" y="7463701"/>
                </a:lnTo>
                <a:lnTo>
                  <a:pt x="13992581" y="6541541"/>
                </a:lnTo>
                <a:lnTo>
                  <a:pt x="14914741" y="6541541"/>
                </a:lnTo>
                <a:lnTo>
                  <a:pt x="14914741" y="6527228"/>
                </a:lnTo>
                <a:lnTo>
                  <a:pt x="13992581" y="6527228"/>
                </a:lnTo>
                <a:lnTo>
                  <a:pt x="13992581" y="5605081"/>
                </a:lnTo>
                <a:lnTo>
                  <a:pt x="14914741" y="5605081"/>
                </a:lnTo>
                <a:lnTo>
                  <a:pt x="14914741" y="5590768"/>
                </a:lnTo>
                <a:lnTo>
                  <a:pt x="13992581" y="5590768"/>
                </a:lnTo>
                <a:lnTo>
                  <a:pt x="13992581" y="4668621"/>
                </a:lnTo>
                <a:lnTo>
                  <a:pt x="14914741" y="4668621"/>
                </a:lnTo>
                <a:lnTo>
                  <a:pt x="14914741" y="4654308"/>
                </a:lnTo>
                <a:lnTo>
                  <a:pt x="13992581" y="4654308"/>
                </a:lnTo>
                <a:lnTo>
                  <a:pt x="13992581" y="3732161"/>
                </a:lnTo>
                <a:lnTo>
                  <a:pt x="14914741" y="3732161"/>
                </a:lnTo>
                <a:lnTo>
                  <a:pt x="14914741" y="3717848"/>
                </a:lnTo>
                <a:lnTo>
                  <a:pt x="13992581" y="3717848"/>
                </a:lnTo>
                <a:lnTo>
                  <a:pt x="13992581" y="2795689"/>
                </a:lnTo>
                <a:lnTo>
                  <a:pt x="14914741" y="2795689"/>
                </a:lnTo>
                <a:lnTo>
                  <a:pt x="14914741" y="2781389"/>
                </a:lnTo>
                <a:lnTo>
                  <a:pt x="13992581" y="2781389"/>
                </a:lnTo>
                <a:lnTo>
                  <a:pt x="13992581" y="1859140"/>
                </a:lnTo>
                <a:lnTo>
                  <a:pt x="14914741" y="1859140"/>
                </a:lnTo>
                <a:lnTo>
                  <a:pt x="14914741" y="1844827"/>
                </a:lnTo>
                <a:lnTo>
                  <a:pt x="13992581" y="1844827"/>
                </a:lnTo>
                <a:lnTo>
                  <a:pt x="13992581" y="922680"/>
                </a:lnTo>
                <a:lnTo>
                  <a:pt x="14914741" y="922680"/>
                </a:lnTo>
                <a:lnTo>
                  <a:pt x="14914741" y="908367"/>
                </a:lnTo>
                <a:lnTo>
                  <a:pt x="13992581" y="908367"/>
                </a:lnTo>
                <a:lnTo>
                  <a:pt x="13992581" y="0"/>
                </a:lnTo>
                <a:lnTo>
                  <a:pt x="13978268" y="0"/>
                </a:lnTo>
                <a:lnTo>
                  <a:pt x="13978268" y="10273170"/>
                </a:lnTo>
                <a:lnTo>
                  <a:pt x="13056121" y="10273170"/>
                </a:lnTo>
                <a:lnTo>
                  <a:pt x="13056121" y="9351023"/>
                </a:lnTo>
                <a:lnTo>
                  <a:pt x="13978268" y="9351023"/>
                </a:lnTo>
                <a:lnTo>
                  <a:pt x="13978268" y="9336710"/>
                </a:lnTo>
                <a:lnTo>
                  <a:pt x="13056121" y="9336710"/>
                </a:lnTo>
                <a:lnTo>
                  <a:pt x="13056121" y="8414563"/>
                </a:lnTo>
                <a:lnTo>
                  <a:pt x="13978268" y="8414563"/>
                </a:lnTo>
                <a:lnTo>
                  <a:pt x="13978268" y="8400250"/>
                </a:lnTo>
                <a:lnTo>
                  <a:pt x="13056121" y="8400250"/>
                </a:lnTo>
                <a:lnTo>
                  <a:pt x="13056121" y="7478001"/>
                </a:lnTo>
                <a:lnTo>
                  <a:pt x="13978268" y="7478001"/>
                </a:lnTo>
                <a:lnTo>
                  <a:pt x="13978268" y="7463701"/>
                </a:lnTo>
                <a:lnTo>
                  <a:pt x="13056121" y="7463701"/>
                </a:lnTo>
                <a:lnTo>
                  <a:pt x="13056121" y="6541541"/>
                </a:lnTo>
                <a:lnTo>
                  <a:pt x="13978268" y="6541541"/>
                </a:lnTo>
                <a:lnTo>
                  <a:pt x="13978268" y="6527228"/>
                </a:lnTo>
                <a:lnTo>
                  <a:pt x="13056121" y="6527228"/>
                </a:lnTo>
                <a:lnTo>
                  <a:pt x="13056121" y="5605081"/>
                </a:lnTo>
                <a:lnTo>
                  <a:pt x="13978268" y="5605081"/>
                </a:lnTo>
                <a:lnTo>
                  <a:pt x="13978268" y="5590768"/>
                </a:lnTo>
                <a:lnTo>
                  <a:pt x="13056121" y="5590768"/>
                </a:lnTo>
                <a:lnTo>
                  <a:pt x="13056121" y="4668621"/>
                </a:lnTo>
                <a:lnTo>
                  <a:pt x="13978268" y="4668621"/>
                </a:lnTo>
                <a:lnTo>
                  <a:pt x="13978268" y="4654308"/>
                </a:lnTo>
                <a:lnTo>
                  <a:pt x="13056121" y="4654308"/>
                </a:lnTo>
                <a:lnTo>
                  <a:pt x="13056121" y="3732161"/>
                </a:lnTo>
                <a:lnTo>
                  <a:pt x="13978268" y="3732161"/>
                </a:lnTo>
                <a:lnTo>
                  <a:pt x="13978268" y="3717848"/>
                </a:lnTo>
                <a:lnTo>
                  <a:pt x="13056121" y="3717848"/>
                </a:lnTo>
                <a:lnTo>
                  <a:pt x="13056121" y="2795689"/>
                </a:lnTo>
                <a:lnTo>
                  <a:pt x="13978268" y="2795689"/>
                </a:lnTo>
                <a:lnTo>
                  <a:pt x="13978268" y="2781389"/>
                </a:lnTo>
                <a:lnTo>
                  <a:pt x="13056121" y="2781389"/>
                </a:lnTo>
                <a:lnTo>
                  <a:pt x="13056121" y="1859140"/>
                </a:lnTo>
                <a:lnTo>
                  <a:pt x="13978268" y="1859140"/>
                </a:lnTo>
                <a:lnTo>
                  <a:pt x="13978268" y="1844827"/>
                </a:lnTo>
                <a:lnTo>
                  <a:pt x="13056121" y="1844827"/>
                </a:lnTo>
                <a:lnTo>
                  <a:pt x="13056121" y="922680"/>
                </a:lnTo>
                <a:lnTo>
                  <a:pt x="13978268" y="922680"/>
                </a:lnTo>
                <a:lnTo>
                  <a:pt x="13978268" y="908367"/>
                </a:lnTo>
                <a:lnTo>
                  <a:pt x="13056121" y="908367"/>
                </a:lnTo>
                <a:lnTo>
                  <a:pt x="13056121" y="0"/>
                </a:lnTo>
                <a:lnTo>
                  <a:pt x="13041808" y="0"/>
                </a:lnTo>
                <a:lnTo>
                  <a:pt x="13041808" y="10273170"/>
                </a:lnTo>
                <a:lnTo>
                  <a:pt x="12119661" y="10273170"/>
                </a:lnTo>
                <a:lnTo>
                  <a:pt x="12119661" y="9351023"/>
                </a:lnTo>
                <a:lnTo>
                  <a:pt x="13041808" y="9351023"/>
                </a:lnTo>
                <a:lnTo>
                  <a:pt x="13041808" y="9336710"/>
                </a:lnTo>
                <a:lnTo>
                  <a:pt x="12119661" y="9336710"/>
                </a:lnTo>
                <a:lnTo>
                  <a:pt x="12119661" y="8414563"/>
                </a:lnTo>
                <a:lnTo>
                  <a:pt x="13041808" y="8414563"/>
                </a:lnTo>
                <a:lnTo>
                  <a:pt x="13041808" y="8400250"/>
                </a:lnTo>
                <a:lnTo>
                  <a:pt x="12119661" y="8400250"/>
                </a:lnTo>
                <a:lnTo>
                  <a:pt x="12119661" y="7478001"/>
                </a:lnTo>
                <a:lnTo>
                  <a:pt x="13041808" y="7478001"/>
                </a:lnTo>
                <a:lnTo>
                  <a:pt x="13041808" y="7463701"/>
                </a:lnTo>
                <a:lnTo>
                  <a:pt x="12119661" y="7463701"/>
                </a:lnTo>
                <a:lnTo>
                  <a:pt x="12119661" y="6541541"/>
                </a:lnTo>
                <a:lnTo>
                  <a:pt x="13041808" y="6541541"/>
                </a:lnTo>
                <a:lnTo>
                  <a:pt x="13041808" y="6527228"/>
                </a:lnTo>
                <a:lnTo>
                  <a:pt x="12119661" y="6527228"/>
                </a:lnTo>
                <a:lnTo>
                  <a:pt x="12119661" y="5605081"/>
                </a:lnTo>
                <a:lnTo>
                  <a:pt x="13041808" y="5605081"/>
                </a:lnTo>
                <a:lnTo>
                  <a:pt x="13041808" y="5590768"/>
                </a:lnTo>
                <a:lnTo>
                  <a:pt x="12119661" y="5590768"/>
                </a:lnTo>
                <a:lnTo>
                  <a:pt x="12119661" y="4668621"/>
                </a:lnTo>
                <a:lnTo>
                  <a:pt x="13041808" y="4668621"/>
                </a:lnTo>
                <a:lnTo>
                  <a:pt x="13041808" y="4654308"/>
                </a:lnTo>
                <a:lnTo>
                  <a:pt x="12119661" y="4654308"/>
                </a:lnTo>
                <a:lnTo>
                  <a:pt x="12119661" y="3732161"/>
                </a:lnTo>
                <a:lnTo>
                  <a:pt x="13041808" y="3732161"/>
                </a:lnTo>
                <a:lnTo>
                  <a:pt x="13041808" y="3717848"/>
                </a:lnTo>
                <a:lnTo>
                  <a:pt x="12119661" y="3717848"/>
                </a:lnTo>
                <a:lnTo>
                  <a:pt x="12119661" y="2795689"/>
                </a:lnTo>
                <a:lnTo>
                  <a:pt x="13041808" y="2795689"/>
                </a:lnTo>
                <a:lnTo>
                  <a:pt x="13041808" y="2781389"/>
                </a:lnTo>
                <a:lnTo>
                  <a:pt x="12119661" y="2781389"/>
                </a:lnTo>
                <a:lnTo>
                  <a:pt x="12119661" y="1859140"/>
                </a:lnTo>
                <a:lnTo>
                  <a:pt x="13041808" y="1859140"/>
                </a:lnTo>
                <a:lnTo>
                  <a:pt x="13041808" y="1844827"/>
                </a:lnTo>
                <a:lnTo>
                  <a:pt x="12119661" y="1844827"/>
                </a:lnTo>
                <a:lnTo>
                  <a:pt x="12119661" y="922680"/>
                </a:lnTo>
                <a:lnTo>
                  <a:pt x="13041808" y="922680"/>
                </a:lnTo>
                <a:lnTo>
                  <a:pt x="13041808" y="908367"/>
                </a:lnTo>
                <a:lnTo>
                  <a:pt x="12119661" y="908367"/>
                </a:lnTo>
                <a:lnTo>
                  <a:pt x="12119661" y="0"/>
                </a:lnTo>
                <a:lnTo>
                  <a:pt x="12105348" y="0"/>
                </a:lnTo>
                <a:lnTo>
                  <a:pt x="12105348" y="10273170"/>
                </a:lnTo>
                <a:lnTo>
                  <a:pt x="11183099" y="10273170"/>
                </a:lnTo>
                <a:lnTo>
                  <a:pt x="11183099" y="9351023"/>
                </a:lnTo>
                <a:lnTo>
                  <a:pt x="12105348" y="9351023"/>
                </a:lnTo>
                <a:lnTo>
                  <a:pt x="12105348" y="9336710"/>
                </a:lnTo>
                <a:lnTo>
                  <a:pt x="11183099" y="9336710"/>
                </a:lnTo>
                <a:lnTo>
                  <a:pt x="11183099" y="8414563"/>
                </a:lnTo>
                <a:lnTo>
                  <a:pt x="12105348" y="8414563"/>
                </a:lnTo>
                <a:lnTo>
                  <a:pt x="12105348" y="8400250"/>
                </a:lnTo>
                <a:lnTo>
                  <a:pt x="11183099" y="8400250"/>
                </a:lnTo>
                <a:lnTo>
                  <a:pt x="11183099" y="7478001"/>
                </a:lnTo>
                <a:lnTo>
                  <a:pt x="12105348" y="7478001"/>
                </a:lnTo>
                <a:lnTo>
                  <a:pt x="12105348" y="7463701"/>
                </a:lnTo>
                <a:lnTo>
                  <a:pt x="11183099" y="7463701"/>
                </a:lnTo>
                <a:lnTo>
                  <a:pt x="11183099" y="6541541"/>
                </a:lnTo>
                <a:lnTo>
                  <a:pt x="12105348" y="6541541"/>
                </a:lnTo>
                <a:lnTo>
                  <a:pt x="12105348" y="6527228"/>
                </a:lnTo>
                <a:lnTo>
                  <a:pt x="11183099" y="6527228"/>
                </a:lnTo>
                <a:lnTo>
                  <a:pt x="11183099" y="5605081"/>
                </a:lnTo>
                <a:lnTo>
                  <a:pt x="12105348" y="5605081"/>
                </a:lnTo>
                <a:lnTo>
                  <a:pt x="12105348" y="5590768"/>
                </a:lnTo>
                <a:lnTo>
                  <a:pt x="11183099" y="5590768"/>
                </a:lnTo>
                <a:lnTo>
                  <a:pt x="11183099" y="4668621"/>
                </a:lnTo>
                <a:lnTo>
                  <a:pt x="12105348" y="4668621"/>
                </a:lnTo>
                <a:lnTo>
                  <a:pt x="12105348" y="4654308"/>
                </a:lnTo>
                <a:lnTo>
                  <a:pt x="11183099" y="4654308"/>
                </a:lnTo>
                <a:lnTo>
                  <a:pt x="11183099" y="3732161"/>
                </a:lnTo>
                <a:lnTo>
                  <a:pt x="12105348" y="3732161"/>
                </a:lnTo>
                <a:lnTo>
                  <a:pt x="12105348" y="3717848"/>
                </a:lnTo>
                <a:lnTo>
                  <a:pt x="11183099" y="3717848"/>
                </a:lnTo>
                <a:lnTo>
                  <a:pt x="11183099" y="2795689"/>
                </a:lnTo>
                <a:lnTo>
                  <a:pt x="12105348" y="2795689"/>
                </a:lnTo>
                <a:lnTo>
                  <a:pt x="12105348" y="2781389"/>
                </a:lnTo>
                <a:lnTo>
                  <a:pt x="11183099" y="2781389"/>
                </a:lnTo>
                <a:lnTo>
                  <a:pt x="11183099" y="1859140"/>
                </a:lnTo>
                <a:lnTo>
                  <a:pt x="12105348" y="1859140"/>
                </a:lnTo>
                <a:lnTo>
                  <a:pt x="12105348" y="1844827"/>
                </a:lnTo>
                <a:lnTo>
                  <a:pt x="11183099" y="1844827"/>
                </a:lnTo>
                <a:lnTo>
                  <a:pt x="11183099" y="922680"/>
                </a:lnTo>
                <a:lnTo>
                  <a:pt x="12105348" y="922680"/>
                </a:lnTo>
                <a:lnTo>
                  <a:pt x="12105348" y="908367"/>
                </a:lnTo>
                <a:lnTo>
                  <a:pt x="11183099" y="908367"/>
                </a:lnTo>
                <a:lnTo>
                  <a:pt x="11183099" y="0"/>
                </a:lnTo>
                <a:lnTo>
                  <a:pt x="11168799" y="0"/>
                </a:lnTo>
                <a:lnTo>
                  <a:pt x="11168799" y="10273170"/>
                </a:lnTo>
                <a:lnTo>
                  <a:pt x="10246639" y="10273170"/>
                </a:lnTo>
                <a:lnTo>
                  <a:pt x="10246639" y="9351023"/>
                </a:lnTo>
                <a:lnTo>
                  <a:pt x="11168799" y="9351023"/>
                </a:lnTo>
                <a:lnTo>
                  <a:pt x="11168799" y="9336710"/>
                </a:lnTo>
                <a:lnTo>
                  <a:pt x="10246639" y="9336710"/>
                </a:lnTo>
                <a:lnTo>
                  <a:pt x="10246639" y="8414563"/>
                </a:lnTo>
                <a:lnTo>
                  <a:pt x="11168799" y="8414563"/>
                </a:lnTo>
                <a:lnTo>
                  <a:pt x="11168799" y="8400250"/>
                </a:lnTo>
                <a:lnTo>
                  <a:pt x="10246639" y="8400250"/>
                </a:lnTo>
                <a:lnTo>
                  <a:pt x="10246639" y="7478001"/>
                </a:lnTo>
                <a:lnTo>
                  <a:pt x="11168799" y="7478001"/>
                </a:lnTo>
                <a:lnTo>
                  <a:pt x="11168799" y="7463701"/>
                </a:lnTo>
                <a:lnTo>
                  <a:pt x="10246639" y="7463701"/>
                </a:lnTo>
                <a:lnTo>
                  <a:pt x="10246639" y="6541541"/>
                </a:lnTo>
                <a:lnTo>
                  <a:pt x="11168799" y="6541541"/>
                </a:lnTo>
                <a:lnTo>
                  <a:pt x="11168799" y="6527228"/>
                </a:lnTo>
                <a:lnTo>
                  <a:pt x="10246639" y="6527228"/>
                </a:lnTo>
                <a:lnTo>
                  <a:pt x="10246639" y="5605081"/>
                </a:lnTo>
                <a:lnTo>
                  <a:pt x="11168799" y="5605081"/>
                </a:lnTo>
                <a:lnTo>
                  <a:pt x="11168799" y="5590768"/>
                </a:lnTo>
                <a:lnTo>
                  <a:pt x="10246639" y="5590768"/>
                </a:lnTo>
                <a:lnTo>
                  <a:pt x="10246639" y="4668621"/>
                </a:lnTo>
                <a:lnTo>
                  <a:pt x="11168799" y="4668621"/>
                </a:lnTo>
                <a:lnTo>
                  <a:pt x="11168799" y="4654308"/>
                </a:lnTo>
                <a:lnTo>
                  <a:pt x="10246639" y="4654308"/>
                </a:lnTo>
                <a:lnTo>
                  <a:pt x="10246639" y="3732161"/>
                </a:lnTo>
                <a:lnTo>
                  <a:pt x="11168799" y="3732161"/>
                </a:lnTo>
                <a:lnTo>
                  <a:pt x="11168799" y="3717848"/>
                </a:lnTo>
                <a:lnTo>
                  <a:pt x="10246639" y="3717848"/>
                </a:lnTo>
                <a:lnTo>
                  <a:pt x="10246639" y="2795689"/>
                </a:lnTo>
                <a:lnTo>
                  <a:pt x="11168799" y="2795689"/>
                </a:lnTo>
                <a:lnTo>
                  <a:pt x="11168799" y="2781389"/>
                </a:lnTo>
                <a:lnTo>
                  <a:pt x="10246639" y="2781389"/>
                </a:lnTo>
                <a:lnTo>
                  <a:pt x="10246639" y="1859140"/>
                </a:lnTo>
                <a:lnTo>
                  <a:pt x="11168799" y="1859140"/>
                </a:lnTo>
                <a:lnTo>
                  <a:pt x="11168799" y="1844827"/>
                </a:lnTo>
                <a:lnTo>
                  <a:pt x="10246639" y="1844827"/>
                </a:lnTo>
                <a:lnTo>
                  <a:pt x="10246639" y="922680"/>
                </a:lnTo>
                <a:lnTo>
                  <a:pt x="11168799" y="922680"/>
                </a:lnTo>
                <a:lnTo>
                  <a:pt x="11168799" y="908367"/>
                </a:lnTo>
                <a:lnTo>
                  <a:pt x="10246639" y="908367"/>
                </a:lnTo>
                <a:lnTo>
                  <a:pt x="10246639" y="0"/>
                </a:lnTo>
                <a:lnTo>
                  <a:pt x="10232326" y="0"/>
                </a:lnTo>
                <a:lnTo>
                  <a:pt x="10232326" y="10273170"/>
                </a:lnTo>
                <a:lnTo>
                  <a:pt x="9867887" y="10273170"/>
                </a:lnTo>
                <a:lnTo>
                  <a:pt x="9815538" y="10273170"/>
                </a:lnTo>
                <a:lnTo>
                  <a:pt x="9293860" y="10273170"/>
                </a:lnTo>
                <a:lnTo>
                  <a:pt x="9293860" y="9351023"/>
                </a:lnTo>
                <a:lnTo>
                  <a:pt x="9815538" y="9351023"/>
                </a:lnTo>
                <a:lnTo>
                  <a:pt x="9867887" y="9351023"/>
                </a:lnTo>
                <a:lnTo>
                  <a:pt x="10232326" y="9351023"/>
                </a:lnTo>
                <a:lnTo>
                  <a:pt x="10232326" y="9336710"/>
                </a:lnTo>
                <a:lnTo>
                  <a:pt x="9867887" y="9336710"/>
                </a:lnTo>
                <a:lnTo>
                  <a:pt x="9815538" y="9336710"/>
                </a:lnTo>
                <a:lnTo>
                  <a:pt x="9293860" y="9336710"/>
                </a:lnTo>
                <a:lnTo>
                  <a:pt x="9293860" y="8414563"/>
                </a:lnTo>
                <a:lnTo>
                  <a:pt x="9815538" y="8414563"/>
                </a:lnTo>
                <a:lnTo>
                  <a:pt x="9867887" y="8414563"/>
                </a:lnTo>
                <a:lnTo>
                  <a:pt x="10232326" y="8414563"/>
                </a:lnTo>
                <a:lnTo>
                  <a:pt x="10232326" y="8400250"/>
                </a:lnTo>
                <a:lnTo>
                  <a:pt x="9867887" y="8400250"/>
                </a:lnTo>
                <a:lnTo>
                  <a:pt x="9815538" y="8400250"/>
                </a:lnTo>
                <a:lnTo>
                  <a:pt x="9293860" y="8400250"/>
                </a:lnTo>
                <a:lnTo>
                  <a:pt x="9293860" y="7478001"/>
                </a:lnTo>
                <a:lnTo>
                  <a:pt x="9815538" y="7478001"/>
                </a:lnTo>
                <a:lnTo>
                  <a:pt x="9867887" y="7478001"/>
                </a:lnTo>
                <a:lnTo>
                  <a:pt x="10232326" y="7478001"/>
                </a:lnTo>
                <a:lnTo>
                  <a:pt x="10232326" y="7463701"/>
                </a:lnTo>
                <a:lnTo>
                  <a:pt x="9867887" y="7463701"/>
                </a:lnTo>
                <a:lnTo>
                  <a:pt x="9815538" y="7463701"/>
                </a:lnTo>
                <a:lnTo>
                  <a:pt x="9293860" y="7463701"/>
                </a:lnTo>
                <a:lnTo>
                  <a:pt x="9293860" y="6541541"/>
                </a:lnTo>
                <a:lnTo>
                  <a:pt x="9815538" y="6541541"/>
                </a:lnTo>
                <a:lnTo>
                  <a:pt x="9867887" y="6541541"/>
                </a:lnTo>
                <a:lnTo>
                  <a:pt x="10232326" y="6541541"/>
                </a:lnTo>
                <a:lnTo>
                  <a:pt x="10232326" y="6527228"/>
                </a:lnTo>
                <a:lnTo>
                  <a:pt x="9867887" y="6527228"/>
                </a:lnTo>
                <a:lnTo>
                  <a:pt x="9815538" y="6527228"/>
                </a:lnTo>
                <a:lnTo>
                  <a:pt x="9293860" y="6527228"/>
                </a:lnTo>
                <a:lnTo>
                  <a:pt x="9293860" y="5605081"/>
                </a:lnTo>
                <a:lnTo>
                  <a:pt x="9815538" y="5605081"/>
                </a:lnTo>
                <a:lnTo>
                  <a:pt x="9867887" y="5605081"/>
                </a:lnTo>
                <a:lnTo>
                  <a:pt x="10232326" y="5605081"/>
                </a:lnTo>
                <a:lnTo>
                  <a:pt x="10232326" y="5590768"/>
                </a:lnTo>
                <a:lnTo>
                  <a:pt x="9867887" y="5590768"/>
                </a:lnTo>
                <a:lnTo>
                  <a:pt x="9815538" y="5590768"/>
                </a:lnTo>
                <a:lnTo>
                  <a:pt x="9293860" y="5590768"/>
                </a:lnTo>
                <a:lnTo>
                  <a:pt x="9293860" y="4668621"/>
                </a:lnTo>
                <a:lnTo>
                  <a:pt x="9815538" y="4668621"/>
                </a:lnTo>
                <a:lnTo>
                  <a:pt x="9867887" y="4668621"/>
                </a:lnTo>
                <a:lnTo>
                  <a:pt x="10232326" y="4668621"/>
                </a:lnTo>
                <a:lnTo>
                  <a:pt x="10232326" y="4654308"/>
                </a:lnTo>
                <a:lnTo>
                  <a:pt x="9867887" y="4654308"/>
                </a:lnTo>
                <a:lnTo>
                  <a:pt x="9815538" y="4654308"/>
                </a:lnTo>
                <a:lnTo>
                  <a:pt x="9293860" y="4654308"/>
                </a:lnTo>
                <a:lnTo>
                  <a:pt x="9293860" y="3732161"/>
                </a:lnTo>
                <a:lnTo>
                  <a:pt x="9815538" y="3732161"/>
                </a:lnTo>
                <a:lnTo>
                  <a:pt x="9867887" y="3732161"/>
                </a:lnTo>
                <a:lnTo>
                  <a:pt x="10232326" y="3732161"/>
                </a:lnTo>
                <a:lnTo>
                  <a:pt x="10232326" y="3717848"/>
                </a:lnTo>
                <a:lnTo>
                  <a:pt x="9867887" y="3717848"/>
                </a:lnTo>
                <a:lnTo>
                  <a:pt x="9815538" y="3717848"/>
                </a:lnTo>
                <a:lnTo>
                  <a:pt x="9293860" y="3717848"/>
                </a:lnTo>
                <a:lnTo>
                  <a:pt x="9293860" y="2795689"/>
                </a:lnTo>
                <a:lnTo>
                  <a:pt x="9815538" y="2795689"/>
                </a:lnTo>
                <a:lnTo>
                  <a:pt x="9867887" y="2795689"/>
                </a:lnTo>
                <a:lnTo>
                  <a:pt x="10232326" y="2795689"/>
                </a:lnTo>
                <a:lnTo>
                  <a:pt x="10232326" y="2781389"/>
                </a:lnTo>
                <a:lnTo>
                  <a:pt x="9867887" y="2781389"/>
                </a:lnTo>
                <a:lnTo>
                  <a:pt x="9815538" y="2781389"/>
                </a:lnTo>
                <a:lnTo>
                  <a:pt x="9293860" y="2781389"/>
                </a:lnTo>
                <a:lnTo>
                  <a:pt x="9293860" y="1859140"/>
                </a:lnTo>
                <a:lnTo>
                  <a:pt x="9815538" y="1859140"/>
                </a:lnTo>
                <a:lnTo>
                  <a:pt x="9867887" y="1859140"/>
                </a:lnTo>
                <a:lnTo>
                  <a:pt x="10232326" y="1859140"/>
                </a:lnTo>
                <a:lnTo>
                  <a:pt x="10232326" y="1844827"/>
                </a:lnTo>
                <a:lnTo>
                  <a:pt x="9867887" y="1844827"/>
                </a:lnTo>
                <a:lnTo>
                  <a:pt x="9815538" y="1844827"/>
                </a:lnTo>
                <a:lnTo>
                  <a:pt x="9293860" y="1844827"/>
                </a:lnTo>
                <a:lnTo>
                  <a:pt x="9293860" y="922680"/>
                </a:lnTo>
                <a:lnTo>
                  <a:pt x="9815538" y="922680"/>
                </a:lnTo>
                <a:lnTo>
                  <a:pt x="9867887" y="922680"/>
                </a:lnTo>
                <a:lnTo>
                  <a:pt x="10232326" y="922680"/>
                </a:lnTo>
                <a:lnTo>
                  <a:pt x="10232326" y="908367"/>
                </a:lnTo>
                <a:lnTo>
                  <a:pt x="9867887" y="908367"/>
                </a:lnTo>
                <a:lnTo>
                  <a:pt x="9815538" y="908367"/>
                </a:lnTo>
                <a:lnTo>
                  <a:pt x="9293860" y="908367"/>
                </a:lnTo>
                <a:lnTo>
                  <a:pt x="9293860" y="0"/>
                </a:lnTo>
                <a:lnTo>
                  <a:pt x="9279547" y="0"/>
                </a:lnTo>
                <a:lnTo>
                  <a:pt x="9279547" y="908367"/>
                </a:lnTo>
                <a:lnTo>
                  <a:pt x="9279547" y="922680"/>
                </a:lnTo>
                <a:lnTo>
                  <a:pt x="9279547" y="10273170"/>
                </a:lnTo>
                <a:lnTo>
                  <a:pt x="8357400" y="10273170"/>
                </a:lnTo>
                <a:lnTo>
                  <a:pt x="8357400" y="9351023"/>
                </a:lnTo>
                <a:lnTo>
                  <a:pt x="9279547" y="9351023"/>
                </a:lnTo>
                <a:lnTo>
                  <a:pt x="9279547" y="9336710"/>
                </a:lnTo>
                <a:lnTo>
                  <a:pt x="8357400" y="9336710"/>
                </a:lnTo>
                <a:lnTo>
                  <a:pt x="8357400" y="8414563"/>
                </a:lnTo>
                <a:lnTo>
                  <a:pt x="9279547" y="8414563"/>
                </a:lnTo>
                <a:lnTo>
                  <a:pt x="9279547" y="8400250"/>
                </a:lnTo>
                <a:lnTo>
                  <a:pt x="8357400" y="8400250"/>
                </a:lnTo>
                <a:lnTo>
                  <a:pt x="8357400" y="7478001"/>
                </a:lnTo>
                <a:lnTo>
                  <a:pt x="9279547" y="7478001"/>
                </a:lnTo>
                <a:lnTo>
                  <a:pt x="9279547" y="7463701"/>
                </a:lnTo>
                <a:lnTo>
                  <a:pt x="8357400" y="7463701"/>
                </a:lnTo>
                <a:lnTo>
                  <a:pt x="8357400" y="6541541"/>
                </a:lnTo>
                <a:lnTo>
                  <a:pt x="9279547" y="6541541"/>
                </a:lnTo>
                <a:lnTo>
                  <a:pt x="9279547" y="6527228"/>
                </a:lnTo>
                <a:lnTo>
                  <a:pt x="8357400" y="6527228"/>
                </a:lnTo>
                <a:lnTo>
                  <a:pt x="8357400" y="5605081"/>
                </a:lnTo>
                <a:lnTo>
                  <a:pt x="9279547" y="5605081"/>
                </a:lnTo>
                <a:lnTo>
                  <a:pt x="9279547" y="5590768"/>
                </a:lnTo>
                <a:lnTo>
                  <a:pt x="8357400" y="5590768"/>
                </a:lnTo>
                <a:lnTo>
                  <a:pt x="8357400" y="4668621"/>
                </a:lnTo>
                <a:lnTo>
                  <a:pt x="9279547" y="4668621"/>
                </a:lnTo>
                <a:lnTo>
                  <a:pt x="9279547" y="4654308"/>
                </a:lnTo>
                <a:lnTo>
                  <a:pt x="8357400" y="4654308"/>
                </a:lnTo>
                <a:lnTo>
                  <a:pt x="8357400" y="3732161"/>
                </a:lnTo>
                <a:lnTo>
                  <a:pt x="9279547" y="3732161"/>
                </a:lnTo>
                <a:lnTo>
                  <a:pt x="9279547" y="3717848"/>
                </a:lnTo>
                <a:lnTo>
                  <a:pt x="8357400" y="3717848"/>
                </a:lnTo>
                <a:lnTo>
                  <a:pt x="8357400" y="2795689"/>
                </a:lnTo>
                <a:lnTo>
                  <a:pt x="9279547" y="2795689"/>
                </a:lnTo>
                <a:lnTo>
                  <a:pt x="9279547" y="2781389"/>
                </a:lnTo>
                <a:lnTo>
                  <a:pt x="8357400" y="2781389"/>
                </a:lnTo>
                <a:lnTo>
                  <a:pt x="8357400" y="1859140"/>
                </a:lnTo>
                <a:lnTo>
                  <a:pt x="9279547" y="1859140"/>
                </a:lnTo>
                <a:lnTo>
                  <a:pt x="9279547" y="1844827"/>
                </a:lnTo>
                <a:lnTo>
                  <a:pt x="8357400" y="1844827"/>
                </a:lnTo>
                <a:lnTo>
                  <a:pt x="8357400" y="922680"/>
                </a:lnTo>
                <a:lnTo>
                  <a:pt x="9279547" y="922680"/>
                </a:lnTo>
                <a:lnTo>
                  <a:pt x="9279547" y="908367"/>
                </a:lnTo>
                <a:lnTo>
                  <a:pt x="8357400" y="908367"/>
                </a:lnTo>
                <a:lnTo>
                  <a:pt x="8357400" y="0"/>
                </a:lnTo>
                <a:lnTo>
                  <a:pt x="8343087" y="0"/>
                </a:lnTo>
                <a:lnTo>
                  <a:pt x="8343087" y="10273170"/>
                </a:lnTo>
                <a:lnTo>
                  <a:pt x="7420838" y="10273170"/>
                </a:lnTo>
                <a:lnTo>
                  <a:pt x="7420838" y="9351023"/>
                </a:lnTo>
                <a:lnTo>
                  <a:pt x="8343087" y="9351023"/>
                </a:lnTo>
                <a:lnTo>
                  <a:pt x="8343087" y="9336710"/>
                </a:lnTo>
                <a:lnTo>
                  <a:pt x="7420838" y="9336710"/>
                </a:lnTo>
                <a:lnTo>
                  <a:pt x="7420838" y="8414563"/>
                </a:lnTo>
                <a:lnTo>
                  <a:pt x="8343087" y="8414563"/>
                </a:lnTo>
                <a:lnTo>
                  <a:pt x="8343087" y="8400250"/>
                </a:lnTo>
                <a:lnTo>
                  <a:pt x="7420838" y="8400250"/>
                </a:lnTo>
                <a:lnTo>
                  <a:pt x="7420838" y="7478001"/>
                </a:lnTo>
                <a:lnTo>
                  <a:pt x="8343087" y="7478001"/>
                </a:lnTo>
                <a:lnTo>
                  <a:pt x="8343087" y="7463701"/>
                </a:lnTo>
                <a:lnTo>
                  <a:pt x="7420838" y="7463701"/>
                </a:lnTo>
                <a:lnTo>
                  <a:pt x="7420838" y="6541541"/>
                </a:lnTo>
                <a:lnTo>
                  <a:pt x="8343087" y="6541541"/>
                </a:lnTo>
                <a:lnTo>
                  <a:pt x="8343087" y="6527228"/>
                </a:lnTo>
                <a:lnTo>
                  <a:pt x="7420838" y="6527228"/>
                </a:lnTo>
                <a:lnTo>
                  <a:pt x="7420838" y="5605081"/>
                </a:lnTo>
                <a:lnTo>
                  <a:pt x="8343087" y="5605081"/>
                </a:lnTo>
                <a:lnTo>
                  <a:pt x="8343087" y="5590768"/>
                </a:lnTo>
                <a:lnTo>
                  <a:pt x="7420838" y="5590768"/>
                </a:lnTo>
                <a:lnTo>
                  <a:pt x="7420838" y="4668621"/>
                </a:lnTo>
                <a:lnTo>
                  <a:pt x="8343087" y="4668621"/>
                </a:lnTo>
                <a:lnTo>
                  <a:pt x="8343087" y="4654308"/>
                </a:lnTo>
                <a:lnTo>
                  <a:pt x="7420838" y="4654308"/>
                </a:lnTo>
                <a:lnTo>
                  <a:pt x="7420838" y="3732161"/>
                </a:lnTo>
                <a:lnTo>
                  <a:pt x="8343087" y="3732161"/>
                </a:lnTo>
                <a:lnTo>
                  <a:pt x="8343087" y="3717848"/>
                </a:lnTo>
                <a:lnTo>
                  <a:pt x="7420838" y="3717848"/>
                </a:lnTo>
                <a:lnTo>
                  <a:pt x="7420838" y="2795689"/>
                </a:lnTo>
                <a:lnTo>
                  <a:pt x="8343087" y="2795689"/>
                </a:lnTo>
                <a:lnTo>
                  <a:pt x="8343087" y="2781389"/>
                </a:lnTo>
                <a:lnTo>
                  <a:pt x="7420838" y="2781389"/>
                </a:lnTo>
                <a:lnTo>
                  <a:pt x="7420838" y="1859140"/>
                </a:lnTo>
                <a:lnTo>
                  <a:pt x="8343087" y="1859140"/>
                </a:lnTo>
                <a:lnTo>
                  <a:pt x="8343087" y="1844827"/>
                </a:lnTo>
                <a:lnTo>
                  <a:pt x="7420838" y="1844827"/>
                </a:lnTo>
                <a:lnTo>
                  <a:pt x="7420838" y="922680"/>
                </a:lnTo>
                <a:lnTo>
                  <a:pt x="8343087" y="922680"/>
                </a:lnTo>
                <a:lnTo>
                  <a:pt x="8343087" y="908367"/>
                </a:lnTo>
                <a:lnTo>
                  <a:pt x="7420838" y="908367"/>
                </a:lnTo>
                <a:lnTo>
                  <a:pt x="7420838" y="0"/>
                </a:lnTo>
                <a:lnTo>
                  <a:pt x="7406538" y="0"/>
                </a:lnTo>
                <a:lnTo>
                  <a:pt x="7406538" y="10273170"/>
                </a:lnTo>
                <a:lnTo>
                  <a:pt x="6484379" y="10273170"/>
                </a:lnTo>
                <a:lnTo>
                  <a:pt x="6484379" y="9351023"/>
                </a:lnTo>
                <a:lnTo>
                  <a:pt x="7406538" y="9351023"/>
                </a:lnTo>
                <a:lnTo>
                  <a:pt x="7406538" y="9336710"/>
                </a:lnTo>
                <a:lnTo>
                  <a:pt x="6484379" y="9336710"/>
                </a:lnTo>
                <a:lnTo>
                  <a:pt x="6484379" y="8414563"/>
                </a:lnTo>
                <a:lnTo>
                  <a:pt x="7406538" y="8414563"/>
                </a:lnTo>
                <a:lnTo>
                  <a:pt x="7406538" y="8400250"/>
                </a:lnTo>
                <a:lnTo>
                  <a:pt x="6484379" y="8400250"/>
                </a:lnTo>
                <a:lnTo>
                  <a:pt x="6484379" y="7478001"/>
                </a:lnTo>
                <a:lnTo>
                  <a:pt x="7406538" y="7478001"/>
                </a:lnTo>
                <a:lnTo>
                  <a:pt x="7406538" y="7463701"/>
                </a:lnTo>
                <a:lnTo>
                  <a:pt x="6484379" y="7463701"/>
                </a:lnTo>
                <a:lnTo>
                  <a:pt x="6484379" y="6541541"/>
                </a:lnTo>
                <a:lnTo>
                  <a:pt x="7406538" y="6541541"/>
                </a:lnTo>
                <a:lnTo>
                  <a:pt x="7406538" y="6527228"/>
                </a:lnTo>
                <a:lnTo>
                  <a:pt x="6484379" y="6527228"/>
                </a:lnTo>
                <a:lnTo>
                  <a:pt x="6484379" y="5605081"/>
                </a:lnTo>
                <a:lnTo>
                  <a:pt x="7406538" y="5605081"/>
                </a:lnTo>
                <a:lnTo>
                  <a:pt x="7406538" y="5590768"/>
                </a:lnTo>
                <a:lnTo>
                  <a:pt x="6484379" y="5590768"/>
                </a:lnTo>
                <a:lnTo>
                  <a:pt x="6484379" y="4668621"/>
                </a:lnTo>
                <a:lnTo>
                  <a:pt x="7406538" y="4668621"/>
                </a:lnTo>
                <a:lnTo>
                  <a:pt x="7406538" y="4654308"/>
                </a:lnTo>
                <a:lnTo>
                  <a:pt x="6484379" y="4654308"/>
                </a:lnTo>
                <a:lnTo>
                  <a:pt x="6484379" y="3732161"/>
                </a:lnTo>
                <a:lnTo>
                  <a:pt x="7406538" y="3732161"/>
                </a:lnTo>
                <a:lnTo>
                  <a:pt x="7406538" y="3717848"/>
                </a:lnTo>
                <a:lnTo>
                  <a:pt x="6484379" y="3717848"/>
                </a:lnTo>
                <a:lnTo>
                  <a:pt x="6484379" y="2795689"/>
                </a:lnTo>
                <a:lnTo>
                  <a:pt x="7406538" y="2795689"/>
                </a:lnTo>
                <a:lnTo>
                  <a:pt x="7406538" y="2781389"/>
                </a:lnTo>
                <a:lnTo>
                  <a:pt x="6484379" y="2781389"/>
                </a:lnTo>
                <a:lnTo>
                  <a:pt x="6484379" y="1859140"/>
                </a:lnTo>
                <a:lnTo>
                  <a:pt x="7406538" y="1859140"/>
                </a:lnTo>
                <a:lnTo>
                  <a:pt x="7406538" y="1844827"/>
                </a:lnTo>
                <a:lnTo>
                  <a:pt x="6484379" y="1844827"/>
                </a:lnTo>
                <a:lnTo>
                  <a:pt x="6484379" y="922680"/>
                </a:lnTo>
                <a:lnTo>
                  <a:pt x="7406538" y="922680"/>
                </a:lnTo>
                <a:lnTo>
                  <a:pt x="7406538" y="908367"/>
                </a:lnTo>
                <a:lnTo>
                  <a:pt x="6484379" y="908367"/>
                </a:lnTo>
                <a:lnTo>
                  <a:pt x="6484379" y="0"/>
                </a:lnTo>
                <a:lnTo>
                  <a:pt x="6470066" y="0"/>
                </a:lnTo>
                <a:lnTo>
                  <a:pt x="6470066" y="10273170"/>
                </a:lnTo>
                <a:lnTo>
                  <a:pt x="5547919" y="10273170"/>
                </a:lnTo>
                <a:lnTo>
                  <a:pt x="5547919" y="9351023"/>
                </a:lnTo>
                <a:lnTo>
                  <a:pt x="6470066" y="9351023"/>
                </a:lnTo>
                <a:lnTo>
                  <a:pt x="6470066" y="9336710"/>
                </a:lnTo>
                <a:lnTo>
                  <a:pt x="5547919" y="9336710"/>
                </a:lnTo>
                <a:lnTo>
                  <a:pt x="5547919" y="8414563"/>
                </a:lnTo>
                <a:lnTo>
                  <a:pt x="6470066" y="8414563"/>
                </a:lnTo>
                <a:lnTo>
                  <a:pt x="6470066" y="8400250"/>
                </a:lnTo>
                <a:lnTo>
                  <a:pt x="5547919" y="8400250"/>
                </a:lnTo>
                <a:lnTo>
                  <a:pt x="5547919" y="7478001"/>
                </a:lnTo>
                <a:lnTo>
                  <a:pt x="6470066" y="7478001"/>
                </a:lnTo>
                <a:lnTo>
                  <a:pt x="6470066" y="7463701"/>
                </a:lnTo>
                <a:lnTo>
                  <a:pt x="5547919" y="7463701"/>
                </a:lnTo>
                <a:lnTo>
                  <a:pt x="5547919" y="6541541"/>
                </a:lnTo>
                <a:lnTo>
                  <a:pt x="6470066" y="6541541"/>
                </a:lnTo>
                <a:lnTo>
                  <a:pt x="6470066" y="6527228"/>
                </a:lnTo>
                <a:lnTo>
                  <a:pt x="5547919" y="6527228"/>
                </a:lnTo>
                <a:lnTo>
                  <a:pt x="5547919" y="5605081"/>
                </a:lnTo>
                <a:lnTo>
                  <a:pt x="6470066" y="5605081"/>
                </a:lnTo>
                <a:lnTo>
                  <a:pt x="6470066" y="5590768"/>
                </a:lnTo>
                <a:lnTo>
                  <a:pt x="5547919" y="5590768"/>
                </a:lnTo>
                <a:lnTo>
                  <a:pt x="5547919" y="4668621"/>
                </a:lnTo>
                <a:lnTo>
                  <a:pt x="6470066" y="4668621"/>
                </a:lnTo>
                <a:lnTo>
                  <a:pt x="6470066" y="4654308"/>
                </a:lnTo>
                <a:lnTo>
                  <a:pt x="5547919" y="4654308"/>
                </a:lnTo>
                <a:lnTo>
                  <a:pt x="5547919" y="3732161"/>
                </a:lnTo>
                <a:lnTo>
                  <a:pt x="6470066" y="3732161"/>
                </a:lnTo>
                <a:lnTo>
                  <a:pt x="6470066" y="3717848"/>
                </a:lnTo>
                <a:lnTo>
                  <a:pt x="5547919" y="3717848"/>
                </a:lnTo>
                <a:lnTo>
                  <a:pt x="5547919" y="2795689"/>
                </a:lnTo>
                <a:lnTo>
                  <a:pt x="6470066" y="2795689"/>
                </a:lnTo>
                <a:lnTo>
                  <a:pt x="6470066" y="2781389"/>
                </a:lnTo>
                <a:lnTo>
                  <a:pt x="5547919" y="2781389"/>
                </a:lnTo>
                <a:lnTo>
                  <a:pt x="5547919" y="1859140"/>
                </a:lnTo>
                <a:lnTo>
                  <a:pt x="6470066" y="1859140"/>
                </a:lnTo>
                <a:lnTo>
                  <a:pt x="6470066" y="1844827"/>
                </a:lnTo>
                <a:lnTo>
                  <a:pt x="5547919" y="1844827"/>
                </a:lnTo>
                <a:lnTo>
                  <a:pt x="5547919" y="922680"/>
                </a:lnTo>
                <a:lnTo>
                  <a:pt x="6470066" y="922680"/>
                </a:lnTo>
                <a:lnTo>
                  <a:pt x="6470066" y="908367"/>
                </a:lnTo>
                <a:lnTo>
                  <a:pt x="5547919" y="908367"/>
                </a:lnTo>
                <a:lnTo>
                  <a:pt x="5547919" y="0"/>
                </a:lnTo>
                <a:lnTo>
                  <a:pt x="5533606" y="0"/>
                </a:lnTo>
                <a:lnTo>
                  <a:pt x="5533606" y="10273170"/>
                </a:lnTo>
                <a:lnTo>
                  <a:pt x="4611459" y="10273170"/>
                </a:lnTo>
                <a:lnTo>
                  <a:pt x="4611459" y="9351023"/>
                </a:lnTo>
                <a:lnTo>
                  <a:pt x="5533606" y="9351023"/>
                </a:lnTo>
                <a:lnTo>
                  <a:pt x="5533606" y="9336710"/>
                </a:lnTo>
                <a:lnTo>
                  <a:pt x="4611459" y="9336710"/>
                </a:lnTo>
                <a:lnTo>
                  <a:pt x="4611459" y="8414563"/>
                </a:lnTo>
                <a:lnTo>
                  <a:pt x="5533606" y="8414563"/>
                </a:lnTo>
                <a:lnTo>
                  <a:pt x="5533606" y="8400250"/>
                </a:lnTo>
                <a:lnTo>
                  <a:pt x="4611459" y="8400250"/>
                </a:lnTo>
                <a:lnTo>
                  <a:pt x="4611459" y="7478001"/>
                </a:lnTo>
                <a:lnTo>
                  <a:pt x="5533606" y="7478001"/>
                </a:lnTo>
                <a:lnTo>
                  <a:pt x="5533606" y="7463701"/>
                </a:lnTo>
                <a:lnTo>
                  <a:pt x="4611459" y="7463701"/>
                </a:lnTo>
                <a:lnTo>
                  <a:pt x="4611459" y="6541541"/>
                </a:lnTo>
                <a:lnTo>
                  <a:pt x="5533606" y="6541541"/>
                </a:lnTo>
                <a:lnTo>
                  <a:pt x="5533606" y="6527228"/>
                </a:lnTo>
                <a:lnTo>
                  <a:pt x="4611459" y="6527228"/>
                </a:lnTo>
                <a:lnTo>
                  <a:pt x="4611459" y="5605081"/>
                </a:lnTo>
                <a:lnTo>
                  <a:pt x="5533606" y="5605081"/>
                </a:lnTo>
                <a:lnTo>
                  <a:pt x="5533606" y="5590768"/>
                </a:lnTo>
                <a:lnTo>
                  <a:pt x="4611459" y="5590768"/>
                </a:lnTo>
                <a:lnTo>
                  <a:pt x="4611459" y="4668621"/>
                </a:lnTo>
                <a:lnTo>
                  <a:pt x="5533606" y="4668621"/>
                </a:lnTo>
                <a:lnTo>
                  <a:pt x="5533606" y="4654308"/>
                </a:lnTo>
                <a:lnTo>
                  <a:pt x="4611459" y="4654308"/>
                </a:lnTo>
                <a:lnTo>
                  <a:pt x="4611459" y="3732161"/>
                </a:lnTo>
                <a:lnTo>
                  <a:pt x="5533606" y="3732161"/>
                </a:lnTo>
                <a:lnTo>
                  <a:pt x="5533606" y="3717848"/>
                </a:lnTo>
                <a:lnTo>
                  <a:pt x="4611459" y="3717848"/>
                </a:lnTo>
                <a:lnTo>
                  <a:pt x="4611459" y="2795689"/>
                </a:lnTo>
                <a:lnTo>
                  <a:pt x="5533606" y="2795689"/>
                </a:lnTo>
                <a:lnTo>
                  <a:pt x="5533606" y="2781389"/>
                </a:lnTo>
                <a:lnTo>
                  <a:pt x="4611459" y="2781389"/>
                </a:lnTo>
                <a:lnTo>
                  <a:pt x="4611459" y="1859140"/>
                </a:lnTo>
                <a:lnTo>
                  <a:pt x="5533606" y="1859140"/>
                </a:lnTo>
                <a:lnTo>
                  <a:pt x="5533606" y="1844827"/>
                </a:lnTo>
                <a:lnTo>
                  <a:pt x="4611459" y="1844827"/>
                </a:lnTo>
                <a:lnTo>
                  <a:pt x="4611459" y="922680"/>
                </a:lnTo>
                <a:lnTo>
                  <a:pt x="5533606" y="922680"/>
                </a:lnTo>
                <a:lnTo>
                  <a:pt x="5533606" y="908367"/>
                </a:lnTo>
                <a:lnTo>
                  <a:pt x="4611459" y="908367"/>
                </a:lnTo>
                <a:lnTo>
                  <a:pt x="4611459" y="0"/>
                </a:lnTo>
                <a:lnTo>
                  <a:pt x="4597146" y="0"/>
                </a:lnTo>
                <a:lnTo>
                  <a:pt x="4597146" y="10273170"/>
                </a:lnTo>
                <a:lnTo>
                  <a:pt x="3674999" y="10273170"/>
                </a:lnTo>
                <a:lnTo>
                  <a:pt x="3674999" y="9351023"/>
                </a:lnTo>
                <a:lnTo>
                  <a:pt x="4597146" y="9351023"/>
                </a:lnTo>
                <a:lnTo>
                  <a:pt x="4597146" y="9336710"/>
                </a:lnTo>
                <a:lnTo>
                  <a:pt x="3674999" y="9336710"/>
                </a:lnTo>
                <a:lnTo>
                  <a:pt x="3674999" y="8414563"/>
                </a:lnTo>
                <a:lnTo>
                  <a:pt x="4597146" y="8414563"/>
                </a:lnTo>
                <a:lnTo>
                  <a:pt x="4597146" y="8400250"/>
                </a:lnTo>
                <a:lnTo>
                  <a:pt x="3674999" y="8400250"/>
                </a:lnTo>
                <a:lnTo>
                  <a:pt x="3674999" y="7478001"/>
                </a:lnTo>
                <a:lnTo>
                  <a:pt x="4597146" y="7478001"/>
                </a:lnTo>
                <a:lnTo>
                  <a:pt x="4597146" y="7463701"/>
                </a:lnTo>
                <a:lnTo>
                  <a:pt x="3674999" y="7463701"/>
                </a:lnTo>
                <a:lnTo>
                  <a:pt x="3674999" y="6541541"/>
                </a:lnTo>
                <a:lnTo>
                  <a:pt x="4597146" y="6541541"/>
                </a:lnTo>
                <a:lnTo>
                  <a:pt x="4597146" y="6527228"/>
                </a:lnTo>
                <a:lnTo>
                  <a:pt x="3674999" y="6527228"/>
                </a:lnTo>
                <a:lnTo>
                  <a:pt x="3674999" y="5605081"/>
                </a:lnTo>
                <a:lnTo>
                  <a:pt x="4597146" y="5605081"/>
                </a:lnTo>
                <a:lnTo>
                  <a:pt x="4597146" y="5590768"/>
                </a:lnTo>
                <a:lnTo>
                  <a:pt x="3674999" y="5590768"/>
                </a:lnTo>
                <a:lnTo>
                  <a:pt x="3674999" y="4668621"/>
                </a:lnTo>
                <a:lnTo>
                  <a:pt x="4597146" y="4668621"/>
                </a:lnTo>
                <a:lnTo>
                  <a:pt x="4597146" y="4654308"/>
                </a:lnTo>
                <a:lnTo>
                  <a:pt x="3674999" y="4654308"/>
                </a:lnTo>
                <a:lnTo>
                  <a:pt x="3674999" y="3732161"/>
                </a:lnTo>
                <a:lnTo>
                  <a:pt x="4597146" y="3732161"/>
                </a:lnTo>
                <a:lnTo>
                  <a:pt x="4597146" y="3717848"/>
                </a:lnTo>
                <a:lnTo>
                  <a:pt x="3674999" y="3717848"/>
                </a:lnTo>
                <a:lnTo>
                  <a:pt x="3674999" y="2795689"/>
                </a:lnTo>
                <a:lnTo>
                  <a:pt x="4597146" y="2795689"/>
                </a:lnTo>
                <a:lnTo>
                  <a:pt x="4597146" y="2781389"/>
                </a:lnTo>
                <a:lnTo>
                  <a:pt x="3674999" y="2781389"/>
                </a:lnTo>
                <a:lnTo>
                  <a:pt x="3674999" y="1859140"/>
                </a:lnTo>
                <a:lnTo>
                  <a:pt x="4597146" y="1859140"/>
                </a:lnTo>
                <a:lnTo>
                  <a:pt x="4597146" y="1844827"/>
                </a:lnTo>
                <a:lnTo>
                  <a:pt x="3674999" y="1844827"/>
                </a:lnTo>
                <a:lnTo>
                  <a:pt x="3674999" y="922680"/>
                </a:lnTo>
                <a:lnTo>
                  <a:pt x="4597146" y="922680"/>
                </a:lnTo>
                <a:lnTo>
                  <a:pt x="4597146" y="908367"/>
                </a:lnTo>
                <a:lnTo>
                  <a:pt x="3674999" y="908367"/>
                </a:lnTo>
                <a:lnTo>
                  <a:pt x="3674999" y="0"/>
                </a:lnTo>
                <a:lnTo>
                  <a:pt x="3660686" y="0"/>
                </a:lnTo>
                <a:lnTo>
                  <a:pt x="3660686" y="10273170"/>
                </a:lnTo>
                <a:lnTo>
                  <a:pt x="2738526" y="10273170"/>
                </a:lnTo>
                <a:lnTo>
                  <a:pt x="2738526" y="9351023"/>
                </a:lnTo>
                <a:lnTo>
                  <a:pt x="3660686" y="9351023"/>
                </a:lnTo>
                <a:lnTo>
                  <a:pt x="3660686" y="9336710"/>
                </a:lnTo>
                <a:lnTo>
                  <a:pt x="2738526" y="9336710"/>
                </a:lnTo>
                <a:lnTo>
                  <a:pt x="2738526" y="8414563"/>
                </a:lnTo>
                <a:lnTo>
                  <a:pt x="3660686" y="8414563"/>
                </a:lnTo>
                <a:lnTo>
                  <a:pt x="3660686" y="8400250"/>
                </a:lnTo>
                <a:lnTo>
                  <a:pt x="2738526" y="8400250"/>
                </a:lnTo>
                <a:lnTo>
                  <a:pt x="2738526" y="7478001"/>
                </a:lnTo>
                <a:lnTo>
                  <a:pt x="3660686" y="7478001"/>
                </a:lnTo>
                <a:lnTo>
                  <a:pt x="3660686" y="7463701"/>
                </a:lnTo>
                <a:lnTo>
                  <a:pt x="2738526" y="7463701"/>
                </a:lnTo>
                <a:lnTo>
                  <a:pt x="2738526" y="6541541"/>
                </a:lnTo>
                <a:lnTo>
                  <a:pt x="3660686" y="6541541"/>
                </a:lnTo>
                <a:lnTo>
                  <a:pt x="3660686" y="6527228"/>
                </a:lnTo>
                <a:lnTo>
                  <a:pt x="2738526" y="6527228"/>
                </a:lnTo>
                <a:lnTo>
                  <a:pt x="2738526" y="5605081"/>
                </a:lnTo>
                <a:lnTo>
                  <a:pt x="3660686" y="5605081"/>
                </a:lnTo>
                <a:lnTo>
                  <a:pt x="3660686" y="5590768"/>
                </a:lnTo>
                <a:lnTo>
                  <a:pt x="2738526" y="5590768"/>
                </a:lnTo>
                <a:lnTo>
                  <a:pt x="2738526" y="4668621"/>
                </a:lnTo>
                <a:lnTo>
                  <a:pt x="3660686" y="4668621"/>
                </a:lnTo>
                <a:lnTo>
                  <a:pt x="3660686" y="4654308"/>
                </a:lnTo>
                <a:lnTo>
                  <a:pt x="2738526" y="4654308"/>
                </a:lnTo>
                <a:lnTo>
                  <a:pt x="2738526" y="3732161"/>
                </a:lnTo>
                <a:lnTo>
                  <a:pt x="3660686" y="3732161"/>
                </a:lnTo>
                <a:lnTo>
                  <a:pt x="3660686" y="3717848"/>
                </a:lnTo>
                <a:lnTo>
                  <a:pt x="2738526" y="3717848"/>
                </a:lnTo>
                <a:lnTo>
                  <a:pt x="2738526" y="2795689"/>
                </a:lnTo>
                <a:lnTo>
                  <a:pt x="3660686" y="2795689"/>
                </a:lnTo>
                <a:lnTo>
                  <a:pt x="3660686" y="2781389"/>
                </a:lnTo>
                <a:lnTo>
                  <a:pt x="2738526" y="2781389"/>
                </a:lnTo>
                <a:lnTo>
                  <a:pt x="2738526" y="1859140"/>
                </a:lnTo>
                <a:lnTo>
                  <a:pt x="3660686" y="1859140"/>
                </a:lnTo>
                <a:lnTo>
                  <a:pt x="3660686" y="1844827"/>
                </a:lnTo>
                <a:lnTo>
                  <a:pt x="2738526" y="1844827"/>
                </a:lnTo>
                <a:lnTo>
                  <a:pt x="2738526" y="922680"/>
                </a:lnTo>
                <a:lnTo>
                  <a:pt x="3660686" y="922680"/>
                </a:lnTo>
                <a:lnTo>
                  <a:pt x="3660686" y="908367"/>
                </a:lnTo>
                <a:lnTo>
                  <a:pt x="2738526" y="908367"/>
                </a:lnTo>
                <a:lnTo>
                  <a:pt x="2738526" y="0"/>
                </a:lnTo>
                <a:lnTo>
                  <a:pt x="2724226" y="0"/>
                </a:lnTo>
                <a:lnTo>
                  <a:pt x="2724226" y="10273170"/>
                </a:lnTo>
                <a:lnTo>
                  <a:pt x="1801977" y="10273170"/>
                </a:lnTo>
                <a:lnTo>
                  <a:pt x="1801977" y="9351023"/>
                </a:lnTo>
                <a:lnTo>
                  <a:pt x="2724226" y="9351023"/>
                </a:lnTo>
                <a:lnTo>
                  <a:pt x="2724226" y="9336710"/>
                </a:lnTo>
                <a:lnTo>
                  <a:pt x="1801977" y="9336710"/>
                </a:lnTo>
                <a:lnTo>
                  <a:pt x="1801977" y="8414563"/>
                </a:lnTo>
                <a:lnTo>
                  <a:pt x="2724226" y="8414563"/>
                </a:lnTo>
                <a:lnTo>
                  <a:pt x="2724226" y="8400250"/>
                </a:lnTo>
                <a:lnTo>
                  <a:pt x="1801977" y="8400250"/>
                </a:lnTo>
                <a:lnTo>
                  <a:pt x="1801977" y="7478001"/>
                </a:lnTo>
                <a:lnTo>
                  <a:pt x="2724226" y="7478001"/>
                </a:lnTo>
                <a:lnTo>
                  <a:pt x="2724226" y="7463701"/>
                </a:lnTo>
                <a:lnTo>
                  <a:pt x="1801977" y="7463701"/>
                </a:lnTo>
                <a:lnTo>
                  <a:pt x="1801977" y="6541541"/>
                </a:lnTo>
                <a:lnTo>
                  <a:pt x="2724226" y="6541541"/>
                </a:lnTo>
                <a:lnTo>
                  <a:pt x="2724226" y="6527228"/>
                </a:lnTo>
                <a:lnTo>
                  <a:pt x="1801977" y="6527228"/>
                </a:lnTo>
                <a:lnTo>
                  <a:pt x="1801977" y="5605081"/>
                </a:lnTo>
                <a:lnTo>
                  <a:pt x="2724226" y="5605081"/>
                </a:lnTo>
                <a:lnTo>
                  <a:pt x="2724226" y="5590768"/>
                </a:lnTo>
                <a:lnTo>
                  <a:pt x="1801977" y="5590768"/>
                </a:lnTo>
                <a:lnTo>
                  <a:pt x="1801977" y="4668621"/>
                </a:lnTo>
                <a:lnTo>
                  <a:pt x="2724226" y="4668621"/>
                </a:lnTo>
                <a:lnTo>
                  <a:pt x="2724226" y="4654308"/>
                </a:lnTo>
                <a:lnTo>
                  <a:pt x="1801977" y="4654308"/>
                </a:lnTo>
                <a:lnTo>
                  <a:pt x="1801977" y="3732161"/>
                </a:lnTo>
                <a:lnTo>
                  <a:pt x="2724226" y="3732161"/>
                </a:lnTo>
                <a:lnTo>
                  <a:pt x="2724226" y="3717848"/>
                </a:lnTo>
                <a:lnTo>
                  <a:pt x="1801977" y="3717848"/>
                </a:lnTo>
                <a:lnTo>
                  <a:pt x="1801977" y="2795689"/>
                </a:lnTo>
                <a:lnTo>
                  <a:pt x="2724226" y="2795689"/>
                </a:lnTo>
                <a:lnTo>
                  <a:pt x="2724226" y="2781389"/>
                </a:lnTo>
                <a:lnTo>
                  <a:pt x="1801977" y="2781389"/>
                </a:lnTo>
                <a:lnTo>
                  <a:pt x="1801977" y="1859140"/>
                </a:lnTo>
                <a:lnTo>
                  <a:pt x="2724226" y="1859140"/>
                </a:lnTo>
                <a:lnTo>
                  <a:pt x="2724226" y="1844827"/>
                </a:lnTo>
                <a:lnTo>
                  <a:pt x="1801977" y="1844827"/>
                </a:lnTo>
                <a:lnTo>
                  <a:pt x="1801977" y="922680"/>
                </a:lnTo>
                <a:lnTo>
                  <a:pt x="2724226" y="922680"/>
                </a:lnTo>
                <a:lnTo>
                  <a:pt x="2724226" y="908367"/>
                </a:lnTo>
                <a:lnTo>
                  <a:pt x="1801977" y="908367"/>
                </a:lnTo>
                <a:lnTo>
                  <a:pt x="1801977" y="0"/>
                </a:lnTo>
                <a:lnTo>
                  <a:pt x="1787664" y="0"/>
                </a:lnTo>
                <a:lnTo>
                  <a:pt x="1787664" y="10273170"/>
                </a:lnTo>
                <a:lnTo>
                  <a:pt x="865517" y="10273170"/>
                </a:lnTo>
                <a:lnTo>
                  <a:pt x="865517" y="9351023"/>
                </a:lnTo>
                <a:lnTo>
                  <a:pt x="1787664" y="9351023"/>
                </a:lnTo>
                <a:lnTo>
                  <a:pt x="1787664" y="9336710"/>
                </a:lnTo>
                <a:lnTo>
                  <a:pt x="865517" y="9336710"/>
                </a:lnTo>
                <a:lnTo>
                  <a:pt x="865517" y="8414563"/>
                </a:lnTo>
                <a:lnTo>
                  <a:pt x="1787664" y="8414563"/>
                </a:lnTo>
                <a:lnTo>
                  <a:pt x="1787664" y="8400250"/>
                </a:lnTo>
                <a:lnTo>
                  <a:pt x="865517" y="8400250"/>
                </a:lnTo>
                <a:lnTo>
                  <a:pt x="865517" y="7478001"/>
                </a:lnTo>
                <a:lnTo>
                  <a:pt x="1787664" y="7478001"/>
                </a:lnTo>
                <a:lnTo>
                  <a:pt x="1787664" y="7463701"/>
                </a:lnTo>
                <a:lnTo>
                  <a:pt x="865517" y="7463701"/>
                </a:lnTo>
                <a:lnTo>
                  <a:pt x="865517" y="6541541"/>
                </a:lnTo>
                <a:lnTo>
                  <a:pt x="1787664" y="6541541"/>
                </a:lnTo>
                <a:lnTo>
                  <a:pt x="1787664" y="6527228"/>
                </a:lnTo>
                <a:lnTo>
                  <a:pt x="865517" y="6527228"/>
                </a:lnTo>
                <a:lnTo>
                  <a:pt x="865517" y="5605081"/>
                </a:lnTo>
                <a:lnTo>
                  <a:pt x="1787664" y="5605081"/>
                </a:lnTo>
                <a:lnTo>
                  <a:pt x="1787664" y="5590768"/>
                </a:lnTo>
                <a:lnTo>
                  <a:pt x="865517" y="5590768"/>
                </a:lnTo>
                <a:lnTo>
                  <a:pt x="865517" y="4668621"/>
                </a:lnTo>
                <a:lnTo>
                  <a:pt x="1787664" y="4668621"/>
                </a:lnTo>
                <a:lnTo>
                  <a:pt x="1787664" y="4654308"/>
                </a:lnTo>
                <a:lnTo>
                  <a:pt x="865517" y="4654308"/>
                </a:lnTo>
                <a:lnTo>
                  <a:pt x="865517" y="3732161"/>
                </a:lnTo>
                <a:lnTo>
                  <a:pt x="1787664" y="3732161"/>
                </a:lnTo>
                <a:lnTo>
                  <a:pt x="1787664" y="3717848"/>
                </a:lnTo>
                <a:lnTo>
                  <a:pt x="865517" y="3717848"/>
                </a:lnTo>
                <a:lnTo>
                  <a:pt x="865517" y="2795689"/>
                </a:lnTo>
                <a:lnTo>
                  <a:pt x="1787664" y="2795689"/>
                </a:lnTo>
                <a:lnTo>
                  <a:pt x="1787664" y="2781389"/>
                </a:lnTo>
                <a:lnTo>
                  <a:pt x="865517" y="2781389"/>
                </a:lnTo>
                <a:lnTo>
                  <a:pt x="865517" y="1859140"/>
                </a:lnTo>
                <a:lnTo>
                  <a:pt x="1787664" y="1859140"/>
                </a:lnTo>
                <a:lnTo>
                  <a:pt x="1787664" y="1844827"/>
                </a:lnTo>
                <a:lnTo>
                  <a:pt x="865517" y="1844827"/>
                </a:lnTo>
                <a:lnTo>
                  <a:pt x="865517" y="922680"/>
                </a:lnTo>
                <a:lnTo>
                  <a:pt x="1787664" y="922680"/>
                </a:lnTo>
                <a:lnTo>
                  <a:pt x="1787664" y="908367"/>
                </a:lnTo>
                <a:lnTo>
                  <a:pt x="865517" y="908367"/>
                </a:lnTo>
                <a:lnTo>
                  <a:pt x="865517" y="0"/>
                </a:lnTo>
                <a:lnTo>
                  <a:pt x="851204" y="0"/>
                </a:lnTo>
                <a:lnTo>
                  <a:pt x="851204" y="908367"/>
                </a:lnTo>
                <a:lnTo>
                  <a:pt x="0" y="908367"/>
                </a:lnTo>
                <a:lnTo>
                  <a:pt x="0" y="922680"/>
                </a:lnTo>
                <a:lnTo>
                  <a:pt x="851204" y="922680"/>
                </a:lnTo>
                <a:lnTo>
                  <a:pt x="851204" y="1844827"/>
                </a:lnTo>
                <a:lnTo>
                  <a:pt x="0" y="1844827"/>
                </a:lnTo>
                <a:lnTo>
                  <a:pt x="0" y="1859140"/>
                </a:lnTo>
                <a:lnTo>
                  <a:pt x="851204" y="1859140"/>
                </a:lnTo>
                <a:lnTo>
                  <a:pt x="851204" y="2781389"/>
                </a:lnTo>
                <a:lnTo>
                  <a:pt x="0" y="2781389"/>
                </a:lnTo>
                <a:lnTo>
                  <a:pt x="0" y="2795689"/>
                </a:lnTo>
                <a:lnTo>
                  <a:pt x="851204" y="2795689"/>
                </a:lnTo>
                <a:lnTo>
                  <a:pt x="851204" y="3717848"/>
                </a:lnTo>
                <a:lnTo>
                  <a:pt x="0" y="3717848"/>
                </a:lnTo>
                <a:lnTo>
                  <a:pt x="0" y="3732161"/>
                </a:lnTo>
                <a:lnTo>
                  <a:pt x="851204" y="3732161"/>
                </a:lnTo>
                <a:lnTo>
                  <a:pt x="851204" y="4654308"/>
                </a:lnTo>
                <a:lnTo>
                  <a:pt x="0" y="4654308"/>
                </a:lnTo>
                <a:lnTo>
                  <a:pt x="0" y="4668621"/>
                </a:lnTo>
                <a:lnTo>
                  <a:pt x="851204" y="4668621"/>
                </a:lnTo>
                <a:lnTo>
                  <a:pt x="851204" y="5590768"/>
                </a:lnTo>
                <a:lnTo>
                  <a:pt x="0" y="5590768"/>
                </a:lnTo>
                <a:lnTo>
                  <a:pt x="0" y="5605081"/>
                </a:lnTo>
                <a:lnTo>
                  <a:pt x="851204" y="5605081"/>
                </a:lnTo>
                <a:lnTo>
                  <a:pt x="851204" y="6527228"/>
                </a:lnTo>
                <a:lnTo>
                  <a:pt x="0" y="6527228"/>
                </a:lnTo>
                <a:lnTo>
                  <a:pt x="0" y="6541541"/>
                </a:lnTo>
                <a:lnTo>
                  <a:pt x="851204" y="6541541"/>
                </a:lnTo>
                <a:lnTo>
                  <a:pt x="851204" y="7463701"/>
                </a:lnTo>
                <a:lnTo>
                  <a:pt x="0" y="7463701"/>
                </a:lnTo>
                <a:lnTo>
                  <a:pt x="0" y="7478001"/>
                </a:lnTo>
                <a:lnTo>
                  <a:pt x="851204" y="7478001"/>
                </a:lnTo>
                <a:lnTo>
                  <a:pt x="851204" y="8400250"/>
                </a:lnTo>
                <a:lnTo>
                  <a:pt x="0" y="8400250"/>
                </a:lnTo>
                <a:lnTo>
                  <a:pt x="0" y="8414563"/>
                </a:lnTo>
                <a:lnTo>
                  <a:pt x="851204" y="8414563"/>
                </a:lnTo>
                <a:lnTo>
                  <a:pt x="851204" y="9336710"/>
                </a:lnTo>
                <a:lnTo>
                  <a:pt x="0" y="9336710"/>
                </a:lnTo>
                <a:lnTo>
                  <a:pt x="0" y="9351023"/>
                </a:lnTo>
                <a:lnTo>
                  <a:pt x="851204" y="9351023"/>
                </a:lnTo>
                <a:lnTo>
                  <a:pt x="851204" y="10273170"/>
                </a:lnTo>
                <a:lnTo>
                  <a:pt x="0" y="10273170"/>
                </a:lnTo>
                <a:lnTo>
                  <a:pt x="0" y="10287000"/>
                </a:lnTo>
                <a:lnTo>
                  <a:pt x="9815538" y="10287000"/>
                </a:lnTo>
                <a:lnTo>
                  <a:pt x="9867887" y="10287000"/>
                </a:lnTo>
                <a:lnTo>
                  <a:pt x="18287988" y="10287000"/>
                </a:lnTo>
                <a:lnTo>
                  <a:pt x="18287988" y="10273170"/>
                </a:lnTo>
                <a:lnTo>
                  <a:pt x="17738522" y="10273170"/>
                </a:lnTo>
                <a:lnTo>
                  <a:pt x="17738522" y="9351023"/>
                </a:lnTo>
                <a:lnTo>
                  <a:pt x="18287988" y="9351023"/>
                </a:lnTo>
                <a:lnTo>
                  <a:pt x="18287988" y="9336710"/>
                </a:lnTo>
                <a:lnTo>
                  <a:pt x="17738522" y="9336710"/>
                </a:lnTo>
                <a:lnTo>
                  <a:pt x="17738522" y="8414563"/>
                </a:lnTo>
                <a:lnTo>
                  <a:pt x="18287988" y="8414563"/>
                </a:lnTo>
                <a:lnTo>
                  <a:pt x="18287988" y="8400250"/>
                </a:lnTo>
                <a:lnTo>
                  <a:pt x="17738522" y="8400250"/>
                </a:lnTo>
                <a:lnTo>
                  <a:pt x="17738522" y="7478001"/>
                </a:lnTo>
                <a:lnTo>
                  <a:pt x="18287988" y="7478001"/>
                </a:lnTo>
                <a:lnTo>
                  <a:pt x="18287988" y="7463701"/>
                </a:lnTo>
                <a:lnTo>
                  <a:pt x="17738522" y="7463701"/>
                </a:lnTo>
                <a:lnTo>
                  <a:pt x="17738522" y="6541541"/>
                </a:lnTo>
                <a:lnTo>
                  <a:pt x="18287988" y="6541541"/>
                </a:lnTo>
                <a:lnTo>
                  <a:pt x="18287988" y="6527228"/>
                </a:lnTo>
                <a:lnTo>
                  <a:pt x="17738522" y="6527228"/>
                </a:lnTo>
                <a:lnTo>
                  <a:pt x="17738522" y="5605081"/>
                </a:lnTo>
                <a:lnTo>
                  <a:pt x="18287988" y="5605081"/>
                </a:lnTo>
                <a:lnTo>
                  <a:pt x="18287988" y="5590768"/>
                </a:lnTo>
                <a:lnTo>
                  <a:pt x="17738522" y="5590768"/>
                </a:lnTo>
                <a:lnTo>
                  <a:pt x="17738522" y="4668621"/>
                </a:lnTo>
                <a:lnTo>
                  <a:pt x="18287988" y="4668621"/>
                </a:lnTo>
                <a:lnTo>
                  <a:pt x="18287988" y="4654308"/>
                </a:lnTo>
                <a:lnTo>
                  <a:pt x="17738522" y="4654308"/>
                </a:lnTo>
                <a:lnTo>
                  <a:pt x="17738522" y="3732161"/>
                </a:lnTo>
                <a:lnTo>
                  <a:pt x="18287988" y="3732161"/>
                </a:lnTo>
                <a:lnTo>
                  <a:pt x="18287988" y="3717848"/>
                </a:lnTo>
                <a:lnTo>
                  <a:pt x="17738522" y="3717848"/>
                </a:lnTo>
                <a:lnTo>
                  <a:pt x="17738522" y="2795689"/>
                </a:lnTo>
                <a:lnTo>
                  <a:pt x="18287988" y="2795689"/>
                </a:lnTo>
                <a:lnTo>
                  <a:pt x="18287988" y="2781389"/>
                </a:lnTo>
                <a:lnTo>
                  <a:pt x="17738522" y="2781389"/>
                </a:lnTo>
                <a:lnTo>
                  <a:pt x="17738522" y="1859140"/>
                </a:lnTo>
                <a:lnTo>
                  <a:pt x="18287988" y="1859140"/>
                </a:lnTo>
                <a:lnTo>
                  <a:pt x="18287988" y="1844827"/>
                </a:lnTo>
                <a:lnTo>
                  <a:pt x="17738522" y="1844827"/>
                </a:lnTo>
                <a:lnTo>
                  <a:pt x="17738522" y="922680"/>
                </a:lnTo>
                <a:lnTo>
                  <a:pt x="18287988" y="922680"/>
                </a:lnTo>
                <a:lnTo>
                  <a:pt x="18287988" y="908367"/>
                </a:lnTo>
                <a:close/>
              </a:path>
            </a:pathLst>
          </a:custGeom>
          <a:solidFill>
            <a:srgbClr val="86B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8600" y="3338187"/>
            <a:ext cx="15468600" cy="69409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1900"/>
              </a:lnSpc>
              <a:spcBef>
                <a:spcPts val="90"/>
              </a:spcBef>
            </a:pP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Mapel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Non TKA :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Seni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Budaya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merupakan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salah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satu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mata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pelajaran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yang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memiliki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peran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penting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dalam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membentuk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karakter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,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kreativitas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, dan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apresiasi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peserta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didik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terhadap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warisan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budaya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bangsa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.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Melalui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pembelajaran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Seni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Budaya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,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peserta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didik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tidak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hanya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diajak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untuk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mengenal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dan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mempraktikkan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berbagai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bentuk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seni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,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tetapi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juga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untuk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memahami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nilai-nilai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yang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terkandung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di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dalamnya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sebagai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identitas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dan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jati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diri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bangsa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Indonesia.</a:t>
            </a:r>
          </a:p>
          <a:p>
            <a:pPr marL="12700" marR="5080">
              <a:lnSpc>
                <a:spcPct val="111900"/>
              </a:lnSpc>
              <a:spcBef>
                <a:spcPts val="90"/>
              </a:spcBef>
            </a:pPr>
            <a:endParaRPr lang="en-US" sz="3100" b="1" spc="150" dirty="0">
              <a:solidFill>
                <a:srgbClr val="00427D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11900"/>
              </a:lnSpc>
              <a:spcBef>
                <a:spcPts val="90"/>
              </a:spcBef>
            </a:pP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Di era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globalisasi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saat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ini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,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tantangan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terhadap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pelestarian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budaya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lokal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semakin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besar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. Oleh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karena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itu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,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pembelajaran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Seni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Budaya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diharapkan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mampu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menjadi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jembatan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untuk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memperkenalkan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,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melestarikan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,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sekaligus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mengembangkan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budaya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daerah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,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khususnya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budaya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Aceh dan Aceh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Singkil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, agar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tetap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hidup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dan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relevan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di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tengah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arus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3100" b="1" spc="150" dirty="0" err="1">
                <a:solidFill>
                  <a:srgbClr val="00427D"/>
                </a:solidFill>
                <a:latin typeface="Trebuchet MS"/>
                <a:cs typeface="Trebuchet MS"/>
              </a:rPr>
              <a:t>perkembangan</a:t>
            </a:r>
            <a:r>
              <a:rPr lang="en-US" sz="3100" b="1" spc="150" dirty="0">
                <a:solidFill>
                  <a:srgbClr val="00427D"/>
                </a:solidFill>
                <a:latin typeface="Trebuchet MS"/>
                <a:cs typeface="Trebuchet MS"/>
              </a:rPr>
              <a:t> zaman. </a:t>
            </a:r>
            <a:endParaRPr sz="31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7614042"/>
            <a:ext cx="2181225" cy="2673350"/>
          </a:xfrm>
          <a:custGeom>
            <a:avLst/>
            <a:gdLst/>
            <a:ahLst/>
            <a:cxnLst/>
            <a:rect l="l" t="t" r="r" b="b"/>
            <a:pathLst>
              <a:path w="2181225" h="2673350">
                <a:moveTo>
                  <a:pt x="277939" y="279400"/>
                </a:moveTo>
                <a:lnTo>
                  <a:pt x="273596" y="266700"/>
                </a:lnTo>
                <a:lnTo>
                  <a:pt x="271665" y="266700"/>
                </a:lnTo>
                <a:lnTo>
                  <a:pt x="277939" y="279400"/>
                </a:lnTo>
                <a:close/>
              </a:path>
              <a:path w="2181225" h="2673350">
                <a:moveTo>
                  <a:pt x="415594" y="254000"/>
                </a:moveTo>
                <a:lnTo>
                  <a:pt x="389166" y="215900"/>
                </a:lnTo>
                <a:lnTo>
                  <a:pt x="360273" y="190500"/>
                </a:lnTo>
                <a:lnTo>
                  <a:pt x="328879" y="152400"/>
                </a:lnTo>
                <a:lnTo>
                  <a:pt x="303403" y="127000"/>
                </a:lnTo>
                <a:lnTo>
                  <a:pt x="294919" y="114300"/>
                </a:lnTo>
                <a:lnTo>
                  <a:pt x="258318" y="88900"/>
                </a:lnTo>
                <a:lnTo>
                  <a:pt x="219036" y="63500"/>
                </a:lnTo>
                <a:lnTo>
                  <a:pt x="176999" y="25400"/>
                </a:lnTo>
                <a:lnTo>
                  <a:pt x="132168" y="12700"/>
                </a:lnTo>
                <a:lnTo>
                  <a:pt x="113080" y="0"/>
                </a:lnTo>
                <a:lnTo>
                  <a:pt x="0" y="0"/>
                </a:lnTo>
                <a:lnTo>
                  <a:pt x="0" y="88900"/>
                </a:lnTo>
                <a:lnTo>
                  <a:pt x="368" y="88900"/>
                </a:lnTo>
                <a:lnTo>
                  <a:pt x="22009" y="101600"/>
                </a:lnTo>
                <a:lnTo>
                  <a:pt x="42735" y="114300"/>
                </a:lnTo>
                <a:lnTo>
                  <a:pt x="63207" y="114300"/>
                </a:lnTo>
                <a:lnTo>
                  <a:pt x="103212" y="127000"/>
                </a:lnTo>
                <a:lnTo>
                  <a:pt x="114033" y="127000"/>
                </a:lnTo>
                <a:lnTo>
                  <a:pt x="120218" y="139700"/>
                </a:lnTo>
                <a:lnTo>
                  <a:pt x="126314" y="139700"/>
                </a:lnTo>
                <a:lnTo>
                  <a:pt x="135369" y="152400"/>
                </a:lnTo>
                <a:lnTo>
                  <a:pt x="161823" y="152400"/>
                </a:lnTo>
                <a:lnTo>
                  <a:pt x="167576" y="165100"/>
                </a:lnTo>
                <a:lnTo>
                  <a:pt x="173240" y="165100"/>
                </a:lnTo>
                <a:lnTo>
                  <a:pt x="178828" y="177800"/>
                </a:lnTo>
                <a:lnTo>
                  <a:pt x="183095" y="177800"/>
                </a:lnTo>
                <a:lnTo>
                  <a:pt x="191147" y="190500"/>
                </a:lnTo>
                <a:lnTo>
                  <a:pt x="206921" y="190500"/>
                </a:lnTo>
                <a:lnTo>
                  <a:pt x="214591" y="203200"/>
                </a:lnTo>
                <a:lnTo>
                  <a:pt x="229730" y="215900"/>
                </a:lnTo>
                <a:lnTo>
                  <a:pt x="244233" y="228600"/>
                </a:lnTo>
                <a:lnTo>
                  <a:pt x="258178" y="254000"/>
                </a:lnTo>
                <a:lnTo>
                  <a:pt x="268782" y="254000"/>
                </a:lnTo>
                <a:lnTo>
                  <a:pt x="269265" y="254000"/>
                </a:lnTo>
                <a:lnTo>
                  <a:pt x="415594" y="254000"/>
                </a:lnTo>
                <a:close/>
              </a:path>
              <a:path w="2181225" h="2673350">
                <a:moveTo>
                  <a:pt x="848271" y="2672969"/>
                </a:moveTo>
                <a:lnTo>
                  <a:pt x="839038" y="2635008"/>
                </a:lnTo>
                <a:lnTo>
                  <a:pt x="834796" y="2622766"/>
                </a:lnTo>
                <a:lnTo>
                  <a:pt x="827265" y="2606598"/>
                </a:lnTo>
                <a:lnTo>
                  <a:pt x="798779" y="2557462"/>
                </a:lnTo>
                <a:lnTo>
                  <a:pt x="773531" y="2528659"/>
                </a:lnTo>
                <a:lnTo>
                  <a:pt x="720991" y="2487612"/>
                </a:lnTo>
                <a:lnTo>
                  <a:pt x="663244" y="2454033"/>
                </a:lnTo>
                <a:lnTo>
                  <a:pt x="589051" y="2413838"/>
                </a:lnTo>
                <a:lnTo>
                  <a:pt x="551599" y="2394496"/>
                </a:lnTo>
                <a:lnTo>
                  <a:pt x="513537" y="2376233"/>
                </a:lnTo>
                <a:lnTo>
                  <a:pt x="385876" y="2320086"/>
                </a:lnTo>
                <a:lnTo>
                  <a:pt x="343598" y="2300770"/>
                </a:lnTo>
                <a:lnTo>
                  <a:pt x="301663" y="2280081"/>
                </a:lnTo>
                <a:lnTo>
                  <a:pt x="260705" y="2257653"/>
                </a:lnTo>
                <a:lnTo>
                  <a:pt x="221030" y="2233066"/>
                </a:lnTo>
                <a:lnTo>
                  <a:pt x="188442" y="2209774"/>
                </a:lnTo>
                <a:lnTo>
                  <a:pt x="147739" y="2174151"/>
                </a:lnTo>
                <a:lnTo>
                  <a:pt x="116001" y="2139670"/>
                </a:lnTo>
                <a:lnTo>
                  <a:pt x="88646" y="2100757"/>
                </a:lnTo>
                <a:lnTo>
                  <a:pt x="74028" y="2073262"/>
                </a:lnTo>
                <a:lnTo>
                  <a:pt x="73342" y="2071814"/>
                </a:lnTo>
                <a:lnTo>
                  <a:pt x="73342" y="2073262"/>
                </a:lnTo>
                <a:lnTo>
                  <a:pt x="67360" y="2059089"/>
                </a:lnTo>
                <a:lnTo>
                  <a:pt x="70294" y="2065997"/>
                </a:lnTo>
                <a:lnTo>
                  <a:pt x="70561" y="2066658"/>
                </a:lnTo>
                <a:lnTo>
                  <a:pt x="73342" y="2073262"/>
                </a:lnTo>
                <a:lnTo>
                  <a:pt x="73342" y="2071814"/>
                </a:lnTo>
                <a:lnTo>
                  <a:pt x="68910" y="2062365"/>
                </a:lnTo>
                <a:lnTo>
                  <a:pt x="67551" y="2058809"/>
                </a:lnTo>
                <a:lnTo>
                  <a:pt x="46774" y="2022449"/>
                </a:lnTo>
                <a:lnTo>
                  <a:pt x="2235" y="2007260"/>
                </a:lnTo>
                <a:lnTo>
                  <a:pt x="0" y="2007666"/>
                </a:lnTo>
                <a:lnTo>
                  <a:pt x="0" y="2184920"/>
                </a:lnTo>
                <a:lnTo>
                  <a:pt x="16764" y="2209000"/>
                </a:lnTo>
                <a:lnTo>
                  <a:pt x="48018" y="2245423"/>
                </a:lnTo>
                <a:lnTo>
                  <a:pt x="80378" y="2276894"/>
                </a:lnTo>
                <a:lnTo>
                  <a:pt x="115227" y="2305862"/>
                </a:lnTo>
                <a:lnTo>
                  <a:pt x="151968" y="2332418"/>
                </a:lnTo>
                <a:lnTo>
                  <a:pt x="190055" y="2356662"/>
                </a:lnTo>
                <a:lnTo>
                  <a:pt x="232689" y="2380602"/>
                </a:lnTo>
                <a:lnTo>
                  <a:pt x="276339" y="2402484"/>
                </a:lnTo>
                <a:lnTo>
                  <a:pt x="320700" y="2422944"/>
                </a:lnTo>
                <a:lnTo>
                  <a:pt x="454990" y="2481923"/>
                </a:lnTo>
                <a:lnTo>
                  <a:pt x="499110" y="2502890"/>
                </a:lnTo>
                <a:lnTo>
                  <a:pt x="542404" y="2525547"/>
                </a:lnTo>
                <a:lnTo>
                  <a:pt x="618731" y="2567559"/>
                </a:lnTo>
                <a:lnTo>
                  <a:pt x="665657" y="2595880"/>
                </a:lnTo>
                <a:lnTo>
                  <a:pt x="674204" y="2602065"/>
                </a:lnTo>
                <a:lnTo>
                  <a:pt x="679361" y="2605748"/>
                </a:lnTo>
                <a:lnTo>
                  <a:pt x="680466" y="2606598"/>
                </a:lnTo>
                <a:lnTo>
                  <a:pt x="674204" y="2602065"/>
                </a:lnTo>
                <a:lnTo>
                  <a:pt x="678662" y="2605748"/>
                </a:lnTo>
                <a:lnTo>
                  <a:pt x="688581" y="2614904"/>
                </a:lnTo>
                <a:lnTo>
                  <a:pt x="697915" y="2624645"/>
                </a:lnTo>
                <a:lnTo>
                  <a:pt x="701776" y="2629255"/>
                </a:lnTo>
                <a:lnTo>
                  <a:pt x="697141" y="2622766"/>
                </a:lnTo>
                <a:lnTo>
                  <a:pt x="702106" y="2629217"/>
                </a:lnTo>
                <a:lnTo>
                  <a:pt x="698487" y="2624645"/>
                </a:lnTo>
                <a:lnTo>
                  <a:pt x="701776" y="2629255"/>
                </a:lnTo>
                <a:lnTo>
                  <a:pt x="705510" y="2633599"/>
                </a:lnTo>
                <a:lnTo>
                  <a:pt x="706602" y="2635008"/>
                </a:lnTo>
                <a:lnTo>
                  <a:pt x="701776" y="2629255"/>
                </a:lnTo>
                <a:lnTo>
                  <a:pt x="704888" y="2633599"/>
                </a:lnTo>
                <a:lnTo>
                  <a:pt x="711873" y="2644876"/>
                </a:lnTo>
                <a:lnTo>
                  <a:pt x="718146" y="2656560"/>
                </a:lnTo>
                <a:lnTo>
                  <a:pt x="721372" y="2663507"/>
                </a:lnTo>
                <a:lnTo>
                  <a:pt x="717651" y="2654185"/>
                </a:lnTo>
                <a:lnTo>
                  <a:pt x="720331" y="2660535"/>
                </a:lnTo>
                <a:lnTo>
                  <a:pt x="718604" y="2656560"/>
                </a:lnTo>
                <a:lnTo>
                  <a:pt x="721372" y="2663507"/>
                </a:lnTo>
                <a:lnTo>
                  <a:pt x="721487" y="2663774"/>
                </a:lnTo>
                <a:lnTo>
                  <a:pt x="724776" y="2672969"/>
                </a:lnTo>
                <a:lnTo>
                  <a:pt x="848271" y="2672969"/>
                </a:lnTo>
                <a:close/>
              </a:path>
              <a:path w="2181225" h="2673350">
                <a:moveTo>
                  <a:pt x="1625892" y="2611869"/>
                </a:moveTo>
                <a:lnTo>
                  <a:pt x="1624965" y="2599169"/>
                </a:lnTo>
                <a:lnTo>
                  <a:pt x="1623174" y="2586469"/>
                </a:lnTo>
                <a:lnTo>
                  <a:pt x="1620520" y="2561069"/>
                </a:lnTo>
                <a:lnTo>
                  <a:pt x="1611312" y="2522969"/>
                </a:lnTo>
                <a:lnTo>
                  <a:pt x="1609229" y="2510269"/>
                </a:lnTo>
                <a:lnTo>
                  <a:pt x="1607185" y="2510269"/>
                </a:lnTo>
                <a:lnTo>
                  <a:pt x="1592745" y="2472169"/>
                </a:lnTo>
                <a:lnTo>
                  <a:pt x="1577174" y="2434069"/>
                </a:lnTo>
                <a:lnTo>
                  <a:pt x="1571764" y="2421369"/>
                </a:lnTo>
                <a:lnTo>
                  <a:pt x="1571180" y="2421369"/>
                </a:lnTo>
                <a:lnTo>
                  <a:pt x="1546072" y="2383269"/>
                </a:lnTo>
                <a:lnTo>
                  <a:pt x="1521853" y="2345169"/>
                </a:lnTo>
                <a:lnTo>
                  <a:pt x="1514271" y="2345169"/>
                </a:lnTo>
                <a:lnTo>
                  <a:pt x="1483588" y="2307069"/>
                </a:lnTo>
                <a:lnTo>
                  <a:pt x="1447838" y="2268969"/>
                </a:lnTo>
                <a:lnTo>
                  <a:pt x="1409788" y="2243569"/>
                </a:lnTo>
                <a:lnTo>
                  <a:pt x="1385277" y="2230869"/>
                </a:lnTo>
                <a:lnTo>
                  <a:pt x="1376603" y="2218169"/>
                </a:lnTo>
                <a:lnTo>
                  <a:pt x="1316456" y="2180069"/>
                </a:lnTo>
                <a:lnTo>
                  <a:pt x="1267104" y="2154669"/>
                </a:lnTo>
                <a:lnTo>
                  <a:pt x="1216660" y="2129269"/>
                </a:lnTo>
                <a:lnTo>
                  <a:pt x="1169568" y="2116569"/>
                </a:lnTo>
                <a:lnTo>
                  <a:pt x="1122045" y="2091169"/>
                </a:lnTo>
                <a:lnTo>
                  <a:pt x="1074191" y="2078469"/>
                </a:lnTo>
                <a:lnTo>
                  <a:pt x="1026083" y="2053069"/>
                </a:lnTo>
                <a:lnTo>
                  <a:pt x="823163" y="1976869"/>
                </a:lnTo>
                <a:lnTo>
                  <a:pt x="772007" y="1964169"/>
                </a:lnTo>
                <a:lnTo>
                  <a:pt x="736244" y="1951469"/>
                </a:lnTo>
                <a:lnTo>
                  <a:pt x="728776" y="1951469"/>
                </a:lnTo>
                <a:lnTo>
                  <a:pt x="722325" y="1939734"/>
                </a:lnTo>
                <a:lnTo>
                  <a:pt x="721804" y="1938769"/>
                </a:lnTo>
                <a:lnTo>
                  <a:pt x="686943" y="1926069"/>
                </a:lnTo>
                <a:lnTo>
                  <a:pt x="638987" y="1900669"/>
                </a:lnTo>
                <a:lnTo>
                  <a:pt x="591997" y="1875269"/>
                </a:lnTo>
                <a:lnTo>
                  <a:pt x="546138" y="1849869"/>
                </a:lnTo>
                <a:lnTo>
                  <a:pt x="501586" y="1824469"/>
                </a:lnTo>
                <a:lnTo>
                  <a:pt x="471512" y="1799069"/>
                </a:lnTo>
                <a:lnTo>
                  <a:pt x="464921" y="1799069"/>
                </a:lnTo>
                <a:lnTo>
                  <a:pt x="459867" y="1787766"/>
                </a:lnTo>
                <a:lnTo>
                  <a:pt x="459244" y="1786369"/>
                </a:lnTo>
                <a:lnTo>
                  <a:pt x="432523" y="1773669"/>
                </a:lnTo>
                <a:lnTo>
                  <a:pt x="396176" y="1735569"/>
                </a:lnTo>
                <a:lnTo>
                  <a:pt x="362026" y="1697469"/>
                </a:lnTo>
                <a:lnTo>
                  <a:pt x="340550" y="1672069"/>
                </a:lnTo>
                <a:lnTo>
                  <a:pt x="334975" y="1672069"/>
                </a:lnTo>
                <a:lnTo>
                  <a:pt x="331419" y="1660791"/>
                </a:lnTo>
                <a:lnTo>
                  <a:pt x="330962" y="1659369"/>
                </a:lnTo>
                <a:lnTo>
                  <a:pt x="317906" y="1646669"/>
                </a:lnTo>
                <a:lnTo>
                  <a:pt x="297878" y="1608569"/>
                </a:lnTo>
                <a:lnTo>
                  <a:pt x="279882" y="1583169"/>
                </a:lnTo>
                <a:lnTo>
                  <a:pt x="270814" y="1557769"/>
                </a:lnTo>
                <a:lnTo>
                  <a:pt x="267550" y="1557769"/>
                </a:lnTo>
                <a:lnTo>
                  <a:pt x="265328" y="1547698"/>
                </a:lnTo>
                <a:lnTo>
                  <a:pt x="264756" y="1545069"/>
                </a:lnTo>
                <a:lnTo>
                  <a:pt x="256463" y="1519669"/>
                </a:lnTo>
                <a:lnTo>
                  <a:pt x="245491" y="1481569"/>
                </a:lnTo>
                <a:lnTo>
                  <a:pt x="236982" y="1443469"/>
                </a:lnTo>
                <a:lnTo>
                  <a:pt x="233286" y="1430769"/>
                </a:lnTo>
                <a:lnTo>
                  <a:pt x="231902" y="1418069"/>
                </a:lnTo>
                <a:lnTo>
                  <a:pt x="231076" y="1405369"/>
                </a:lnTo>
                <a:lnTo>
                  <a:pt x="227126" y="1379969"/>
                </a:lnTo>
                <a:lnTo>
                  <a:pt x="223393" y="1316469"/>
                </a:lnTo>
                <a:lnTo>
                  <a:pt x="220345" y="1265669"/>
                </a:lnTo>
                <a:lnTo>
                  <a:pt x="216712" y="1214869"/>
                </a:lnTo>
                <a:lnTo>
                  <a:pt x="212496" y="1176769"/>
                </a:lnTo>
                <a:lnTo>
                  <a:pt x="211239" y="1164069"/>
                </a:lnTo>
                <a:lnTo>
                  <a:pt x="210629" y="1164069"/>
                </a:lnTo>
                <a:lnTo>
                  <a:pt x="203835" y="1113269"/>
                </a:lnTo>
                <a:lnTo>
                  <a:pt x="193675" y="1062469"/>
                </a:lnTo>
                <a:lnTo>
                  <a:pt x="185762" y="1037069"/>
                </a:lnTo>
                <a:lnTo>
                  <a:pt x="181571" y="1024369"/>
                </a:lnTo>
                <a:lnTo>
                  <a:pt x="180060" y="1024369"/>
                </a:lnTo>
                <a:lnTo>
                  <a:pt x="162267" y="973569"/>
                </a:lnTo>
                <a:lnTo>
                  <a:pt x="160629" y="973569"/>
                </a:lnTo>
                <a:lnTo>
                  <a:pt x="154266" y="960869"/>
                </a:lnTo>
                <a:lnTo>
                  <a:pt x="139598" y="935469"/>
                </a:lnTo>
                <a:lnTo>
                  <a:pt x="139103" y="922769"/>
                </a:lnTo>
                <a:lnTo>
                  <a:pt x="132803" y="922769"/>
                </a:lnTo>
                <a:lnTo>
                  <a:pt x="119341" y="897369"/>
                </a:lnTo>
                <a:lnTo>
                  <a:pt x="96443" y="871969"/>
                </a:lnTo>
                <a:lnTo>
                  <a:pt x="70980" y="846569"/>
                </a:lnTo>
                <a:lnTo>
                  <a:pt x="42989" y="821169"/>
                </a:lnTo>
                <a:lnTo>
                  <a:pt x="0" y="821169"/>
                </a:lnTo>
                <a:lnTo>
                  <a:pt x="0" y="948169"/>
                </a:lnTo>
                <a:lnTo>
                  <a:pt x="10833" y="960869"/>
                </a:lnTo>
                <a:lnTo>
                  <a:pt x="17005" y="960869"/>
                </a:lnTo>
                <a:lnTo>
                  <a:pt x="26365" y="973569"/>
                </a:lnTo>
                <a:lnTo>
                  <a:pt x="38544" y="998969"/>
                </a:lnTo>
                <a:lnTo>
                  <a:pt x="49453" y="1011669"/>
                </a:lnTo>
                <a:lnTo>
                  <a:pt x="55283" y="1024369"/>
                </a:lnTo>
                <a:lnTo>
                  <a:pt x="66611" y="1062469"/>
                </a:lnTo>
                <a:lnTo>
                  <a:pt x="77381" y="1100569"/>
                </a:lnTo>
                <a:lnTo>
                  <a:pt x="85699" y="1138669"/>
                </a:lnTo>
                <a:lnTo>
                  <a:pt x="95110" y="1202169"/>
                </a:lnTo>
                <a:lnTo>
                  <a:pt x="98844" y="1252969"/>
                </a:lnTo>
                <a:lnTo>
                  <a:pt x="101815" y="1303769"/>
                </a:lnTo>
                <a:lnTo>
                  <a:pt x="104978" y="1354569"/>
                </a:lnTo>
                <a:lnTo>
                  <a:pt x="109245" y="1405369"/>
                </a:lnTo>
                <a:lnTo>
                  <a:pt x="115544" y="1456169"/>
                </a:lnTo>
                <a:lnTo>
                  <a:pt x="124790" y="1506969"/>
                </a:lnTo>
                <a:lnTo>
                  <a:pt x="138341" y="1557769"/>
                </a:lnTo>
                <a:lnTo>
                  <a:pt x="156159" y="1595869"/>
                </a:lnTo>
                <a:lnTo>
                  <a:pt x="177927" y="1646669"/>
                </a:lnTo>
                <a:lnTo>
                  <a:pt x="203263" y="1684769"/>
                </a:lnTo>
                <a:lnTo>
                  <a:pt x="231851" y="1735569"/>
                </a:lnTo>
                <a:lnTo>
                  <a:pt x="263334" y="1773669"/>
                </a:lnTo>
                <a:lnTo>
                  <a:pt x="295592" y="1811769"/>
                </a:lnTo>
                <a:lnTo>
                  <a:pt x="330073" y="1837169"/>
                </a:lnTo>
                <a:lnTo>
                  <a:pt x="366496" y="1875269"/>
                </a:lnTo>
                <a:lnTo>
                  <a:pt x="404545" y="1900669"/>
                </a:lnTo>
                <a:lnTo>
                  <a:pt x="443915" y="1926069"/>
                </a:lnTo>
                <a:lnTo>
                  <a:pt x="484327" y="1951469"/>
                </a:lnTo>
                <a:lnTo>
                  <a:pt x="531037" y="1989569"/>
                </a:lnTo>
                <a:lnTo>
                  <a:pt x="578929" y="2014969"/>
                </a:lnTo>
                <a:lnTo>
                  <a:pt x="627786" y="2027669"/>
                </a:lnTo>
                <a:lnTo>
                  <a:pt x="727506" y="2078469"/>
                </a:lnTo>
                <a:lnTo>
                  <a:pt x="777938" y="2091169"/>
                </a:lnTo>
                <a:lnTo>
                  <a:pt x="822833" y="2116569"/>
                </a:lnTo>
                <a:lnTo>
                  <a:pt x="1003096" y="2180069"/>
                </a:lnTo>
                <a:lnTo>
                  <a:pt x="1092568" y="2205469"/>
                </a:lnTo>
                <a:lnTo>
                  <a:pt x="1119339" y="2218169"/>
                </a:lnTo>
                <a:lnTo>
                  <a:pt x="1165796" y="2243569"/>
                </a:lnTo>
                <a:lnTo>
                  <a:pt x="1214577" y="2268969"/>
                </a:lnTo>
                <a:lnTo>
                  <a:pt x="1262202" y="2294369"/>
                </a:lnTo>
                <a:lnTo>
                  <a:pt x="1308252" y="2319769"/>
                </a:lnTo>
                <a:lnTo>
                  <a:pt x="1366177" y="2357869"/>
                </a:lnTo>
                <a:lnTo>
                  <a:pt x="1414424" y="2408669"/>
                </a:lnTo>
                <a:lnTo>
                  <a:pt x="1431950" y="2434069"/>
                </a:lnTo>
                <a:lnTo>
                  <a:pt x="1443685" y="2446769"/>
                </a:lnTo>
                <a:lnTo>
                  <a:pt x="1459153" y="2472169"/>
                </a:lnTo>
                <a:lnTo>
                  <a:pt x="1473022" y="2497569"/>
                </a:lnTo>
                <a:lnTo>
                  <a:pt x="1481797" y="2510269"/>
                </a:lnTo>
                <a:lnTo>
                  <a:pt x="1484325" y="2521166"/>
                </a:lnTo>
                <a:lnTo>
                  <a:pt x="1487690" y="2535669"/>
                </a:lnTo>
                <a:lnTo>
                  <a:pt x="1494866" y="2548369"/>
                </a:lnTo>
                <a:lnTo>
                  <a:pt x="1500555" y="2573769"/>
                </a:lnTo>
                <a:lnTo>
                  <a:pt x="1503337" y="2599169"/>
                </a:lnTo>
                <a:lnTo>
                  <a:pt x="1504315" y="2599169"/>
                </a:lnTo>
                <a:lnTo>
                  <a:pt x="1505140" y="2624569"/>
                </a:lnTo>
                <a:lnTo>
                  <a:pt x="1504937" y="2637269"/>
                </a:lnTo>
                <a:lnTo>
                  <a:pt x="1503667" y="2662669"/>
                </a:lnTo>
                <a:lnTo>
                  <a:pt x="1624660" y="2662669"/>
                </a:lnTo>
                <a:lnTo>
                  <a:pt x="1625892" y="2611869"/>
                </a:lnTo>
                <a:close/>
              </a:path>
              <a:path w="2181225" h="2673350">
                <a:moveTo>
                  <a:pt x="1983486" y="2336800"/>
                </a:moveTo>
                <a:lnTo>
                  <a:pt x="1981390" y="2324100"/>
                </a:lnTo>
                <a:lnTo>
                  <a:pt x="1983155" y="2336800"/>
                </a:lnTo>
                <a:lnTo>
                  <a:pt x="1983486" y="2336800"/>
                </a:lnTo>
                <a:close/>
              </a:path>
              <a:path w="2181225" h="2673350">
                <a:moveTo>
                  <a:pt x="2181225" y="2654300"/>
                </a:moveTo>
                <a:lnTo>
                  <a:pt x="2178100" y="2616200"/>
                </a:lnTo>
                <a:lnTo>
                  <a:pt x="2177300" y="2616200"/>
                </a:lnTo>
                <a:lnTo>
                  <a:pt x="2176361" y="2603500"/>
                </a:lnTo>
                <a:lnTo>
                  <a:pt x="2169261" y="2552700"/>
                </a:lnTo>
                <a:lnTo>
                  <a:pt x="2160549" y="2514600"/>
                </a:lnTo>
                <a:lnTo>
                  <a:pt x="2150122" y="2463800"/>
                </a:lnTo>
                <a:lnTo>
                  <a:pt x="2137867" y="2413000"/>
                </a:lnTo>
                <a:lnTo>
                  <a:pt x="2123681" y="2362200"/>
                </a:lnTo>
                <a:lnTo>
                  <a:pt x="2107476" y="2324100"/>
                </a:lnTo>
                <a:lnTo>
                  <a:pt x="2089150" y="2273300"/>
                </a:lnTo>
                <a:lnTo>
                  <a:pt x="2068588" y="2235200"/>
                </a:lnTo>
                <a:lnTo>
                  <a:pt x="2043772" y="2184400"/>
                </a:lnTo>
                <a:lnTo>
                  <a:pt x="2016137" y="2146300"/>
                </a:lnTo>
                <a:lnTo>
                  <a:pt x="1985772" y="2095500"/>
                </a:lnTo>
                <a:lnTo>
                  <a:pt x="1952815" y="2057400"/>
                </a:lnTo>
                <a:lnTo>
                  <a:pt x="1917395" y="2019300"/>
                </a:lnTo>
                <a:lnTo>
                  <a:pt x="1879612" y="1981200"/>
                </a:lnTo>
                <a:lnTo>
                  <a:pt x="1839607" y="1943100"/>
                </a:lnTo>
                <a:lnTo>
                  <a:pt x="1799551" y="1917700"/>
                </a:lnTo>
                <a:lnTo>
                  <a:pt x="1758391" y="1892300"/>
                </a:lnTo>
                <a:lnTo>
                  <a:pt x="1716239" y="1866900"/>
                </a:lnTo>
                <a:lnTo>
                  <a:pt x="1673199" y="1841500"/>
                </a:lnTo>
                <a:lnTo>
                  <a:pt x="1629384" y="1803400"/>
                </a:lnTo>
                <a:lnTo>
                  <a:pt x="1539875" y="1778000"/>
                </a:lnTo>
                <a:lnTo>
                  <a:pt x="1494396" y="1739900"/>
                </a:lnTo>
                <a:lnTo>
                  <a:pt x="1310157" y="1676400"/>
                </a:lnTo>
                <a:lnTo>
                  <a:pt x="1264069" y="1651000"/>
                </a:lnTo>
                <a:lnTo>
                  <a:pt x="1167130" y="1612900"/>
                </a:lnTo>
                <a:lnTo>
                  <a:pt x="1119162" y="1574800"/>
                </a:lnTo>
                <a:lnTo>
                  <a:pt x="1071740" y="1562100"/>
                </a:lnTo>
                <a:lnTo>
                  <a:pt x="1025029" y="1536700"/>
                </a:lnTo>
                <a:lnTo>
                  <a:pt x="979182" y="1511300"/>
                </a:lnTo>
                <a:lnTo>
                  <a:pt x="945781" y="1485900"/>
                </a:lnTo>
                <a:lnTo>
                  <a:pt x="913104" y="1460500"/>
                </a:lnTo>
                <a:lnTo>
                  <a:pt x="905789" y="1460500"/>
                </a:lnTo>
                <a:lnTo>
                  <a:pt x="898525" y="1447800"/>
                </a:lnTo>
                <a:lnTo>
                  <a:pt x="886053" y="1447800"/>
                </a:lnTo>
                <a:lnTo>
                  <a:pt x="879259" y="1435100"/>
                </a:lnTo>
                <a:lnTo>
                  <a:pt x="878509" y="1435100"/>
                </a:lnTo>
                <a:lnTo>
                  <a:pt x="881037" y="1447800"/>
                </a:lnTo>
                <a:lnTo>
                  <a:pt x="878382" y="1435100"/>
                </a:lnTo>
                <a:lnTo>
                  <a:pt x="868273" y="1435100"/>
                </a:lnTo>
                <a:lnTo>
                  <a:pt x="863282" y="1422400"/>
                </a:lnTo>
                <a:lnTo>
                  <a:pt x="834478" y="1397000"/>
                </a:lnTo>
                <a:lnTo>
                  <a:pt x="806894" y="1371600"/>
                </a:lnTo>
                <a:lnTo>
                  <a:pt x="780630" y="1346200"/>
                </a:lnTo>
                <a:lnTo>
                  <a:pt x="755840" y="1320800"/>
                </a:lnTo>
                <a:lnTo>
                  <a:pt x="752932" y="1320800"/>
                </a:lnTo>
                <a:lnTo>
                  <a:pt x="750303" y="1308100"/>
                </a:lnTo>
                <a:lnTo>
                  <a:pt x="749719" y="1308100"/>
                </a:lnTo>
                <a:lnTo>
                  <a:pt x="751751" y="1320800"/>
                </a:lnTo>
                <a:lnTo>
                  <a:pt x="751141" y="1320800"/>
                </a:lnTo>
                <a:lnTo>
                  <a:pt x="743242" y="1295400"/>
                </a:lnTo>
                <a:lnTo>
                  <a:pt x="733361" y="1295400"/>
                </a:lnTo>
                <a:lnTo>
                  <a:pt x="727456" y="1282700"/>
                </a:lnTo>
                <a:lnTo>
                  <a:pt x="721690" y="1270000"/>
                </a:lnTo>
                <a:lnTo>
                  <a:pt x="716064" y="1257300"/>
                </a:lnTo>
                <a:lnTo>
                  <a:pt x="703262" y="1244600"/>
                </a:lnTo>
                <a:lnTo>
                  <a:pt x="691248" y="1219200"/>
                </a:lnTo>
                <a:lnTo>
                  <a:pt x="679983" y="1193800"/>
                </a:lnTo>
                <a:lnTo>
                  <a:pt x="669442" y="1168400"/>
                </a:lnTo>
                <a:lnTo>
                  <a:pt x="667702" y="1168400"/>
                </a:lnTo>
                <a:lnTo>
                  <a:pt x="665708" y="1155700"/>
                </a:lnTo>
                <a:lnTo>
                  <a:pt x="665099" y="1155700"/>
                </a:lnTo>
                <a:lnTo>
                  <a:pt x="664260" y="1155700"/>
                </a:lnTo>
                <a:lnTo>
                  <a:pt x="658990" y="1155700"/>
                </a:lnTo>
                <a:lnTo>
                  <a:pt x="656678" y="1143000"/>
                </a:lnTo>
                <a:lnTo>
                  <a:pt x="654405" y="1130300"/>
                </a:lnTo>
                <a:lnTo>
                  <a:pt x="649986" y="1130300"/>
                </a:lnTo>
                <a:lnTo>
                  <a:pt x="645731" y="1117600"/>
                </a:lnTo>
                <a:lnTo>
                  <a:pt x="641629" y="1092200"/>
                </a:lnTo>
                <a:lnTo>
                  <a:pt x="637692" y="1092200"/>
                </a:lnTo>
                <a:lnTo>
                  <a:pt x="623811" y="1041400"/>
                </a:lnTo>
                <a:lnTo>
                  <a:pt x="611784" y="990600"/>
                </a:lnTo>
                <a:lnTo>
                  <a:pt x="600773" y="939800"/>
                </a:lnTo>
                <a:lnTo>
                  <a:pt x="590994" y="889000"/>
                </a:lnTo>
                <a:lnTo>
                  <a:pt x="582079" y="838200"/>
                </a:lnTo>
                <a:lnTo>
                  <a:pt x="573633" y="787400"/>
                </a:lnTo>
                <a:lnTo>
                  <a:pt x="565277" y="736600"/>
                </a:lnTo>
                <a:lnTo>
                  <a:pt x="556615" y="673100"/>
                </a:lnTo>
                <a:lnTo>
                  <a:pt x="547255" y="635000"/>
                </a:lnTo>
                <a:lnTo>
                  <a:pt x="536829" y="571500"/>
                </a:lnTo>
                <a:lnTo>
                  <a:pt x="525932" y="533400"/>
                </a:lnTo>
                <a:lnTo>
                  <a:pt x="512991" y="482600"/>
                </a:lnTo>
                <a:lnTo>
                  <a:pt x="497954" y="444500"/>
                </a:lnTo>
                <a:lnTo>
                  <a:pt x="487629" y="419100"/>
                </a:lnTo>
                <a:lnTo>
                  <a:pt x="480745" y="393700"/>
                </a:lnTo>
                <a:lnTo>
                  <a:pt x="461327" y="355600"/>
                </a:lnTo>
                <a:lnTo>
                  <a:pt x="439623" y="304800"/>
                </a:lnTo>
                <a:lnTo>
                  <a:pt x="421601" y="266700"/>
                </a:lnTo>
                <a:lnTo>
                  <a:pt x="275247" y="266700"/>
                </a:lnTo>
                <a:lnTo>
                  <a:pt x="279527" y="279400"/>
                </a:lnTo>
                <a:lnTo>
                  <a:pt x="287794" y="279400"/>
                </a:lnTo>
                <a:lnTo>
                  <a:pt x="293916" y="292100"/>
                </a:lnTo>
                <a:lnTo>
                  <a:pt x="299897" y="304800"/>
                </a:lnTo>
                <a:lnTo>
                  <a:pt x="305739" y="317500"/>
                </a:lnTo>
                <a:lnTo>
                  <a:pt x="311442" y="317500"/>
                </a:lnTo>
                <a:lnTo>
                  <a:pt x="322148" y="342900"/>
                </a:lnTo>
                <a:lnTo>
                  <a:pt x="332371" y="355600"/>
                </a:lnTo>
                <a:lnTo>
                  <a:pt x="342112" y="381000"/>
                </a:lnTo>
                <a:lnTo>
                  <a:pt x="351396" y="393700"/>
                </a:lnTo>
                <a:lnTo>
                  <a:pt x="354571" y="406400"/>
                </a:lnTo>
                <a:lnTo>
                  <a:pt x="357657" y="419100"/>
                </a:lnTo>
                <a:lnTo>
                  <a:pt x="362013" y="419100"/>
                </a:lnTo>
                <a:lnTo>
                  <a:pt x="364553" y="431800"/>
                </a:lnTo>
                <a:lnTo>
                  <a:pt x="365125" y="431800"/>
                </a:lnTo>
                <a:lnTo>
                  <a:pt x="363232" y="419100"/>
                </a:lnTo>
                <a:lnTo>
                  <a:pt x="363359" y="419100"/>
                </a:lnTo>
                <a:lnTo>
                  <a:pt x="367728" y="444500"/>
                </a:lnTo>
                <a:lnTo>
                  <a:pt x="371995" y="444500"/>
                </a:lnTo>
                <a:lnTo>
                  <a:pt x="376148" y="457200"/>
                </a:lnTo>
                <a:lnTo>
                  <a:pt x="380174" y="469900"/>
                </a:lnTo>
                <a:lnTo>
                  <a:pt x="387337" y="482600"/>
                </a:lnTo>
                <a:lnTo>
                  <a:pt x="394068" y="508000"/>
                </a:lnTo>
                <a:lnTo>
                  <a:pt x="400380" y="533400"/>
                </a:lnTo>
                <a:lnTo>
                  <a:pt x="406285" y="546100"/>
                </a:lnTo>
                <a:lnTo>
                  <a:pt x="418401" y="596900"/>
                </a:lnTo>
                <a:lnTo>
                  <a:pt x="428891" y="647700"/>
                </a:lnTo>
                <a:lnTo>
                  <a:pt x="438111" y="698500"/>
                </a:lnTo>
                <a:lnTo>
                  <a:pt x="446468" y="749300"/>
                </a:lnTo>
                <a:lnTo>
                  <a:pt x="454355" y="800100"/>
                </a:lnTo>
                <a:lnTo>
                  <a:pt x="462140" y="838200"/>
                </a:lnTo>
                <a:lnTo>
                  <a:pt x="470242" y="901700"/>
                </a:lnTo>
                <a:lnTo>
                  <a:pt x="479018" y="939800"/>
                </a:lnTo>
                <a:lnTo>
                  <a:pt x="489229" y="1003300"/>
                </a:lnTo>
                <a:lnTo>
                  <a:pt x="500913" y="1041400"/>
                </a:lnTo>
                <a:lnTo>
                  <a:pt x="514337" y="1092200"/>
                </a:lnTo>
                <a:lnTo>
                  <a:pt x="529805" y="1143000"/>
                </a:lnTo>
                <a:lnTo>
                  <a:pt x="547624" y="1193800"/>
                </a:lnTo>
                <a:lnTo>
                  <a:pt x="568083" y="1244600"/>
                </a:lnTo>
                <a:lnTo>
                  <a:pt x="591464" y="1295400"/>
                </a:lnTo>
                <a:lnTo>
                  <a:pt x="618070" y="1333500"/>
                </a:lnTo>
                <a:lnTo>
                  <a:pt x="646544" y="1371600"/>
                </a:lnTo>
                <a:lnTo>
                  <a:pt x="677329" y="1409700"/>
                </a:lnTo>
                <a:lnTo>
                  <a:pt x="710272" y="1447800"/>
                </a:lnTo>
                <a:lnTo>
                  <a:pt x="745172" y="1485900"/>
                </a:lnTo>
                <a:lnTo>
                  <a:pt x="781862" y="1511300"/>
                </a:lnTo>
                <a:lnTo>
                  <a:pt x="820153" y="1549400"/>
                </a:lnTo>
                <a:lnTo>
                  <a:pt x="859878" y="1574800"/>
                </a:lnTo>
                <a:lnTo>
                  <a:pt x="900861" y="1600200"/>
                </a:lnTo>
                <a:lnTo>
                  <a:pt x="942911" y="1625600"/>
                </a:lnTo>
                <a:lnTo>
                  <a:pt x="985837" y="1651000"/>
                </a:lnTo>
                <a:lnTo>
                  <a:pt x="1073670" y="1689100"/>
                </a:lnTo>
                <a:lnTo>
                  <a:pt x="1118209" y="1714500"/>
                </a:lnTo>
                <a:lnTo>
                  <a:pt x="1344193" y="1803400"/>
                </a:lnTo>
                <a:lnTo>
                  <a:pt x="1389430" y="1841500"/>
                </a:lnTo>
                <a:lnTo>
                  <a:pt x="1523377" y="1892300"/>
                </a:lnTo>
                <a:lnTo>
                  <a:pt x="1610144" y="1943100"/>
                </a:lnTo>
                <a:lnTo>
                  <a:pt x="1652460" y="1968500"/>
                </a:lnTo>
                <a:lnTo>
                  <a:pt x="1693926" y="1993900"/>
                </a:lnTo>
                <a:lnTo>
                  <a:pt x="1701507" y="2006600"/>
                </a:lnTo>
                <a:lnTo>
                  <a:pt x="1723999" y="2006600"/>
                </a:lnTo>
                <a:lnTo>
                  <a:pt x="1729397" y="2019300"/>
                </a:lnTo>
                <a:lnTo>
                  <a:pt x="1734756" y="2019300"/>
                </a:lnTo>
                <a:lnTo>
                  <a:pt x="1741843" y="2032000"/>
                </a:lnTo>
                <a:lnTo>
                  <a:pt x="1761058" y="2032000"/>
                </a:lnTo>
                <a:lnTo>
                  <a:pt x="1775663" y="2057400"/>
                </a:lnTo>
                <a:lnTo>
                  <a:pt x="1790039" y="2070100"/>
                </a:lnTo>
                <a:lnTo>
                  <a:pt x="1804123" y="2082800"/>
                </a:lnTo>
                <a:lnTo>
                  <a:pt x="1818551" y="2095500"/>
                </a:lnTo>
                <a:lnTo>
                  <a:pt x="1832635" y="2108200"/>
                </a:lnTo>
                <a:lnTo>
                  <a:pt x="1846364" y="2120900"/>
                </a:lnTo>
                <a:lnTo>
                  <a:pt x="1859724" y="2133600"/>
                </a:lnTo>
                <a:lnTo>
                  <a:pt x="1866658" y="2146300"/>
                </a:lnTo>
                <a:lnTo>
                  <a:pt x="1873631" y="2146300"/>
                </a:lnTo>
                <a:lnTo>
                  <a:pt x="1880323" y="2159000"/>
                </a:lnTo>
                <a:lnTo>
                  <a:pt x="1885213" y="2159000"/>
                </a:lnTo>
                <a:lnTo>
                  <a:pt x="1889353" y="2171700"/>
                </a:lnTo>
                <a:lnTo>
                  <a:pt x="1892681" y="2171700"/>
                </a:lnTo>
                <a:lnTo>
                  <a:pt x="1897113" y="2184400"/>
                </a:lnTo>
                <a:lnTo>
                  <a:pt x="1901494" y="2197100"/>
                </a:lnTo>
                <a:lnTo>
                  <a:pt x="1910054" y="2197100"/>
                </a:lnTo>
                <a:lnTo>
                  <a:pt x="1923580" y="2222500"/>
                </a:lnTo>
                <a:lnTo>
                  <a:pt x="1936445" y="2247900"/>
                </a:lnTo>
                <a:lnTo>
                  <a:pt x="1948649" y="2260600"/>
                </a:lnTo>
                <a:lnTo>
                  <a:pt x="1960219" y="2286000"/>
                </a:lnTo>
                <a:lnTo>
                  <a:pt x="1965540" y="2298700"/>
                </a:lnTo>
                <a:lnTo>
                  <a:pt x="1970709" y="2311400"/>
                </a:lnTo>
                <a:lnTo>
                  <a:pt x="1975739" y="2324100"/>
                </a:lnTo>
                <a:lnTo>
                  <a:pt x="1981390" y="2324100"/>
                </a:lnTo>
                <a:lnTo>
                  <a:pt x="1982190" y="2324100"/>
                </a:lnTo>
                <a:lnTo>
                  <a:pt x="1983486" y="2336800"/>
                </a:lnTo>
                <a:lnTo>
                  <a:pt x="1984730" y="2336800"/>
                </a:lnTo>
                <a:lnTo>
                  <a:pt x="1986356" y="2349500"/>
                </a:lnTo>
                <a:lnTo>
                  <a:pt x="1989175" y="2349500"/>
                </a:lnTo>
                <a:lnTo>
                  <a:pt x="1991931" y="2362200"/>
                </a:lnTo>
                <a:lnTo>
                  <a:pt x="1994649" y="2362200"/>
                </a:lnTo>
                <a:lnTo>
                  <a:pt x="1997303" y="2374900"/>
                </a:lnTo>
                <a:lnTo>
                  <a:pt x="2013483" y="2425700"/>
                </a:lnTo>
                <a:lnTo>
                  <a:pt x="2027402" y="2463800"/>
                </a:lnTo>
                <a:lnTo>
                  <a:pt x="2039162" y="2514600"/>
                </a:lnTo>
                <a:lnTo>
                  <a:pt x="2048903" y="2565400"/>
                </a:lnTo>
                <a:lnTo>
                  <a:pt x="2054669" y="2603500"/>
                </a:lnTo>
                <a:lnTo>
                  <a:pt x="2056422" y="2616200"/>
                </a:lnTo>
                <a:lnTo>
                  <a:pt x="2057641" y="2616200"/>
                </a:lnTo>
                <a:lnTo>
                  <a:pt x="2058149" y="2628900"/>
                </a:lnTo>
                <a:lnTo>
                  <a:pt x="2058898" y="2628900"/>
                </a:lnTo>
                <a:lnTo>
                  <a:pt x="2059609" y="2641600"/>
                </a:lnTo>
                <a:lnTo>
                  <a:pt x="2060956" y="2654300"/>
                </a:lnTo>
                <a:lnTo>
                  <a:pt x="2062721" y="2667000"/>
                </a:lnTo>
                <a:lnTo>
                  <a:pt x="2181225" y="2667000"/>
                </a:lnTo>
                <a:lnTo>
                  <a:pt x="2181225" y="2654300"/>
                </a:lnTo>
                <a:close/>
              </a:path>
            </a:pathLst>
          </a:custGeom>
          <a:solidFill>
            <a:srgbClr val="86B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180308" y="2577"/>
            <a:ext cx="2108200" cy="2737485"/>
          </a:xfrm>
          <a:custGeom>
            <a:avLst/>
            <a:gdLst/>
            <a:ahLst/>
            <a:cxnLst/>
            <a:rect l="l" t="t" r="r" b="b"/>
            <a:pathLst>
              <a:path w="2108200" h="2737485">
                <a:moveTo>
                  <a:pt x="199834" y="412953"/>
                </a:moveTo>
                <a:lnTo>
                  <a:pt x="198069" y="400253"/>
                </a:lnTo>
                <a:lnTo>
                  <a:pt x="197739" y="400253"/>
                </a:lnTo>
                <a:lnTo>
                  <a:pt x="199834" y="412953"/>
                </a:lnTo>
                <a:close/>
              </a:path>
              <a:path w="2108200" h="2737485">
                <a:moveTo>
                  <a:pt x="677887" y="142189"/>
                </a:moveTo>
                <a:lnTo>
                  <a:pt x="676897" y="129489"/>
                </a:lnTo>
                <a:lnTo>
                  <a:pt x="676084" y="116789"/>
                </a:lnTo>
                <a:lnTo>
                  <a:pt x="676287" y="91389"/>
                </a:lnTo>
                <a:lnTo>
                  <a:pt x="677557" y="78689"/>
                </a:lnTo>
                <a:lnTo>
                  <a:pt x="676783" y="65989"/>
                </a:lnTo>
                <a:lnTo>
                  <a:pt x="672960" y="53289"/>
                </a:lnTo>
                <a:lnTo>
                  <a:pt x="666991" y="40589"/>
                </a:lnTo>
                <a:lnTo>
                  <a:pt x="659841" y="40589"/>
                </a:lnTo>
                <a:lnTo>
                  <a:pt x="650849" y="27889"/>
                </a:lnTo>
                <a:lnTo>
                  <a:pt x="640168" y="27889"/>
                </a:lnTo>
                <a:lnTo>
                  <a:pt x="628624" y="15189"/>
                </a:lnTo>
                <a:lnTo>
                  <a:pt x="605307" y="15189"/>
                </a:lnTo>
                <a:lnTo>
                  <a:pt x="593877" y="27889"/>
                </a:lnTo>
                <a:lnTo>
                  <a:pt x="583361" y="27889"/>
                </a:lnTo>
                <a:lnTo>
                  <a:pt x="574281" y="40589"/>
                </a:lnTo>
                <a:lnTo>
                  <a:pt x="566915" y="40589"/>
                </a:lnTo>
                <a:lnTo>
                  <a:pt x="561746" y="53289"/>
                </a:lnTo>
                <a:lnTo>
                  <a:pt x="558419" y="65989"/>
                </a:lnTo>
                <a:lnTo>
                  <a:pt x="556564" y="78689"/>
                </a:lnTo>
                <a:lnTo>
                  <a:pt x="555320" y="129489"/>
                </a:lnTo>
                <a:lnTo>
                  <a:pt x="556260" y="129489"/>
                </a:lnTo>
                <a:lnTo>
                  <a:pt x="557149" y="142189"/>
                </a:lnTo>
                <a:lnTo>
                  <a:pt x="677646" y="142189"/>
                </a:lnTo>
                <a:lnTo>
                  <a:pt x="677887" y="142189"/>
                </a:lnTo>
                <a:close/>
              </a:path>
              <a:path w="2108200" h="2737485">
                <a:moveTo>
                  <a:pt x="1905977" y="2470353"/>
                </a:moveTo>
                <a:lnTo>
                  <a:pt x="1901698" y="2457653"/>
                </a:lnTo>
                <a:lnTo>
                  <a:pt x="1893430" y="2457653"/>
                </a:lnTo>
                <a:lnTo>
                  <a:pt x="1887308" y="2444953"/>
                </a:lnTo>
                <a:lnTo>
                  <a:pt x="1881327" y="2432253"/>
                </a:lnTo>
                <a:lnTo>
                  <a:pt x="1875485" y="2419553"/>
                </a:lnTo>
                <a:lnTo>
                  <a:pt x="1869782" y="2419553"/>
                </a:lnTo>
                <a:lnTo>
                  <a:pt x="1859076" y="2394153"/>
                </a:lnTo>
                <a:lnTo>
                  <a:pt x="1848853" y="2381453"/>
                </a:lnTo>
                <a:lnTo>
                  <a:pt x="1839112" y="2356053"/>
                </a:lnTo>
                <a:lnTo>
                  <a:pt x="1829828" y="2343353"/>
                </a:lnTo>
                <a:lnTo>
                  <a:pt x="1826653" y="2330653"/>
                </a:lnTo>
                <a:lnTo>
                  <a:pt x="1823567" y="2317953"/>
                </a:lnTo>
                <a:lnTo>
                  <a:pt x="1819211" y="2317953"/>
                </a:lnTo>
                <a:lnTo>
                  <a:pt x="1816671" y="2305253"/>
                </a:lnTo>
                <a:lnTo>
                  <a:pt x="1816100" y="2305253"/>
                </a:lnTo>
                <a:lnTo>
                  <a:pt x="1817992" y="2317953"/>
                </a:lnTo>
                <a:lnTo>
                  <a:pt x="1817852" y="2317953"/>
                </a:lnTo>
                <a:lnTo>
                  <a:pt x="1813496" y="2292553"/>
                </a:lnTo>
                <a:lnTo>
                  <a:pt x="1809229" y="2292553"/>
                </a:lnTo>
                <a:lnTo>
                  <a:pt x="1805076" y="2279853"/>
                </a:lnTo>
                <a:lnTo>
                  <a:pt x="1801050" y="2267153"/>
                </a:lnTo>
                <a:lnTo>
                  <a:pt x="1793887" y="2254453"/>
                </a:lnTo>
                <a:lnTo>
                  <a:pt x="1787156" y="2229053"/>
                </a:lnTo>
                <a:lnTo>
                  <a:pt x="1780832" y="2203653"/>
                </a:lnTo>
                <a:lnTo>
                  <a:pt x="1774939" y="2190953"/>
                </a:lnTo>
                <a:lnTo>
                  <a:pt x="1762823" y="2140153"/>
                </a:lnTo>
                <a:lnTo>
                  <a:pt x="1752333" y="2089353"/>
                </a:lnTo>
                <a:lnTo>
                  <a:pt x="1743113" y="2038553"/>
                </a:lnTo>
                <a:lnTo>
                  <a:pt x="1734756" y="1987753"/>
                </a:lnTo>
                <a:lnTo>
                  <a:pt x="1726869" y="1936953"/>
                </a:lnTo>
                <a:lnTo>
                  <a:pt x="1719072" y="1898853"/>
                </a:lnTo>
                <a:lnTo>
                  <a:pt x="1710982" y="1835353"/>
                </a:lnTo>
                <a:lnTo>
                  <a:pt x="1702206" y="1797253"/>
                </a:lnTo>
                <a:lnTo>
                  <a:pt x="1691995" y="1733753"/>
                </a:lnTo>
                <a:lnTo>
                  <a:pt x="1680311" y="1695653"/>
                </a:lnTo>
                <a:lnTo>
                  <a:pt x="1666887" y="1644853"/>
                </a:lnTo>
                <a:lnTo>
                  <a:pt x="1651419" y="1594053"/>
                </a:lnTo>
                <a:lnTo>
                  <a:pt x="1633601" y="1543253"/>
                </a:lnTo>
                <a:lnTo>
                  <a:pt x="1613141" y="1492453"/>
                </a:lnTo>
                <a:lnTo>
                  <a:pt x="1589760" y="1441653"/>
                </a:lnTo>
                <a:lnTo>
                  <a:pt x="1563154" y="1403553"/>
                </a:lnTo>
                <a:lnTo>
                  <a:pt x="1534680" y="1365453"/>
                </a:lnTo>
                <a:lnTo>
                  <a:pt x="1503883" y="1327353"/>
                </a:lnTo>
                <a:lnTo>
                  <a:pt x="1470952" y="1289253"/>
                </a:lnTo>
                <a:lnTo>
                  <a:pt x="1436052" y="1251153"/>
                </a:lnTo>
                <a:lnTo>
                  <a:pt x="1399362" y="1225753"/>
                </a:lnTo>
                <a:lnTo>
                  <a:pt x="1361059" y="1187653"/>
                </a:lnTo>
                <a:lnTo>
                  <a:pt x="1321333" y="1162253"/>
                </a:lnTo>
                <a:lnTo>
                  <a:pt x="1280363" y="1136853"/>
                </a:lnTo>
                <a:lnTo>
                  <a:pt x="1238313" y="1111453"/>
                </a:lnTo>
                <a:lnTo>
                  <a:pt x="1195374" y="1086053"/>
                </a:lnTo>
                <a:lnTo>
                  <a:pt x="1107554" y="1047953"/>
                </a:lnTo>
                <a:lnTo>
                  <a:pt x="1063015" y="1022553"/>
                </a:lnTo>
                <a:lnTo>
                  <a:pt x="837031" y="933653"/>
                </a:lnTo>
                <a:lnTo>
                  <a:pt x="791794" y="895553"/>
                </a:lnTo>
                <a:lnTo>
                  <a:pt x="657847" y="844753"/>
                </a:lnTo>
                <a:lnTo>
                  <a:pt x="571080" y="793953"/>
                </a:lnTo>
                <a:lnTo>
                  <a:pt x="528764" y="768553"/>
                </a:lnTo>
                <a:lnTo>
                  <a:pt x="487299" y="743153"/>
                </a:lnTo>
                <a:lnTo>
                  <a:pt x="479717" y="730453"/>
                </a:lnTo>
                <a:lnTo>
                  <a:pt x="457212" y="730453"/>
                </a:lnTo>
                <a:lnTo>
                  <a:pt x="451827" y="717753"/>
                </a:lnTo>
                <a:lnTo>
                  <a:pt x="446468" y="717753"/>
                </a:lnTo>
                <a:lnTo>
                  <a:pt x="439381" y="705053"/>
                </a:lnTo>
                <a:lnTo>
                  <a:pt x="420166" y="705053"/>
                </a:lnTo>
                <a:lnTo>
                  <a:pt x="405549" y="679653"/>
                </a:lnTo>
                <a:lnTo>
                  <a:pt x="391185" y="666953"/>
                </a:lnTo>
                <a:lnTo>
                  <a:pt x="377101" y="654253"/>
                </a:lnTo>
                <a:lnTo>
                  <a:pt x="362673" y="641553"/>
                </a:lnTo>
                <a:lnTo>
                  <a:pt x="348589" y="628853"/>
                </a:lnTo>
                <a:lnTo>
                  <a:pt x="334860" y="616153"/>
                </a:lnTo>
                <a:lnTo>
                  <a:pt x="321500" y="603453"/>
                </a:lnTo>
                <a:lnTo>
                  <a:pt x="314566" y="590753"/>
                </a:lnTo>
                <a:lnTo>
                  <a:pt x="307594" y="590753"/>
                </a:lnTo>
                <a:lnTo>
                  <a:pt x="300901" y="578053"/>
                </a:lnTo>
                <a:lnTo>
                  <a:pt x="296011" y="578053"/>
                </a:lnTo>
                <a:lnTo>
                  <a:pt x="291871" y="565353"/>
                </a:lnTo>
                <a:lnTo>
                  <a:pt x="288544" y="565353"/>
                </a:lnTo>
                <a:lnTo>
                  <a:pt x="284099" y="552653"/>
                </a:lnTo>
                <a:lnTo>
                  <a:pt x="279730" y="539953"/>
                </a:lnTo>
                <a:lnTo>
                  <a:pt x="271170" y="539953"/>
                </a:lnTo>
                <a:lnTo>
                  <a:pt x="257644" y="514553"/>
                </a:lnTo>
                <a:lnTo>
                  <a:pt x="244779" y="489153"/>
                </a:lnTo>
                <a:lnTo>
                  <a:pt x="232575" y="476453"/>
                </a:lnTo>
                <a:lnTo>
                  <a:pt x="221005" y="451053"/>
                </a:lnTo>
                <a:lnTo>
                  <a:pt x="215684" y="438353"/>
                </a:lnTo>
                <a:lnTo>
                  <a:pt x="210515" y="425653"/>
                </a:lnTo>
                <a:lnTo>
                  <a:pt x="205486" y="412953"/>
                </a:lnTo>
                <a:lnTo>
                  <a:pt x="199834" y="412953"/>
                </a:lnTo>
                <a:lnTo>
                  <a:pt x="199034" y="412953"/>
                </a:lnTo>
                <a:lnTo>
                  <a:pt x="197739" y="400253"/>
                </a:lnTo>
                <a:lnTo>
                  <a:pt x="196494" y="400253"/>
                </a:lnTo>
                <a:lnTo>
                  <a:pt x="194868" y="387553"/>
                </a:lnTo>
                <a:lnTo>
                  <a:pt x="192049" y="387553"/>
                </a:lnTo>
                <a:lnTo>
                  <a:pt x="189293" y="374853"/>
                </a:lnTo>
                <a:lnTo>
                  <a:pt x="186575" y="374853"/>
                </a:lnTo>
                <a:lnTo>
                  <a:pt x="183921" y="362153"/>
                </a:lnTo>
                <a:lnTo>
                  <a:pt x="167741" y="311353"/>
                </a:lnTo>
                <a:lnTo>
                  <a:pt x="153822" y="273253"/>
                </a:lnTo>
                <a:lnTo>
                  <a:pt x="142062" y="222453"/>
                </a:lnTo>
                <a:lnTo>
                  <a:pt x="132321" y="171653"/>
                </a:lnTo>
                <a:lnTo>
                  <a:pt x="126555" y="133553"/>
                </a:lnTo>
                <a:lnTo>
                  <a:pt x="124802" y="120853"/>
                </a:lnTo>
                <a:lnTo>
                  <a:pt x="123583" y="120853"/>
                </a:lnTo>
                <a:lnTo>
                  <a:pt x="123075" y="108153"/>
                </a:lnTo>
                <a:lnTo>
                  <a:pt x="122326" y="108153"/>
                </a:lnTo>
                <a:lnTo>
                  <a:pt x="121615" y="95453"/>
                </a:lnTo>
                <a:lnTo>
                  <a:pt x="120269" y="82753"/>
                </a:lnTo>
                <a:lnTo>
                  <a:pt x="118503" y="70053"/>
                </a:lnTo>
                <a:lnTo>
                  <a:pt x="115328" y="57353"/>
                </a:lnTo>
                <a:lnTo>
                  <a:pt x="110185" y="57353"/>
                </a:lnTo>
                <a:lnTo>
                  <a:pt x="102552" y="44653"/>
                </a:lnTo>
                <a:lnTo>
                  <a:pt x="93560" y="31953"/>
                </a:lnTo>
                <a:lnTo>
                  <a:pt x="82880" y="19253"/>
                </a:lnTo>
                <a:lnTo>
                  <a:pt x="37160" y="19253"/>
                </a:lnTo>
                <a:lnTo>
                  <a:pt x="16979" y="44653"/>
                </a:lnTo>
                <a:lnTo>
                  <a:pt x="3073" y="57353"/>
                </a:lnTo>
                <a:lnTo>
                  <a:pt x="0" y="70053"/>
                </a:lnTo>
                <a:lnTo>
                  <a:pt x="0" y="82753"/>
                </a:lnTo>
                <a:lnTo>
                  <a:pt x="3124" y="120853"/>
                </a:lnTo>
                <a:lnTo>
                  <a:pt x="3924" y="120853"/>
                </a:lnTo>
                <a:lnTo>
                  <a:pt x="4851" y="133553"/>
                </a:lnTo>
                <a:lnTo>
                  <a:pt x="11950" y="184353"/>
                </a:lnTo>
                <a:lnTo>
                  <a:pt x="20675" y="222453"/>
                </a:lnTo>
                <a:lnTo>
                  <a:pt x="31102" y="273253"/>
                </a:lnTo>
                <a:lnTo>
                  <a:pt x="43357" y="324053"/>
                </a:lnTo>
                <a:lnTo>
                  <a:pt x="57543" y="374853"/>
                </a:lnTo>
                <a:lnTo>
                  <a:pt x="73748" y="412953"/>
                </a:lnTo>
                <a:lnTo>
                  <a:pt x="92075" y="463753"/>
                </a:lnTo>
                <a:lnTo>
                  <a:pt x="112636" y="501853"/>
                </a:lnTo>
                <a:lnTo>
                  <a:pt x="137439" y="552653"/>
                </a:lnTo>
                <a:lnTo>
                  <a:pt x="165087" y="590753"/>
                </a:lnTo>
                <a:lnTo>
                  <a:pt x="195453" y="641553"/>
                </a:lnTo>
                <a:lnTo>
                  <a:pt x="228409" y="679653"/>
                </a:lnTo>
                <a:lnTo>
                  <a:pt x="263829" y="717753"/>
                </a:lnTo>
                <a:lnTo>
                  <a:pt x="301612" y="755853"/>
                </a:lnTo>
                <a:lnTo>
                  <a:pt x="341617" y="793953"/>
                </a:lnTo>
                <a:lnTo>
                  <a:pt x="381673" y="819353"/>
                </a:lnTo>
                <a:lnTo>
                  <a:pt x="422833" y="844753"/>
                </a:lnTo>
                <a:lnTo>
                  <a:pt x="464985" y="870153"/>
                </a:lnTo>
                <a:lnTo>
                  <a:pt x="508025" y="895553"/>
                </a:lnTo>
                <a:lnTo>
                  <a:pt x="551827" y="933653"/>
                </a:lnTo>
                <a:lnTo>
                  <a:pt x="641337" y="959053"/>
                </a:lnTo>
                <a:lnTo>
                  <a:pt x="686828" y="997153"/>
                </a:lnTo>
                <a:lnTo>
                  <a:pt x="871067" y="1060653"/>
                </a:lnTo>
                <a:lnTo>
                  <a:pt x="917155" y="1086053"/>
                </a:lnTo>
                <a:lnTo>
                  <a:pt x="1014095" y="1124153"/>
                </a:lnTo>
                <a:lnTo>
                  <a:pt x="1062062" y="1162253"/>
                </a:lnTo>
                <a:lnTo>
                  <a:pt x="1109484" y="1174953"/>
                </a:lnTo>
                <a:lnTo>
                  <a:pt x="1156195" y="1200353"/>
                </a:lnTo>
                <a:lnTo>
                  <a:pt x="1202029" y="1225753"/>
                </a:lnTo>
                <a:lnTo>
                  <a:pt x="1235443" y="1251153"/>
                </a:lnTo>
                <a:lnTo>
                  <a:pt x="1268107" y="1276553"/>
                </a:lnTo>
                <a:lnTo>
                  <a:pt x="1275435" y="1276553"/>
                </a:lnTo>
                <a:lnTo>
                  <a:pt x="1282700" y="1289253"/>
                </a:lnTo>
                <a:lnTo>
                  <a:pt x="1295171" y="1289253"/>
                </a:lnTo>
                <a:lnTo>
                  <a:pt x="1301965" y="1301953"/>
                </a:lnTo>
                <a:lnTo>
                  <a:pt x="1302715" y="1301953"/>
                </a:lnTo>
                <a:lnTo>
                  <a:pt x="1300187" y="1289253"/>
                </a:lnTo>
                <a:lnTo>
                  <a:pt x="1302842" y="1301953"/>
                </a:lnTo>
                <a:lnTo>
                  <a:pt x="1312951" y="1301953"/>
                </a:lnTo>
                <a:lnTo>
                  <a:pt x="1317942" y="1314653"/>
                </a:lnTo>
                <a:lnTo>
                  <a:pt x="1346746" y="1340053"/>
                </a:lnTo>
                <a:lnTo>
                  <a:pt x="1374330" y="1365453"/>
                </a:lnTo>
                <a:lnTo>
                  <a:pt x="1400594" y="1390853"/>
                </a:lnTo>
                <a:lnTo>
                  <a:pt x="1425384" y="1416253"/>
                </a:lnTo>
                <a:lnTo>
                  <a:pt x="1428292" y="1416253"/>
                </a:lnTo>
                <a:lnTo>
                  <a:pt x="1430921" y="1428953"/>
                </a:lnTo>
                <a:lnTo>
                  <a:pt x="1431505" y="1428953"/>
                </a:lnTo>
                <a:lnTo>
                  <a:pt x="1429461" y="1416253"/>
                </a:lnTo>
                <a:lnTo>
                  <a:pt x="1430083" y="1416253"/>
                </a:lnTo>
                <a:lnTo>
                  <a:pt x="1437982" y="1441653"/>
                </a:lnTo>
                <a:lnTo>
                  <a:pt x="1447850" y="1441653"/>
                </a:lnTo>
                <a:lnTo>
                  <a:pt x="1453756" y="1454353"/>
                </a:lnTo>
                <a:lnTo>
                  <a:pt x="1459534" y="1467053"/>
                </a:lnTo>
                <a:lnTo>
                  <a:pt x="1465160" y="1479753"/>
                </a:lnTo>
                <a:lnTo>
                  <a:pt x="1477962" y="1492453"/>
                </a:lnTo>
                <a:lnTo>
                  <a:pt x="1489976" y="1517853"/>
                </a:lnTo>
                <a:lnTo>
                  <a:pt x="1501241" y="1543253"/>
                </a:lnTo>
                <a:lnTo>
                  <a:pt x="1511769" y="1568653"/>
                </a:lnTo>
                <a:lnTo>
                  <a:pt x="1513522" y="1568653"/>
                </a:lnTo>
                <a:lnTo>
                  <a:pt x="1515516" y="1581353"/>
                </a:lnTo>
                <a:lnTo>
                  <a:pt x="1516126" y="1581353"/>
                </a:lnTo>
                <a:lnTo>
                  <a:pt x="1516951" y="1581353"/>
                </a:lnTo>
                <a:lnTo>
                  <a:pt x="1522234" y="1581353"/>
                </a:lnTo>
                <a:lnTo>
                  <a:pt x="1524546" y="1594053"/>
                </a:lnTo>
                <a:lnTo>
                  <a:pt x="1526819" y="1606753"/>
                </a:lnTo>
                <a:lnTo>
                  <a:pt x="1531239" y="1606753"/>
                </a:lnTo>
                <a:lnTo>
                  <a:pt x="1535493" y="1619453"/>
                </a:lnTo>
                <a:lnTo>
                  <a:pt x="1539595" y="1644853"/>
                </a:lnTo>
                <a:lnTo>
                  <a:pt x="1543532" y="1644853"/>
                </a:lnTo>
                <a:lnTo>
                  <a:pt x="1557413" y="1695653"/>
                </a:lnTo>
                <a:lnTo>
                  <a:pt x="1569440" y="1746453"/>
                </a:lnTo>
                <a:lnTo>
                  <a:pt x="1580451" y="1797253"/>
                </a:lnTo>
                <a:lnTo>
                  <a:pt x="1590230" y="1848053"/>
                </a:lnTo>
                <a:lnTo>
                  <a:pt x="1599145" y="1898853"/>
                </a:lnTo>
                <a:lnTo>
                  <a:pt x="1607591" y="1949653"/>
                </a:lnTo>
                <a:lnTo>
                  <a:pt x="1615948" y="2000453"/>
                </a:lnTo>
                <a:lnTo>
                  <a:pt x="1624609" y="2063953"/>
                </a:lnTo>
                <a:lnTo>
                  <a:pt x="1633969" y="2102053"/>
                </a:lnTo>
                <a:lnTo>
                  <a:pt x="1644396" y="2165553"/>
                </a:lnTo>
                <a:lnTo>
                  <a:pt x="1655292" y="2203653"/>
                </a:lnTo>
                <a:lnTo>
                  <a:pt x="1668233" y="2254453"/>
                </a:lnTo>
                <a:lnTo>
                  <a:pt x="1683270" y="2292553"/>
                </a:lnTo>
                <a:lnTo>
                  <a:pt x="1693595" y="2317953"/>
                </a:lnTo>
                <a:lnTo>
                  <a:pt x="1700479" y="2343353"/>
                </a:lnTo>
                <a:lnTo>
                  <a:pt x="1719897" y="2381453"/>
                </a:lnTo>
                <a:lnTo>
                  <a:pt x="1741589" y="2432253"/>
                </a:lnTo>
                <a:lnTo>
                  <a:pt x="1759623" y="2470353"/>
                </a:lnTo>
                <a:lnTo>
                  <a:pt x="1905977" y="2470353"/>
                </a:lnTo>
                <a:close/>
              </a:path>
              <a:path w="2108200" h="2737485">
                <a:moveTo>
                  <a:pt x="1909559" y="2470353"/>
                </a:moveTo>
                <a:lnTo>
                  <a:pt x="1903272" y="2457653"/>
                </a:lnTo>
                <a:lnTo>
                  <a:pt x="1907616" y="2470353"/>
                </a:lnTo>
                <a:lnTo>
                  <a:pt x="1909559" y="2470353"/>
                </a:lnTo>
                <a:close/>
              </a:path>
              <a:path w="2108200" h="2737485">
                <a:moveTo>
                  <a:pt x="2107679" y="2622753"/>
                </a:moveTo>
                <a:lnTo>
                  <a:pt x="2077999" y="2610053"/>
                </a:lnTo>
                <a:lnTo>
                  <a:pt x="2067191" y="2610053"/>
                </a:lnTo>
                <a:lnTo>
                  <a:pt x="2061006" y="2597353"/>
                </a:lnTo>
                <a:lnTo>
                  <a:pt x="2054910" y="2597353"/>
                </a:lnTo>
                <a:lnTo>
                  <a:pt x="2045843" y="2584653"/>
                </a:lnTo>
                <a:lnTo>
                  <a:pt x="2019401" y="2584653"/>
                </a:lnTo>
                <a:lnTo>
                  <a:pt x="2013635" y="2571953"/>
                </a:lnTo>
                <a:lnTo>
                  <a:pt x="2007971" y="2571953"/>
                </a:lnTo>
                <a:lnTo>
                  <a:pt x="2002396" y="2559253"/>
                </a:lnTo>
                <a:lnTo>
                  <a:pt x="1998129" y="2559253"/>
                </a:lnTo>
                <a:lnTo>
                  <a:pt x="1990077" y="2546553"/>
                </a:lnTo>
                <a:lnTo>
                  <a:pt x="1974303" y="2546553"/>
                </a:lnTo>
                <a:lnTo>
                  <a:pt x="1966633" y="2533853"/>
                </a:lnTo>
                <a:lnTo>
                  <a:pt x="1951494" y="2521153"/>
                </a:lnTo>
                <a:lnTo>
                  <a:pt x="1936991" y="2508453"/>
                </a:lnTo>
                <a:lnTo>
                  <a:pt x="1923046" y="2483053"/>
                </a:lnTo>
                <a:lnTo>
                  <a:pt x="1912442" y="2483053"/>
                </a:lnTo>
                <a:lnTo>
                  <a:pt x="1911959" y="2483053"/>
                </a:lnTo>
                <a:lnTo>
                  <a:pt x="1765630" y="2483053"/>
                </a:lnTo>
                <a:lnTo>
                  <a:pt x="1792058" y="2521153"/>
                </a:lnTo>
                <a:lnTo>
                  <a:pt x="1820951" y="2546553"/>
                </a:lnTo>
                <a:lnTo>
                  <a:pt x="1852345" y="2584653"/>
                </a:lnTo>
                <a:lnTo>
                  <a:pt x="1877822" y="2610053"/>
                </a:lnTo>
                <a:lnTo>
                  <a:pt x="1886305" y="2622753"/>
                </a:lnTo>
                <a:lnTo>
                  <a:pt x="1922907" y="2648153"/>
                </a:lnTo>
                <a:lnTo>
                  <a:pt x="1962188" y="2673553"/>
                </a:lnTo>
                <a:lnTo>
                  <a:pt x="2004225" y="2711653"/>
                </a:lnTo>
                <a:lnTo>
                  <a:pt x="2049056" y="2724353"/>
                </a:lnTo>
                <a:lnTo>
                  <a:pt x="2068131" y="2737053"/>
                </a:lnTo>
                <a:lnTo>
                  <a:pt x="2107679" y="2737053"/>
                </a:lnTo>
                <a:lnTo>
                  <a:pt x="2107679" y="2622753"/>
                </a:lnTo>
                <a:close/>
              </a:path>
              <a:path w="2108200" h="2737485">
                <a:moveTo>
                  <a:pt x="2107679" y="1653489"/>
                </a:moveTo>
                <a:lnTo>
                  <a:pt x="2095525" y="1602689"/>
                </a:lnTo>
                <a:lnTo>
                  <a:pt x="2090597" y="1564589"/>
                </a:lnTo>
                <a:lnTo>
                  <a:pt x="2086102" y="1526489"/>
                </a:lnTo>
                <a:lnTo>
                  <a:pt x="2082380" y="1475689"/>
                </a:lnTo>
                <a:lnTo>
                  <a:pt x="2079409" y="1424889"/>
                </a:lnTo>
                <a:lnTo>
                  <a:pt x="2076246" y="1386789"/>
                </a:lnTo>
                <a:lnTo>
                  <a:pt x="2071979" y="1335989"/>
                </a:lnTo>
                <a:lnTo>
                  <a:pt x="2065680" y="1285189"/>
                </a:lnTo>
                <a:lnTo>
                  <a:pt x="2056434" y="1234389"/>
                </a:lnTo>
                <a:lnTo>
                  <a:pt x="2042883" y="1183589"/>
                </a:lnTo>
                <a:lnTo>
                  <a:pt x="2025053" y="1132789"/>
                </a:lnTo>
                <a:lnTo>
                  <a:pt x="2003298" y="1094689"/>
                </a:lnTo>
                <a:lnTo>
                  <a:pt x="1977948" y="1043889"/>
                </a:lnTo>
                <a:lnTo>
                  <a:pt x="1949373" y="1005789"/>
                </a:lnTo>
                <a:lnTo>
                  <a:pt x="1917890" y="967689"/>
                </a:lnTo>
                <a:lnTo>
                  <a:pt x="1885632" y="929589"/>
                </a:lnTo>
                <a:lnTo>
                  <a:pt x="1851152" y="891489"/>
                </a:lnTo>
                <a:lnTo>
                  <a:pt x="1814728" y="866089"/>
                </a:lnTo>
                <a:lnTo>
                  <a:pt x="1776679" y="827989"/>
                </a:lnTo>
                <a:lnTo>
                  <a:pt x="1737296" y="802589"/>
                </a:lnTo>
                <a:lnTo>
                  <a:pt x="1696897" y="777189"/>
                </a:lnTo>
                <a:lnTo>
                  <a:pt x="1650187" y="751789"/>
                </a:lnTo>
                <a:lnTo>
                  <a:pt x="1602295" y="726389"/>
                </a:lnTo>
                <a:lnTo>
                  <a:pt x="1553438" y="700989"/>
                </a:lnTo>
                <a:lnTo>
                  <a:pt x="1503845" y="688289"/>
                </a:lnTo>
                <a:lnTo>
                  <a:pt x="1403286" y="637489"/>
                </a:lnTo>
                <a:lnTo>
                  <a:pt x="1358392" y="624789"/>
                </a:lnTo>
                <a:lnTo>
                  <a:pt x="1178128" y="561289"/>
                </a:lnTo>
                <a:lnTo>
                  <a:pt x="1133271" y="548589"/>
                </a:lnTo>
                <a:lnTo>
                  <a:pt x="1088656" y="523189"/>
                </a:lnTo>
                <a:lnTo>
                  <a:pt x="1061872" y="510489"/>
                </a:lnTo>
                <a:lnTo>
                  <a:pt x="1015428" y="497789"/>
                </a:lnTo>
                <a:lnTo>
                  <a:pt x="966647" y="472389"/>
                </a:lnTo>
                <a:lnTo>
                  <a:pt x="919022" y="446989"/>
                </a:lnTo>
                <a:lnTo>
                  <a:pt x="872972" y="421589"/>
                </a:lnTo>
                <a:lnTo>
                  <a:pt x="834440" y="396189"/>
                </a:lnTo>
                <a:lnTo>
                  <a:pt x="815047" y="370789"/>
                </a:lnTo>
                <a:lnTo>
                  <a:pt x="790206" y="345389"/>
                </a:lnTo>
                <a:lnTo>
                  <a:pt x="766800" y="332689"/>
                </a:lnTo>
                <a:lnTo>
                  <a:pt x="749274" y="307289"/>
                </a:lnTo>
                <a:lnTo>
                  <a:pt x="737539" y="294589"/>
                </a:lnTo>
                <a:lnTo>
                  <a:pt x="722071" y="269189"/>
                </a:lnTo>
                <a:lnTo>
                  <a:pt x="708202" y="243789"/>
                </a:lnTo>
                <a:lnTo>
                  <a:pt x="699427" y="218389"/>
                </a:lnTo>
                <a:lnTo>
                  <a:pt x="693534" y="205689"/>
                </a:lnTo>
                <a:lnTo>
                  <a:pt x="686358" y="180289"/>
                </a:lnTo>
                <a:lnTo>
                  <a:pt x="680669" y="154889"/>
                </a:lnTo>
                <a:lnTo>
                  <a:pt x="678726" y="154889"/>
                </a:lnTo>
                <a:lnTo>
                  <a:pt x="558050" y="154889"/>
                </a:lnTo>
                <a:lnTo>
                  <a:pt x="560705" y="180289"/>
                </a:lnTo>
                <a:lnTo>
                  <a:pt x="569912" y="218389"/>
                </a:lnTo>
                <a:lnTo>
                  <a:pt x="571995" y="218389"/>
                </a:lnTo>
                <a:lnTo>
                  <a:pt x="574040" y="231089"/>
                </a:lnTo>
                <a:lnTo>
                  <a:pt x="588479" y="269189"/>
                </a:lnTo>
                <a:lnTo>
                  <a:pt x="604050" y="307289"/>
                </a:lnTo>
                <a:lnTo>
                  <a:pt x="609460" y="307289"/>
                </a:lnTo>
                <a:lnTo>
                  <a:pt x="610044" y="319989"/>
                </a:lnTo>
                <a:lnTo>
                  <a:pt x="635139" y="358089"/>
                </a:lnTo>
                <a:lnTo>
                  <a:pt x="659371" y="383489"/>
                </a:lnTo>
                <a:lnTo>
                  <a:pt x="664718" y="396189"/>
                </a:lnTo>
                <a:lnTo>
                  <a:pt x="666953" y="396189"/>
                </a:lnTo>
                <a:lnTo>
                  <a:pt x="697636" y="434289"/>
                </a:lnTo>
                <a:lnTo>
                  <a:pt x="733386" y="459689"/>
                </a:lnTo>
                <a:lnTo>
                  <a:pt x="771436" y="497789"/>
                </a:lnTo>
                <a:lnTo>
                  <a:pt x="795947" y="510489"/>
                </a:lnTo>
                <a:lnTo>
                  <a:pt x="804608" y="523189"/>
                </a:lnTo>
                <a:lnTo>
                  <a:pt x="817029" y="523189"/>
                </a:lnTo>
                <a:lnTo>
                  <a:pt x="864768" y="548589"/>
                </a:lnTo>
                <a:lnTo>
                  <a:pt x="914120" y="586689"/>
                </a:lnTo>
                <a:lnTo>
                  <a:pt x="964552" y="599389"/>
                </a:lnTo>
                <a:lnTo>
                  <a:pt x="1059180" y="650189"/>
                </a:lnTo>
                <a:lnTo>
                  <a:pt x="1155141" y="675589"/>
                </a:lnTo>
                <a:lnTo>
                  <a:pt x="1358049" y="751789"/>
                </a:lnTo>
                <a:lnTo>
                  <a:pt x="1409217" y="777189"/>
                </a:lnTo>
                <a:lnTo>
                  <a:pt x="1444980" y="789889"/>
                </a:lnTo>
                <a:lnTo>
                  <a:pt x="1459420" y="789889"/>
                </a:lnTo>
                <a:lnTo>
                  <a:pt x="1494269" y="815289"/>
                </a:lnTo>
                <a:lnTo>
                  <a:pt x="1542224" y="827989"/>
                </a:lnTo>
                <a:lnTo>
                  <a:pt x="1589227" y="853389"/>
                </a:lnTo>
                <a:lnTo>
                  <a:pt x="1635086" y="878789"/>
                </a:lnTo>
                <a:lnTo>
                  <a:pt x="1679638" y="916889"/>
                </a:lnTo>
                <a:lnTo>
                  <a:pt x="1709712" y="929589"/>
                </a:lnTo>
                <a:lnTo>
                  <a:pt x="1716303" y="942289"/>
                </a:lnTo>
                <a:lnTo>
                  <a:pt x="1721980" y="942289"/>
                </a:lnTo>
                <a:lnTo>
                  <a:pt x="1748701" y="967689"/>
                </a:lnTo>
                <a:lnTo>
                  <a:pt x="1785048" y="1005789"/>
                </a:lnTo>
                <a:lnTo>
                  <a:pt x="1819198" y="1031189"/>
                </a:lnTo>
                <a:lnTo>
                  <a:pt x="1840674" y="1056589"/>
                </a:lnTo>
                <a:lnTo>
                  <a:pt x="1846249" y="1069289"/>
                </a:lnTo>
                <a:lnTo>
                  <a:pt x="1850263" y="1069289"/>
                </a:lnTo>
                <a:lnTo>
                  <a:pt x="1863318" y="1094689"/>
                </a:lnTo>
                <a:lnTo>
                  <a:pt x="1883346" y="1120089"/>
                </a:lnTo>
                <a:lnTo>
                  <a:pt x="1901342" y="1158189"/>
                </a:lnTo>
                <a:lnTo>
                  <a:pt x="1910410" y="1170889"/>
                </a:lnTo>
                <a:lnTo>
                  <a:pt x="1913674" y="1183589"/>
                </a:lnTo>
                <a:lnTo>
                  <a:pt x="1916468" y="1196289"/>
                </a:lnTo>
                <a:lnTo>
                  <a:pt x="1924761" y="1208989"/>
                </a:lnTo>
                <a:lnTo>
                  <a:pt x="1935734" y="1247089"/>
                </a:lnTo>
                <a:lnTo>
                  <a:pt x="1944243" y="1285189"/>
                </a:lnTo>
                <a:lnTo>
                  <a:pt x="1947938" y="1310589"/>
                </a:lnTo>
                <a:lnTo>
                  <a:pt x="1949323" y="1323289"/>
                </a:lnTo>
                <a:lnTo>
                  <a:pt x="1950148" y="1323289"/>
                </a:lnTo>
                <a:lnTo>
                  <a:pt x="1954098" y="1361389"/>
                </a:lnTo>
                <a:lnTo>
                  <a:pt x="1957819" y="1412189"/>
                </a:lnTo>
                <a:lnTo>
                  <a:pt x="1960880" y="1462989"/>
                </a:lnTo>
                <a:lnTo>
                  <a:pt x="1964499" y="1526489"/>
                </a:lnTo>
                <a:lnTo>
                  <a:pt x="1968728" y="1564589"/>
                </a:lnTo>
                <a:lnTo>
                  <a:pt x="1969973" y="1577289"/>
                </a:lnTo>
                <a:lnTo>
                  <a:pt x="1970595" y="1577289"/>
                </a:lnTo>
                <a:lnTo>
                  <a:pt x="1977390" y="1628089"/>
                </a:lnTo>
                <a:lnTo>
                  <a:pt x="1987550" y="1666189"/>
                </a:lnTo>
                <a:lnTo>
                  <a:pt x="1995449" y="1704289"/>
                </a:lnTo>
                <a:lnTo>
                  <a:pt x="1999640" y="1716989"/>
                </a:lnTo>
                <a:lnTo>
                  <a:pt x="2001164" y="1716989"/>
                </a:lnTo>
                <a:lnTo>
                  <a:pt x="2018957" y="1767789"/>
                </a:lnTo>
                <a:lnTo>
                  <a:pt x="2020595" y="1767789"/>
                </a:lnTo>
                <a:lnTo>
                  <a:pt x="2026958" y="1780489"/>
                </a:lnTo>
                <a:lnTo>
                  <a:pt x="2041626" y="1805889"/>
                </a:lnTo>
                <a:lnTo>
                  <a:pt x="2042109" y="1805889"/>
                </a:lnTo>
                <a:lnTo>
                  <a:pt x="2048421" y="1818589"/>
                </a:lnTo>
                <a:lnTo>
                  <a:pt x="2061883" y="1843989"/>
                </a:lnTo>
                <a:lnTo>
                  <a:pt x="2084768" y="1869389"/>
                </a:lnTo>
                <a:lnTo>
                  <a:pt x="2107679" y="1882089"/>
                </a:lnTo>
                <a:lnTo>
                  <a:pt x="2107679" y="1653489"/>
                </a:lnTo>
                <a:close/>
              </a:path>
              <a:path w="2108200" h="2737485">
                <a:moveTo>
                  <a:pt x="2107679" y="466813"/>
                </a:moveTo>
                <a:lnTo>
                  <a:pt x="2065997" y="431190"/>
                </a:lnTo>
                <a:lnTo>
                  <a:pt x="2029244" y="404622"/>
                </a:lnTo>
                <a:lnTo>
                  <a:pt x="1991156" y="380377"/>
                </a:lnTo>
                <a:lnTo>
                  <a:pt x="1948535" y="356438"/>
                </a:lnTo>
                <a:lnTo>
                  <a:pt x="1904885" y="334556"/>
                </a:lnTo>
                <a:lnTo>
                  <a:pt x="1860524" y="314109"/>
                </a:lnTo>
                <a:lnTo>
                  <a:pt x="1726234" y="255117"/>
                </a:lnTo>
                <a:lnTo>
                  <a:pt x="1682115" y="234149"/>
                </a:lnTo>
                <a:lnTo>
                  <a:pt x="1638820" y="211493"/>
                </a:lnTo>
                <a:lnTo>
                  <a:pt x="1562493" y="169481"/>
                </a:lnTo>
                <a:lnTo>
                  <a:pt x="1515567" y="141160"/>
                </a:lnTo>
                <a:lnTo>
                  <a:pt x="1507020" y="134975"/>
                </a:lnTo>
                <a:lnTo>
                  <a:pt x="1502016" y="131419"/>
                </a:lnTo>
                <a:lnTo>
                  <a:pt x="1501863" y="131305"/>
                </a:lnTo>
                <a:lnTo>
                  <a:pt x="1500759" y="130441"/>
                </a:lnTo>
                <a:lnTo>
                  <a:pt x="1507020" y="134975"/>
                </a:lnTo>
                <a:lnTo>
                  <a:pt x="1502549" y="131305"/>
                </a:lnTo>
                <a:lnTo>
                  <a:pt x="1492643" y="122148"/>
                </a:lnTo>
                <a:lnTo>
                  <a:pt x="1484071" y="113207"/>
                </a:lnTo>
                <a:lnTo>
                  <a:pt x="1484071" y="114274"/>
                </a:lnTo>
                <a:lnTo>
                  <a:pt x="1479219" y="108013"/>
                </a:lnTo>
                <a:lnTo>
                  <a:pt x="1482737" y="112407"/>
                </a:lnTo>
                <a:lnTo>
                  <a:pt x="1484071" y="114274"/>
                </a:lnTo>
                <a:lnTo>
                  <a:pt x="1484071" y="113207"/>
                </a:lnTo>
                <a:lnTo>
                  <a:pt x="1483309" y="112407"/>
                </a:lnTo>
                <a:lnTo>
                  <a:pt x="1479448" y="107797"/>
                </a:lnTo>
                <a:lnTo>
                  <a:pt x="1475765" y="103530"/>
                </a:lnTo>
                <a:lnTo>
                  <a:pt x="1474622" y="102031"/>
                </a:lnTo>
                <a:lnTo>
                  <a:pt x="1479448" y="107797"/>
                </a:lnTo>
                <a:lnTo>
                  <a:pt x="1476336" y="103454"/>
                </a:lnTo>
                <a:lnTo>
                  <a:pt x="1469351" y="92176"/>
                </a:lnTo>
                <a:lnTo>
                  <a:pt x="1463573" y="81407"/>
                </a:lnTo>
                <a:lnTo>
                  <a:pt x="1463573" y="82867"/>
                </a:lnTo>
                <a:lnTo>
                  <a:pt x="1461096" y="77038"/>
                </a:lnTo>
                <a:lnTo>
                  <a:pt x="1462570" y="80391"/>
                </a:lnTo>
                <a:lnTo>
                  <a:pt x="1463573" y="82867"/>
                </a:lnTo>
                <a:lnTo>
                  <a:pt x="1463573" y="81407"/>
                </a:lnTo>
                <a:lnTo>
                  <a:pt x="1463078" y="80479"/>
                </a:lnTo>
                <a:lnTo>
                  <a:pt x="1459865" y="73634"/>
                </a:lnTo>
                <a:lnTo>
                  <a:pt x="1459738" y="73279"/>
                </a:lnTo>
                <a:lnTo>
                  <a:pt x="1456359" y="63830"/>
                </a:lnTo>
                <a:lnTo>
                  <a:pt x="1453248" y="54140"/>
                </a:lnTo>
                <a:lnTo>
                  <a:pt x="1450441" y="44348"/>
                </a:lnTo>
                <a:lnTo>
                  <a:pt x="1446250" y="33591"/>
                </a:lnTo>
                <a:lnTo>
                  <a:pt x="1411922" y="3378"/>
                </a:lnTo>
                <a:lnTo>
                  <a:pt x="1387614" y="0"/>
                </a:lnTo>
                <a:lnTo>
                  <a:pt x="1376019" y="2095"/>
                </a:lnTo>
                <a:lnTo>
                  <a:pt x="1354963" y="13385"/>
                </a:lnTo>
                <a:lnTo>
                  <a:pt x="1339824" y="30822"/>
                </a:lnTo>
                <a:lnTo>
                  <a:pt x="1332204" y="52501"/>
                </a:lnTo>
                <a:lnTo>
                  <a:pt x="1332318" y="54140"/>
                </a:lnTo>
                <a:lnTo>
                  <a:pt x="1333233" y="68414"/>
                </a:lnTo>
                <a:lnTo>
                  <a:pt x="1333754" y="76517"/>
                </a:lnTo>
                <a:lnTo>
                  <a:pt x="1335849" y="82867"/>
                </a:lnTo>
                <a:lnTo>
                  <a:pt x="1342186" y="102031"/>
                </a:lnTo>
                <a:lnTo>
                  <a:pt x="1345768" y="112864"/>
                </a:lnTo>
                <a:lnTo>
                  <a:pt x="1346428" y="114274"/>
                </a:lnTo>
                <a:lnTo>
                  <a:pt x="1353959" y="130441"/>
                </a:lnTo>
                <a:lnTo>
                  <a:pt x="1358366" y="139903"/>
                </a:lnTo>
                <a:lnTo>
                  <a:pt x="1361897" y="147485"/>
                </a:lnTo>
                <a:lnTo>
                  <a:pt x="1382445" y="179578"/>
                </a:lnTo>
                <a:lnTo>
                  <a:pt x="1407693" y="208381"/>
                </a:lnTo>
                <a:lnTo>
                  <a:pt x="1460233" y="249440"/>
                </a:lnTo>
                <a:lnTo>
                  <a:pt x="1517980" y="283006"/>
                </a:lnTo>
                <a:lnTo>
                  <a:pt x="1592173" y="323202"/>
                </a:lnTo>
                <a:lnTo>
                  <a:pt x="1629625" y="342544"/>
                </a:lnTo>
                <a:lnTo>
                  <a:pt x="1667687" y="360819"/>
                </a:lnTo>
                <a:lnTo>
                  <a:pt x="1795348" y="416953"/>
                </a:lnTo>
                <a:lnTo>
                  <a:pt x="1837626" y="436283"/>
                </a:lnTo>
                <a:lnTo>
                  <a:pt x="1879561" y="456958"/>
                </a:lnTo>
                <a:lnTo>
                  <a:pt x="1920519" y="479386"/>
                </a:lnTo>
                <a:lnTo>
                  <a:pt x="1960194" y="503986"/>
                </a:lnTo>
                <a:lnTo>
                  <a:pt x="1984984" y="521703"/>
                </a:lnTo>
                <a:lnTo>
                  <a:pt x="1992782" y="527265"/>
                </a:lnTo>
                <a:lnTo>
                  <a:pt x="1997532" y="531164"/>
                </a:lnTo>
                <a:lnTo>
                  <a:pt x="2010321" y="541642"/>
                </a:lnTo>
                <a:lnTo>
                  <a:pt x="2033485" y="562889"/>
                </a:lnTo>
                <a:lnTo>
                  <a:pt x="2055279" y="585520"/>
                </a:lnTo>
                <a:lnTo>
                  <a:pt x="2065223" y="597382"/>
                </a:lnTo>
                <a:lnTo>
                  <a:pt x="2071293" y="604608"/>
                </a:lnTo>
                <a:lnTo>
                  <a:pt x="2074938" y="609625"/>
                </a:lnTo>
                <a:lnTo>
                  <a:pt x="2079904" y="616458"/>
                </a:lnTo>
                <a:lnTo>
                  <a:pt x="2092579" y="636295"/>
                </a:lnTo>
                <a:lnTo>
                  <a:pt x="2103958" y="656894"/>
                </a:lnTo>
                <a:lnTo>
                  <a:pt x="2107679" y="664819"/>
                </a:lnTo>
                <a:lnTo>
                  <a:pt x="2107679" y="466813"/>
                </a:lnTo>
                <a:close/>
              </a:path>
            </a:pathLst>
          </a:custGeom>
          <a:solidFill>
            <a:srgbClr val="86B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9195" y="935648"/>
            <a:ext cx="10201910" cy="1799336"/>
          </a:xfrm>
          <a:custGeom>
            <a:avLst/>
            <a:gdLst/>
            <a:ahLst/>
            <a:cxnLst/>
            <a:rect l="l" t="t" r="r" b="b"/>
            <a:pathLst>
              <a:path w="10201910" h="1635760">
                <a:moveTo>
                  <a:pt x="9715746" y="1635425"/>
                </a:moveTo>
                <a:lnTo>
                  <a:pt x="485775" y="1635425"/>
                </a:lnTo>
                <a:lnTo>
                  <a:pt x="437762" y="1633048"/>
                </a:lnTo>
                <a:lnTo>
                  <a:pt x="390562" y="1626004"/>
                </a:lnTo>
                <a:lnTo>
                  <a:pt x="344494" y="1614427"/>
                </a:lnTo>
                <a:lnTo>
                  <a:pt x="299877" y="1598447"/>
                </a:lnTo>
                <a:lnTo>
                  <a:pt x="257028" y="1578197"/>
                </a:lnTo>
                <a:lnTo>
                  <a:pt x="216266" y="1553809"/>
                </a:lnTo>
                <a:lnTo>
                  <a:pt x="177911" y="1525414"/>
                </a:lnTo>
                <a:lnTo>
                  <a:pt x="142280" y="1493144"/>
                </a:lnTo>
                <a:lnTo>
                  <a:pt x="110010" y="1457513"/>
                </a:lnTo>
                <a:lnTo>
                  <a:pt x="81615" y="1419158"/>
                </a:lnTo>
                <a:lnTo>
                  <a:pt x="57227" y="1378396"/>
                </a:lnTo>
                <a:lnTo>
                  <a:pt x="36977" y="1335548"/>
                </a:lnTo>
                <a:lnTo>
                  <a:pt x="20997" y="1290930"/>
                </a:lnTo>
                <a:lnTo>
                  <a:pt x="9420" y="1244862"/>
                </a:lnTo>
                <a:lnTo>
                  <a:pt x="2377" y="1197663"/>
                </a:lnTo>
                <a:lnTo>
                  <a:pt x="0" y="1149650"/>
                </a:lnTo>
                <a:lnTo>
                  <a:pt x="0" y="485775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6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7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5" y="0"/>
                </a:lnTo>
                <a:lnTo>
                  <a:pt x="9715746" y="0"/>
                </a:lnTo>
                <a:lnTo>
                  <a:pt x="9763759" y="2377"/>
                </a:lnTo>
                <a:lnTo>
                  <a:pt x="9810958" y="9420"/>
                </a:lnTo>
                <a:lnTo>
                  <a:pt x="9857026" y="20997"/>
                </a:lnTo>
                <a:lnTo>
                  <a:pt x="9901644" y="36977"/>
                </a:lnTo>
                <a:lnTo>
                  <a:pt x="9944492" y="57227"/>
                </a:lnTo>
                <a:lnTo>
                  <a:pt x="9985254" y="81615"/>
                </a:lnTo>
                <a:lnTo>
                  <a:pt x="10023609" y="110010"/>
                </a:lnTo>
                <a:lnTo>
                  <a:pt x="10059240" y="142280"/>
                </a:lnTo>
                <a:lnTo>
                  <a:pt x="10091510" y="177911"/>
                </a:lnTo>
                <a:lnTo>
                  <a:pt x="10119905" y="216266"/>
                </a:lnTo>
                <a:lnTo>
                  <a:pt x="10144293" y="257028"/>
                </a:lnTo>
                <a:lnTo>
                  <a:pt x="10164543" y="299876"/>
                </a:lnTo>
                <a:lnTo>
                  <a:pt x="10180523" y="344494"/>
                </a:lnTo>
                <a:lnTo>
                  <a:pt x="10192101" y="390562"/>
                </a:lnTo>
                <a:lnTo>
                  <a:pt x="10199144" y="437762"/>
                </a:lnTo>
                <a:lnTo>
                  <a:pt x="10201521" y="485775"/>
                </a:lnTo>
                <a:lnTo>
                  <a:pt x="10201521" y="1149650"/>
                </a:lnTo>
                <a:lnTo>
                  <a:pt x="10199144" y="1197663"/>
                </a:lnTo>
                <a:lnTo>
                  <a:pt x="10192101" y="1244862"/>
                </a:lnTo>
                <a:lnTo>
                  <a:pt x="10180523" y="1290930"/>
                </a:lnTo>
                <a:lnTo>
                  <a:pt x="10164543" y="1335548"/>
                </a:lnTo>
                <a:lnTo>
                  <a:pt x="10144293" y="1378396"/>
                </a:lnTo>
                <a:lnTo>
                  <a:pt x="10119905" y="1419158"/>
                </a:lnTo>
                <a:lnTo>
                  <a:pt x="10091510" y="1457513"/>
                </a:lnTo>
                <a:lnTo>
                  <a:pt x="10059240" y="1493144"/>
                </a:lnTo>
                <a:lnTo>
                  <a:pt x="10023609" y="1525414"/>
                </a:lnTo>
                <a:lnTo>
                  <a:pt x="9985254" y="1553809"/>
                </a:lnTo>
                <a:lnTo>
                  <a:pt x="9944492" y="1578197"/>
                </a:lnTo>
                <a:lnTo>
                  <a:pt x="9901644" y="1598447"/>
                </a:lnTo>
                <a:lnTo>
                  <a:pt x="9857026" y="1614427"/>
                </a:lnTo>
                <a:lnTo>
                  <a:pt x="9810958" y="1626004"/>
                </a:lnTo>
                <a:lnTo>
                  <a:pt x="9763759" y="1633048"/>
                </a:lnTo>
                <a:lnTo>
                  <a:pt x="9715746" y="1635425"/>
                </a:lnTo>
                <a:close/>
              </a:path>
            </a:pathLst>
          </a:custGeom>
          <a:solidFill>
            <a:srgbClr val="3B8CD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06043" y="3655223"/>
            <a:ext cx="3990974" cy="6631776"/>
          </a:xfrm>
          <a:prstGeom prst="rect">
            <a:avLst/>
          </a:prstGeom>
        </p:spPr>
      </p:pic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1538945" y="1538851"/>
            <a:ext cx="6532880" cy="6907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lang="en-US" sz="4150" spc="145" dirty="0" err="1">
                <a:solidFill>
                  <a:srgbClr val="FFFFFF"/>
                </a:solidFill>
              </a:rPr>
              <a:t>Pendahuluan</a:t>
            </a:r>
            <a:r>
              <a:rPr lang="en-US" sz="4150" spc="145" dirty="0">
                <a:solidFill>
                  <a:srgbClr val="FFFFFF"/>
                </a:solidFill>
              </a:rPr>
              <a:t>:</a:t>
            </a:r>
            <a:r>
              <a:rPr sz="4150" spc="-200" dirty="0">
                <a:solidFill>
                  <a:srgbClr val="FFFFFF"/>
                </a:solidFill>
              </a:rPr>
              <a:t> </a:t>
            </a:r>
            <a:endParaRPr sz="4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37435" y="1434707"/>
            <a:ext cx="13613130" cy="7105650"/>
            <a:chOff x="2332805" y="1419335"/>
            <a:chExt cx="13613130" cy="7105650"/>
          </a:xfrm>
        </p:grpSpPr>
        <p:sp>
          <p:nvSpPr>
            <p:cNvPr id="3" name="object 3"/>
            <p:cNvSpPr/>
            <p:nvPr/>
          </p:nvSpPr>
          <p:spPr>
            <a:xfrm>
              <a:off x="2332805" y="2432237"/>
              <a:ext cx="13613130" cy="6092825"/>
            </a:xfrm>
            <a:custGeom>
              <a:avLst/>
              <a:gdLst/>
              <a:ahLst/>
              <a:cxnLst/>
              <a:rect l="l" t="t" r="r" b="b"/>
              <a:pathLst>
                <a:path w="13613130" h="6092825">
                  <a:moveTo>
                    <a:pt x="13136611" y="6092526"/>
                  </a:moveTo>
                  <a:lnTo>
                    <a:pt x="485774" y="6092526"/>
                  </a:lnTo>
                  <a:lnTo>
                    <a:pt x="437762" y="6090149"/>
                  </a:lnTo>
                  <a:lnTo>
                    <a:pt x="390562" y="6083106"/>
                  </a:lnTo>
                  <a:lnTo>
                    <a:pt x="344494" y="6071529"/>
                  </a:lnTo>
                  <a:lnTo>
                    <a:pt x="299877" y="6055549"/>
                  </a:lnTo>
                  <a:lnTo>
                    <a:pt x="257028" y="6035299"/>
                  </a:lnTo>
                  <a:lnTo>
                    <a:pt x="216266" y="6010910"/>
                  </a:lnTo>
                  <a:lnTo>
                    <a:pt x="177911" y="5982515"/>
                  </a:lnTo>
                  <a:lnTo>
                    <a:pt x="142280" y="5950246"/>
                  </a:lnTo>
                  <a:lnTo>
                    <a:pt x="110010" y="5914615"/>
                  </a:lnTo>
                  <a:lnTo>
                    <a:pt x="81615" y="5876259"/>
                  </a:lnTo>
                  <a:lnTo>
                    <a:pt x="57227" y="5835498"/>
                  </a:lnTo>
                  <a:lnTo>
                    <a:pt x="36977" y="5792649"/>
                  </a:lnTo>
                  <a:lnTo>
                    <a:pt x="20997" y="5748032"/>
                  </a:lnTo>
                  <a:lnTo>
                    <a:pt x="9420" y="5701964"/>
                  </a:lnTo>
                  <a:lnTo>
                    <a:pt x="2377" y="5654764"/>
                  </a:lnTo>
                  <a:lnTo>
                    <a:pt x="0" y="5606751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13136611" y="0"/>
                  </a:lnTo>
                  <a:lnTo>
                    <a:pt x="13184624" y="2377"/>
                  </a:lnTo>
                  <a:lnTo>
                    <a:pt x="13231824" y="9420"/>
                  </a:lnTo>
                  <a:lnTo>
                    <a:pt x="13277892" y="20997"/>
                  </a:lnTo>
                  <a:lnTo>
                    <a:pt x="13322509" y="36977"/>
                  </a:lnTo>
                  <a:lnTo>
                    <a:pt x="13365358" y="57227"/>
                  </a:lnTo>
                  <a:lnTo>
                    <a:pt x="13406120" y="81615"/>
                  </a:lnTo>
                  <a:lnTo>
                    <a:pt x="13444475" y="110010"/>
                  </a:lnTo>
                  <a:lnTo>
                    <a:pt x="13480106" y="142280"/>
                  </a:lnTo>
                  <a:lnTo>
                    <a:pt x="13512376" y="177911"/>
                  </a:lnTo>
                  <a:lnTo>
                    <a:pt x="13540771" y="216266"/>
                  </a:lnTo>
                  <a:lnTo>
                    <a:pt x="13565159" y="257028"/>
                  </a:lnTo>
                  <a:lnTo>
                    <a:pt x="13585410" y="299877"/>
                  </a:lnTo>
                  <a:lnTo>
                    <a:pt x="13601389" y="344494"/>
                  </a:lnTo>
                  <a:lnTo>
                    <a:pt x="13612989" y="390562"/>
                  </a:lnTo>
                  <a:lnTo>
                    <a:pt x="13612989" y="5701964"/>
                  </a:lnTo>
                  <a:lnTo>
                    <a:pt x="13601389" y="5748032"/>
                  </a:lnTo>
                  <a:lnTo>
                    <a:pt x="13585410" y="5792649"/>
                  </a:lnTo>
                  <a:lnTo>
                    <a:pt x="13565159" y="5835498"/>
                  </a:lnTo>
                  <a:lnTo>
                    <a:pt x="13540771" y="5876259"/>
                  </a:lnTo>
                  <a:lnTo>
                    <a:pt x="13512376" y="5914615"/>
                  </a:lnTo>
                  <a:lnTo>
                    <a:pt x="13480106" y="5950246"/>
                  </a:lnTo>
                  <a:lnTo>
                    <a:pt x="13444475" y="5982515"/>
                  </a:lnTo>
                  <a:lnTo>
                    <a:pt x="13406120" y="6010910"/>
                  </a:lnTo>
                  <a:lnTo>
                    <a:pt x="13365358" y="6035299"/>
                  </a:lnTo>
                  <a:lnTo>
                    <a:pt x="13322509" y="6055549"/>
                  </a:lnTo>
                  <a:lnTo>
                    <a:pt x="13277892" y="6071529"/>
                  </a:lnTo>
                  <a:lnTo>
                    <a:pt x="13231824" y="6083106"/>
                  </a:lnTo>
                  <a:lnTo>
                    <a:pt x="13184624" y="6090149"/>
                  </a:lnTo>
                  <a:lnTo>
                    <a:pt x="13136611" y="6092526"/>
                  </a:lnTo>
                  <a:close/>
                </a:path>
              </a:pathLst>
            </a:custGeom>
            <a:solidFill>
              <a:srgbClr val="3B8C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04370" y="1495535"/>
              <a:ext cx="9679305" cy="1873885"/>
            </a:xfrm>
            <a:custGeom>
              <a:avLst/>
              <a:gdLst/>
              <a:ahLst/>
              <a:cxnLst/>
              <a:rect l="l" t="t" r="r" b="b"/>
              <a:pathLst>
                <a:path w="9679305" h="1873885">
                  <a:moveTo>
                    <a:pt x="9193482" y="1873404"/>
                  </a:moveTo>
                  <a:lnTo>
                    <a:pt x="485774" y="1873404"/>
                  </a:lnTo>
                  <a:lnTo>
                    <a:pt x="437762" y="1871027"/>
                  </a:lnTo>
                  <a:lnTo>
                    <a:pt x="390562" y="1863984"/>
                  </a:lnTo>
                  <a:lnTo>
                    <a:pt x="344494" y="1852407"/>
                  </a:lnTo>
                  <a:lnTo>
                    <a:pt x="299876" y="1836427"/>
                  </a:lnTo>
                  <a:lnTo>
                    <a:pt x="257028" y="1816177"/>
                  </a:lnTo>
                  <a:lnTo>
                    <a:pt x="216266" y="1791788"/>
                  </a:lnTo>
                  <a:lnTo>
                    <a:pt x="177911" y="1763394"/>
                  </a:lnTo>
                  <a:lnTo>
                    <a:pt x="142280" y="1731124"/>
                  </a:lnTo>
                  <a:lnTo>
                    <a:pt x="110010" y="1695493"/>
                  </a:lnTo>
                  <a:lnTo>
                    <a:pt x="81615" y="1657138"/>
                  </a:lnTo>
                  <a:lnTo>
                    <a:pt x="57227" y="1616376"/>
                  </a:lnTo>
                  <a:lnTo>
                    <a:pt x="36977" y="1573527"/>
                  </a:lnTo>
                  <a:lnTo>
                    <a:pt x="20997" y="1528910"/>
                  </a:lnTo>
                  <a:lnTo>
                    <a:pt x="9420" y="1482842"/>
                  </a:lnTo>
                  <a:lnTo>
                    <a:pt x="2377" y="1435642"/>
                  </a:lnTo>
                  <a:lnTo>
                    <a:pt x="0" y="1387629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9193482" y="0"/>
                  </a:lnTo>
                  <a:lnTo>
                    <a:pt x="9241495" y="2377"/>
                  </a:lnTo>
                  <a:lnTo>
                    <a:pt x="9288695" y="9420"/>
                  </a:lnTo>
                  <a:lnTo>
                    <a:pt x="9334763" y="20997"/>
                  </a:lnTo>
                  <a:lnTo>
                    <a:pt x="9379380" y="36977"/>
                  </a:lnTo>
                  <a:lnTo>
                    <a:pt x="9422229" y="57227"/>
                  </a:lnTo>
                  <a:lnTo>
                    <a:pt x="9462990" y="81615"/>
                  </a:lnTo>
                  <a:lnTo>
                    <a:pt x="9501346" y="110010"/>
                  </a:lnTo>
                  <a:lnTo>
                    <a:pt x="9536977" y="142280"/>
                  </a:lnTo>
                  <a:lnTo>
                    <a:pt x="9569247" y="177911"/>
                  </a:lnTo>
                  <a:lnTo>
                    <a:pt x="9597641" y="216266"/>
                  </a:lnTo>
                  <a:lnTo>
                    <a:pt x="9622030" y="257028"/>
                  </a:lnTo>
                  <a:lnTo>
                    <a:pt x="9642280" y="299876"/>
                  </a:lnTo>
                  <a:lnTo>
                    <a:pt x="9658259" y="344494"/>
                  </a:lnTo>
                  <a:lnTo>
                    <a:pt x="9669837" y="390562"/>
                  </a:lnTo>
                  <a:lnTo>
                    <a:pt x="9676880" y="437762"/>
                  </a:lnTo>
                  <a:lnTo>
                    <a:pt x="9679257" y="485774"/>
                  </a:lnTo>
                  <a:lnTo>
                    <a:pt x="9679257" y="1387629"/>
                  </a:lnTo>
                  <a:lnTo>
                    <a:pt x="9676880" y="1435642"/>
                  </a:lnTo>
                  <a:lnTo>
                    <a:pt x="9669837" y="1482842"/>
                  </a:lnTo>
                  <a:lnTo>
                    <a:pt x="9658259" y="1528910"/>
                  </a:lnTo>
                  <a:lnTo>
                    <a:pt x="9642280" y="1573527"/>
                  </a:lnTo>
                  <a:lnTo>
                    <a:pt x="9622030" y="1616376"/>
                  </a:lnTo>
                  <a:lnTo>
                    <a:pt x="9597641" y="1657138"/>
                  </a:lnTo>
                  <a:lnTo>
                    <a:pt x="9569247" y="1695493"/>
                  </a:lnTo>
                  <a:lnTo>
                    <a:pt x="9536977" y="1731124"/>
                  </a:lnTo>
                  <a:lnTo>
                    <a:pt x="9501346" y="1763394"/>
                  </a:lnTo>
                  <a:lnTo>
                    <a:pt x="9462990" y="1791788"/>
                  </a:lnTo>
                  <a:lnTo>
                    <a:pt x="9422229" y="1816177"/>
                  </a:lnTo>
                  <a:lnTo>
                    <a:pt x="9379380" y="1836427"/>
                  </a:lnTo>
                  <a:lnTo>
                    <a:pt x="9334763" y="1852407"/>
                  </a:lnTo>
                  <a:lnTo>
                    <a:pt x="9288695" y="1863984"/>
                  </a:lnTo>
                  <a:lnTo>
                    <a:pt x="9241495" y="1871027"/>
                  </a:lnTo>
                  <a:lnTo>
                    <a:pt x="9193482" y="18734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04606" y="1495535"/>
              <a:ext cx="9677400" cy="1873885"/>
            </a:xfrm>
            <a:custGeom>
              <a:avLst/>
              <a:gdLst/>
              <a:ahLst/>
              <a:cxnLst/>
              <a:rect l="l" t="t" r="r" b="b"/>
              <a:pathLst>
                <a:path w="9677400" h="1873885">
                  <a:moveTo>
                    <a:pt x="9677164" y="1418846"/>
                  </a:moveTo>
                  <a:lnTo>
                    <a:pt x="9669293" y="1482758"/>
                  </a:lnTo>
                  <a:lnTo>
                    <a:pt x="9657717" y="1528824"/>
                  </a:lnTo>
                  <a:lnTo>
                    <a:pt x="9641738" y="1573439"/>
                  </a:lnTo>
                  <a:lnTo>
                    <a:pt x="9621489" y="1616285"/>
                  </a:lnTo>
                  <a:lnTo>
                    <a:pt x="9597102" y="1657044"/>
                  </a:lnTo>
                  <a:lnTo>
                    <a:pt x="9568708" y="1695398"/>
                  </a:lnTo>
                  <a:lnTo>
                    <a:pt x="9536441" y="1731027"/>
                  </a:lnTo>
                  <a:lnTo>
                    <a:pt x="9500811" y="1763295"/>
                  </a:lnTo>
                  <a:lnTo>
                    <a:pt x="9462458" y="1791688"/>
                  </a:lnTo>
                  <a:lnTo>
                    <a:pt x="9421699" y="1816075"/>
                  </a:lnTo>
                  <a:lnTo>
                    <a:pt x="9378852" y="1836324"/>
                  </a:lnTo>
                  <a:lnTo>
                    <a:pt x="9334237" y="1852303"/>
                  </a:lnTo>
                  <a:lnTo>
                    <a:pt x="9288172" y="1863879"/>
                  </a:lnTo>
                  <a:lnTo>
                    <a:pt x="9240975" y="1870922"/>
                  </a:lnTo>
                  <a:lnTo>
                    <a:pt x="9192964" y="1873299"/>
                  </a:lnTo>
                  <a:lnTo>
                    <a:pt x="485747" y="1873299"/>
                  </a:lnTo>
                  <a:lnTo>
                    <a:pt x="437737" y="1870922"/>
                  </a:lnTo>
                  <a:lnTo>
                    <a:pt x="390540" y="1863879"/>
                  </a:lnTo>
                  <a:lnTo>
                    <a:pt x="344474" y="1852302"/>
                  </a:lnTo>
                  <a:lnTo>
                    <a:pt x="299859" y="1836324"/>
                  </a:lnTo>
                  <a:lnTo>
                    <a:pt x="257013" y="1816075"/>
                  </a:lnTo>
                  <a:lnTo>
                    <a:pt x="216254" y="1791688"/>
                  </a:lnTo>
                  <a:lnTo>
                    <a:pt x="177901" y="1763294"/>
                  </a:lnTo>
                  <a:lnTo>
                    <a:pt x="142272" y="1731027"/>
                  </a:lnTo>
                  <a:lnTo>
                    <a:pt x="110004" y="1695398"/>
                  </a:lnTo>
                  <a:lnTo>
                    <a:pt x="81611" y="1657044"/>
                  </a:lnTo>
                  <a:lnTo>
                    <a:pt x="57224" y="1616285"/>
                  </a:lnTo>
                  <a:lnTo>
                    <a:pt x="36975" y="1573439"/>
                  </a:lnTo>
                  <a:lnTo>
                    <a:pt x="20996" y="1528824"/>
                  </a:lnTo>
                  <a:lnTo>
                    <a:pt x="9419" y="1482758"/>
                  </a:lnTo>
                  <a:lnTo>
                    <a:pt x="2376" y="1435561"/>
                  </a:lnTo>
                  <a:lnTo>
                    <a:pt x="0" y="1387551"/>
                  </a:lnTo>
                  <a:lnTo>
                    <a:pt x="0" y="485747"/>
                  </a:lnTo>
                  <a:lnTo>
                    <a:pt x="2376" y="437737"/>
                  </a:lnTo>
                  <a:lnTo>
                    <a:pt x="9419" y="390540"/>
                  </a:lnTo>
                  <a:lnTo>
                    <a:pt x="20996" y="344475"/>
                  </a:lnTo>
                  <a:lnTo>
                    <a:pt x="36975" y="299860"/>
                  </a:lnTo>
                  <a:lnTo>
                    <a:pt x="57224" y="257013"/>
                  </a:lnTo>
                  <a:lnTo>
                    <a:pt x="81611" y="216254"/>
                  </a:lnTo>
                  <a:lnTo>
                    <a:pt x="110004" y="177901"/>
                  </a:lnTo>
                  <a:lnTo>
                    <a:pt x="142272" y="142272"/>
                  </a:lnTo>
                  <a:lnTo>
                    <a:pt x="177901" y="110004"/>
                  </a:lnTo>
                  <a:lnTo>
                    <a:pt x="216254" y="81611"/>
                  </a:lnTo>
                  <a:lnTo>
                    <a:pt x="257013" y="57224"/>
                  </a:lnTo>
                  <a:lnTo>
                    <a:pt x="299860" y="36975"/>
                  </a:lnTo>
                  <a:lnTo>
                    <a:pt x="344475" y="20996"/>
                  </a:lnTo>
                  <a:lnTo>
                    <a:pt x="390540" y="9419"/>
                  </a:lnTo>
                  <a:lnTo>
                    <a:pt x="437737" y="2376"/>
                  </a:lnTo>
                  <a:lnTo>
                    <a:pt x="485747" y="0"/>
                  </a:lnTo>
                  <a:lnTo>
                    <a:pt x="9192964" y="0"/>
                  </a:lnTo>
                  <a:lnTo>
                    <a:pt x="9240975" y="2376"/>
                  </a:lnTo>
                  <a:lnTo>
                    <a:pt x="9288172" y="9419"/>
                  </a:lnTo>
                  <a:lnTo>
                    <a:pt x="9334237" y="20996"/>
                  </a:lnTo>
                  <a:lnTo>
                    <a:pt x="9378852" y="36975"/>
                  </a:lnTo>
                  <a:lnTo>
                    <a:pt x="9421699" y="57223"/>
                  </a:lnTo>
                  <a:lnTo>
                    <a:pt x="9462458" y="81610"/>
                  </a:lnTo>
                  <a:lnTo>
                    <a:pt x="9500811" y="110004"/>
                  </a:lnTo>
                  <a:lnTo>
                    <a:pt x="9536441" y="142271"/>
                  </a:lnTo>
                  <a:lnTo>
                    <a:pt x="9568708" y="177900"/>
                  </a:lnTo>
                  <a:lnTo>
                    <a:pt x="9597102" y="216254"/>
                  </a:lnTo>
                  <a:lnTo>
                    <a:pt x="9621489" y="257013"/>
                  </a:lnTo>
                  <a:lnTo>
                    <a:pt x="9641738" y="299859"/>
                  </a:lnTo>
                  <a:lnTo>
                    <a:pt x="9657717" y="344474"/>
                  </a:lnTo>
                  <a:lnTo>
                    <a:pt x="9669293" y="390540"/>
                  </a:lnTo>
                  <a:lnTo>
                    <a:pt x="9676336" y="437737"/>
                  </a:lnTo>
                  <a:lnTo>
                    <a:pt x="9677163" y="454452"/>
                  </a:lnTo>
                </a:path>
              </a:pathLst>
            </a:custGeom>
            <a:ln w="152399">
              <a:solidFill>
                <a:srgbClr val="4E95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6898441" y="546033"/>
            <a:ext cx="706755" cy="851535"/>
          </a:xfrm>
          <a:custGeom>
            <a:avLst/>
            <a:gdLst/>
            <a:ahLst/>
            <a:cxnLst/>
            <a:rect l="l" t="t" r="r" b="b"/>
            <a:pathLst>
              <a:path w="706755" h="851535">
                <a:moveTo>
                  <a:pt x="243095" y="360679"/>
                </a:moveTo>
                <a:lnTo>
                  <a:pt x="107743" y="360679"/>
                </a:lnTo>
                <a:lnTo>
                  <a:pt x="152601" y="350411"/>
                </a:lnTo>
                <a:lnTo>
                  <a:pt x="190252" y="326487"/>
                </a:lnTo>
                <a:lnTo>
                  <a:pt x="222830" y="292537"/>
                </a:lnTo>
                <a:lnTo>
                  <a:pt x="252472" y="252194"/>
                </a:lnTo>
                <a:lnTo>
                  <a:pt x="275751" y="212137"/>
                </a:lnTo>
                <a:lnTo>
                  <a:pt x="293038" y="170310"/>
                </a:lnTo>
                <a:lnTo>
                  <a:pt x="305473" y="127032"/>
                </a:lnTo>
                <a:lnTo>
                  <a:pt x="314194" y="82621"/>
                </a:lnTo>
                <a:lnTo>
                  <a:pt x="320342" y="37396"/>
                </a:lnTo>
                <a:lnTo>
                  <a:pt x="322605" y="23837"/>
                </a:lnTo>
                <a:lnTo>
                  <a:pt x="327064" y="12260"/>
                </a:lnTo>
                <a:lnTo>
                  <a:pt x="335101" y="3903"/>
                </a:lnTo>
                <a:lnTo>
                  <a:pt x="348097" y="0"/>
                </a:lnTo>
                <a:lnTo>
                  <a:pt x="361844" y="1929"/>
                </a:lnTo>
                <a:lnTo>
                  <a:pt x="382252" y="39578"/>
                </a:lnTo>
                <a:lnTo>
                  <a:pt x="384086" y="52457"/>
                </a:lnTo>
                <a:lnTo>
                  <a:pt x="385282" y="58834"/>
                </a:lnTo>
                <a:lnTo>
                  <a:pt x="394873" y="103374"/>
                </a:lnTo>
                <a:lnTo>
                  <a:pt x="405047" y="147622"/>
                </a:lnTo>
                <a:lnTo>
                  <a:pt x="417784" y="190780"/>
                </a:lnTo>
                <a:lnTo>
                  <a:pt x="419356" y="194534"/>
                </a:lnTo>
                <a:lnTo>
                  <a:pt x="353235" y="194534"/>
                </a:lnTo>
                <a:lnTo>
                  <a:pt x="330476" y="238792"/>
                </a:lnTo>
                <a:lnTo>
                  <a:pt x="306595" y="280822"/>
                </a:lnTo>
                <a:lnTo>
                  <a:pt x="280142" y="319843"/>
                </a:lnTo>
                <a:lnTo>
                  <a:pt x="249667" y="355074"/>
                </a:lnTo>
                <a:lnTo>
                  <a:pt x="243095" y="360679"/>
                </a:lnTo>
                <a:close/>
              </a:path>
              <a:path w="706755" h="851535">
                <a:moveTo>
                  <a:pt x="383627" y="614101"/>
                </a:moveTo>
                <a:lnTo>
                  <a:pt x="308711" y="614101"/>
                </a:lnTo>
                <a:lnTo>
                  <a:pt x="338228" y="570081"/>
                </a:lnTo>
                <a:lnTo>
                  <a:pt x="371099" y="530656"/>
                </a:lnTo>
                <a:lnTo>
                  <a:pt x="408145" y="496367"/>
                </a:lnTo>
                <a:lnTo>
                  <a:pt x="450190" y="467755"/>
                </a:lnTo>
                <a:lnTo>
                  <a:pt x="498057" y="445362"/>
                </a:lnTo>
                <a:lnTo>
                  <a:pt x="552571" y="429727"/>
                </a:lnTo>
                <a:lnTo>
                  <a:pt x="507067" y="397719"/>
                </a:lnTo>
                <a:lnTo>
                  <a:pt x="465677" y="364436"/>
                </a:lnTo>
                <a:lnTo>
                  <a:pt x="429000" y="328677"/>
                </a:lnTo>
                <a:lnTo>
                  <a:pt x="397636" y="289242"/>
                </a:lnTo>
                <a:lnTo>
                  <a:pt x="372181" y="244928"/>
                </a:lnTo>
                <a:lnTo>
                  <a:pt x="353235" y="194534"/>
                </a:lnTo>
                <a:lnTo>
                  <a:pt x="419356" y="194534"/>
                </a:lnTo>
                <a:lnTo>
                  <a:pt x="435066" y="232049"/>
                </a:lnTo>
                <a:lnTo>
                  <a:pt x="458873" y="270630"/>
                </a:lnTo>
                <a:lnTo>
                  <a:pt x="491187" y="305724"/>
                </a:lnTo>
                <a:lnTo>
                  <a:pt x="529450" y="337396"/>
                </a:lnTo>
                <a:lnTo>
                  <a:pt x="569954" y="364280"/>
                </a:lnTo>
                <a:lnTo>
                  <a:pt x="613928" y="384306"/>
                </a:lnTo>
                <a:lnTo>
                  <a:pt x="662602" y="395406"/>
                </a:lnTo>
                <a:lnTo>
                  <a:pt x="677377" y="397367"/>
                </a:lnTo>
                <a:lnTo>
                  <a:pt x="691078" y="401238"/>
                </a:lnTo>
                <a:lnTo>
                  <a:pt x="701569" y="409065"/>
                </a:lnTo>
                <a:lnTo>
                  <a:pt x="706713" y="422897"/>
                </a:lnTo>
                <a:lnTo>
                  <a:pt x="704298" y="439292"/>
                </a:lnTo>
                <a:lnTo>
                  <a:pt x="694788" y="449496"/>
                </a:lnTo>
                <a:lnTo>
                  <a:pt x="680861" y="455592"/>
                </a:lnTo>
                <a:lnTo>
                  <a:pt x="648953" y="463883"/>
                </a:lnTo>
                <a:lnTo>
                  <a:pt x="616642" y="473031"/>
                </a:lnTo>
                <a:lnTo>
                  <a:pt x="551013" y="491252"/>
                </a:lnTo>
                <a:lnTo>
                  <a:pt x="504859" y="509804"/>
                </a:lnTo>
                <a:lnTo>
                  <a:pt x="462528" y="533692"/>
                </a:lnTo>
                <a:lnTo>
                  <a:pt x="424622" y="563736"/>
                </a:lnTo>
                <a:lnTo>
                  <a:pt x="391741" y="600757"/>
                </a:lnTo>
                <a:lnTo>
                  <a:pt x="383627" y="614101"/>
                </a:lnTo>
                <a:close/>
              </a:path>
              <a:path w="706755" h="851535">
                <a:moveTo>
                  <a:pt x="296672" y="851267"/>
                </a:moveTo>
                <a:lnTo>
                  <a:pt x="281834" y="847115"/>
                </a:lnTo>
                <a:lnTo>
                  <a:pt x="274410" y="836721"/>
                </a:lnTo>
                <a:lnTo>
                  <a:pt x="271556" y="822854"/>
                </a:lnTo>
                <a:lnTo>
                  <a:pt x="270427" y="808285"/>
                </a:lnTo>
                <a:lnTo>
                  <a:pt x="268729" y="788900"/>
                </a:lnTo>
                <a:lnTo>
                  <a:pt x="267120" y="769504"/>
                </a:lnTo>
                <a:lnTo>
                  <a:pt x="265783" y="750094"/>
                </a:lnTo>
                <a:lnTo>
                  <a:pt x="264901" y="730671"/>
                </a:lnTo>
                <a:lnTo>
                  <a:pt x="260702" y="681777"/>
                </a:lnTo>
                <a:lnTo>
                  <a:pt x="251240" y="636430"/>
                </a:lnTo>
                <a:lnTo>
                  <a:pt x="236566" y="594703"/>
                </a:lnTo>
                <a:lnTo>
                  <a:pt x="216733" y="556672"/>
                </a:lnTo>
                <a:lnTo>
                  <a:pt x="191791" y="522408"/>
                </a:lnTo>
                <a:lnTo>
                  <a:pt x="161794" y="491986"/>
                </a:lnTo>
                <a:lnTo>
                  <a:pt x="126793" y="465480"/>
                </a:lnTo>
                <a:lnTo>
                  <a:pt x="86841" y="442962"/>
                </a:lnTo>
                <a:lnTo>
                  <a:pt x="27518" y="418530"/>
                </a:lnTo>
                <a:lnTo>
                  <a:pt x="14929" y="410173"/>
                </a:lnTo>
                <a:lnTo>
                  <a:pt x="5373" y="398162"/>
                </a:lnTo>
                <a:lnTo>
                  <a:pt x="0" y="381223"/>
                </a:lnTo>
                <a:lnTo>
                  <a:pt x="6526" y="361124"/>
                </a:lnTo>
                <a:lnTo>
                  <a:pt x="20021" y="351956"/>
                </a:lnTo>
                <a:lnTo>
                  <a:pt x="38327" y="350411"/>
                </a:lnTo>
                <a:lnTo>
                  <a:pt x="36246" y="350411"/>
                </a:lnTo>
                <a:lnTo>
                  <a:pt x="53543" y="353663"/>
                </a:lnTo>
                <a:lnTo>
                  <a:pt x="107743" y="360679"/>
                </a:lnTo>
                <a:lnTo>
                  <a:pt x="243095" y="360679"/>
                </a:lnTo>
                <a:lnTo>
                  <a:pt x="213720" y="385734"/>
                </a:lnTo>
                <a:lnTo>
                  <a:pt x="170852" y="411040"/>
                </a:lnTo>
                <a:lnTo>
                  <a:pt x="208103" y="443701"/>
                </a:lnTo>
                <a:lnTo>
                  <a:pt x="239086" y="480683"/>
                </a:lnTo>
                <a:lnTo>
                  <a:pt x="265228" y="521641"/>
                </a:lnTo>
                <a:lnTo>
                  <a:pt x="287960" y="566229"/>
                </a:lnTo>
                <a:lnTo>
                  <a:pt x="308711" y="614101"/>
                </a:lnTo>
                <a:lnTo>
                  <a:pt x="383627" y="614101"/>
                </a:lnTo>
                <a:lnTo>
                  <a:pt x="348425" y="683805"/>
                </a:lnTo>
                <a:lnTo>
                  <a:pt x="336969" y="723253"/>
                </a:lnTo>
                <a:lnTo>
                  <a:pt x="329465" y="763720"/>
                </a:lnTo>
                <a:lnTo>
                  <a:pt x="325262" y="805004"/>
                </a:lnTo>
                <a:lnTo>
                  <a:pt x="324363" y="820828"/>
                </a:lnTo>
                <a:lnTo>
                  <a:pt x="321498" y="835818"/>
                </a:lnTo>
                <a:lnTo>
                  <a:pt x="313368" y="846967"/>
                </a:lnTo>
                <a:lnTo>
                  <a:pt x="296672" y="851267"/>
                </a:lnTo>
                <a:close/>
              </a:path>
            </a:pathLst>
          </a:custGeom>
          <a:solidFill>
            <a:srgbClr val="86B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14874" y="1597771"/>
            <a:ext cx="501650" cy="603885"/>
          </a:xfrm>
          <a:custGeom>
            <a:avLst/>
            <a:gdLst/>
            <a:ahLst/>
            <a:cxnLst/>
            <a:rect l="l" t="t" r="r" b="b"/>
            <a:pathLst>
              <a:path w="501650" h="603885">
                <a:moveTo>
                  <a:pt x="172384" y="254960"/>
                </a:moveTo>
                <a:lnTo>
                  <a:pt x="84908" y="254960"/>
                </a:lnTo>
                <a:lnTo>
                  <a:pt x="122094" y="241019"/>
                </a:lnTo>
                <a:lnTo>
                  <a:pt x="152478" y="213960"/>
                </a:lnTo>
                <a:lnTo>
                  <a:pt x="179016" y="178811"/>
                </a:lnTo>
                <a:lnTo>
                  <a:pt x="198953" y="143105"/>
                </a:lnTo>
                <a:lnTo>
                  <a:pt x="212567" y="105525"/>
                </a:lnTo>
                <a:lnTo>
                  <a:pt x="221436" y="66514"/>
                </a:lnTo>
                <a:lnTo>
                  <a:pt x="227137" y="26513"/>
                </a:lnTo>
                <a:lnTo>
                  <a:pt x="228743" y="16900"/>
                </a:lnTo>
                <a:lnTo>
                  <a:pt x="231905" y="8692"/>
                </a:lnTo>
                <a:lnTo>
                  <a:pt x="237603" y="2767"/>
                </a:lnTo>
                <a:lnTo>
                  <a:pt x="246817" y="0"/>
                </a:lnTo>
                <a:lnTo>
                  <a:pt x="256565" y="1366"/>
                </a:lnTo>
                <a:lnTo>
                  <a:pt x="271841" y="35734"/>
                </a:lnTo>
                <a:lnTo>
                  <a:pt x="273181" y="41717"/>
                </a:lnTo>
                <a:lnTo>
                  <a:pt x="283449" y="89047"/>
                </a:lnTo>
                <a:lnTo>
                  <a:pt x="296226" y="135274"/>
                </a:lnTo>
                <a:lnTo>
                  <a:pt x="297457" y="137931"/>
                </a:lnTo>
                <a:lnTo>
                  <a:pt x="250459" y="137931"/>
                </a:lnTo>
                <a:lnTo>
                  <a:pt x="226018" y="184444"/>
                </a:lnTo>
                <a:lnTo>
                  <a:pt x="198632" y="226780"/>
                </a:lnTo>
                <a:lnTo>
                  <a:pt x="172384" y="254960"/>
                </a:lnTo>
                <a:close/>
              </a:path>
              <a:path w="501650" h="603885">
                <a:moveTo>
                  <a:pt x="273385" y="435419"/>
                </a:moveTo>
                <a:lnTo>
                  <a:pt x="218889" y="435419"/>
                </a:lnTo>
                <a:lnTo>
                  <a:pt x="244272" y="398344"/>
                </a:lnTo>
                <a:lnTo>
                  <a:pt x="273245" y="366071"/>
                </a:lnTo>
                <a:lnTo>
                  <a:pt x="306817" y="339263"/>
                </a:lnTo>
                <a:lnTo>
                  <a:pt x="345998" y="318582"/>
                </a:lnTo>
                <a:lnTo>
                  <a:pt x="391794" y="304691"/>
                </a:lnTo>
                <a:lnTo>
                  <a:pt x="353414" y="277377"/>
                </a:lnTo>
                <a:lnTo>
                  <a:pt x="319357" y="248515"/>
                </a:lnTo>
                <a:lnTo>
                  <a:pt x="290483" y="216774"/>
                </a:lnTo>
                <a:lnTo>
                  <a:pt x="267146" y="180264"/>
                </a:lnTo>
                <a:lnTo>
                  <a:pt x="250459" y="137931"/>
                </a:lnTo>
                <a:lnTo>
                  <a:pt x="297457" y="137931"/>
                </a:lnTo>
                <a:lnTo>
                  <a:pt x="316253" y="178487"/>
                </a:lnTo>
                <a:lnTo>
                  <a:pt x="348153" y="216635"/>
                </a:lnTo>
                <a:lnTo>
                  <a:pt x="404121" y="258289"/>
                </a:lnTo>
                <a:lnTo>
                  <a:pt x="469812" y="280359"/>
                </a:lnTo>
                <a:lnTo>
                  <a:pt x="480287" y="281748"/>
                </a:lnTo>
                <a:lnTo>
                  <a:pt x="490001" y="284492"/>
                </a:lnTo>
                <a:lnTo>
                  <a:pt x="497440" y="290042"/>
                </a:lnTo>
                <a:lnTo>
                  <a:pt x="501087" y="299851"/>
                </a:lnTo>
                <a:lnTo>
                  <a:pt x="499374" y="311476"/>
                </a:lnTo>
                <a:lnTo>
                  <a:pt x="492753" y="318582"/>
                </a:lnTo>
                <a:lnTo>
                  <a:pt x="492632" y="318711"/>
                </a:lnTo>
                <a:lnTo>
                  <a:pt x="482758" y="323034"/>
                </a:lnTo>
                <a:lnTo>
                  <a:pt x="460136" y="328912"/>
                </a:lnTo>
                <a:lnTo>
                  <a:pt x="437227" y="335397"/>
                </a:lnTo>
                <a:lnTo>
                  <a:pt x="425735" y="338359"/>
                </a:lnTo>
                <a:lnTo>
                  <a:pt x="374019" y="354455"/>
                </a:lnTo>
                <a:lnTo>
                  <a:pt x="327954" y="378407"/>
                </a:lnTo>
                <a:lnTo>
                  <a:pt x="288948" y="412179"/>
                </a:lnTo>
                <a:lnTo>
                  <a:pt x="273385" y="435419"/>
                </a:lnTo>
                <a:close/>
              </a:path>
              <a:path w="501650" h="603885">
                <a:moveTo>
                  <a:pt x="210357" y="603582"/>
                </a:moveTo>
                <a:lnTo>
                  <a:pt x="199465" y="600533"/>
                </a:lnTo>
                <a:lnTo>
                  <a:pt x="199762" y="600533"/>
                </a:lnTo>
                <a:lnTo>
                  <a:pt x="194572" y="593267"/>
                </a:lnTo>
                <a:lnTo>
                  <a:pt x="192548" y="583435"/>
                </a:lnTo>
                <a:lnTo>
                  <a:pt x="191747" y="573105"/>
                </a:lnTo>
                <a:lnTo>
                  <a:pt x="190543" y="559362"/>
                </a:lnTo>
                <a:lnTo>
                  <a:pt x="189402" y="545609"/>
                </a:lnTo>
                <a:lnTo>
                  <a:pt x="188454" y="531847"/>
                </a:lnTo>
                <a:lnTo>
                  <a:pt x="187830" y="518075"/>
                </a:lnTo>
                <a:lnTo>
                  <a:pt x="181962" y="467011"/>
                </a:lnTo>
                <a:lnTo>
                  <a:pt x="167738" y="421666"/>
                </a:lnTo>
                <a:lnTo>
                  <a:pt x="145284" y="382215"/>
                </a:lnTo>
                <a:lnTo>
                  <a:pt x="114722" y="348835"/>
                </a:lnTo>
                <a:lnTo>
                  <a:pt x="76177" y="321701"/>
                </a:lnTo>
                <a:lnTo>
                  <a:pt x="29774" y="300990"/>
                </a:lnTo>
                <a:lnTo>
                  <a:pt x="19514" y="296750"/>
                </a:lnTo>
                <a:lnTo>
                  <a:pt x="10587" y="290824"/>
                </a:lnTo>
                <a:lnTo>
                  <a:pt x="3811" y="282307"/>
                </a:lnTo>
                <a:lnTo>
                  <a:pt x="0" y="270298"/>
                </a:lnTo>
                <a:lnTo>
                  <a:pt x="4629" y="256047"/>
                </a:lnTo>
                <a:lnTo>
                  <a:pt x="14197" y="249547"/>
                </a:lnTo>
                <a:lnTo>
                  <a:pt x="26410" y="248515"/>
                </a:lnTo>
                <a:lnTo>
                  <a:pt x="26045" y="248515"/>
                </a:lnTo>
                <a:lnTo>
                  <a:pt x="37966" y="250757"/>
                </a:lnTo>
                <a:lnTo>
                  <a:pt x="84908" y="254960"/>
                </a:lnTo>
                <a:lnTo>
                  <a:pt x="172384" y="254960"/>
                </a:lnTo>
                <a:lnTo>
                  <a:pt x="164830" y="263070"/>
                </a:lnTo>
                <a:lnTo>
                  <a:pt x="121142" y="291444"/>
                </a:lnTo>
                <a:lnTo>
                  <a:pt x="153425" y="320878"/>
                </a:lnTo>
                <a:lnTo>
                  <a:pt x="179157" y="355004"/>
                </a:lnTo>
                <a:lnTo>
                  <a:pt x="200318" y="393343"/>
                </a:lnTo>
                <a:lnTo>
                  <a:pt x="218889" y="435419"/>
                </a:lnTo>
                <a:lnTo>
                  <a:pt x="273385" y="435419"/>
                </a:lnTo>
                <a:lnTo>
                  <a:pt x="247051" y="484843"/>
                </a:lnTo>
                <a:lnTo>
                  <a:pt x="233607" y="541507"/>
                </a:lnTo>
                <a:lnTo>
                  <a:pt x="229991" y="581998"/>
                </a:lnTo>
                <a:lnTo>
                  <a:pt x="227960" y="592627"/>
                </a:lnTo>
                <a:lnTo>
                  <a:pt x="222195" y="600533"/>
                </a:lnTo>
                <a:lnTo>
                  <a:pt x="210357" y="603582"/>
                </a:lnTo>
                <a:close/>
              </a:path>
            </a:pathLst>
          </a:custGeom>
          <a:solidFill>
            <a:srgbClr val="86B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285877" y="1041578"/>
            <a:ext cx="361950" cy="436880"/>
          </a:xfrm>
          <a:custGeom>
            <a:avLst/>
            <a:gdLst/>
            <a:ahLst/>
            <a:cxnLst/>
            <a:rect l="l" t="t" r="r" b="b"/>
            <a:pathLst>
              <a:path w="361950" h="436880">
                <a:moveTo>
                  <a:pt x="124368" y="184820"/>
                </a:moveTo>
                <a:lnTo>
                  <a:pt x="61258" y="184820"/>
                </a:lnTo>
                <a:lnTo>
                  <a:pt x="88085" y="174762"/>
                </a:lnTo>
                <a:lnTo>
                  <a:pt x="110004" y="155242"/>
                </a:lnTo>
                <a:lnTo>
                  <a:pt x="143530" y="104124"/>
                </a:lnTo>
                <a:lnTo>
                  <a:pt x="159749" y="48869"/>
                </a:lnTo>
                <a:lnTo>
                  <a:pt x="164975" y="10366"/>
                </a:lnTo>
                <a:lnTo>
                  <a:pt x="167193" y="1741"/>
                </a:lnTo>
                <a:lnTo>
                  <a:pt x="189151" y="0"/>
                </a:lnTo>
                <a:lnTo>
                  <a:pt x="192935" y="8641"/>
                </a:lnTo>
                <a:lnTo>
                  <a:pt x="195882" y="22182"/>
                </a:lnTo>
                <a:lnTo>
                  <a:pt x="196114" y="26662"/>
                </a:lnTo>
                <a:lnTo>
                  <a:pt x="197084" y="30976"/>
                </a:lnTo>
                <a:lnTo>
                  <a:pt x="204492" y="65122"/>
                </a:lnTo>
                <a:lnTo>
                  <a:pt x="213710" y="98471"/>
                </a:lnTo>
                <a:lnTo>
                  <a:pt x="214602" y="100396"/>
                </a:lnTo>
                <a:lnTo>
                  <a:pt x="180688" y="100396"/>
                </a:lnTo>
                <a:lnTo>
                  <a:pt x="163058" y="133951"/>
                </a:lnTo>
                <a:lnTo>
                  <a:pt x="143301" y="164493"/>
                </a:lnTo>
                <a:lnTo>
                  <a:pt x="124368" y="184820"/>
                </a:lnTo>
                <a:close/>
              </a:path>
              <a:path w="361950" h="436880">
                <a:moveTo>
                  <a:pt x="197228" y="315011"/>
                </a:moveTo>
                <a:lnTo>
                  <a:pt x="157916" y="315011"/>
                </a:lnTo>
                <a:lnTo>
                  <a:pt x="181179" y="282100"/>
                </a:lnTo>
                <a:lnTo>
                  <a:pt x="208775" y="254788"/>
                </a:lnTo>
                <a:lnTo>
                  <a:pt x="235451" y="238169"/>
                </a:lnTo>
                <a:lnTo>
                  <a:pt x="242377" y="233928"/>
                </a:lnTo>
                <a:lnTo>
                  <a:pt x="282649" y="220700"/>
                </a:lnTo>
                <a:lnTo>
                  <a:pt x="248452" y="195885"/>
                </a:lnTo>
                <a:lnTo>
                  <a:pt x="219444" y="169014"/>
                </a:lnTo>
                <a:lnTo>
                  <a:pt x="196493" y="137857"/>
                </a:lnTo>
                <a:lnTo>
                  <a:pt x="180688" y="100396"/>
                </a:lnTo>
                <a:lnTo>
                  <a:pt x="214602" y="100396"/>
                </a:lnTo>
                <a:lnTo>
                  <a:pt x="228158" y="129645"/>
                </a:lnTo>
                <a:lnTo>
                  <a:pt x="251257" y="157267"/>
                </a:lnTo>
                <a:lnTo>
                  <a:pt x="291546" y="187218"/>
                </a:lnTo>
                <a:lnTo>
                  <a:pt x="338939" y="203139"/>
                </a:lnTo>
                <a:lnTo>
                  <a:pt x="346496" y="204143"/>
                </a:lnTo>
                <a:lnTo>
                  <a:pt x="353503" y="206123"/>
                </a:lnTo>
                <a:lnTo>
                  <a:pt x="358869" y="210128"/>
                </a:lnTo>
                <a:lnTo>
                  <a:pt x="361500" y="217204"/>
                </a:lnTo>
                <a:lnTo>
                  <a:pt x="360264" y="225590"/>
                </a:lnTo>
                <a:lnTo>
                  <a:pt x="355401" y="230810"/>
                </a:lnTo>
                <a:lnTo>
                  <a:pt x="348278" y="233928"/>
                </a:lnTo>
                <a:lnTo>
                  <a:pt x="331957" y="238169"/>
                </a:lnTo>
                <a:lnTo>
                  <a:pt x="315429" y="242850"/>
                </a:lnTo>
                <a:lnTo>
                  <a:pt x="307131" y="244989"/>
                </a:lnTo>
                <a:lnTo>
                  <a:pt x="269828" y="256600"/>
                </a:lnTo>
                <a:lnTo>
                  <a:pt x="236596" y="273879"/>
                </a:lnTo>
                <a:lnTo>
                  <a:pt x="208456" y="298244"/>
                </a:lnTo>
                <a:lnTo>
                  <a:pt x="197228" y="315011"/>
                </a:lnTo>
                <a:close/>
              </a:path>
              <a:path w="361950" h="436880">
                <a:moveTo>
                  <a:pt x="151754" y="436326"/>
                </a:moveTo>
                <a:lnTo>
                  <a:pt x="143898" y="434126"/>
                </a:lnTo>
                <a:lnTo>
                  <a:pt x="144110" y="434126"/>
                </a:lnTo>
                <a:lnTo>
                  <a:pt x="140366" y="428883"/>
                </a:lnTo>
                <a:lnTo>
                  <a:pt x="138906" y="421790"/>
                </a:lnTo>
                <a:lnTo>
                  <a:pt x="138329" y="414338"/>
                </a:lnTo>
                <a:lnTo>
                  <a:pt x="137460" y="404423"/>
                </a:lnTo>
                <a:lnTo>
                  <a:pt x="136637" y="394501"/>
                </a:lnTo>
                <a:lnTo>
                  <a:pt x="135952" y="384573"/>
                </a:lnTo>
                <a:lnTo>
                  <a:pt x="135501" y="374637"/>
                </a:lnTo>
                <a:lnTo>
                  <a:pt x="126886" y="320919"/>
                </a:lnTo>
                <a:lnTo>
                  <a:pt x="104808" y="276625"/>
                </a:lnTo>
                <a:lnTo>
                  <a:pt x="69571" y="242184"/>
                </a:lnTo>
                <a:lnTo>
                  <a:pt x="21477" y="218025"/>
                </a:lnTo>
                <a:lnTo>
                  <a:pt x="14076" y="214967"/>
                </a:lnTo>
                <a:lnTo>
                  <a:pt x="7637" y="210692"/>
                </a:lnTo>
                <a:lnTo>
                  <a:pt x="2748" y="204549"/>
                </a:lnTo>
                <a:lnTo>
                  <a:pt x="0" y="195885"/>
                </a:lnTo>
                <a:lnTo>
                  <a:pt x="3339" y="185604"/>
                </a:lnTo>
                <a:lnTo>
                  <a:pt x="10242" y="180915"/>
                </a:lnTo>
                <a:lnTo>
                  <a:pt x="18871" y="180186"/>
                </a:lnTo>
                <a:lnTo>
                  <a:pt x="27391" y="181787"/>
                </a:lnTo>
                <a:lnTo>
                  <a:pt x="61258" y="184820"/>
                </a:lnTo>
                <a:lnTo>
                  <a:pt x="124368" y="184820"/>
                </a:lnTo>
                <a:lnTo>
                  <a:pt x="118916" y="190673"/>
                </a:lnTo>
                <a:lnTo>
                  <a:pt x="87397" y="211142"/>
                </a:lnTo>
                <a:lnTo>
                  <a:pt x="110686" y="232377"/>
                </a:lnTo>
                <a:lnTo>
                  <a:pt x="129251" y="256998"/>
                </a:lnTo>
                <a:lnTo>
                  <a:pt x="144518" y="284657"/>
                </a:lnTo>
                <a:lnTo>
                  <a:pt x="157916" y="315011"/>
                </a:lnTo>
                <a:lnTo>
                  <a:pt x="197228" y="315011"/>
                </a:lnTo>
                <a:lnTo>
                  <a:pt x="178229" y="350664"/>
                </a:lnTo>
                <a:lnTo>
                  <a:pt x="168529" y="391542"/>
                </a:lnTo>
                <a:lnTo>
                  <a:pt x="165919" y="420755"/>
                </a:lnTo>
                <a:lnTo>
                  <a:pt x="164454" y="428423"/>
                </a:lnTo>
                <a:lnTo>
                  <a:pt x="160295" y="434126"/>
                </a:lnTo>
                <a:lnTo>
                  <a:pt x="151754" y="436326"/>
                </a:lnTo>
                <a:close/>
              </a:path>
            </a:pathLst>
          </a:custGeom>
          <a:solidFill>
            <a:srgbClr val="86B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77920" y="7373695"/>
            <a:ext cx="2196465" cy="1330960"/>
          </a:xfrm>
          <a:custGeom>
            <a:avLst/>
            <a:gdLst/>
            <a:ahLst/>
            <a:cxnLst/>
            <a:rect l="l" t="t" r="r" b="b"/>
            <a:pathLst>
              <a:path w="2196465" h="1330959">
                <a:moveTo>
                  <a:pt x="985262" y="3582"/>
                </a:moveTo>
                <a:lnTo>
                  <a:pt x="1072242" y="174428"/>
                </a:lnTo>
                <a:lnTo>
                  <a:pt x="1063173" y="184606"/>
                </a:lnTo>
                <a:lnTo>
                  <a:pt x="1063371" y="184997"/>
                </a:lnTo>
                <a:lnTo>
                  <a:pt x="1044002" y="202935"/>
                </a:lnTo>
                <a:lnTo>
                  <a:pt x="1046987" y="208798"/>
                </a:lnTo>
                <a:lnTo>
                  <a:pt x="1027138" y="225797"/>
                </a:lnTo>
                <a:lnTo>
                  <a:pt x="968931" y="279418"/>
                </a:lnTo>
                <a:lnTo>
                  <a:pt x="966722" y="275080"/>
                </a:lnTo>
                <a:lnTo>
                  <a:pt x="909930" y="275498"/>
                </a:lnTo>
                <a:lnTo>
                  <a:pt x="864767" y="270765"/>
                </a:lnTo>
                <a:lnTo>
                  <a:pt x="808548" y="272307"/>
                </a:lnTo>
                <a:lnTo>
                  <a:pt x="763856" y="268500"/>
                </a:lnTo>
                <a:lnTo>
                  <a:pt x="719326" y="265010"/>
                </a:lnTo>
                <a:lnTo>
                  <a:pt x="692169" y="267653"/>
                </a:lnTo>
                <a:lnTo>
                  <a:pt x="662787" y="265924"/>
                </a:lnTo>
                <a:lnTo>
                  <a:pt x="620125" y="266104"/>
                </a:lnTo>
                <a:lnTo>
                  <a:pt x="564447" y="268711"/>
                </a:lnTo>
                <a:lnTo>
                  <a:pt x="518655" y="262741"/>
                </a:lnTo>
                <a:lnTo>
                  <a:pt x="460376" y="260238"/>
                </a:lnTo>
                <a:lnTo>
                  <a:pt x="389875" y="261721"/>
                </a:lnTo>
                <a:lnTo>
                  <a:pt x="330052" y="256185"/>
                </a:lnTo>
                <a:lnTo>
                  <a:pt x="269853" y="249911"/>
                </a:lnTo>
                <a:lnTo>
                  <a:pt x="209543" y="243419"/>
                </a:lnTo>
                <a:lnTo>
                  <a:pt x="149387" y="237228"/>
                </a:lnTo>
                <a:lnTo>
                  <a:pt x="100965" y="226095"/>
                </a:lnTo>
                <a:lnTo>
                  <a:pt x="64544" y="210541"/>
                </a:lnTo>
                <a:lnTo>
                  <a:pt x="29069" y="196845"/>
                </a:lnTo>
                <a:lnTo>
                  <a:pt x="0" y="139746"/>
                </a:lnTo>
                <a:lnTo>
                  <a:pt x="30273" y="115233"/>
                </a:lnTo>
                <a:lnTo>
                  <a:pt x="63745" y="97003"/>
                </a:lnTo>
                <a:lnTo>
                  <a:pt x="100007" y="84252"/>
                </a:lnTo>
                <a:lnTo>
                  <a:pt x="149968" y="70416"/>
                </a:lnTo>
                <a:lnTo>
                  <a:pt x="201900" y="60453"/>
                </a:lnTo>
                <a:lnTo>
                  <a:pt x="266713" y="47798"/>
                </a:lnTo>
                <a:lnTo>
                  <a:pt x="332679" y="37408"/>
                </a:lnTo>
                <a:lnTo>
                  <a:pt x="388072" y="34243"/>
                </a:lnTo>
                <a:lnTo>
                  <a:pt x="455119" y="25975"/>
                </a:lnTo>
                <a:lnTo>
                  <a:pt x="510775" y="23325"/>
                </a:lnTo>
                <a:lnTo>
                  <a:pt x="565948" y="19728"/>
                </a:lnTo>
                <a:lnTo>
                  <a:pt x="620229" y="14379"/>
                </a:lnTo>
                <a:lnTo>
                  <a:pt x="661893" y="12238"/>
                </a:lnTo>
                <a:lnTo>
                  <a:pt x="690529" y="12502"/>
                </a:lnTo>
                <a:lnTo>
                  <a:pt x="717047" y="8604"/>
                </a:lnTo>
                <a:lnTo>
                  <a:pt x="772302" y="5166"/>
                </a:lnTo>
                <a:lnTo>
                  <a:pt x="827828" y="2263"/>
                </a:lnTo>
                <a:lnTo>
                  <a:pt x="883680" y="0"/>
                </a:lnTo>
                <a:lnTo>
                  <a:pt x="928595" y="4245"/>
                </a:lnTo>
                <a:lnTo>
                  <a:pt x="985262" y="3582"/>
                </a:lnTo>
                <a:close/>
              </a:path>
              <a:path w="2196465" h="1330959">
                <a:moveTo>
                  <a:pt x="734347" y="602429"/>
                </a:moveTo>
                <a:lnTo>
                  <a:pt x="836371" y="802825"/>
                </a:lnTo>
                <a:lnTo>
                  <a:pt x="801684" y="790678"/>
                </a:lnTo>
                <a:lnTo>
                  <a:pt x="778425" y="772985"/>
                </a:lnTo>
                <a:lnTo>
                  <a:pt x="754535" y="754051"/>
                </a:lnTo>
                <a:lnTo>
                  <a:pt x="726298" y="698588"/>
                </a:lnTo>
                <a:lnTo>
                  <a:pt x="724735" y="667526"/>
                </a:lnTo>
                <a:lnTo>
                  <a:pt x="723880" y="637853"/>
                </a:lnTo>
                <a:lnTo>
                  <a:pt x="734347" y="602429"/>
                </a:lnTo>
                <a:close/>
              </a:path>
              <a:path w="2196465" h="1330959">
                <a:moveTo>
                  <a:pt x="1629128" y="484485"/>
                </a:moveTo>
                <a:lnTo>
                  <a:pt x="1773163" y="767400"/>
                </a:lnTo>
                <a:lnTo>
                  <a:pt x="1759738" y="769023"/>
                </a:lnTo>
                <a:lnTo>
                  <a:pt x="1687438" y="627010"/>
                </a:lnTo>
                <a:lnTo>
                  <a:pt x="1679351" y="639119"/>
                </a:lnTo>
                <a:lnTo>
                  <a:pt x="1674816" y="658203"/>
                </a:lnTo>
                <a:lnTo>
                  <a:pt x="1647236" y="688006"/>
                </a:lnTo>
                <a:lnTo>
                  <a:pt x="1624259" y="726851"/>
                </a:lnTo>
                <a:lnTo>
                  <a:pt x="1589956" y="771443"/>
                </a:lnTo>
                <a:lnTo>
                  <a:pt x="1582247" y="784292"/>
                </a:lnTo>
                <a:lnTo>
                  <a:pt x="1555690" y="788113"/>
                </a:lnTo>
                <a:lnTo>
                  <a:pt x="1502063" y="794748"/>
                </a:lnTo>
                <a:lnTo>
                  <a:pt x="1448786" y="802070"/>
                </a:lnTo>
                <a:lnTo>
                  <a:pt x="1395932" y="810223"/>
                </a:lnTo>
                <a:lnTo>
                  <a:pt x="1354893" y="813590"/>
                </a:lnTo>
                <a:lnTo>
                  <a:pt x="1302100" y="821862"/>
                </a:lnTo>
                <a:lnTo>
                  <a:pt x="1249090" y="829708"/>
                </a:lnTo>
                <a:lnTo>
                  <a:pt x="1195784" y="836973"/>
                </a:lnTo>
                <a:lnTo>
                  <a:pt x="1142104" y="843504"/>
                </a:lnTo>
                <a:lnTo>
                  <a:pt x="1099290" y="843385"/>
                </a:lnTo>
                <a:lnTo>
                  <a:pt x="1044628" y="847986"/>
                </a:lnTo>
                <a:lnTo>
                  <a:pt x="1043078" y="844942"/>
                </a:lnTo>
                <a:lnTo>
                  <a:pt x="1030821" y="848858"/>
                </a:lnTo>
                <a:lnTo>
                  <a:pt x="1027887" y="843095"/>
                </a:lnTo>
                <a:lnTo>
                  <a:pt x="1015435" y="846629"/>
                </a:lnTo>
                <a:lnTo>
                  <a:pt x="986553" y="845884"/>
                </a:lnTo>
                <a:lnTo>
                  <a:pt x="968720" y="838848"/>
                </a:lnTo>
                <a:lnTo>
                  <a:pt x="927729" y="842310"/>
                </a:lnTo>
                <a:lnTo>
                  <a:pt x="908600" y="832728"/>
                </a:lnTo>
                <a:lnTo>
                  <a:pt x="891028" y="826206"/>
                </a:lnTo>
                <a:lnTo>
                  <a:pt x="862098" y="825366"/>
                </a:lnTo>
                <a:lnTo>
                  <a:pt x="844020" y="817850"/>
                </a:lnTo>
                <a:lnTo>
                  <a:pt x="726830" y="587663"/>
                </a:lnTo>
                <a:lnTo>
                  <a:pt x="742917" y="563278"/>
                </a:lnTo>
                <a:lnTo>
                  <a:pt x="748227" y="545715"/>
                </a:lnTo>
                <a:lnTo>
                  <a:pt x="753647" y="528370"/>
                </a:lnTo>
                <a:lnTo>
                  <a:pt x="779275" y="494732"/>
                </a:lnTo>
                <a:lnTo>
                  <a:pt x="783478" y="474994"/>
                </a:lnTo>
                <a:lnTo>
                  <a:pt x="811088" y="445251"/>
                </a:lnTo>
                <a:lnTo>
                  <a:pt x="827716" y="421927"/>
                </a:lnTo>
                <a:lnTo>
                  <a:pt x="865015" y="383220"/>
                </a:lnTo>
                <a:lnTo>
                  <a:pt x="874866" y="374578"/>
                </a:lnTo>
                <a:lnTo>
                  <a:pt x="1023594" y="666711"/>
                </a:lnTo>
                <a:lnTo>
                  <a:pt x="1030733" y="652741"/>
                </a:lnTo>
                <a:lnTo>
                  <a:pt x="1030204" y="651701"/>
                </a:lnTo>
                <a:lnTo>
                  <a:pt x="1037983" y="638989"/>
                </a:lnTo>
                <a:lnTo>
                  <a:pt x="1046081" y="626903"/>
                </a:lnTo>
                <a:lnTo>
                  <a:pt x="1066060" y="610161"/>
                </a:lnTo>
                <a:lnTo>
                  <a:pt x="1092325" y="577775"/>
                </a:lnTo>
                <a:lnTo>
                  <a:pt x="1119142" y="546472"/>
                </a:lnTo>
                <a:lnTo>
                  <a:pt x="1128829" y="537507"/>
                </a:lnTo>
                <a:lnTo>
                  <a:pt x="1155424" y="533761"/>
                </a:lnTo>
                <a:lnTo>
                  <a:pt x="1209907" y="528807"/>
                </a:lnTo>
                <a:lnTo>
                  <a:pt x="1264035" y="523156"/>
                </a:lnTo>
                <a:lnTo>
                  <a:pt x="1317960" y="517108"/>
                </a:lnTo>
                <a:lnTo>
                  <a:pt x="1358925" y="513596"/>
                </a:lnTo>
                <a:lnTo>
                  <a:pt x="1400243" y="510776"/>
                </a:lnTo>
                <a:lnTo>
                  <a:pt x="1453225" y="502874"/>
                </a:lnTo>
                <a:lnTo>
                  <a:pt x="1506548" y="495642"/>
                </a:lnTo>
                <a:lnTo>
                  <a:pt x="1548888" y="494831"/>
                </a:lnTo>
                <a:lnTo>
                  <a:pt x="1602876" y="488905"/>
                </a:lnTo>
                <a:lnTo>
                  <a:pt x="1629128" y="484485"/>
                </a:lnTo>
                <a:close/>
              </a:path>
              <a:path w="2196465" h="1330959">
                <a:moveTo>
                  <a:pt x="1128829" y="537507"/>
                </a:moveTo>
                <a:lnTo>
                  <a:pt x="1119142" y="546472"/>
                </a:lnTo>
                <a:lnTo>
                  <a:pt x="1092325" y="577775"/>
                </a:lnTo>
                <a:lnTo>
                  <a:pt x="1066060" y="610161"/>
                </a:lnTo>
                <a:lnTo>
                  <a:pt x="1046081" y="626903"/>
                </a:lnTo>
                <a:lnTo>
                  <a:pt x="1037983" y="638989"/>
                </a:lnTo>
                <a:lnTo>
                  <a:pt x="1030204" y="651701"/>
                </a:lnTo>
                <a:lnTo>
                  <a:pt x="1022498" y="664557"/>
                </a:lnTo>
                <a:lnTo>
                  <a:pt x="958212" y="538286"/>
                </a:lnTo>
                <a:lnTo>
                  <a:pt x="972411" y="538185"/>
                </a:lnTo>
                <a:lnTo>
                  <a:pt x="1029659" y="650630"/>
                </a:lnTo>
                <a:lnTo>
                  <a:pt x="1034253" y="631663"/>
                </a:lnTo>
                <a:lnTo>
                  <a:pt x="989169" y="543108"/>
                </a:lnTo>
                <a:lnTo>
                  <a:pt x="1003383" y="543036"/>
                </a:lnTo>
                <a:lnTo>
                  <a:pt x="1017482" y="542736"/>
                </a:lnTo>
                <a:lnTo>
                  <a:pt x="1029589" y="538525"/>
                </a:lnTo>
                <a:lnTo>
                  <a:pt x="1031463" y="542206"/>
                </a:lnTo>
                <a:lnTo>
                  <a:pt x="1043256" y="537376"/>
                </a:lnTo>
                <a:lnTo>
                  <a:pt x="1044785" y="540381"/>
                </a:lnTo>
                <a:lnTo>
                  <a:pt x="1100435" y="537719"/>
                </a:lnTo>
                <a:lnTo>
                  <a:pt x="1128829" y="537507"/>
                </a:lnTo>
                <a:close/>
              </a:path>
              <a:path w="2196465" h="1330959">
                <a:moveTo>
                  <a:pt x="986084" y="537048"/>
                </a:moveTo>
                <a:lnTo>
                  <a:pt x="991699" y="548077"/>
                </a:lnTo>
                <a:lnTo>
                  <a:pt x="974030" y="541363"/>
                </a:lnTo>
                <a:lnTo>
                  <a:pt x="972411" y="538185"/>
                </a:lnTo>
                <a:lnTo>
                  <a:pt x="958212" y="538286"/>
                </a:lnTo>
                <a:lnTo>
                  <a:pt x="971420" y="536236"/>
                </a:lnTo>
                <a:lnTo>
                  <a:pt x="986084" y="537048"/>
                </a:lnTo>
                <a:close/>
              </a:path>
              <a:path w="2196465" h="1330959">
                <a:moveTo>
                  <a:pt x="1324213" y="109508"/>
                </a:moveTo>
                <a:lnTo>
                  <a:pt x="1337856" y="136305"/>
                </a:lnTo>
                <a:lnTo>
                  <a:pt x="1339144" y="166826"/>
                </a:lnTo>
                <a:lnTo>
                  <a:pt x="1351346" y="190795"/>
                </a:lnTo>
                <a:lnTo>
                  <a:pt x="1349827" y="243795"/>
                </a:lnTo>
                <a:lnTo>
                  <a:pt x="1341431" y="283288"/>
                </a:lnTo>
                <a:lnTo>
                  <a:pt x="1325364" y="307714"/>
                </a:lnTo>
                <a:lnTo>
                  <a:pt x="1318332" y="321894"/>
                </a:lnTo>
                <a:lnTo>
                  <a:pt x="1295090" y="360219"/>
                </a:lnTo>
                <a:lnTo>
                  <a:pt x="1260087" y="403433"/>
                </a:lnTo>
                <a:lnTo>
                  <a:pt x="1223639" y="443812"/>
                </a:lnTo>
                <a:lnTo>
                  <a:pt x="1146321" y="515879"/>
                </a:lnTo>
                <a:lnTo>
                  <a:pt x="1128829" y="537507"/>
                </a:lnTo>
                <a:lnTo>
                  <a:pt x="1100435" y="537719"/>
                </a:lnTo>
                <a:lnTo>
                  <a:pt x="1044785" y="540381"/>
                </a:lnTo>
                <a:lnTo>
                  <a:pt x="1043256" y="537376"/>
                </a:lnTo>
                <a:lnTo>
                  <a:pt x="1031463" y="542206"/>
                </a:lnTo>
                <a:lnTo>
                  <a:pt x="1029589" y="538525"/>
                </a:lnTo>
                <a:lnTo>
                  <a:pt x="1017482" y="542736"/>
                </a:lnTo>
                <a:lnTo>
                  <a:pt x="1003383" y="543036"/>
                </a:lnTo>
                <a:lnTo>
                  <a:pt x="989169" y="543108"/>
                </a:lnTo>
                <a:lnTo>
                  <a:pt x="986084" y="537048"/>
                </a:lnTo>
                <a:lnTo>
                  <a:pt x="971420" y="536236"/>
                </a:lnTo>
                <a:lnTo>
                  <a:pt x="958212" y="538286"/>
                </a:lnTo>
                <a:lnTo>
                  <a:pt x="874866" y="374578"/>
                </a:lnTo>
                <a:lnTo>
                  <a:pt x="902954" y="345772"/>
                </a:lnTo>
                <a:lnTo>
                  <a:pt x="930004" y="314927"/>
                </a:lnTo>
                <a:lnTo>
                  <a:pt x="968931" y="279418"/>
                </a:lnTo>
                <a:lnTo>
                  <a:pt x="1012558" y="281135"/>
                </a:lnTo>
                <a:lnTo>
                  <a:pt x="1058806" y="287998"/>
                </a:lnTo>
                <a:lnTo>
                  <a:pt x="1075183" y="292173"/>
                </a:lnTo>
                <a:lnTo>
                  <a:pt x="1092014" y="297242"/>
                </a:lnTo>
                <a:lnTo>
                  <a:pt x="1093640" y="300434"/>
                </a:lnTo>
                <a:lnTo>
                  <a:pt x="1108731" y="302084"/>
                </a:lnTo>
                <a:lnTo>
                  <a:pt x="1058972" y="204349"/>
                </a:lnTo>
                <a:lnTo>
                  <a:pt x="1067353" y="192818"/>
                </a:lnTo>
                <a:lnTo>
                  <a:pt x="1064637" y="187483"/>
                </a:lnTo>
                <a:lnTo>
                  <a:pt x="1073408" y="176719"/>
                </a:lnTo>
                <a:lnTo>
                  <a:pt x="985262" y="3582"/>
                </a:lnTo>
                <a:lnTo>
                  <a:pt x="1042418" y="3879"/>
                </a:lnTo>
                <a:lnTo>
                  <a:pt x="1088799" y="11004"/>
                </a:lnTo>
                <a:lnTo>
                  <a:pt x="1133249" y="14336"/>
                </a:lnTo>
                <a:lnTo>
                  <a:pt x="1178006" y="18271"/>
                </a:lnTo>
                <a:lnTo>
                  <a:pt x="1201328" y="36089"/>
                </a:lnTo>
                <a:lnTo>
                  <a:pt x="1249381" y="46498"/>
                </a:lnTo>
                <a:lnTo>
                  <a:pt x="1280086" y="78816"/>
                </a:lnTo>
                <a:lnTo>
                  <a:pt x="1301553" y="92990"/>
                </a:lnTo>
                <a:lnTo>
                  <a:pt x="1324213" y="109508"/>
                </a:lnTo>
                <a:close/>
              </a:path>
              <a:path w="2196465" h="1330959">
                <a:moveTo>
                  <a:pt x="991699" y="548077"/>
                </a:moveTo>
                <a:lnTo>
                  <a:pt x="1034253" y="631663"/>
                </a:lnTo>
                <a:lnTo>
                  <a:pt x="1029659" y="650630"/>
                </a:lnTo>
                <a:lnTo>
                  <a:pt x="974030" y="541363"/>
                </a:lnTo>
                <a:lnTo>
                  <a:pt x="991699" y="548077"/>
                </a:lnTo>
                <a:close/>
              </a:path>
              <a:path w="2196465" h="1330959">
                <a:moveTo>
                  <a:pt x="1062182" y="210654"/>
                </a:moveTo>
                <a:lnTo>
                  <a:pt x="1107552" y="299769"/>
                </a:lnTo>
                <a:lnTo>
                  <a:pt x="1092014" y="297242"/>
                </a:lnTo>
                <a:lnTo>
                  <a:pt x="1075183" y="292173"/>
                </a:lnTo>
                <a:lnTo>
                  <a:pt x="1058806" y="287998"/>
                </a:lnTo>
                <a:lnTo>
                  <a:pt x="1012558" y="281135"/>
                </a:lnTo>
                <a:lnTo>
                  <a:pt x="968931" y="279418"/>
                </a:lnTo>
                <a:lnTo>
                  <a:pt x="1027138" y="225797"/>
                </a:lnTo>
                <a:lnTo>
                  <a:pt x="1046987" y="208798"/>
                </a:lnTo>
                <a:lnTo>
                  <a:pt x="1058182" y="230787"/>
                </a:lnTo>
                <a:lnTo>
                  <a:pt x="1062182" y="210654"/>
                </a:lnTo>
                <a:close/>
              </a:path>
              <a:path w="2196465" h="1330959">
                <a:moveTo>
                  <a:pt x="2182416" y="1235351"/>
                </a:moveTo>
                <a:lnTo>
                  <a:pt x="2170094" y="1295125"/>
                </a:lnTo>
                <a:lnTo>
                  <a:pt x="2137112" y="1314319"/>
                </a:lnTo>
                <a:lnTo>
                  <a:pt x="2098704" y="1322853"/>
                </a:lnTo>
                <a:lnTo>
                  <a:pt x="2044982" y="1329300"/>
                </a:lnTo>
                <a:lnTo>
                  <a:pt x="1988694" y="1330709"/>
                </a:lnTo>
                <a:lnTo>
                  <a:pt x="1931272" y="1329889"/>
                </a:lnTo>
                <a:lnTo>
                  <a:pt x="1885464" y="1323889"/>
                </a:lnTo>
                <a:lnTo>
                  <a:pt x="1841383" y="1321282"/>
                </a:lnTo>
                <a:lnTo>
                  <a:pt x="1811778" y="1319116"/>
                </a:lnTo>
                <a:lnTo>
                  <a:pt x="1754028" y="1317652"/>
                </a:lnTo>
                <a:lnTo>
                  <a:pt x="1718690" y="1304226"/>
                </a:lnTo>
                <a:lnTo>
                  <a:pt x="1659585" y="1300100"/>
                </a:lnTo>
                <a:lnTo>
                  <a:pt x="1609759" y="1286207"/>
                </a:lnTo>
                <a:lnTo>
                  <a:pt x="1565810" y="1255867"/>
                </a:lnTo>
                <a:lnTo>
                  <a:pt x="1518871" y="1219653"/>
                </a:lnTo>
                <a:lnTo>
                  <a:pt x="1500726" y="1212004"/>
                </a:lnTo>
                <a:lnTo>
                  <a:pt x="1460559" y="1133109"/>
                </a:lnTo>
                <a:lnTo>
                  <a:pt x="1462535" y="1108997"/>
                </a:lnTo>
                <a:lnTo>
                  <a:pt x="1452838" y="1089950"/>
                </a:lnTo>
                <a:lnTo>
                  <a:pt x="1462021" y="1052003"/>
                </a:lnTo>
                <a:lnTo>
                  <a:pt x="1461716" y="1023413"/>
                </a:lnTo>
                <a:lnTo>
                  <a:pt x="1473716" y="990999"/>
                </a:lnTo>
                <a:lnTo>
                  <a:pt x="1485859" y="958866"/>
                </a:lnTo>
                <a:lnTo>
                  <a:pt x="1499979" y="930617"/>
                </a:lnTo>
                <a:lnTo>
                  <a:pt x="1514796" y="903734"/>
                </a:lnTo>
                <a:lnTo>
                  <a:pt x="1518717" y="883445"/>
                </a:lnTo>
                <a:lnTo>
                  <a:pt x="1545424" y="851926"/>
                </a:lnTo>
                <a:lnTo>
                  <a:pt x="1567329" y="810975"/>
                </a:lnTo>
                <a:lnTo>
                  <a:pt x="1572984" y="794090"/>
                </a:lnTo>
                <a:lnTo>
                  <a:pt x="1716044" y="1075091"/>
                </a:lnTo>
                <a:lnTo>
                  <a:pt x="1725002" y="1064692"/>
                </a:lnTo>
                <a:lnTo>
                  <a:pt x="1742535" y="1071139"/>
                </a:lnTo>
                <a:lnTo>
                  <a:pt x="1776944" y="1082742"/>
                </a:lnTo>
                <a:lnTo>
                  <a:pt x="1810783" y="1093223"/>
                </a:lnTo>
                <a:lnTo>
                  <a:pt x="1843678" y="1101852"/>
                </a:lnTo>
                <a:lnTo>
                  <a:pt x="1874851" y="1107098"/>
                </a:lnTo>
                <a:lnTo>
                  <a:pt x="1909763" y="1119688"/>
                </a:lnTo>
                <a:lnTo>
                  <a:pt x="1970170" y="1126371"/>
                </a:lnTo>
                <a:lnTo>
                  <a:pt x="2021238" y="1142701"/>
                </a:lnTo>
                <a:lnTo>
                  <a:pt x="2073403" y="1161189"/>
                </a:lnTo>
                <a:lnTo>
                  <a:pt x="2114469" y="1185866"/>
                </a:lnTo>
                <a:lnTo>
                  <a:pt x="2154873" y="1209243"/>
                </a:lnTo>
                <a:lnTo>
                  <a:pt x="2182416" y="1235351"/>
                </a:lnTo>
                <a:close/>
              </a:path>
              <a:path w="2196465" h="1330959">
                <a:moveTo>
                  <a:pt x="1063371" y="184997"/>
                </a:moveTo>
                <a:lnTo>
                  <a:pt x="1067353" y="192818"/>
                </a:lnTo>
                <a:lnTo>
                  <a:pt x="1058972" y="204349"/>
                </a:lnTo>
                <a:lnTo>
                  <a:pt x="1062182" y="210654"/>
                </a:lnTo>
                <a:lnTo>
                  <a:pt x="1058182" y="230787"/>
                </a:lnTo>
                <a:lnTo>
                  <a:pt x="1044002" y="202935"/>
                </a:lnTo>
                <a:lnTo>
                  <a:pt x="1063371" y="184997"/>
                </a:lnTo>
                <a:close/>
              </a:path>
              <a:path w="2196465" h="1330959">
                <a:moveTo>
                  <a:pt x="1072242" y="174428"/>
                </a:moveTo>
                <a:lnTo>
                  <a:pt x="1073408" y="176719"/>
                </a:lnTo>
                <a:lnTo>
                  <a:pt x="1064637" y="187483"/>
                </a:lnTo>
                <a:lnTo>
                  <a:pt x="1063173" y="184606"/>
                </a:lnTo>
                <a:lnTo>
                  <a:pt x="1072242" y="174428"/>
                </a:lnTo>
                <a:close/>
              </a:path>
              <a:path w="2196465" h="1330959">
                <a:moveTo>
                  <a:pt x="1725002" y="1064692"/>
                </a:moveTo>
                <a:lnTo>
                  <a:pt x="1716044" y="1075091"/>
                </a:lnTo>
                <a:lnTo>
                  <a:pt x="1707926" y="1059145"/>
                </a:lnTo>
                <a:lnTo>
                  <a:pt x="1725002" y="1064692"/>
                </a:lnTo>
                <a:close/>
              </a:path>
              <a:path w="2196465" h="1330959">
                <a:moveTo>
                  <a:pt x="1884366" y="509959"/>
                </a:moveTo>
                <a:lnTo>
                  <a:pt x="1968401" y="675021"/>
                </a:lnTo>
                <a:lnTo>
                  <a:pt x="1964762" y="695864"/>
                </a:lnTo>
                <a:lnTo>
                  <a:pt x="1945455" y="741919"/>
                </a:lnTo>
                <a:lnTo>
                  <a:pt x="1934167" y="775730"/>
                </a:lnTo>
                <a:lnTo>
                  <a:pt x="1909767" y="811782"/>
                </a:lnTo>
                <a:lnTo>
                  <a:pt x="1885082" y="847271"/>
                </a:lnTo>
                <a:lnTo>
                  <a:pt x="1848821" y="888016"/>
                </a:lnTo>
                <a:lnTo>
                  <a:pt x="1812606" y="928851"/>
                </a:lnTo>
                <a:lnTo>
                  <a:pt x="1788005" y="964506"/>
                </a:lnTo>
                <a:lnTo>
                  <a:pt x="1763949" y="1001232"/>
                </a:lnTo>
                <a:lnTo>
                  <a:pt x="1742781" y="1043631"/>
                </a:lnTo>
                <a:lnTo>
                  <a:pt x="1725002" y="1064692"/>
                </a:lnTo>
                <a:lnTo>
                  <a:pt x="1707926" y="1059145"/>
                </a:lnTo>
                <a:lnTo>
                  <a:pt x="1572984" y="794090"/>
                </a:lnTo>
                <a:lnTo>
                  <a:pt x="1582247" y="784292"/>
                </a:lnTo>
                <a:lnTo>
                  <a:pt x="1620911" y="776259"/>
                </a:lnTo>
                <a:lnTo>
                  <a:pt x="1675017" y="770566"/>
                </a:lnTo>
                <a:lnTo>
                  <a:pt x="1717935" y="770889"/>
                </a:lnTo>
                <a:lnTo>
                  <a:pt x="1760909" y="771322"/>
                </a:lnTo>
                <a:lnTo>
                  <a:pt x="1773163" y="767400"/>
                </a:lnTo>
                <a:lnTo>
                  <a:pt x="1629128" y="484485"/>
                </a:lnTo>
                <a:lnTo>
                  <a:pt x="1657188" y="483616"/>
                </a:lnTo>
                <a:lnTo>
                  <a:pt x="1700500" y="484714"/>
                </a:lnTo>
                <a:lnTo>
                  <a:pt x="1755443" y="480665"/>
                </a:lnTo>
                <a:lnTo>
                  <a:pt x="1799376" y="482981"/>
                </a:lnTo>
                <a:lnTo>
                  <a:pt x="1814260" y="484224"/>
                </a:lnTo>
                <a:lnTo>
                  <a:pt x="1817888" y="491350"/>
                </a:lnTo>
                <a:lnTo>
                  <a:pt x="1833070" y="493179"/>
                </a:lnTo>
                <a:lnTo>
                  <a:pt x="1848666" y="495820"/>
                </a:lnTo>
                <a:lnTo>
                  <a:pt x="1884366" y="509959"/>
                </a:lnTo>
                <a:close/>
              </a:path>
              <a:path w="2196465" h="1330959">
                <a:moveTo>
                  <a:pt x="1773163" y="767400"/>
                </a:moveTo>
                <a:lnTo>
                  <a:pt x="1760909" y="771322"/>
                </a:lnTo>
                <a:lnTo>
                  <a:pt x="1717935" y="770889"/>
                </a:lnTo>
                <a:lnTo>
                  <a:pt x="1675017" y="770566"/>
                </a:lnTo>
                <a:lnTo>
                  <a:pt x="1620911" y="776259"/>
                </a:lnTo>
                <a:lnTo>
                  <a:pt x="1582247" y="784292"/>
                </a:lnTo>
                <a:lnTo>
                  <a:pt x="1589956" y="771443"/>
                </a:lnTo>
                <a:lnTo>
                  <a:pt x="1624259" y="726851"/>
                </a:lnTo>
                <a:lnTo>
                  <a:pt x="1647236" y="688006"/>
                </a:lnTo>
                <a:lnTo>
                  <a:pt x="1674816" y="658203"/>
                </a:lnTo>
                <a:lnTo>
                  <a:pt x="1725514" y="757784"/>
                </a:lnTo>
                <a:lnTo>
                  <a:pt x="1740722" y="759665"/>
                </a:lnTo>
                <a:lnTo>
                  <a:pt x="1744372" y="766832"/>
                </a:lnTo>
                <a:lnTo>
                  <a:pt x="1759216" y="767997"/>
                </a:lnTo>
                <a:lnTo>
                  <a:pt x="1759738" y="769023"/>
                </a:lnTo>
                <a:lnTo>
                  <a:pt x="1773163" y="767400"/>
                </a:lnTo>
                <a:close/>
              </a:path>
              <a:path w="2196465" h="1330959">
                <a:moveTo>
                  <a:pt x="1691720" y="635422"/>
                </a:moveTo>
                <a:lnTo>
                  <a:pt x="1759216" y="767997"/>
                </a:lnTo>
                <a:lnTo>
                  <a:pt x="1744372" y="766832"/>
                </a:lnTo>
                <a:lnTo>
                  <a:pt x="1740722" y="759665"/>
                </a:lnTo>
                <a:lnTo>
                  <a:pt x="1725514" y="757784"/>
                </a:lnTo>
                <a:lnTo>
                  <a:pt x="1678683" y="665799"/>
                </a:lnTo>
                <a:lnTo>
                  <a:pt x="1685151" y="650511"/>
                </a:lnTo>
                <a:lnTo>
                  <a:pt x="1691720" y="635422"/>
                </a:lnTo>
                <a:close/>
              </a:path>
              <a:path w="2196465" h="1330959">
                <a:moveTo>
                  <a:pt x="1687438" y="627010"/>
                </a:moveTo>
                <a:lnTo>
                  <a:pt x="1691720" y="635422"/>
                </a:lnTo>
                <a:lnTo>
                  <a:pt x="1685151" y="650511"/>
                </a:lnTo>
                <a:lnTo>
                  <a:pt x="1678683" y="665799"/>
                </a:lnTo>
                <a:lnTo>
                  <a:pt x="1674816" y="658203"/>
                </a:lnTo>
                <a:lnTo>
                  <a:pt x="1679351" y="639119"/>
                </a:lnTo>
                <a:lnTo>
                  <a:pt x="1687438" y="627010"/>
                </a:lnTo>
                <a:close/>
              </a:path>
              <a:path w="2196465" h="1330959">
                <a:moveTo>
                  <a:pt x="1933110" y="549718"/>
                </a:moveTo>
                <a:lnTo>
                  <a:pt x="1966123" y="614562"/>
                </a:lnTo>
                <a:lnTo>
                  <a:pt x="1963923" y="638233"/>
                </a:lnTo>
                <a:lnTo>
                  <a:pt x="1960743" y="659979"/>
                </a:lnTo>
                <a:lnTo>
                  <a:pt x="1891402" y="523777"/>
                </a:lnTo>
                <a:lnTo>
                  <a:pt x="1910694" y="533679"/>
                </a:lnTo>
                <a:lnTo>
                  <a:pt x="1933110" y="549718"/>
                </a:lnTo>
                <a:close/>
              </a:path>
            </a:pathLst>
          </a:custGeom>
          <a:solidFill>
            <a:srgbClr val="86B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90202" y="3044409"/>
            <a:ext cx="3990974" cy="7242590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3847025" y="3854204"/>
            <a:ext cx="10593949" cy="3411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 algn="ctr">
              <a:lnSpc>
                <a:spcPct val="109900"/>
              </a:lnSpc>
              <a:spcBef>
                <a:spcPts val="95"/>
              </a:spcBef>
            </a:pPr>
            <a:r>
              <a:rPr spc="270" dirty="0"/>
              <a:t>85%</a:t>
            </a:r>
            <a:r>
              <a:rPr spc="-75" dirty="0"/>
              <a:t> </a:t>
            </a:r>
            <a:r>
              <a:rPr spc="-10" dirty="0"/>
              <a:t>keberhasilan</a:t>
            </a:r>
            <a:r>
              <a:rPr spc="-75" dirty="0"/>
              <a:t> </a:t>
            </a:r>
            <a:r>
              <a:rPr dirty="0"/>
              <a:t>peserta</a:t>
            </a:r>
            <a:r>
              <a:rPr spc="-75" dirty="0"/>
              <a:t> </a:t>
            </a:r>
            <a:r>
              <a:rPr spc="-20" dirty="0"/>
              <a:t>didik</a:t>
            </a:r>
            <a:r>
              <a:rPr spc="-75" dirty="0"/>
              <a:t> </a:t>
            </a:r>
            <a:r>
              <a:rPr dirty="0" err="1"/>
              <a:t>dalam</a:t>
            </a:r>
            <a:r>
              <a:rPr spc="-75" dirty="0"/>
              <a:t> </a:t>
            </a:r>
            <a:r>
              <a:rPr lang="en-US" spc="-75" dirty="0" err="1"/>
              <a:t>Mapel</a:t>
            </a:r>
            <a:r>
              <a:rPr lang="en-US" spc="-75" dirty="0"/>
              <a:t> Non </a:t>
            </a:r>
            <a:r>
              <a:rPr spc="140" dirty="0"/>
              <a:t>TKA</a:t>
            </a:r>
            <a:r>
              <a:rPr spc="-75" dirty="0"/>
              <a:t> </a:t>
            </a:r>
            <a:r>
              <a:rPr spc="65" dirty="0"/>
              <a:t>sangat </a:t>
            </a:r>
            <a:r>
              <a:rPr dirty="0"/>
              <a:t>dipengaruhi</a:t>
            </a:r>
            <a:r>
              <a:rPr spc="-110" dirty="0"/>
              <a:t> </a:t>
            </a:r>
            <a:r>
              <a:rPr dirty="0"/>
              <a:t>oleh</a:t>
            </a:r>
            <a:r>
              <a:rPr spc="-114" dirty="0"/>
              <a:t> </a:t>
            </a:r>
            <a:r>
              <a:rPr dirty="0"/>
              <a:t>metode</a:t>
            </a:r>
            <a:r>
              <a:rPr spc="-110" dirty="0"/>
              <a:t> </a:t>
            </a:r>
            <a:r>
              <a:rPr spc="-25" dirty="0"/>
              <a:t>pembelajaran</a:t>
            </a:r>
            <a:r>
              <a:rPr spc="-110" dirty="0"/>
              <a:t> </a:t>
            </a:r>
            <a:r>
              <a:rPr spc="60" dirty="0"/>
              <a:t>yang</a:t>
            </a:r>
            <a:r>
              <a:rPr spc="-110" dirty="0"/>
              <a:t> </a:t>
            </a:r>
            <a:r>
              <a:rPr dirty="0"/>
              <a:t>digunakan</a:t>
            </a:r>
            <a:r>
              <a:rPr spc="-110" dirty="0"/>
              <a:t> </a:t>
            </a:r>
            <a:r>
              <a:rPr spc="-10" dirty="0"/>
              <a:t>guru.</a:t>
            </a:r>
          </a:p>
          <a:p>
            <a:pPr marL="106680" marR="99060" algn="ctr">
              <a:lnSpc>
                <a:spcPct val="109900"/>
              </a:lnSpc>
            </a:pPr>
            <a:r>
              <a:rPr spc="114" dirty="0" err="1"/>
              <a:t>Soal</a:t>
            </a:r>
            <a:r>
              <a:rPr spc="-114" dirty="0"/>
              <a:t> </a:t>
            </a:r>
            <a:r>
              <a:rPr lang="en-US" spc="-114" dirty="0" err="1"/>
              <a:t>Mapel</a:t>
            </a:r>
            <a:r>
              <a:rPr lang="en-US" spc="-114" dirty="0"/>
              <a:t> Non </a:t>
            </a:r>
            <a:r>
              <a:rPr spc="140" dirty="0"/>
              <a:t>TKA</a:t>
            </a:r>
            <a:r>
              <a:rPr spc="-110" dirty="0"/>
              <a:t> </a:t>
            </a:r>
            <a:r>
              <a:rPr dirty="0"/>
              <a:t>dirancang</a:t>
            </a:r>
            <a:r>
              <a:rPr spc="-110" dirty="0"/>
              <a:t> </a:t>
            </a:r>
            <a:r>
              <a:rPr spc="-10" dirty="0"/>
              <a:t>untuk</a:t>
            </a:r>
            <a:r>
              <a:rPr spc="-110" dirty="0"/>
              <a:t> </a:t>
            </a:r>
            <a:r>
              <a:rPr dirty="0"/>
              <a:t>mengukur</a:t>
            </a:r>
            <a:r>
              <a:rPr spc="-114" dirty="0"/>
              <a:t> </a:t>
            </a:r>
            <a:r>
              <a:rPr spc="-10" dirty="0"/>
              <a:t>kompetensi</a:t>
            </a:r>
            <a:r>
              <a:rPr spc="-110" dirty="0"/>
              <a:t> </a:t>
            </a:r>
            <a:r>
              <a:rPr spc="-10" dirty="0"/>
              <a:t>kognitif, </a:t>
            </a:r>
            <a:r>
              <a:rPr spc="-95" dirty="0"/>
              <a:t>afektif,</a:t>
            </a:r>
            <a:r>
              <a:rPr spc="-125" dirty="0"/>
              <a:t> </a:t>
            </a:r>
            <a:r>
              <a:rPr dirty="0"/>
              <a:t>dan</a:t>
            </a:r>
            <a:r>
              <a:rPr spc="-120" dirty="0"/>
              <a:t> </a:t>
            </a:r>
            <a:r>
              <a:rPr spc="-10" dirty="0"/>
              <a:t>psikomotorik</a:t>
            </a:r>
            <a:r>
              <a:rPr spc="-120" dirty="0"/>
              <a:t> </a:t>
            </a:r>
            <a:r>
              <a:rPr dirty="0"/>
              <a:t>peserta</a:t>
            </a:r>
            <a:r>
              <a:rPr spc="-125" dirty="0"/>
              <a:t> </a:t>
            </a:r>
            <a:r>
              <a:rPr spc="-20" dirty="0"/>
              <a:t>didik</a:t>
            </a:r>
            <a:r>
              <a:rPr spc="-120" dirty="0"/>
              <a:t> </a:t>
            </a:r>
            <a:r>
              <a:rPr dirty="0"/>
              <a:t>secara</a:t>
            </a:r>
            <a:r>
              <a:rPr spc="-120" dirty="0"/>
              <a:t> </a:t>
            </a:r>
            <a:r>
              <a:rPr spc="-10" dirty="0"/>
              <a:t>menyeluruh. </a:t>
            </a:r>
            <a:r>
              <a:rPr dirty="0"/>
              <a:t>Guru</a:t>
            </a:r>
            <a:r>
              <a:rPr spc="-60" dirty="0"/>
              <a:t> </a:t>
            </a:r>
            <a:r>
              <a:rPr spc="-35" dirty="0"/>
              <a:t>memiliki</a:t>
            </a:r>
            <a:r>
              <a:rPr spc="-55" dirty="0"/>
              <a:t> </a:t>
            </a:r>
            <a:r>
              <a:rPr spc="-10" dirty="0"/>
              <a:t>peran</a:t>
            </a:r>
            <a:r>
              <a:rPr spc="-55" dirty="0"/>
              <a:t> </a:t>
            </a:r>
            <a:r>
              <a:rPr dirty="0"/>
              <a:t>strategis</a:t>
            </a:r>
            <a:r>
              <a:rPr spc="-55" dirty="0"/>
              <a:t> </a:t>
            </a:r>
            <a:r>
              <a:rPr dirty="0"/>
              <a:t>dalam</a:t>
            </a:r>
            <a:r>
              <a:rPr spc="-55" dirty="0"/>
              <a:t> </a:t>
            </a:r>
            <a:r>
              <a:rPr spc="-10" dirty="0"/>
              <a:t>menyiapkan</a:t>
            </a:r>
            <a:r>
              <a:rPr spc="-55" dirty="0"/>
              <a:t> </a:t>
            </a:r>
            <a:r>
              <a:rPr spc="-10" dirty="0"/>
              <a:t>peserta </a:t>
            </a:r>
            <a:r>
              <a:rPr spc="-20" dirty="0"/>
              <a:t>didik</a:t>
            </a:r>
            <a:r>
              <a:rPr spc="-130" dirty="0"/>
              <a:t> </a:t>
            </a:r>
            <a:r>
              <a:rPr dirty="0"/>
              <a:t>melalui</a:t>
            </a:r>
            <a:r>
              <a:rPr spc="-125" dirty="0"/>
              <a:t> </a:t>
            </a:r>
            <a:r>
              <a:rPr spc="-45" dirty="0"/>
              <a:t>teknik</a:t>
            </a:r>
            <a:r>
              <a:rPr spc="-125" dirty="0"/>
              <a:t> </a:t>
            </a:r>
            <a:r>
              <a:rPr spc="-25" dirty="0"/>
              <a:t>pembelajaran</a:t>
            </a:r>
            <a:r>
              <a:rPr spc="-125" dirty="0"/>
              <a:t> </a:t>
            </a:r>
            <a:r>
              <a:rPr spc="60" dirty="0"/>
              <a:t>yang</a:t>
            </a:r>
            <a:r>
              <a:rPr spc="-125" dirty="0"/>
              <a:t> </a:t>
            </a:r>
            <a:r>
              <a:rPr dirty="0"/>
              <a:t>tepat</a:t>
            </a:r>
            <a:r>
              <a:rPr spc="-125" dirty="0"/>
              <a:t> </a:t>
            </a:r>
            <a:r>
              <a:rPr dirty="0"/>
              <a:t>dan</a:t>
            </a:r>
            <a:r>
              <a:rPr spc="-125" dirty="0"/>
              <a:t> </a:t>
            </a:r>
            <a:r>
              <a:rPr spc="-30" dirty="0"/>
              <a:t>terencana.</a:t>
            </a:r>
          </a:p>
        </p:txBody>
      </p: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1538945" y="1538851"/>
            <a:ext cx="15210108" cy="1625777"/>
          </a:xfrm>
          <a:prstGeom prst="rect">
            <a:avLst/>
          </a:prstGeom>
        </p:spPr>
        <p:txBody>
          <a:bodyPr vert="horz" wrap="square" lIns="0" tIns="253694" rIns="0" bIns="0" rtlCol="0">
            <a:spAutoFit/>
          </a:bodyPr>
          <a:lstStyle/>
          <a:p>
            <a:pPr marL="3281045">
              <a:lnSpc>
                <a:spcPct val="100000"/>
              </a:lnSpc>
              <a:spcBef>
                <a:spcPts val="125"/>
              </a:spcBef>
            </a:pPr>
            <a:r>
              <a:rPr sz="4450" spc="305" dirty="0" err="1"/>
              <a:t>Memahami</a:t>
            </a:r>
            <a:r>
              <a:rPr sz="4450" spc="-215" dirty="0"/>
              <a:t> </a:t>
            </a:r>
            <a:r>
              <a:rPr lang="en-US" sz="4450" spc="210" dirty="0" err="1"/>
              <a:t>Mapel</a:t>
            </a:r>
            <a:r>
              <a:rPr lang="en-US" sz="4450" spc="210" dirty="0"/>
              <a:t> Non TKA</a:t>
            </a:r>
            <a:r>
              <a:rPr sz="4450" spc="-210" dirty="0"/>
              <a:t> </a:t>
            </a:r>
            <a:r>
              <a:rPr sz="4450" spc="250" dirty="0"/>
              <a:t>dan</a:t>
            </a:r>
            <a:br>
              <a:rPr lang="en-US" sz="4450" spc="-210" dirty="0"/>
            </a:br>
            <a:r>
              <a:rPr sz="4450" spc="270" dirty="0"/>
              <a:t>Peran</a:t>
            </a:r>
            <a:r>
              <a:rPr sz="4450" spc="-215" dirty="0"/>
              <a:t> </a:t>
            </a:r>
            <a:r>
              <a:rPr sz="4450" spc="135" dirty="0"/>
              <a:t>Guru</a:t>
            </a:r>
            <a:endParaRPr sz="4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65878" y="2532753"/>
            <a:ext cx="7023100" cy="3619500"/>
            <a:chOff x="1865878" y="2532753"/>
            <a:chExt cx="7023100" cy="3619500"/>
          </a:xfrm>
        </p:grpSpPr>
        <p:sp>
          <p:nvSpPr>
            <p:cNvPr id="3" name="object 3"/>
            <p:cNvSpPr/>
            <p:nvPr/>
          </p:nvSpPr>
          <p:spPr>
            <a:xfrm>
              <a:off x="1865878" y="2991578"/>
              <a:ext cx="7023100" cy="3161030"/>
            </a:xfrm>
            <a:custGeom>
              <a:avLst/>
              <a:gdLst/>
              <a:ahLst/>
              <a:cxnLst/>
              <a:rect l="l" t="t" r="r" b="b"/>
              <a:pathLst>
                <a:path w="7023100" h="3161029">
                  <a:moveTo>
                    <a:pt x="6613043" y="3160571"/>
                  </a:moveTo>
                  <a:lnTo>
                    <a:pt x="409575" y="3160571"/>
                  </a:lnTo>
                  <a:lnTo>
                    <a:pt x="355738" y="3157019"/>
                  </a:lnTo>
                  <a:lnTo>
                    <a:pt x="303280" y="3146539"/>
                  </a:lnTo>
                  <a:lnTo>
                    <a:pt x="252837" y="3129394"/>
                  </a:lnTo>
                  <a:lnTo>
                    <a:pt x="205045" y="3105848"/>
                  </a:lnTo>
                  <a:lnTo>
                    <a:pt x="160541" y="3076165"/>
                  </a:lnTo>
                  <a:lnTo>
                    <a:pt x="119961" y="3040609"/>
                  </a:lnTo>
                  <a:lnTo>
                    <a:pt x="84405" y="3000030"/>
                  </a:lnTo>
                  <a:lnTo>
                    <a:pt x="54722" y="2955525"/>
                  </a:lnTo>
                  <a:lnTo>
                    <a:pt x="31177" y="2907733"/>
                  </a:lnTo>
                  <a:lnTo>
                    <a:pt x="14032" y="2857290"/>
                  </a:lnTo>
                  <a:lnTo>
                    <a:pt x="3552" y="2804832"/>
                  </a:lnTo>
                  <a:lnTo>
                    <a:pt x="0" y="2750996"/>
                  </a:lnTo>
                  <a:lnTo>
                    <a:pt x="0" y="409575"/>
                  </a:lnTo>
                  <a:lnTo>
                    <a:pt x="3552" y="355738"/>
                  </a:lnTo>
                  <a:lnTo>
                    <a:pt x="14032" y="303280"/>
                  </a:lnTo>
                  <a:lnTo>
                    <a:pt x="31177" y="252837"/>
                  </a:lnTo>
                  <a:lnTo>
                    <a:pt x="54722" y="205045"/>
                  </a:lnTo>
                  <a:lnTo>
                    <a:pt x="84405" y="160541"/>
                  </a:lnTo>
                  <a:lnTo>
                    <a:pt x="119961" y="119961"/>
                  </a:lnTo>
                  <a:lnTo>
                    <a:pt x="160541" y="84405"/>
                  </a:lnTo>
                  <a:lnTo>
                    <a:pt x="205045" y="54722"/>
                  </a:lnTo>
                  <a:lnTo>
                    <a:pt x="252837" y="31177"/>
                  </a:lnTo>
                  <a:lnTo>
                    <a:pt x="303280" y="14032"/>
                  </a:lnTo>
                  <a:lnTo>
                    <a:pt x="355738" y="3552"/>
                  </a:lnTo>
                  <a:lnTo>
                    <a:pt x="409575" y="0"/>
                  </a:lnTo>
                  <a:lnTo>
                    <a:pt x="6613043" y="0"/>
                  </a:lnTo>
                  <a:lnTo>
                    <a:pt x="6666880" y="3552"/>
                  </a:lnTo>
                  <a:lnTo>
                    <a:pt x="6719338" y="14032"/>
                  </a:lnTo>
                  <a:lnTo>
                    <a:pt x="6769782" y="31177"/>
                  </a:lnTo>
                  <a:lnTo>
                    <a:pt x="6817574" y="54722"/>
                  </a:lnTo>
                  <a:lnTo>
                    <a:pt x="6862078" y="84405"/>
                  </a:lnTo>
                  <a:lnTo>
                    <a:pt x="6902658" y="119961"/>
                  </a:lnTo>
                  <a:lnTo>
                    <a:pt x="6938214" y="160541"/>
                  </a:lnTo>
                  <a:lnTo>
                    <a:pt x="6967896" y="205045"/>
                  </a:lnTo>
                  <a:lnTo>
                    <a:pt x="6991442" y="252837"/>
                  </a:lnTo>
                  <a:lnTo>
                    <a:pt x="7008586" y="303280"/>
                  </a:lnTo>
                  <a:lnTo>
                    <a:pt x="7019066" y="355738"/>
                  </a:lnTo>
                  <a:lnTo>
                    <a:pt x="7022618" y="409575"/>
                  </a:lnTo>
                  <a:lnTo>
                    <a:pt x="7022618" y="2750996"/>
                  </a:lnTo>
                  <a:lnTo>
                    <a:pt x="7019066" y="2804832"/>
                  </a:lnTo>
                  <a:lnTo>
                    <a:pt x="7008586" y="2857290"/>
                  </a:lnTo>
                  <a:lnTo>
                    <a:pt x="6991442" y="2907733"/>
                  </a:lnTo>
                  <a:lnTo>
                    <a:pt x="6967896" y="2955525"/>
                  </a:lnTo>
                  <a:lnTo>
                    <a:pt x="6938214" y="3000030"/>
                  </a:lnTo>
                  <a:lnTo>
                    <a:pt x="6902658" y="3040609"/>
                  </a:lnTo>
                  <a:lnTo>
                    <a:pt x="6862078" y="3076165"/>
                  </a:lnTo>
                  <a:lnTo>
                    <a:pt x="6817574" y="3105848"/>
                  </a:lnTo>
                  <a:lnTo>
                    <a:pt x="6769782" y="3129394"/>
                  </a:lnTo>
                  <a:lnTo>
                    <a:pt x="6719338" y="3146539"/>
                  </a:lnTo>
                  <a:lnTo>
                    <a:pt x="6666880" y="3157019"/>
                  </a:lnTo>
                  <a:lnTo>
                    <a:pt x="6613043" y="3160571"/>
                  </a:lnTo>
                  <a:close/>
                </a:path>
              </a:pathLst>
            </a:custGeom>
            <a:solidFill>
              <a:srgbClr val="3B8C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57373" y="2589903"/>
              <a:ext cx="4839970" cy="937260"/>
            </a:xfrm>
            <a:custGeom>
              <a:avLst/>
              <a:gdLst/>
              <a:ahLst/>
              <a:cxnLst/>
              <a:rect l="l" t="t" r="r" b="b"/>
              <a:pathLst>
                <a:path w="4839970" h="937260">
                  <a:moveTo>
                    <a:pt x="4525303" y="936702"/>
                  </a:moveTo>
                  <a:lnTo>
                    <a:pt x="314324" y="936702"/>
                  </a:lnTo>
                  <a:lnTo>
                    <a:pt x="267876" y="933294"/>
                  </a:lnTo>
                  <a:lnTo>
                    <a:pt x="223543" y="923394"/>
                  </a:lnTo>
                  <a:lnTo>
                    <a:pt x="181813" y="907488"/>
                  </a:lnTo>
                  <a:lnTo>
                    <a:pt x="143171" y="886062"/>
                  </a:lnTo>
                  <a:lnTo>
                    <a:pt x="108104" y="859603"/>
                  </a:lnTo>
                  <a:lnTo>
                    <a:pt x="77098" y="828597"/>
                  </a:lnTo>
                  <a:lnTo>
                    <a:pt x="50639" y="793530"/>
                  </a:lnTo>
                  <a:lnTo>
                    <a:pt x="29214" y="754889"/>
                  </a:lnTo>
                  <a:lnTo>
                    <a:pt x="13308" y="713158"/>
                  </a:lnTo>
                  <a:lnTo>
                    <a:pt x="3408" y="668826"/>
                  </a:lnTo>
                  <a:lnTo>
                    <a:pt x="0" y="622377"/>
                  </a:lnTo>
                  <a:lnTo>
                    <a:pt x="0" y="314324"/>
                  </a:lnTo>
                  <a:lnTo>
                    <a:pt x="3408" y="267876"/>
                  </a:lnTo>
                  <a:lnTo>
                    <a:pt x="13308" y="223543"/>
                  </a:lnTo>
                  <a:lnTo>
                    <a:pt x="29214" y="181813"/>
                  </a:lnTo>
                  <a:lnTo>
                    <a:pt x="50639" y="143171"/>
                  </a:lnTo>
                  <a:lnTo>
                    <a:pt x="77098" y="108104"/>
                  </a:lnTo>
                  <a:lnTo>
                    <a:pt x="108104" y="77098"/>
                  </a:lnTo>
                  <a:lnTo>
                    <a:pt x="143171" y="50639"/>
                  </a:lnTo>
                  <a:lnTo>
                    <a:pt x="181813" y="29214"/>
                  </a:lnTo>
                  <a:lnTo>
                    <a:pt x="223543" y="13308"/>
                  </a:lnTo>
                  <a:lnTo>
                    <a:pt x="267876" y="3408"/>
                  </a:lnTo>
                  <a:lnTo>
                    <a:pt x="314324" y="0"/>
                  </a:lnTo>
                  <a:lnTo>
                    <a:pt x="4525303" y="0"/>
                  </a:lnTo>
                  <a:lnTo>
                    <a:pt x="4571752" y="3408"/>
                  </a:lnTo>
                  <a:lnTo>
                    <a:pt x="4616085" y="13308"/>
                  </a:lnTo>
                  <a:lnTo>
                    <a:pt x="4657815" y="29214"/>
                  </a:lnTo>
                  <a:lnTo>
                    <a:pt x="4696457" y="50639"/>
                  </a:lnTo>
                  <a:lnTo>
                    <a:pt x="4731524" y="77098"/>
                  </a:lnTo>
                  <a:lnTo>
                    <a:pt x="4762530" y="108104"/>
                  </a:lnTo>
                  <a:lnTo>
                    <a:pt x="4788989" y="143171"/>
                  </a:lnTo>
                  <a:lnTo>
                    <a:pt x="4810414" y="181813"/>
                  </a:lnTo>
                  <a:lnTo>
                    <a:pt x="4826320" y="223543"/>
                  </a:lnTo>
                  <a:lnTo>
                    <a:pt x="4836220" y="267876"/>
                  </a:lnTo>
                  <a:lnTo>
                    <a:pt x="4839628" y="314324"/>
                  </a:lnTo>
                  <a:lnTo>
                    <a:pt x="4839628" y="622377"/>
                  </a:lnTo>
                  <a:lnTo>
                    <a:pt x="4836220" y="668826"/>
                  </a:lnTo>
                  <a:lnTo>
                    <a:pt x="4826320" y="713158"/>
                  </a:lnTo>
                  <a:lnTo>
                    <a:pt x="4810414" y="754889"/>
                  </a:lnTo>
                  <a:lnTo>
                    <a:pt x="4788989" y="793530"/>
                  </a:lnTo>
                  <a:lnTo>
                    <a:pt x="4762530" y="828597"/>
                  </a:lnTo>
                  <a:lnTo>
                    <a:pt x="4731524" y="859603"/>
                  </a:lnTo>
                  <a:lnTo>
                    <a:pt x="4696457" y="886062"/>
                  </a:lnTo>
                  <a:lnTo>
                    <a:pt x="4657815" y="907488"/>
                  </a:lnTo>
                  <a:lnTo>
                    <a:pt x="4616085" y="923394"/>
                  </a:lnTo>
                  <a:lnTo>
                    <a:pt x="4571752" y="933294"/>
                  </a:lnTo>
                  <a:lnTo>
                    <a:pt x="4525303" y="9367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57683" y="2589903"/>
              <a:ext cx="4838700" cy="933450"/>
            </a:xfrm>
            <a:custGeom>
              <a:avLst/>
              <a:gdLst/>
              <a:ahLst/>
              <a:cxnLst/>
              <a:rect l="l" t="t" r="r" b="b"/>
              <a:pathLst>
                <a:path w="4838700" h="933450">
                  <a:moveTo>
                    <a:pt x="4838389" y="630243"/>
                  </a:moveTo>
                  <a:lnTo>
                    <a:pt x="4835565" y="668735"/>
                  </a:lnTo>
                  <a:lnTo>
                    <a:pt x="4825666" y="713062"/>
                  </a:lnTo>
                  <a:lnTo>
                    <a:pt x="4809762" y="754786"/>
                  </a:lnTo>
                  <a:lnTo>
                    <a:pt x="4788339" y="793423"/>
                  </a:lnTo>
                  <a:lnTo>
                    <a:pt x="4761884" y="828485"/>
                  </a:lnTo>
                  <a:lnTo>
                    <a:pt x="4730882" y="859487"/>
                  </a:lnTo>
                  <a:lnTo>
                    <a:pt x="4695820" y="885942"/>
                  </a:lnTo>
                  <a:lnTo>
                    <a:pt x="4657183" y="907365"/>
                  </a:lnTo>
                  <a:lnTo>
                    <a:pt x="4615458" y="923269"/>
                  </a:lnTo>
                  <a:lnTo>
                    <a:pt x="4571132" y="933167"/>
                  </a:lnTo>
                  <a:lnTo>
                    <a:pt x="4567286" y="933449"/>
                  </a:lnTo>
                </a:path>
                <a:path w="4838700" h="933450">
                  <a:moveTo>
                    <a:pt x="271686" y="933449"/>
                  </a:moveTo>
                  <a:lnTo>
                    <a:pt x="223513" y="923268"/>
                  </a:lnTo>
                  <a:lnTo>
                    <a:pt x="181788" y="907365"/>
                  </a:lnTo>
                  <a:lnTo>
                    <a:pt x="143152" y="885942"/>
                  </a:lnTo>
                  <a:lnTo>
                    <a:pt x="108089" y="859487"/>
                  </a:lnTo>
                  <a:lnTo>
                    <a:pt x="77088" y="828485"/>
                  </a:lnTo>
                  <a:lnTo>
                    <a:pt x="50632" y="793423"/>
                  </a:lnTo>
                  <a:lnTo>
                    <a:pt x="29210" y="754786"/>
                  </a:lnTo>
                  <a:lnTo>
                    <a:pt x="13306" y="713061"/>
                  </a:lnTo>
                  <a:lnTo>
                    <a:pt x="3407" y="668735"/>
                  </a:lnTo>
                  <a:lnTo>
                    <a:pt x="0" y="622292"/>
                  </a:lnTo>
                  <a:lnTo>
                    <a:pt x="0" y="314282"/>
                  </a:lnTo>
                  <a:lnTo>
                    <a:pt x="3407" y="267839"/>
                  </a:lnTo>
                  <a:lnTo>
                    <a:pt x="13306" y="223513"/>
                  </a:lnTo>
                  <a:lnTo>
                    <a:pt x="29210" y="181788"/>
                  </a:lnTo>
                  <a:lnTo>
                    <a:pt x="50632" y="143152"/>
                  </a:lnTo>
                  <a:lnTo>
                    <a:pt x="77088" y="108090"/>
                  </a:lnTo>
                  <a:lnTo>
                    <a:pt x="108090" y="77088"/>
                  </a:lnTo>
                  <a:lnTo>
                    <a:pt x="143152" y="50632"/>
                  </a:lnTo>
                  <a:lnTo>
                    <a:pt x="181788" y="29210"/>
                  </a:lnTo>
                  <a:lnTo>
                    <a:pt x="223513" y="13306"/>
                  </a:lnTo>
                  <a:lnTo>
                    <a:pt x="267840" y="3407"/>
                  </a:lnTo>
                  <a:lnTo>
                    <a:pt x="314282" y="0"/>
                  </a:lnTo>
                  <a:lnTo>
                    <a:pt x="4524689" y="0"/>
                  </a:lnTo>
                  <a:lnTo>
                    <a:pt x="4571132" y="3407"/>
                  </a:lnTo>
                  <a:lnTo>
                    <a:pt x="4615458" y="13306"/>
                  </a:lnTo>
                  <a:lnTo>
                    <a:pt x="4657183" y="29210"/>
                  </a:lnTo>
                  <a:lnTo>
                    <a:pt x="4695820" y="50632"/>
                  </a:lnTo>
                  <a:lnTo>
                    <a:pt x="4730882" y="77087"/>
                  </a:lnTo>
                  <a:lnTo>
                    <a:pt x="4761884" y="108089"/>
                  </a:lnTo>
                  <a:lnTo>
                    <a:pt x="4788339" y="143152"/>
                  </a:lnTo>
                  <a:lnTo>
                    <a:pt x="4809762" y="181788"/>
                  </a:lnTo>
                  <a:lnTo>
                    <a:pt x="4825666" y="223513"/>
                  </a:lnTo>
                  <a:lnTo>
                    <a:pt x="4835565" y="267839"/>
                  </a:lnTo>
                  <a:lnTo>
                    <a:pt x="4838389" y="306331"/>
                  </a:lnTo>
                </a:path>
              </a:pathLst>
            </a:custGeom>
            <a:ln w="114299">
              <a:solidFill>
                <a:srgbClr val="4E95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061045" y="6571250"/>
            <a:ext cx="12165965" cy="2141220"/>
            <a:chOff x="3061045" y="6571250"/>
            <a:chExt cx="12165965" cy="2141220"/>
          </a:xfrm>
        </p:grpSpPr>
        <p:sp>
          <p:nvSpPr>
            <p:cNvPr id="7" name="object 7"/>
            <p:cNvSpPr/>
            <p:nvPr/>
          </p:nvSpPr>
          <p:spPr>
            <a:xfrm>
              <a:off x="3061045" y="7153901"/>
              <a:ext cx="12165965" cy="1558290"/>
            </a:xfrm>
            <a:custGeom>
              <a:avLst/>
              <a:gdLst/>
              <a:ahLst/>
              <a:cxnLst/>
              <a:rect l="l" t="t" r="r" b="b"/>
              <a:pathLst>
                <a:path w="12165965" h="1558290">
                  <a:moveTo>
                    <a:pt x="11756333" y="1557988"/>
                  </a:moveTo>
                  <a:lnTo>
                    <a:pt x="409575" y="1557988"/>
                  </a:lnTo>
                  <a:lnTo>
                    <a:pt x="355738" y="1554436"/>
                  </a:lnTo>
                  <a:lnTo>
                    <a:pt x="303280" y="1543956"/>
                  </a:lnTo>
                  <a:lnTo>
                    <a:pt x="252837" y="1526811"/>
                  </a:lnTo>
                  <a:lnTo>
                    <a:pt x="205045" y="1503266"/>
                  </a:lnTo>
                  <a:lnTo>
                    <a:pt x="160541" y="1473583"/>
                  </a:lnTo>
                  <a:lnTo>
                    <a:pt x="119961" y="1438027"/>
                  </a:lnTo>
                  <a:lnTo>
                    <a:pt x="84405" y="1397447"/>
                  </a:lnTo>
                  <a:lnTo>
                    <a:pt x="54722" y="1352943"/>
                  </a:lnTo>
                  <a:lnTo>
                    <a:pt x="31177" y="1305151"/>
                  </a:lnTo>
                  <a:lnTo>
                    <a:pt x="14032" y="1254708"/>
                  </a:lnTo>
                  <a:lnTo>
                    <a:pt x="3552" y="1202249"/>
                  </a:lnTo>
                  <a:lnTo>
                    <a:pt x="0" y="1148413"/>
                  </a:lnTo>
                  <a:lnTo>
                    <a:pt x="0" y="409575"/>
                  </a:lnTo>
                  <a:lnTo>
                    <a:pt x="3552" y="355739"/>
                  </a:lnTo>
                  <a:lnTo>
                    <a:pt x="14032" y="303280"/>
                  </a:lnTo>
                  <a:lnTo>
                    <a:pt x="31177" y="252837"/>
                  </a:lnTo>
                  <a:lnTo>
                    <a:pt x="54722" y="205045"/>
                  </a:lnTo>
                  <a:lnTo>
                    <a:pt x="84405" y="160541"/>
                  </a:lnTo>
                  <a:lnTo>
                    <a:pt x="119961" y="119961"/>
                  </a:lnTo>
                  <a:lnTo>
                    <a:pt x="160541" y="84405"/>
                  </a:lnTo>
                  <a:lnTo>
                    <a:pt x="205045" y="54722"/>
                  </a:lnTo>
                  <a:lnTo>
                    <a:pt x="252837" y="31177"/>
                  </a:lnTo>
                  <a:lnTo>
                    <a:pt x="303280" y="14032"/>
                  </a:lnTo>
                  <a:lnTo>
                    <a:pt x="355738" y="3552"/>
                  </a:lnTo>
                  <a:lnTo>
                    <a:pt x="409575" y="0"/>
                  </a:lnTo>
                  <a:lnTo>
                    <a:pt x="11756333" y="0"/>
                  </a:lnTo>
                  <a:lnTo>
                    <a:pt x="11810170" y="3552"/>
                  </a:lnTo>
                  <a:lnTo>
                    <a:pt x="11862628" y="14032"/>
                  </a:lnTo>
                  <a:lnTo>
                    <a:pt x="11913071" y="31177"/>
                  </a:lnTo>
                  <a:lnTo>
                    <a:pt x="11960863" y="54722"/>
                  </a:lnTo>
                  <a:lnTo>
                    <a:pt x="12005367" y="84405"/>
                  </a:lnTo>
                  <a:lnTo>
                    <a:pt x="12045947" y="119961"/>
                  </a:lnTo>
                  <a:lnTo>
                    <a:pt x="12081503" y="160541"/>
                  </a:lnTo>
                  <a:lnTo>
                    <a:pt x="12111186" y="205045"/>
                  </a:lnTo>
                  <a:lnTo>
                    <a:pt x="12134731" y="252837"/>
                  </a:lnTo>
                  <a:lnTo>
                    <a:pt x="12151876" y="303280"/>
                  </a:lnTo>
                  <a:lnTo>
                    <a:pt x="12162356" y="355739"/>
                  </a:lnTo>
                  <a:lnTo>
                    <a:pt x="12165702" y="406447"/>
                  </a:lnTo>
                  <a:lnTo>
                    <a:pt x="12165702" y="1151541"/>
                  </a:lnTo>
                  <a:lnTo>
                    <a:pt x="12162356" y="1202249"/>
                  </a:lnTo>
                  <a:lnTo>
                    <a:pt x="12151876" y="1254708"/>
                  </a:lnTo>
                  <a:lnTo>
                    <a:pt x="12134731" y="1305151"/>
                  </a:lnTo>
                  <a:lnTo>
                    <a:pt x="12111186" y="1352943"/>
                  </a:lnTo>
                  <a:lnTo>
                    <a:pt x="12081503" y="1397447"/>
                  </a:lnTo>
                  <a:lnTo>
                    <a:pt x="12045947" y="1438027"/>
                  </a:lnTo>
                  <a:lnTo>
                    <a:pt x="12005367" y="1473583"/>
                  </a:lnTo>
                  <a:lnTo>
                    <a:pt x="11960863" y="1503266"/>
                  </a:lnTo>
                  <a:lnTo>
                    <a:pt x="11913071" y="1526811"/>
                  </a:lnTo>
                  <a:lnTo>
                    <a:pt x="11862628" y="1543956"/>
                  </a:lnTo>
                  <a:lnTo>
                    <a:pt x="11810170" y="1554436"/>
                  </a:lnTo>
                  <a:lnTo>
                    <a:pt x="11756333" y="1557988"/>
                  </a:lnTo>
                  <a:close/>
                </a:path>
              </a:pathLst>
            </a:custGeom>
            <a:solidFill>
              <a:srgbClr val="3B8C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42884" y="6628400"/>
              <a:ext cx="4002404" cy="937260"/>
            </a:xfrm>
            <a:custGeom>
              <a:avLst/>
              <a:gdLst/>
              <a:ahLst/>
              <a:cxnLst/>
              <a:rect l="l" t="t" r="r" b="b"/>
              <a:pathLst>
                <a:path w="4002404" h="937259">
                  <a:moveTo>
                    <a:pt x="3687904" y="936702"/>
                  </a:moveTo>
                  <a:lnTo>
                    <a:pt x="314324" y="936702"/>
                  </a:lnTo>
                  <a:lnTo>
                    <a:pt x="267876" y="933294"/>
                  </a:lnTo>
                  <a:lnTo>
                    <a:pt x="223543" y="923394"/>
                  </a:lnTo>
                  <a:lnTo>
                    <a:pt x="181813" y="907488"/>
                  </a:lnTo>
                  <a:lnTo>
                    <a:pt x="143171" y="886063"/>
                  </a:lnTo>
                  <a:lnTo>
                    <a:pt x="108104" y="859604"/>
                  </a:lnTo>
                  <a:lnTo>
                    <a:pt x="77098" y="828597"/>
                  </a:lnTo>
                  <a:lnTo>
                    <a:pt x="50639" y="793530"/>
                  </a:lnTo>
                  <a:lnTo>
                    <a:pt x="29214" y="754889"/>
                  </a:lnTo>
                  <a:lnTo>
                    <a:pt x="13308" y="713158"/>
                  </a:lnTo>
                  <a:lnTo>
                    <a:pt x="3408" y="668826"/>
                  </a:lnTo>
                  <a:lnTo>
                    <a:pt x="0" y="622377"/>
                  </a:lnTo>
                  <a:lnTo>
                    <a:pt x="0" y="314324"/>
                  </a:lnTo>
                  <a:lnTo>
                    <a:pt x="3408" y="267876"/>
                  </a:lnTo>
                  <a:lnTo>
                    <a:pt x="13308" y="223543"/>
                  </a:lnTo>
                  <a:lnTo>
                    <a:pt x="29214" y="181813"/>
                  </a:lnTo>
                  <a:lnTo>
                    <a:pt x="50639" y="143171"/>
                  </a:lnTo>
                  <a:lnTo>
                    <a:pt x="77098" y="108104"/>
                  </a:lnTo>
                  <a:lnTo>
                    <a:pt x="108104" y="77098"/>
                  </a:lnTo>
                  <a:lnTo>
                    <a:pt x="143171" y="50639"/>
                  </a:lnTo>
                  <a:lnTo>
                    <a:pt x="181813" y="29214"/>
                  </a:lnTo>
                  <a:lnTo>
                    <a:pt x="223543" y="13308"/>
                  </a:lnTo>
                  <a:lnTo>
                    <a:pt x="267876" y="3408"/>
                  </a:lnTo>
                  <a:lnTo>
                    <a:pt x="314324" y="0"/>
                  </a:lnTo>
                  <a:lnTo>
                    <a:pt x="3687904" y="0"/>
                  </a:lnTo>
                  <a:lnTo>
                    <a:pt x="3734352" y="3408"/>
                  </a:lnTo>
                  <a:lnTo>
                    <a:pt x="3778685" y="13308"/>
                  </a:lnTo>
                  <a:lnTo>
                    <a:pt x="3820415" y="29214"/>
                  </a:lnTo>
                  <a:lnTo>
                    <a:pt x="3859057" y="50639"/>
                  </a:lnTo>
                  <a:lnTo>
                    <a:pt x="3894124" y="77098"/>
                  </a:lnTo>
                  <a:lnTo>
                    <a:pt x="3925130" y="108104"/>
                  </a:lnTo>
                  <a:lnTo>
                    <a:pt x="3951589" y="143171"/>
                  </a:lnTo>
                  <a:lnTo>
                    <a:pt x="3973015" y="181813"/>
                  </a:lnTo>
                  <a:lnTo>
                    <a:pt x="3988920" y="223543"/>
                  </a:lnTo>
                  <a:lnTo>
                    <a:pt x="3998821" y="267876"/>
                  </a:lnTo>
                  <a:lnTo>
                    <a:pt x="4002229" y="314324"/>
                  </a:lnTo>
                  <a:lnTo>
                    <a:pt x="4002229" y="622377"/>
                  </a:lnTo>
                  <a:lnTo>
                    <a:pt x="3998821" y="668826"/>
                  </a:lnTo>
                  <a:lnTo>
                    <a:pt x="3988920" y="713158"/>
                  </a:lnTo>
                  <a:lnTo>
                    <a:pt x="3973015" y="754889"/>
                  </a:lnTo>
                  <a:lnTo>
                    <a:pt x="3951589" y="793530"/>
                  </a:lnTo>
                  <a:lnTo>
                    <a:pt x="3925130" y="828597"/>
                  </a:lnTo>
                  <a:lnTo>
                    <a:pt x="3894124" y="859604"/>
                  </a:lnTo>
                  <a:lnTo>
                    <a:pt x="3859057" y="886063"/>
                  </a:lnTo>
                  <a:lnTo>
                    <a:pt x="3820415" y="907488"/>
                  </a:lnTo>
                  <a:lnTo>
                    <a:pt x="3778685" y="923394"/>
                  </a:lnTo>
                  <a:lnTo>
                    <a:pt x="3734352" y="933294"/>
                  </a:lnTo>
                  <a:lnTo>
                    <a:pt x="3687904" y="9367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43110" y="6628400"/>
              <a:ext cx="4000500" cy="933450"/>
            </a:xfrm>
            <a:custGeom>
              <a:avLst/>
              <a:gdLst/>
              <a:ahLst/>
              <a:cxnLst/>
              <a:rect l="l" t="t" r="r" b="b"/>
              <a:pathLst>
                <a:path w="4000500" h="933450">
                  <a:moveTo>
                    <a:pt x="4000273" y="641542"/>
                  </a:moveTo>
                  <a:lnTo>
                    <a:pt x="3988380" y="713062"/>
                  </a:lnTo>
                  <a:lnTo>
                    <a:pt x="3972476" y="754786"/>
                  </a:lnTo>
                  <a:lnTo>
                    <a:pt x="3951053" y="793423"/>
                  </a:lnTo>
                  <a:lnTo>
                    <a:pt x="3924598" y="828485"/>
                  </a:lnTo>
                  <a:lnTo>
                    <a:pt x="3893596" y="859487"/>
                  </a:lnTo>
                  <a:lnTo>
                    <a:pt x="3858533" y="885942"/>
                  </a:lnTo>
                  <a:lnTo>
                    <a:pt x="3819897" y="907365"/>
                  </a:lnTo>
                  <a:lnTo>
                    <a:pt x="3778172" y="923269"/>
                  </a:lnTo>
                  <a:lnTo>
                    <a:pt x="3733845" y="933167"/>
                  </a:lnTo>
                  <a:lnTo>
                    <a:pt x="3730000" y="933449"/>
                  </a:lnTo>
                </a:path>
                <a:path w="4000500" h="933450">
                  <a:moveTo>
                    <a:pt x="271686" y="933449"/>
                  </a:moveTo>
                  <a:lnTo>
                    <a:pt x="223512" y="923268"/>
                  </a:lnTo>
                  <a:lnTo>
                    <a:pt x="181788" y="907364"/>
                  </a:lnTo>
                  <a:lnTo>
                    <a:pt x="143151" y="885942"/>
                  </a:lnTo>
                  <a:lnTo>
                    <a:pt x="108089" y="859486"/>
                  </a:lnTo>
                  <a:lnTo>
                    <a:pt x="77087" y="828485"/>
                  </a:lnTo>
                  <a:lnTo>
                    <a:pt x="50632" y="793422"/>
                  </a:lnTo>
                  <a:lnTo>
                    <a:pt x="29210" y="754786"/>
                  </a:lnTo>
                  <a:lnTo>
                    <a:pt x="13306" y="713061"/>
                  </a:lnTo>
                  <a:lnTo>
                    <a:pt x="3407" y="668735"/>
                  </a:lnTo>
                  <a:lnTo>
                    <a:pt x="0" y="622292"/>
                  </a:lnTo>
                  <a:lnTo>
                    <a:pt x="0" y="314282"/>
                  </a:lnTo>
                  <a:lnTo>
                    <a:pt x="3407" y="267840"/>
                  </a:lnTo>
                  <a:lnTo>
                    <a:pt x="13306" y="223513"/>
                  </a:lnTo>
                  <a:lnTo>
                    <a:pt x="29210" y="181789"/>
                  </a:lnTo>
                  <a:lnTo>
                    <a:pt x="50632" y="143152"/>
                  </a:lnTo>
                  <a:lnTo>
                    <a:pt x="77087" y="108090"/>
                  </a:lnTo>
                  <a:lnTo>
                    <a:pt x="108089" y="77088"/>
                  </a:lnTo>
                  <a:lnTo>
                    <a:pt x="143151" y="50633"/>
                  </a:lnTo>
                  <a:lnTo>
                    <a:pt x="181788" y="29210"/>
                  </a:lnTo>
                  <a:lnTo>
                    <a:pt x="223512" y="13306"/>
                  </a:lnTo>
                  <a:lnTo>
                    <a:pt x="267839" y="3407"/>
                  </a:lnTo>
                  <a:lnTo>
                    <a:pt x="314281" y="0"/>
                  </a:lnTo>
                  <a:lnTo>
                    <a:pt x="3687403" y="0"/>
                  </a:lnTo>
                  <a:lnTo>
                    <a:pt x="3733845" y="3407"/>
                  </a:lnTo>
                  <a:lnTo>
                    <a:pt x="3778172" y="13306"/>
                  </a:lnTo>
                  <a:lnTo>
                    <a:pt x="3819897" y="29209"/>
                  </a:lnTo>
                  <a:lnTo>
                    <a:pt x="3858533" y="50632"/>
                  </a:lnTo>
                  <a:lnTo>
                    <a:pt x="3893596" y="77087"/>
                  </a:lnTo>
                  <a:lnTo>
                    <a:pt x="3924598" y="108089"/>
                  </a:lnTo>
                  <a:lnTo>
                    <a:pt x="3951053" y="143152"/>
                  </a:lnTo>
                  <a:lnTo>
                    <a:pt x="3972476" y="181788"/>
                  </a:lnTo>
                  <a:lnTo>
                    <a:pt x="3988380" y="223513"/>
                  </a:lnTo>
                  <a:lnTo>
                    <a:pt x="3998278" y="267839"/>
                  </a:lnTo>
                  <a:lnTo>
                    <a:pt x="4000273" y="295032"/>
                  </a:lnTo>
                </a:path>
              </a:pathLst>
            </a:custGeom>
            <a:ln w="114299">
              <a:solidFill>
                <a:srgbClr val="4E95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0" y="0"/>
            <a:ext cx="2501900" cy="2914650"/>
          </a:xfrm>
          <a:custGeom>
            <a:avLst/>
            <a:gdLst/>
            <a:ahLst/>
            <a:cxnLst/>
            <a:rect l="l" t="t" r="r" b="b"/>
            <a:pathLst>
              <a:path w="2501900" h="2914650">
                <a:moveTo>
                  <a:pt x="5412" y="2914649"/>
                </a:moveTo>
                <a:lnTo>
                  <a:pt x="4038" y="2914649"/>
                </a:lnTo>
                <a:lnTo>
                  <a:pt x="0" y="2908890"/>
                </a:lnTo>
                <a:lnTo>
                  <a:pt x="905" y="2903089"/>
                </a:lnTo>
                <a:lnTo>
                  <a:pt x="946" y="0"/>
                </a:lnTo>
                <a:lnTo>
                  <a:pt x="2501711" y="0"/>
                </a:lnTo>
                <a:lnTo>
                  <a:pt x="2491195" y="15621"/>
                </a:lnTo>
                <a:lnTo>
                  <a:pt x="2476962" y="38789"/>
                </a:lnTo>
                <a:lnTo>
                  <a:pt x="2463024" y="62140"/>
                </a:lnTo>
                <a:lnTo>
                  <a:pt x="2448719" y="85256"/>
                </a:lnTo>
                <a:lnTo>
                  <a:pt x="2434573" y="107642"/>
                </a:lnTo>
                <a:lnTo>
                  <a:pt x="2420521" y="130117"/>
                </a:lnTo>
                <a:lnTo>
                  <a:pt x="2391318" y="174274"/>
                </a:lnTo>
                <a:lnTo>
                  <a:pt x="2358077" y="218853"/>
                </a:lnTo>
                <a:lnTo>
                  <a:pt x="2330334" y="251004"/>
                </a:lnTo>
                <a:lnTo>
                  <a:pt x="2315594" y="269733"/>
                </a:lnTo>
                <a:lnTo>
                  <a:pt x="2286541" y="307616"/>
                </a:lnTo>
                <a:lnTo>
                  <a:pt x="2243059" y="354548"/>
                </a:lnTo>
                <a:lnTo>
                  <a:pt x="2182677" y="408489"/>
                </a:lnTo>
                <a:lnTo>
                  <a:pt x="2142671" y="439886"/>
                </a:lnTo>
                <a:lnTo>
                  <a:pt x="2100165" y="467799"/>
                </a:lnTo>
                <a:lnTo>
                  <a:pt x="2056905" y="494605"/>
                </a:lnTo>
                <a:lnTo>
                  <a:pt x="2003984" y="523272"/>
                </a:lnTo>
                <a:lnTo>
                  <a:pt x="1949580" y="548518"/>
                </a:lnTo>
                <a:lnTo>
                  <a:pt x="1894954" y="571670"/>
                </a:lnTo>
                <a:lnTo>
                  <a:pt x="1839674" y="593514"/>
                </a:lnTo>
                <a:lnTo>
                  <a:pt x="1800744" y="608902"/>
                </a:lnTo>
                <a:lnTo>
                  <a:pt x="1723738" y="641955"/>
                </a:lnTo>
                <a:lnTo>
                  <a:pt x="1684940" y="657721"/>
                </a:lnTo>
                <a:lnTo>
                  <a:pt x="1639257" y="675587"/>
                </a:lnTo>
                <a:lnTo>
                  <a:pt x="1593172" y="692222"/>
                </a:lnTo>
                <a:lnTo>
                  <a:pt x="1569153" y="701088"/>
                </a:lnTo>
                <a:lnTo>
                  <a:pt x="1522170" y="720959"/>
                </a:lnTo>
                <a:lnTo>
                  <a:pt x="1475592" y="738323"/>
                </a:lnTo>
                <a:lnTo>
                  <a:pt x="1431293" y="757795"/>
                </a:lnTo>
                <a:lnTo>
                  <a:pt x="1408866" y="766688"/>
                </a:lnTo>
                <a:lnTo>
                  <a:pt x="1377675" y="778574"/>
                </a:lnTo>
                <a:lnTo>
                  <a:pt x="1346931" y="791462"/>
                </a:lnTo>
                <a:lnTo>
                  <a:pt x="1255521" y="831724"/>
                </a:lnTo>
                <a:lnTo>
                  <a:pt x="1195316" y="860500"/>
                </a:lnTo>
                <a:lnTo>
                  <a:pt x="1145731" y="886546"/>
                </a:lnTo>
                <a:lnTo>
                  <a:pt x="1087563" y="920852"/>
                </a:lnTo>
                <a:lnTo>
                  <a:pt x="1046105" y="947952"/>
                </a:lnTo>
                <a:lnTo>
                  <a:pt x="1006357" y="977817"/>
                </a:lnTo>
                <a:lnTo>
                  <a:pt x="948701" y="1026048"/>
                </a:lnTo>
                <a:lnTo>
                  <a:pt x="893936" y="1077397"/>
                </a:lnTo>
                <a:lnTo>
                  <a:pt x="855655" y="1117975"/>
                </a:lnTo>
                <a:lnTo>
                  <a:pt x="819134" y="1160212"/>
                </a:lnTo>
                <a:lnTo>
                  <a:pt x="774151" y="1220312"/>
                </a:lnTo>
                <a:lnTo>
                  <a:pt x="734776" y="1284033"/>
                </a:lnTo>
                <a:lnTo>
                  <a:pt x="700950" y="1349887"/>
                </a:lnTo>
                <a:lnTo>
                  <a:pt x="673185" y="1418784"/>
                </a:lnTo>
                <a:lnTo>
                  <a:pt x="650343" y="1486302"/>
                </a:lnTo>
                <a:lnTo>
                  <a:pt x="628357" y="1554071"/>
                </a:lnTo>
                <a:lnTo>
                  <a:pt x="615926" y="1595839"/>
                </a:lnTo>
                <a:lnTo>
                  <a:pt x="605155" y="1638261"/>
                </a:lnTo>
                <a:lnTo>
                  <a:pt x="602912" y="1646411"/>
                </a:lnTo>
                <a:lnTo>
                  <a:pt x="597583" y="1662534"/>
                </a:lnTo>
                <a:lnTo>
                  <a:pt x="595264" y="1670683"/>
                </a:lnTo>
                <a:lnTo>
                  <a:pt x="586388" y="1709745"/>
                </a:lnTo>
                <a:lnTo>
                  <a:pt x="578094" y="1748939"/>
                </a:lnTo>
                <a:lnTo>
                  <a:pt x="569441" y="1788057"/>
                </a:lnTo>
                <a:lnTo>
                  <a:pt x="559489" y="1826892"/>
                </a:lnTo>
                <a:lnTo>
                  <a:pt x="556388" y="1839841"/>
                </a:lnTo>
                <a:lnTo>
                  <a:pt x="553936" y="1852978"/>
                </a:lnTo>
                <a:lnTo>
                  <a:pt x="551554" y="1866140"/>
                </a:lnTo>
                <a:lnTo>
                  <a:pt x="548660" y="1879163"/>
                </a:lnTo>
                <a:lnTo>
                  <a:pt x="543385" y="1899361"/>
                </a:lnTo>
                <a:lnTo>
                  <a:pt x="537897" y="1919515"/>
                </a:lnTo>
                <a:lnTo>
                  <a:pt x="532007" y="1939543"/>
                </a:lnTo>
                <a:lnTo>
                  <a:pt x="525525" y="1959363"/>
                </a:lnTo>
                <a:lnTo>
                  <a:pt x="518343" y="1982449"/>
                </a:lnTo>
                <a:lnTo>
                  <a:pt x="512051" y="2005767"/>
                </a:lnTo>
                <a:lnTo>
                  <a:pt x="505689" y="2029060"/>
                </a:lnTo>
                <a:lnTo>
                  <a:pt x="498300" y="2052070"/>
                </a:lnTo>
                <a:lnTo>
                  <a:pt x="484699" y="2092239"/>
                </a:lnTo>
                <a:lnTo>
                  <a:pt x="472047" y="2132727"/>
                </a:lnTo>
                <a:lnTo>
                  <a:pt x="459345" y="2173220"/>
                </a:lnTo>
                <a:lnTo>
                  <a:pt x="445593" y="2213409"/>
                </a:lnTo>
                <a:lnTo>
                  <a:pt x="436138" y="2238062"/>
                </a:lnTo>
                <a:lnTo>
                  <a:pt x="426331" y="2262574"/>
                </a:lnTo>
                <a:lnTo>
                  <a:pt x="416775" y="2287155"/>
                </a:lnTo>
                <a:lnTo>
                  <a:pt x="397008" y="2342876"/>
                </a:lnTo>
                <a:lnTo>
                  <a:pt x="370926" y="2402812"/>
                </a:lnTo>
                <a:lnTo>
                  <a:pt x="344223" y="2460610"/>
                </a:lnTo>
                <a:lnTo>
                  <a:pt x="316396" y="2516183"/>
                </a:lnTo>
                <a:lnTo>
                  <a:pt x="279539" y="2581539"/>
                </a:lnTo>
                <a:lnTo>
                  <a:pt x="255571" y="2618190"/>
                </a:lnTo>
                <a:lnTo>
                  <a:pt x="230395" y="2653998"/>
                </a:lnTo>
                <a:lnTo>
                  <a:pt x="204590" y="2689379"/>
                </a:lnTo>
                <a:lnTo>
                  <a:pt x="166173" y="2737500"/>
                </a:lnTo>
                <a:lnTo>
                  <a:pt x="153694" y="2753787"/>
                </a:lnTo>
                <a:lnTo>
                  <a:pt x="119491" y="2796697"/>
                </a:lnTo>
                <a:lnTo>
                  <a:pt x="82576" y="2837202"/>
                </a:lnTo>
                <a:lnTo>
                  <a:pt x="43944" y="2876418"/>
                </a:lnTo>
                <a:lnTo>
                  <a:pt x="5412" y="2914649"/>
                </a:lnTo>
                <a:close/>
              </a:path>
            </a:pathLst>
          </a:custGeom>
          <a:solidFill>
            <a:srgbClr val="86B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5790580" y="0"/>
            <a:ext cx="2497455" cy="2914650"/>
            <a:chOff x="15790580" y="0"/>
            <a:chExt cx="2497455" cy="2914650"/>
          </a:xfrm>
        </p:grpSpPr>
        <p:sp>
          <p:nvSpPr>
            <p:cNvPr id="12" name="object 12"/>
            <p:cNvSpPr/>
            <p:nvPr/>
          </p:nvSpPr>
          <p:spPr>
            <a:xfrm>
              <a:off x="15790580" y="0"/>
              <a:ext cx="2497455" cy="2914650"/>
            </a:xfrm>
            <a:custGeom>
              <a:avLst/>
              <a:gdLst/>
              <a:ahLst/>
              <a:cxnLst/>
              <a:rect l="l" t="t" r="r" b="b"/>
              <a:pathLst>
                <a:path w="2497455" h="2914650">
                  <a:moveTo>
                    <a:pt x="2496299" y="2914649"/>
                  </a:moveTo>
                  <a:lnTo>
                    <a:pt x="2497418" y="2914649"/>
                  </a:lnTo>
                  <a:lnTo>
                    <a:pt x="2497418" y="0"/>
                  </a:lnTo>
                  <a:lnTo>
                    <a:pt x="0" y="0"/>
                  </a:lnTo>
                  <a:lnTo>
                    <a:pt x="10515" y="15621"/>
                  </a:lnTo>
                  <a:lnTo>
                    <a:pt x="24748" y="38789"/>
                  </a:lnTo>
                  <a:lnTo>
                    <a:pt x="38686" y="62140"/>
                  </a:lnTo>
                  <a:lnTo>
                    <a:pt x="52992" y="85256"/>
                  </a:lnTo>
                  <a:lnTo>
                    <a:pt x="67138" y="107642"/>
                  </a:lnTo>
                  <a:lnTo>
                    <a:pt x="81189" y="130117"/>
                  </a:lnTo>
                  <a:lnTo>
                    <a:pt x="110393" y="174274"/>
                  </a:lnTo>
                  <a:lnTo>
                    <a:pt x="143633" y="218853"/>
                  </a:lnTo>
                  <a:lnTo>
                    <a:pt x="171377" y="251004"/>
                  </a:lnTo>
                  <a:lnTo>
                    <a:pt x="186117" y="269733"/>
                  </a:lnTo>
                  <a:lnTo>
                    <a:pt x="215169" y="307616"/>
                  </a:lnTo>
                  <a:lnTo>
                    <a:pt x="258651" y="354548"/>
                  </a:lnTo>
                  <a:lnTo>
                    <a:pt x="319034" y="408489"/>
                  </a:lnTo>
                  <a:lnTo>
                    <a:pt x="359040" y="439886"/>
                  </a:lnTo>
                  <a:lnTo>
                    <a:pt x="401546" y="467799"/>
                  </a:lnTo>
                  <a:lnTo>
                    <a:pt x="444806" y="494605"/>
                  </a:lnTo>
                  <a:lnTo>
                    <a:pt x="497726" y="523272"/>
                  </a:lnTo>
                  <a:lnTo>
                    <a:pt x="552130" y="548518"/>
                  </a:lnTo>
                  <a:lnTo>
                    <a:pt x="606757" y="571670"/>
                  </a:lnTo>
                  <a:lnTo>
                    <a:pt x="662037" y="593514"/>
                  </a:lnTo>
                  <a:lnTo>
                    <a:pt x="700967" y="608902"/>
                  </a:lnTo>
                  <a:lnTo>
                    <a:pt x="777972" y="641955"/>
                  </a:lnTo>
                  <a:lnTo>
                    <a:pt x="816771" y="657721"/>
                  </a:lnTo>
                  <a:lnTo>
                    <a:pt x="862453" y="675587"/>
                  </a:lnTo>
                  <a:lnTo>
                    <a:pt x="908538" y="692222"/>
                  </a:lnTo>
                  <a:lnTo>
                    <a:pt x="932558" y="701088"/>
                  </a:lnTo>
                  <a:lnTo>
                    <a:pt x="979540" y="720959"/>
                  </a:lnTo>
                  <a:lnTo>
                    <a:pt x="1026118" y="738323"/>
                  </a:lnTo>
                  <a:lnTo>
                    <a:pt x="1070418" y="757795"/>
                  </a:lnTo>
                  <a:lnTo>
                    <a:pt x="1092844" y="766688"/>
                  </a:lnTo>
                  <a:lnTo>
                    <a:pt x="1124035" y="778574"/>
                  </a:lnTo>
                  <a:lnTo>
                    <a:pt x="1154780" y="791462"/>
                  </a:lnTo>
                  <a:lnTo>
                    <a:pt x="1246189" y="831724"/>
                  </a:lnTo>
                  <a:lnTo>
                    <a:pt x="1306395" y="860500"/>
                  </a:lnTo>
                  <a:lnTo>
                    <a:pt x="1355979" y="886546"/>
                  </a:lnTo>
                  <a:lnTo>
                    <a:pt x="1414147" y="920852"/>
                  </a:lnTo>
                  <a:lnTo>
                    <a:pt x="1455605" y="947952"/>
                  </a:lnTo>
                  <a:lnTo>
                    <a:pt x="1495353" y="977817"/>
                  </a:lnTo>
                  <a:lnTo>
                    <a:pt x="1553010" y="1026048"/>
                  </a:lnTo>
                  <a:lnTo>
                    <a:pt x="1607774" y="1077397"/>
                  </a:lnTo>
                  <a:lnTo>
                    <a:pt x="1646055" y="1117975"/>
                  </a:lnTo>
                  <a:lnTo>
                    <a:pt x="1682576" y="1160212"/>
                  </a:lnTo>
                  <a:lnTo>
                    <a:pt x="1727559" y="1220312"/>
                  </a:lnTo>
                  <a:lnTo>
                    <a:pt x="1766934" y="1284033"/>
                  </a:lnTo>
                  <a:lnTo>
                    <a:pt x="1800760" y="1349887"/>
                  </a:lnTo>
                  <a:lnTo>
                    <a:pt x="1828526" y="1418784"/>
                  </a:lnTo>
                  <a:lnTo>
                    <a:pt x="1851367" y="1486302"/>
                  </a:lnTo>
                  <a:lnTo>
                    <a:pt x="1873353" y="1554071"/>
                  </a:lnTo>
                  <a:lnTo>
                    <a:pt x="1885784" y="1595839"/>
                  </a:lnTo>
                  <a:lnTo>
                    <a:pt x="1896555" y="1638261"/>
                  </a:lnTo>
                  <a:lnTo>
                    <a:pt x="1898798" y="1646411"/>
                  </a:lnTo>
                  <a:lnTo>
                    <a:pt x="1904127" y="1662534"/>
                  </a:lnTo>
                  <a:lnTo>
                    <a:pt x="1906446" y="1670683"/>
                  </a:lnTo>
                  <a:lnTo>
                    <a:pt x="1915322" y="1709745"/>
                  </a:lnTo>
                  <a:lnTo>
                    <a:pt x="1923617" y="1748939"/>
                  </a:lnTo>
                  <a:lnTo>
                    <a:pt x="1932270" y="1788057"/>
                  </a:lnTo>
                  <a:lnTo>
                    <a:pt x="1942221" y="1826892"/>
                  </a:lnTo>
                  <a:lnTo>
                    <a:pt x="1945323" y="1839841"/>
                  </a:lnTo>
                  <a:lnTo>
                    <a:pt x="1947774" y="1852978"/>
                  </a:lnTo>
                  <a:lnTo>
                    <a:pt x="1950156" y="1866140"/>
                  </a:lnTo>
                  <a:lnTo>
                    <a:pt x="1953051" y="1879163"/>
                  </a:lnTo>
                  <a:lnTo>
                    <a:pt x="1958325" y="1899361"/>
                  </a:lnTo>
                  <a:lnTo>
                    <a:pt x="1963813" y="1919515"/>
                  </a:lnTo>
                  <a:lnTo>
                    <a:pt x="1969704" y="1939543"/>
                  </a:lnTo>
                  <a:lnTo>
                    <a:pt x="1976185" y="1959363"/>
                  </a:lnTo>
                  <a:lnTo>
                    <a:pt x="1983367" y="1982449"/>
                  </a:lnTo>
                  <a:lnTo>
                    <a:pt x="1989660" y="2005767"/>
                  </a:lnTo>
                  <a:lnTo>
                    <a:pt x="1996021" y="2029060"/>
                  </a:lnTo>
                  <a:lnTo>
                    <a:pt x="2003410" y="2052070"/>
                  </a:lnTo>
                  <a:lnTo>
                    <a:pt x="2017012" y="2092239"/>
                  </a:lnTo>
                  <a:lnTo>
                    <a:pt x="2029663" y="2132727"/>
                  </a:lnTo>
                  <a:lnTo>
                    <a:pt x="2042365" y="2173220"/>
                  </a:lnTo>
                  <a:lnTo>
                    <a:pt x="2056117" y="2213409"/>
                  </a:lnTo>
                  <a:lnTo>
                    <a:pt x="2065572" y="2238062"/>
                  </a:lnTo>
                  <a:lnTo>
                    <a:pt x="2075379" y="2262574"/>
                  </a:lnTo>
                  <a:lnTo>
                    <a:pt x="2084935" y="2287155"/>
                  </a:lnTo>
                  <a:lnTo>
                    <a:pt x="2104703" y="2342876"/>
                  </a:lnTo>
                  <a:lnTo>
                    <a:pt x="2130785" y="2402812"/>
                  </a:lnTo>
                  <a:lnTo>
                    <a:pt x="2157487" y="2460610"/>
                  </a:lnTo>
                  <a:lnTo>
                    <a:pt x="2185314" y="2516183"/>
                  </a:lnTo>
                  <a:lnTo>
                    <a:pt x="2222171" y="2581539"/>
                  </a:lnTo>
                  <a:lnTo>
                    <a:pt x="2246140" y="2618190"/>
                  </a:lnTo>
                  <a:lnTo>
                    <a:pt x="2271316" y="2653998"/>
                  </a:lnTo>
                  <a:lnTo>
                    <a:pt x="2297120" y="2689379"/>
                  </a:lnTo>
                  <a:lnTo>
                    <a:pt x="2335537" y="2737500"/>
                  </a:lnTo>
                  <a:lnTo>
                    <a:pt x="2348016" y="2753787"/>
                  </a:lnTo>
                  <a:lnTo>
                    <a:pt x="2382219" y="2796697"/>
                  </a:lnTo>
                  <a:lnTo>
                    <a:pt x="2419134" y="2837202"/>
                  </a:lnTo>
                  <a:lnTo>
                    <a:pt x="2457766" y="2876418"/>
                  </a:lnTo>
                  <a:lnTo>
                    <a:pt x="2496299" y="2914649"/>
                  </a:lnTo>
                  <a:close/>
                </a:path>
              </a:pathLst>
            </a:custGeom>
            <a:solidFill>
              <a:srgbClr val="86BA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628694" y="388644"/>
              <a:ext cx="1257300" cy="1577975"/>
            </a:xfrm>
            <a:custGeom>
              <a:avLst/>
              <a:gdLst/>
              <a:ahLst/>
              <a:cxnLst/>
              <a:rect l="l" t="t" r="r" b="b"/>
              <a:pathLst>
                <a:path w="1257300" h="1577975">
                  <a:moveTo>
                    <a:pt x="344487" y="679208"/>
                  </a:moveTo>
                  <a:lnTo>
                    <a:pt x="343344" y="667829"/>
                  </a:lnTo>
                  <a:lnTo>
                    <a:pt x="332473" y="666902"/>
                  </a:lnTo>
                  <a:lnTo>
                    <a:pt x="322986" y="665810"/>
                  </a:lnTo>
                  <a:lnTo>
                    <a:pt x="299262" y="660400"/>
                  </a:lnTo>
                  <a:lnTo>
                    <a:pt x="277825" y="650633"/>
                  </a:lnTo>
                  <a:lnTo>
                    <a:pt x="269341" y="645007"/>
                  </a:lnTo>
                  <a:lnTo>
                    <a:pt x="269341" y="682548"/>
                  </a:lnTo>
                  <a:lnTo>
                    <a:pt x="230962" y="695147"/>
                  </a:lnTo>
                  <a:lnTo>
                    <a:pt x="172643" y="741057"/>
                  </a:lnTo>
                  <a:lnTo>
                    <a:pt x="150482" y="772414"/>
                  </a:lnTo>
                  <a:lnTo>
                    <a:pt x="137706" y="743496"/>
                  </a:lnTo>
                  <a:lnTo>
                    <a:pt x="123164" y="717130"/>
                  </a:lnTo>
                  <a:lnTo>
                    <a:pt x="105473" y="693674"/>
                  </a:lnTo>
                  <a:lnTo>
                    <a:pt x="83273" y="673430"/>
                  </a:lnTo>
                  <a:lnTo>
                    <a:pt x="113309" y="653923"/>
                  </a:lnTo>
                  <a:lnTo>
                    <a:pt x="118516" y="648347"/>
                  </a:lnTo>
                  <a:lnTo>
                    <a:pt x="136550" y="628980"/>
                  </a:lnTo>
                  <a:lnTo>
                    <a:pt x="155384" y="599871"/>
                  </a:lnTo>
                  <a:lnTo>
                    <a:pt x="172186" y="567893"/>
                  </a:lnTo>
                  <a:lnTo>
                    <a:pt x="187236" y="603592"/>
                  </a:lnTo>
                  <a:lnTo>
                    <a:pt x="209118" y="633285"/>
                  </a:lnTo>
                  <a:lnTo>
                    <a:pt x="236753" y="658888"/>
                  </a:lnTo>
                  <a:lnTo>
                    <a:pt x="269341" y="682548"/>
                  </a:lnTo>
                  <a:lnTo>
                    <a:pt x="269341" y="645007"/>
                  </a:lnTo>
                  <a:lnTo>
                    <a:pt x="258076" y="637527"/>
                  </a:lnTo>
                  <a:lnTo>
                    <a:pt x="239433" y="622096"/>
                  </a:lnTo>
                  <a:lnTo>
                    <a:pt x="217411" y="595769"/>
                  </a:lnTo>
                  <a:lnTo>
                    <a:pt x="204495" y="567893"/>
                  </a:lnTo>
                  <a:lnTo>
                    <a:pt x="203644" y="566064"/>
                  </a:lnTo>
                  <a:lnTo>
                    <a:pt x="194868" y="534289"/>
                  </a:lnTo>
                  <a:lnTo>
                    <a:pt x="187807" y="501751"/>
                  </a:lnTo>
                  <a:lnTo>
                    <a:pt x="186880" y="497636"/>
                  </a:lnTo>
                  <a:lnTo>
                    <a:pt x="186664" y="493369"/>
                  </a:lnTo>
                  <a:lnTo>
                    <a:pt x="183845" y="480466"/>
                  </a:lnTo>
                  <a:lnTo>
                    <a:pt x="180251" y="472224"/>
                  </a:lnTo>
                  <a:lnTo>
                    <a:pt x="159321" y="473887"/>
                  </a:lnTo>
                  <a:lnTo>
                    <a:pt x="157200" y="482104"/>
                  </a:lnTo>
                  <a:lnTo>
                    <a:pt x="156146" y="491299"/>
                  </a:lnTo>
                  <a:lnTo>
                    <a:pt x="152222" y="518795"/>
                  </a:lnTo>
                  <a:lnTo>
                    <a:pt x="136766" y="571449"/>
                  </a:lnTo>
                  <a:lnTo>
                    <a:pt x="104825" y="620166"/>
                  </a:lnTo>
                  <a:lnTo>
                    <a:pt x="58369" y="648347"/>
                  </a:lnTo>
                  <a:lnTo>
                    <a:pt x="26098" y="645464"/>
                  </a:lnTo>
                  <a:lnTo>
                    <a:pt x="17983" y="643940"/>
                  </a:lnTo>
                  <a:lnTo>
                    <a:pt x="9753" y="644626"/>
                  </a:lnTo>
                  <a:lnTo>
                    <a:pt x="3175" y="649097"/>
                  </a:lnTo>
                  <a:lnTo>
                    <a:pt x="0" y="658888"/>
                  </a:lnTo>
                  <a:lnTo>
                    <a:pt x="2616" y="667156"/>
                  </a:lnTo>
                  <a:lnTo>
                    <a:pt x="7277" y="673011"/>
                  </a:lnTo>
                  <a:lnTo>
                    <a:pt x="13411" y="677075"/>
                  </a:lnTo>
                  <a:lnTo>
                    <a:pt x="20459" y="679996"/>
                  </a:lnTo>
                  <a:lnTo>
                    <a:pt x="66294" y="703021"/>
                  </a:lnTo>
                  <a:lnTo>
                    <a:pt x="99872" y="735838"/>
                  </a:lnTo>
                  <a:lnTo>
                    <a:pt x="120904" y="778040"/>
                  </a:lnTo>
                  <a:lnTo>
                    <a:pt x="129120" y="829233"/>
                  </a:lnTo>
                  <a:lnTo>
                    <a:pt x="129552" y="838708"/>
                  </a:lnTo>
                  <a:lnTo>
                    <a:pt x="130200" y="848169"/>
                  </a:lnTo>
                  <a:lnTo>
                    <a:pt x="130987" y="857618"/>
                  </a:lnTo>
                  <a:lnTo>
                    <a:pt x="132600" y="876160"/>
                  </a:lnTo>
                  <a:lnTo>
                    <a:pt x="131940" y="887945"/>
                  </a:lnTo>
                  <a:lnTo>
                    <a:pt x="144894" y="887945"/>
                  </a:lnTo>
                  <a:lnTo>
                    <a:pt x="152742" y="885926"/>
                  </a:lnTo>
                  <a:lnTo>
                    <a:pt x="156705" y="880491"/>
                  </a:lnTo>
                  <a:lnTo>
                    <a:pt x="158102" y="873188"/>
                  </a:lnTo>
                  <a:lnTo>
                    <a:pt x="158546" y="865466"/>
                  </a:lnTo>
                  <a:lnTo>
                    <a:pt x="160591" y="845350"/>
                  </a:lnTo>
                  <a:lnTo>
                    <a:pt x="164249" y="825614"/>
                  </a:lnTo>
                  <a:lnTo>
                    <a:pt x="169837" y="806386"/>
                  </a:lnTo>
                  <a:lnTo>
                    <a:pt x="177673" y="787755"/>
                  </a:lnTo>
                  <a:lnTo>
                    <a:pt x="187947" y="772414"/>
                  </a:lnTo>
                  <a:lnTo>
                    <a:pt x="198640" y="756437"/>
                  </a:lnTo>
                  <a:lnTo>
                    <a:pt x="225463" y="733221"/>
                  </a:lnTo>
                  <a:lnTo>
                    <a:pt x="257124" y="716749"/>
                  </a:lnTo>
                  <a:lnTo>
                    <a:pt x="292671" y="705688"/>
                  </a:lnTo>
                  <a:lnTo>
                    <a:pt x="300583" y="703643"/>
                  </a:lnTo>
                  <a:lnTo>
                    <a:pt x="316331" y="699185"/>
                  </a:lnTo>
                  <a:lnTo>
                    <a:pt x="331889" y="695147"/>
                  </a:lnTo>
                  <a:lnTo>
                    <a:pt x="338670" y="692175"/>
                  </a:lnTo>
                  <a:lnTo>
                    <a:pt x="343306" y="687197"/>
                  </a:lnTo>
                  <a:lnTo>
                    <a:pt x="344487" y="679208"/>
                  </a:lnTo>
                  <a:close/>
                </a:path>
                <a:path w="1257300" h="1577975">
                  <a:moveTo>
                    <a:pt x="695718" y="1287995"/>
                  </a:moveTo>
                  <a:lnTo>
                    <a:pt x="692251" y="1278648"/>
                  </a:lnTo>
                  <a:lnTo>
                    <a:pt x="685165" y="1273352"/>
                  </a:lnTo>
                  <a:lnTo>
                    <a:pt x="675906" y="1270736"/>
                  </a:lnTo>
                  <a:lnTo>
                    <a:pt x="665924" y="1269415"/>
                  </a:lnTo>
                  <a:lnTo>
                    <a:pt x="633031" y="1261910"/>
                  </a:lnTo>
                  <a:lnTo>
                    <a:pt x="603326" y="1248384"/>
                  </a:lnTo>
                  <a:lnTo>
                    <a:pt x="591578" y="1240599"/>
                  </a:lnTo>
                  <a:lnTo>
                    <a:pt x="591578" y="1292606"/>
                  </a:lnTo>
                  <a:lnTo>
                    <a:pt x="538353" y="1310081"/>
                  </a:lnTo>
                  <a:lnTo>
                    <a:pt x="538213" y="1310081"/>
                  </a:lnTo>
                  <a:lnTo>
                    <a:pt x="493991" y="1337627"/>
                  </a:lnTo>
                  <a:lnTo>
                    <a:pt x="457542" y="1373708"/>
                  </a:lnTo>
                  <a:lnTo>
                    <a:pt x="426808" y="1417180"/>
                  </a:lnTo>
                  <a:lnTo>
                    <a:pt x="409105" y="1377086"/>
                  </a:lnTo>
                  <a:lnTo>
                    <a:pt x="388950" y="1340548"/>
                  </a:lnTo>
                  <a:lnTo>
                    <a:pt x="364426" y="1308023"/>
                  </a:lnTo>
                  <a:lnTo>
                    <a:pt x="333654" y="1279982"/>
                  </a:lnTo>
                  <a:lnTo>
                    <a:pt x="375285" y="1252943"/>
                  </a:lnTo>
                  <a:lnTo>
                    <a:pt x="382485" y="1245209"/>
                  </a:lnTo>
                  <a:lnTo>
                    <a:pt x="407504" y="1218361"/>
                  </a:lnTo>
                  <a:lnTo>
                    <a:pt x="433603" y="1178013"/>
                  </a:lnTo>
                  <a:lnTo>
                    <a:pt x="456895" y="1133690"/>
                  </a:lnTo>
                  <a:lnTo>
                    <a:pt x="477761" y="1183170"/>
                  </a:lnTo>
                  <a:lnTo>
                    <a:pt x="508088" y="1224330"/>
                  </a:lnTo>
                  <a:lnTo>
                    <a:pt x="546404" y="1259827"/>
                  </a:lnTo>
                  <a:lnTo>
                    <a:pt x="591578" y="1292606"/>
                  </a:lnTo>
                  <a:lnTo>
                    <a:pt x="591578" y="1240599"/>
                  </a:lnTo>
                  <a:lnTo>
                    <a:pt x="575957" y="1230223"/>
                  </a:lnTo>
                  <a:lnTo>
                    <a:pt x="550100" y="1208824"/>
                  </a:lnTo>
                  <a:lnTo>
                    <a:pt x="519582" y="1172337"/>
                  </a:lnTo>
                  <a:lnTo>
                    <a:pt x="501675" y="1133690"/>
                  </a:lnTo>
                  <a:lnTo>
                    <a:pt x="488327" y="1087107"/>
                  </a:lnTo>
                  <a:lnTo>
                    <a:pt x="478548" y="1041996"/>
                  </a:lnTo>
                  <a:lnTo>
                    <a:pt x="477266" y="1036307"/>
                  </a:lnTo>
                  <a:lnTo>
                    <a:pt x="453415" y="1002245"/>
                  </a:lnTo>
                  <a:lnTo>
                    <a:pt x="444639" y="1004887"/>
                  </a:lnTo>
                  <a:lnTo>
                    <a:pt x="439204" y="1010526"/>
                  </a:lnTo>
                  <a:lnTo>
                    <a:pt x="436194" y="1018349"/>
                  </a:lnTo>
                  <a:lnTo>
                    <a:pt x="434670" y="1027518"/>
                  </a:lnTo>
                  <a:lnTo>
                    <a:pt x="429234" y="1065631"/>
                  </a:lnTo>
                  <a:lnTo>
                    <a:pt x="420776" y="1102804"/>
                  </a:lnTo>
                  <a:lnTo>
                    <a:pt x="388810" y="1172641"/>
                  </a:lnTo>
                  <a:lnTo>
                    <a:pt x="363524" y="1206144"/>
                  </a:lnTo>
                  <a:lnTo>
                    <a:pt x="334568" y="1231925"/>
                  </a:lnTo>
                  <a:lnTo>
                    <a:pt x="299135" y="1245209"/>
                  </a:lnTo>
                  <a:lnTo>
                    <a:pt x="254393" y="1241209"/>
                  </a:lnTo>
                  <a:lnTo>
                    <a:pt x="243141" y="1239088"/>
                  </a:lnTo>
                  <a:lnTo>
                    <a:pt x="231749" y="1240053"/>
                  </a:lnTo>
                  <a:lnTo>
                    <a:pt x="222631" y="1246251"/>
                  </a:lnTo>
                  <a:lnTo>
                    <a:pt x="218211" y="1259827"/>
                  </a:lnTo>
                  <a:lnTo>
                    <a:pt x="221843" y="1271270"/>
                  </a:lnTo>
                  <a:lnTo>
                    <a:pt x="228307" y="1279385"/>
                  </a:lnTo>
                  <a:lnTo>
                    <a:pt x="236816" y="1285036"/>
                  </a:lnTo>
                  <a:lnTo>
                    <a:pt x="246595" y="1289075"/>
                  </a:lnTo>
                  <a:lnTo>
                    <a:pt x="290804" y="1308811"/>
                  </a:lnTo>
                  <a:lnTo>
                    <a:pt x="327545" y="1334668"/>
                  </a:lnTo>
                  <a:lnTo>
                    <a:pt x="356666" y="1366481"/>
                  </a:lnTo>
                  <a:lnTo>
                    <a:pt x="378066" y="1404073"/>
                  </a:lnTo>
                  <a:lnTo>
                    <a:pt x="391617" y="1447279"/>
                  </a:lnTo>
                  <a:lnTo>
                    <a:pt x="397205" y="1495945"/>
                  </a:lnTo>
                  <a:lnTo>
                    <a:pt x="397802" y="1509064"/>
                  </a:lnTo>
                  <a:lnTo>
                    <a:pt x="398703" y="1522183"/>
                  </a:lnTo>
                  <a:lnTo>
                    <a:pt x="399796" y="1535290"/>
                  </a:lnTo>
                  <a:lnTo>
                    <a:pt x="400939" y="1548384"/>
                  </a:lnTo>
                  <a:lnTo>
                    <a:pt x="401701" y="1558226"/>
                  </a:lnTo>
                  <a:lnTo>
                    <a:pt x="403631" y="1567599"/>
                  </a:lnTo>
                  <a:lnTo>
                    <a:pt x="408584" y="1574520"/>
                  </a:lnTo>
                  <a:lnTo>
                    <a:pt x="408292" y="1574520"/>
                  </a:lnTo>
                  <a:lnTo>
                    <a:pt x="418680" y="1577428"/>
                  </a:lnTo>
                  <a:lnTo>
                    <a:pt x="429958" y="1574520"/>
                  </a:lnTo>
                  <a:lnTo>
                    <a:pt x="435444" y="1566989"/>
                  </a:lnTo>
                  <a:lnTo>
                    <a:pt x="437388" y="1556854"/>
                  </a:lnTo>
                  <a:lnTo>
                    <a:pt x="437997" y="1546174"/>
                  </a:lnTo>
                  <a:lnTo>
                    <a:pt x="440829" y="1518272"/>
                  </a:lnTo>
                  <a:lnTo>
                    <a:pt x="445897" y="1490929"/>
                  </a:lnTo>
                  <a:lnTo>
                    <a:pt x="453644" y="1464271"/>
                  </a:lnTo>
                  <a:lnTo>
                    <a:pt x="464489" y="1438452"/>
                  </a:lnTo>
                  <a:lnTo>
                    <a:pt x="478739" y="1417180"/>
                  </a:lnTo>
                  <a:lnTo>
                    <a:pt x="493572" y="1395031"/>
                  </a:lnTo>
                  <a:lnTo>
                    <a:pt x="530745" y="1362849"/>
                  </a:lnTo>
                  <a:lnTo>
                    <a:pt x="574636" y="1340027"/>
                  </a:lnTo>
                  <a:lnTo>
                    <a:pt x="623912" y="1324686"/>
                  </a:lnTo>
                  <a:lnTo>
                    <a:pt x="634873" y="1321866"/>
                  </a:lnTo>
                  <a:lnTo>
                    <a:pt x="656704" y="1315681"/>
                  </a:lnTo>
                  <a:lnTo>
                    <a:pt x="678256" y="1310081"/>
                  </a:lnTo>
                  <a:lnTo>
                    <a:pt x="687666" y="1305966"/>
                  </a:lnTo>
                  <a:lnTo>
                    <a:pt x="694093" y="1299070"/>
                  </a:lnTo>
                  <a:lnTo>
                    <a:pt x="695718" y="1287995"/>
                  </a:lnTo>
                  <a:close/>
                </a:path>
                <a:path w="1257300" h="1577975">
                  <a:moveTo>
                    <a:pt x="1257198" y="402996"/>
                  </a:moveTo>
                  <a:lnTo>
                    <a:pt x="1252296" y="389813"/>
                  </a:lnTo>
                  <a:lnTo>
                    <a:pt x="1242288" y="382358"/>
                  </a:lnTo>
                  <a:lnTo>
                    <a:pt x="1229233" y="378675"/>
                  </a:lnTo>
                  <a:lnTo>
                    <a:pt x="1215161" y="376796"/>
                  </a:lnTo>
                  <a:lnTo>
                    <a:pt x="1168768" y="366217"/>
                  </a:lnTo>
                  <a:lnTo>
                    <a:pt x="1126871" y="347141"/>
                  </a:lnTo>
                  <a:lnTo>
                    <a:pt x="1110310" y="336156"/>
                  </a:lnTo>
                  <a:lnTo>
                    <a:pt x="1110310" y="409511"/>
                  </a:lnTo>
                  <a:lnTo>
                    <a:pt x="1058354" y="424408"/>
                  </a:lnTo>
                  <a:lnTo>
                    <a:pt x="1012736" y="445744"/>
                  </a:lnTo>
                  <a:lnTo>
                    <a:pt x="972680" y="473011"/>
                  </a:lnTo>
                  <a:lnTo>
                    <a:pt x="937374" y="505688"/>
                  </a:lnTo>
                  <a:lnTo>
                    <a:pt x="906043" y="543255"/>
                  </a:lnTo>
                  <a:lnTo>
                    <a:pt x="877912" y="585203"/>
                  </a:lnTo>
                  <a:lnTo>
                    <a:pt x="858139" y="539584"/>
                  </a:lnTo>
                  <a:lnTo>
                    <a:pt x="836485" y="497090"/>
                  </a:lnTo>
                  <a:lnTo>
                    <a:pt x="811568" y="458063"/>
                  </a:lnTo>
                  <a:lnTo>
                    <a:pt x="782040" y="422821"/>
                  </a:lnTo>
                  <a:lnTo>
                    <a:pt x="746544" y="391693"/>
                  </a:lnTo>
                  <a:lnTo>
                    <a:pt x="787400" y="367588"/>
                  </a:lnTo>
                  <a:lnTo>
                    <a:pt x="821651" y="338366"/>
                  </a:lnTo>
                  <a:lnTo>
                    <a:pt x="850696" y="304787"/>
                  </a:lnTo>
                  <a:lnTo>
                    <a:pt x="875906" y="267614"/>
                  </a:lnTo>
                  <a:lnTo>
                    <a:pt x="898664" y="227558"/>
                  </a:lnTo>
                  <a:lnTo>
                    <a:pt x="920343" y="185381"/>
                  </a:lnTo>
                  <a:lnTo>
                    <a:pt x="938403" y="233400"/>
                  </a:lnTo>
                  <a:lnTo>
                    <a:pt x="962660" y="275628"/>
                  </a:lnTo>
                  <a:lnTo>
                    <a:pt x="992543" y="313207"/>
                  </a:lnTo>
                  <a:lnTo>
                    <a:pt x="1027493" y="347294"/>
                  </a:lnTo>
                  <a:lnTo>
                    <a:pt x="1066939" y="379006"/>
                  </a:lnTo>
                  <a:lnTo>
                    <a:pt x="1110310" y="409511"/>
                  </a:lnTo>
                  <a:lnTo>
                    <a:pt x="1110310" y="336156"/>
                  </a:lnTo>
                  <a:lnTo>
                    <a:pt x="1088275" y="321525"/>
                  </a:lnTo>
                  <a:lnTo>
                    <a:pt x="1051814" y="291338"/>
                  </a:lnTo>
                  <a:lnTo>
                    <a:pt x="1015885" y="250786"/>
                  </a:lnTo>
                  <a:lnTo>
                    <a:pt x="991095" y="205663"/>
                  </a:lnTo>
                  <a:lnTo>
                    <a:pt x="984008" y="185381"/>
                  </a:lnTo>
                  <a:lnTo>
                    <a:pt x="974178" y="157289"/>
                  </a:lnTo>
                  <a:lnTo>
                    <a:pt x="961859" y="106984"/>
                  </a:lnTo>
                  <a:lnTo>
                    <a:pt x="950887" y="56070"/>
                  </a:lnTo>
                  <a:lnTo>
                    <a:pt x="949083" y="48031"/>
                  </a:lnTo>
                  <a:lnTo>
                    <a:pt x="937514" y="8763"/>
                  </a:lnTo>
                  <a:lnTo>
                    <a:pt x="915454" y="0"/>
                  </a:lnTo>
                  <a:lnTo>
                    <a:pt x="903071" y="3721"/>
                  </a:lnTo>
                  <a:lnTo>
                    <a:pt x="895413" y="11684"/>
                  </a:lnTo>
                  <a:lnTo>
                    <a:pt x="891159" y="22720"/>
                  </a:lnTo>
                  <a:lnTo>
                    <a:pt x="889000" y="35636"/>
                  </a:lnTo>
                  <a:lnTo>
                    <a:pt x="881341" y="89395"/>
                  </a:lnTo>
                  <a:lnTo>
                    <a:pt x="869416" y="141833"/>
                  </a:lnTo>
                  <a:lnTo>
                    <a:pt x="851115" y="192341"/>
                  </a:lnTo>
                  <a:lnTo>
                    <a:pt x="824331" y="240322"/>
                  </a:lnTo>
                  <a:lnTo>
                    <a:pt x="796074" y="278777"/>
                  </a:lnTo>
                  <a:lnTo>
                    <a:pt x="765035" y="311124"/>
                  </a:lnTo>
                  <a:lnTo>
                    <a:pt x="729157" y="333921"/>
                  </a:lnTo>
                  <a:lnTo>
                    <a:pt x="686409" y="343712"/>
                  </a:lnTo>
                  <a:lnTo>
                    <a:pt x="634758" y="337019"/>
                  </a:lnTo>
                  <a:lnTo>
                    <a:pt x="618883" y="334048"/>
                  </a:lnTo>
                  <a:lnTo>
                    <a:pt x="602818" y="335394"/>
                  </a:lnTo>
                  <a:lnTo>
                    <a:pt x="589953" y="344131"/>
                  </a:lnTo>
                  <a:lnTo>
                    <a:pt x="583730" y="363283"/>
                  </a:lnTo>
                  <a:lnTo>
                    <a:pt x="588860" y="379425"/>
                  </a:lnTo>
                  <a:lnTo>
                    <a:pt x="597966" y="390867"/>
                  </a:lnTo>
                  <a:lnTo>
                    <a:pt x="609955" y="398830"/>
                  </a:lnTo>
                  <a:lnTo>
                    <a:pt x="671499" y="424586"/>
                  </a:lnTo>
                  <a:lnTo>
                    <a:pt x="713346" y="449541"/>
                  </a:lnTo>
                  <a:lnTo>
                    <a:pt x="749198" y="479272"/>
                  </a:lnTo>
                  <a:lnTo>
                    <a:pt x="778992" y="513702"/>
                  </a:lnTo>
                  <a:lnTo>
                    <a:pt x="802652" y="552716"/>
                  </a:lnTo>
                  <a:lnTo>
                    <a:pt x="820115" y="596214"/>
                  </a:lnTo>
                  <a:lnTo>
                    <a:pt x="831316" y="644105"/>
                  </a:lnTo>
                  <a:lnTo>
                    <a:pt x="836168" y="696290"/>
                  </a:lnTo>
                  <a:lnTo>
                    <a:pt x="837006" y="714794"/>
                  </a:lnTo>
                  <a:lnTo>
                    <a:pt x="838288" y="733298"/>
                  </a:lnTo>
                  <a:lnTo>
                    <a:pt x="839812" y="751776"/>
                  </a:lnTo>
                  <a:lnTo>
                    <a:pt x="841438" y="770255"/>
                  </a:lnTo>
                  <a:lnTo>
                    <a:pt x="842518" y="784136"/>
                  </a:lnTo>
                  <a:lnTo>
                    <a:pt x="845235" y="797344"/>
                  </a:lnTo>
                  <a:lnTo>
                    <a:pt x="852309" y="807250"/>
                  </a:lnTo>
                  <a:lnTo>
                    <a:pt x="866444" y="811212"/>
                  </a:lnTo>
                  <a:lnTo>
                    <a:pt x="882357" y="807110"/>
                  </a:lnTo>
                  <a:lnTo>
                    <a:pt x="890104" y="796493"/>
                  </a:lnTo>
                  <a:lnTo>
                    <a:pt x="892835" y="782205"/>
                  </a:lnTo>
                  <a:lnTo>
                    <a:pt x="893686" y="767118"/>
                  </a:lnTo>
                  <a:lnTo>
                    <a:pt x="897699" y="727786"/>
                  </a:lnTo>
                  <a:lnTo>
                    <a:pt x="904849" y="689216"/>
                  </a:lnTo>
                  <a:lnTo>
                    <a:pt x="915758" y="651624"/>
                  </a:lnTo>
                  <a:lnTo>
                    <a:pt x="931075" y="615200"/>
                  </a:lnTo>
                  <a:lnTo>
                    <a:pt x="957046" y="572490"/>
                  </a:lnTo>
                  <a:lnTo>
                    <a:pt x="988377" y="537210"/>
                  </a:lnTo>
                  <a:lnTo>
                    <a:pt x="1024496" y="508584"/>
                  </a:lnTo>
                  <a:lnTo>
                    <a:pt x="1064831" y="485813"/>
                  </a:lnTo>
                  <a:lnTo>
                    <a:pt x="1108824" y="468134"/>
                  </a:lnTo>
                  <a:lnTo>
                    <a:pt x="1155903" y="454761"/>
                  </a:lnTo>
                  <a:lnTo>
                    <a:pt x="1171359" y="450773"/>
                  </a:lnTo>
                  <a:lnTo>
                    <a:pt x="1202156" y="442061"/>
                  </a:lnTo>
                  <a:lnTo>
                    <a:pt x="1232560" y="434149"/>
                  </a:lnTo>
                  <a:lnTo>
                    <a:pt x="1245831" y="428345"/>
                  </a:lnTo>
                  <a:lnTo>
                    <a:pt x="1254887" y="418617"/>
                  </a:lnTo>
                  <a:lnTo>
                    <a:pt x="1257198" y="402996"/>
                  </a:lnTo>
                  <a:close/>
                </a:path>
              </a:pathLst>
            </a:custGeom>
            <a:solidFill>
              <a:srgbClr val="3B8C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402017" y="388639"/>
            <a:ext cx="673735" cy="811530"/>
          </a:xfrm>
          <a:custGeom>
            <a:avLst/>
            <a:gdLst/>
            <a:ahLst/>
            <a:cxnLst/>
            <a:rect l="l" t="t" r="r" b="b"/>
            <a:pathLst>
              <a:path w="673735" h="811530">
                <a:moveTo>
                  <a:pt x="441802" y="343707"/>
                </a:moveTo>
                <a:lnTo>
                  <a:pt x="570784" y="343707"/>
                </a:lnTo>
                <a:lnTo>
                  <a:pt x="528037" y="333922"/>
                </a:lnTo>
                <a:lnTo>
                  <a:pt x="492158" y="311123"/>
                </a:lnTo>
                <a:lnTo>
                  <a:pt x="461113" y="278772"/>
                </a:lnTo>
                <a:lnTo>
                  <a:pt x="432866" y="240326"/>
                </a:lnTo>
                <a:lnTo>
                  <a:pt x="406071" y="192336"/>
                </a:lnTo>
                <a:lnTo>
                  <a:pt x="387773" y="141829"/>
                </a:lnTo>
                <a:lnTo>
                  <a:pt x="375853" y="89398"/>
                </a:lnTo>
                <a:lnTo>
                  <a:pt x="368190" y="35636"/>
                </a:lnTo>
                <a:lnTo>
                  <a:pt x="366033" y="22715"/>
                </a:lnTo>
                <a:lnTo>
                  <a:pt x="361784" y="11683"/>
                </a:lnTo>
                <a:lnTo>
                  <a:pt x="354125" y="3719"/>
                </a:lnTo>
                <a:lnTo>
                  <a:pt x="341741" y="0"/>
                </a:lnTo>
                <a:lnTo>
                  <a:pt x="328641" y="1838"/>
                </a:lnTo>
                <a:lnTo>
                  <a:pt x="308549" y="39684"/>
                </a:lnTo>
                <a:lnTo>
                  <a:pt x="308110" y="48026"/>
                </a:lnTo>
                <a:lnTo>
                  <a:pt x="306306" y="56066"/>
                </a:lnTo>
                <a:lnTo>
                  <a:pt x="295331" y="106989"/>
                </a:lnTo>
                <a:lnTo>
                  <a:pt x="283014" y="157294"/>
                </a:lnTo>
                <a:lnTo>
                  <a:pt x="273188" y="185380"/>
                </a:lnTo>
                <a:lnTo>
                  <a:pt x="336844" y="185380"/>
                </a:lnTo>
                <a:lnTo>
                  <a:pt x="358532" y="227555"/>
                </a:lnTo>
                <a:lnTo>
                  <a:pt x="381289" y="267608"/>
                </a:lnTo>
                <a:lnTo>
                  <a:pt x="406498" y="304792"/>
                </a:lnTo>
                <a:lnTo>
                  <a:pt x="435539" y="338366"/>
                </a:lnTo>
                <a:lnTo>
                  <a:pt x="441802" y="343707"/>
                </a:lnTo>
                <a:close/>
              </a:path>
              <a:path w="673735" h="811530">
                <a:moveTo>
                  <a:pt x="307882" y="585204"/>
                </a:moveTo>
                <a:lnTo>
                  <a:pt x="379274" y="585204"/>
                </a:lnTo>
                <a:lnTo>
                  <a:pt x="351145" y="543255"/>
                </a:lnTo>
                <a:lnTo>
                  <a:pt x="319821" y="505685"/>
                </a:lnTo>
                <a:lnTo>
                  <a:pt x="284519" y="473010"/>
                </a:lnTo>
                <a:lnTo>
                  <a:pt x="244452" y="445745"/>
                </a:lnTo>
                <a:lnTo>
                  <a:pt x="198837" y="424405"/>
                </a:lnTo>
                <a:lnTo>
                  <a:pt x="146888" y="409506"/>
                </a:lnTo>
                <a:lnTo>
                  <a:pt x="190251" y="379004"/>
                </a:lnTo>
                <a:lnTo>
                  <a:pt x="229694" y="347287"/>
                </a:lnTo>
                <a:lnTo>
                  <a:pt x="264644" y="313211"/>
                </a:lnTo>
                <a:lnTo>
                  <a:pt x="294533" y="275631"/>
                </a:lnTo>
                <a:lnTo>
                  <a:pt x="318790" y="233402"/>
                </a:lnTo>
                <a:lnTo>
                  <a:pt x="336844" y="185380"/>
                </a:lnTo>
                <a:lnTo>
                  <a:pt x="273188" y="185380"/>
                </a:lnTo>
                <a:lnTo>
                  <a:pt x="266092" y="205664"/>
                </a:lnTo>
                <a:lnTo>
                  <a:pt x="241303" y="250784"/>
                </a:lnTo>
                <a:lnTo>
                  <a:pt x="205384" y="291338"/>
                </a:lnTo>
                <a:lnTo>
                  <a:pt x="168921" y="321519"/>
                </a:lnTo>
                <a:lnTo>
                  <a:pt x="130323" y="347138"/>
                </a:lnTo>
                <a:lnTo>
                  <a:pt x="88418" y="366222"/>
                </a:lnTo>
                <a:lnTo>
                  <a:pt x="42035" y="376800"/>
                </a:lnTo>
                <a:lnTo>
                  <a:pt x="27956" y="378669"/>
                </a:lnTo>
                <a:lnTo>
                  <a:pt x="14899" y="382357"/>
                </a:lnTo>
                <a:lnTo>
                  <a:pt x="4901" y="389816"/>
                </a:lnTo>
                <a:lnTo>
                  <a:pt x="0" y="402997"/>
                </a:lnTo>
                <a:lnTo>
                  <a:pt x="2301" y="418621"/>
                </a:lnTo>
                <a:lnTo>
                  <a:pt x="11364" y="428344"/>
                </a:lnTo>
                <a:lnTo>
                  <a:pt x="24635" y="434154"/>
                </a:lnTo>
                <a:lnTo>
                  <a:pt x="55042" y="442055"/>
                </a:lnTo>
                <a:lnTo>
                  <a:pt x="85832" y="450772"/>
                </a:lnTo>
                <a:lnTo>
                  <a:pt x="148373" y="468136"/>
                </a:lnTo>
                <a:lnTo>
                  <a:pt x="192356" y="485815"/>
                </a:lnTo>
                <a:lnTo>
                  <a:pt x="232694" y="508578"/>
                </a:lnTo>
                <a:lnTo>
                  <a:pt x="268816" y="537209"/>
                </a:lnTo>
                <a:lnTo>
                  <a:pt x="300150" y="572488"/>
                </a:lnTo>
                <a:lnTo>
                  <a:pt x="307882" y="585204"/>
                </a:lnTo>
                <a:close/>
              </a:path>
              <a:path w="673735" h="811530">
                <a:moveTo>
                  <a:pt x="390746" y="811210"/>
                </a:moveTo>
                <a:lnTo>
                  <a:pt x="404885" y="807253"/>
                </a:lnTo>
                <a:lnTo>
                  <a:pt x="411960" y="797348"/>
                </a:lnTo>
                <a:lnTo>
                  <a:pt x="414680" y="784134"/>
                </a:lnTo>
                <a:lnTo>
                  <a:pt x="415756" y="770250"/>
                </a:lnTo>
                <a:lnTo>
                  <a:pt x="417374" y="751778"/>
                </a:lnTo>
                <a:lnTo>
                  <a:pt x="418907" y="733294"/>
                </a:lnTo>
                <a:lnTo>
                  <a:pt x="420181" y="714798"/>
                </a:lnTo>
                <a:lnTo>
                  <a:pt x="421022" y="696288"/>
                </a:lnTo>
                <a:lnTo>
                  <a:pt x="425877" y="644107"/>
                </a:lnTo>
                <a:lnTo>
                  <a:pt x="437072" y="596215"/>
                </a:lnTo>
                <a:lnTo>
                  <a:pt x="454537" y="552712"/>
                </a:lnTo>
                <a:lnTo>
                  <a:pt x="478202" y="513698"/>
                </a:lnTo>
                <a:lnTo>
                  <a:pt x="507996" y="479273"/>
                </a:lnTo>
                <a:lnTo>
                  <a:pt x="543848" y="449537"/>
                </a:lnTo>
                <a:lnTo>
                  <a:pt x="585688" y="424589"/>
                </a:lnTo>
                <a:lnTo>
                  <a:pt x="647235" y="398836"/>
                </a:lnTo>
                <a:lnTo>
                  <a:pt x="659231" y="390872"/>
                </a:lnTo>
                <a:lnTo>
                  <a:pt x="668338" y="379426"/>
                </a:lnTo>
                <a:lnTo>
                  <a:pt x="673458" y="363284"/>
                </a:lnTo>
                <a:lnTo>
                  <a:pt x="667238" y="344131"/>
                </a:lnTo>
                <a:lnTo>
                  <a:pt x="654379" y="335395"/>
                </a:lnTo>
                <a:lnTo>
                  <a:pt x="636934" y="333922"/>
                </a:lnTo>
                <a:lnTo>
                  <a:pt x="638917" y="333922"/>
                </a:lnTo>
                <a:lnTo>
                  <a:pt x="622434" y="337021"/>
                </a:lnTo>
                <a:lnTo>
                  <a:pt x="570784" y="343707"/>
                </a:lnTo>
                <a:lnTo>
                  <a:pt x="441802" y="343707"/>
                </a:lnTo>
                <a:lnTo>
                  <a:pt x="469794" y="367582"/>
                </a:lnTo>
                <a:lnTo>
                  <a:pt x="510646" y="391698"/>
                </a:lnTo>
                <a:lnTo>
                  <a:pt x="475147" y="422822"/>
                </a:lnTo>
                <a:lnTo>
                  <a:pt x="445622" y="458064"/>
                </a:lnTo>
                <a:lnTo>
                  <a:pt x="420710" y="497094"/>
                </a:lnTo>
                <a:lnTo>
                  <a:pt x="399048" y="539584"/>
                </a:lnTo>
                <a:lnTo>
                  <a:pt x="379274" y="585204"/>
                </a:lnTo>
                <a:lnTo>
                  <a:pt x="307882" y="585204"/>
                </a:lnTo>
                <a:lnTo>
                  <a:pt x="341428" y="651628"/>
                </a:lnTo>
                <a:lnTo>
                  <a:pt x="352345" y="689220"/>
                </a:lnTo>
                <a:lnTo>
                  <a:pt x="359495" y="727782"/>
                </a:lnTo>
                <a:lnTo>
                  <a:pt x="363501" y="767123"/>
                </a:lnTo>
                <a:lnTo>
                  <a:pt x="364358" y="782203"/>
                </a:lnTo>
                <a:lnTo>
                  <a:pt x="367088" y="796488"/>
                </a:lnTo>
                <a:lnTo>
                  <a:pt x="374836" y="807112"/>
                </a:lnTo>
                <a:lnTo>
                  <a:pt x="390746" y="811210"/>
                </a:lnTo>
                <a:close/>
              </a:path>
            </a:pathLst>
          </a:custGeom>
          <a:solidFill>
            <a:srgbClr val="3B8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63485" y="1390887"/>
            <a:ext cx="477520" cy="575310"/>
          </a:xfrm>
          <a:custGeom>
            <a:avLst/>
            <a:gdLst/>
            <a:ahLst/>
            <a:cxnLst/>
            <a:rect l="l" t="t" r="r" b="b"/>
            <a:pathLst>
              <a:path w="477519" h="575310">
                <a:moveTo>
                  <a:pt x="313235" y="242962"/>
                </a:moveTo>
                <a:lnTo>
                  <a:pt x="396594" y="242962"/>
                </a:lnTo>
                <a:lnTo>
                  <a:pt x="361159" y="229677"/>
                </a:lnTo>
                <a:lnTo>
                  <a:pt x="332204" y="203892"/>
                </a:lnTo>
                <a:lnTo>
                  <a:pt x="306915" y="170397"/>
                </a:lnTo>
                <a:lnTo>
                  <a:pt x="287916" y="136371"/>
                </a:lnTo>
                <a:lnTo>
                  <a:pt x="266491" y="63384"/>
                </a:lnTo>
                <a:lnTo>
                  <a:pt x="261058" y="25266"/>
                </a:lnTo>
                <a:lnTo>
                  <a:pt x="259528" y="16104"/>
                </a:lnTo>
                <a:lnTo>
                  <a:pt x="256515" y="8283"/>
                </a:lnTo>
                <a:lnTo>
                  <a:pt x="251085" y="2637"/>
                </a:lnTo>
                <a:lnTo>
                  <a:pt x="242305" y="0"/>
                </a:lnTo>
                <a:lnTo>
                  <a:pt x="233015" y="1302"/>
                </a:lnTo>
                <a:lnTo>
                  <a:pt x="218458" y="34052"/>
                </a:lnTo>
                <a:lnTo>
                  <a:pt x="217181" y="39754"/>
                </a:lnTo>
                <a:lnTo>
                  <a:pt x="207396" y="84857"/>
                </a:lnTo>
                <a:lnTo>
                  <a:pt x="195220" y="128909"/>
                </a:lnTo>
                <a:lnTo>
                  <a:pt x="194047" y="131441"/>
                </a:lnTo>
                <a:lnTo>
                  <a:pt x="238834" y="131441"/>
                </a:lnTo>
                <a:lnTo>
                  <a:pt x="262124" y="175765"/>
                </a:lnTo>
                <a:lnTo>
                  <a:pt x="288222" y="216108"/>
                </a:lnTo>
                <a:lnTo>
                  <a:pt x="313235" y="242962"/>
                </a:lnTo>
                <a:close/>
              </a:path>
              <a:path w="477519" h="575310">
                <a:moveTo>
                  <a:pt x="216987" y="414929"/>
                </a:moveTo>
                <a:lnTo>
                  <a:pt x="268918" y="414929"/>
                </a:lnTo>
                <a:lnTo>
                  <a:pt x="238186" y="371458"/>
                </a:lnTo>
                <a:lnTo>
                  <a:pt x="201732" y="335382"/>
                </a:lnTo>
                <a:lnTo>
                  <a:pt x="157513" y="307833"/>
                </a:lnTo>
                <a:lnTo>
                  <a:pt x="157366" y="307833"/>
                </a:lnTo>
                <a:lnTo>
                  <a:pt x="104149" y="290354"/>
                </a:lnTo>
                <a:lnTo>
                  <a:pt x="149319" y="257578"/>
                </a:lnTo>
                <a:lnTo>
                  <a:pt x="187642" y="222078"/>
                </a:lnTo>
                <a:lnTo>
                  <a:pt x="217958" y="180924"/>
                </a:lnTo>
                <a:lnTo>
                  <a:pt x="238834" y="131441"/>
                </a:lnTo>
                <a:lnTo>
                  <a:pt x="194047" y="131441"/>
                </a:lnTo>
                <a:lnTo>
                  <a:pt x="176136" y="170088"/>
                </a:lnTo>
                <a:lnTo>
                  <a:pt x="145626" y="206573"/>
                </a:lnTo>
                <a:lnTo>
                  <a:pt x="92402" y="246135"/>
                </a:lnTo>
                <a:lnTo>
                  <a:pt x="29803" y="267167"/>
                </a:lnTo>
                <a:lnTo>
                  <a:pt x="19821" y="268490"/>
                </a:lnTo>
                <a:lnTo>
                  <a:pt x="10564" y="271105"/>
                </a:lnTo>
                <a:lnTo>
                  <a:pt x="3475" y="276394"/>
                </a:lnTo>
                <a:lnTo>
                  <a:pt x="0" y="285741"/>
                </a:lnTo>
                <a:lnTo>
                  <a:pt x="1631" y="296819"/>
                </a:lnTo>
                <a:lnTo>
                  <a:pt x="8056" y="303714"/>
                </a:lnTo>
                <a:lnTo>
                  <a:pt x="17466" y="307833"/>
                </a:lnTo>
                <a:lnTo>
                  <a:pt x="39023" y="313435"/>
                </a:lnTo>
                <a:lnTo>
                  <a:pt x="60855" y="319615"/>
                </a:lnTo>
                <a:lnTo>
                  <a:pt x="71806" y="322437"/>
                </a:lnTo>
                <a:lnTo>
                  <a:pt x="121088" y="337776"/>
                </a:lnTo>
                <a:lnTo>
                  <a:pt x="164985" y="360600"/>
                </a:lnTo>
                <a:lnTo>
                  <a:pt x="202156" y="392783"/>
                </a:lnTo>
                <a:lnTo>
                  <a:pt x="216987" y="414929"/>
                </a:lnTo>
                <a:close/>
              </a:path>
              <a:path w="477519" h="575310">
                <a:moveTo>
                  <a:pt x="277049" y="575180"/>
                </a:moveTo>
                <a:lnTo>
                  <a:pt x="287428" y="572274"/>
                </a:lnTo>
                <a:lnTo>
                  <a:pt x="287145" y="572274"/>
                </a:lnTo>
                <a:lnTo>
                  <a:pt x="292091" y="565350"/>
                </a:lnTo>
                <a:lnTo>
                  <a:pt x="294020" y="555981"/>
                </a:lnTo>
                <a:lnTo>
                  <a:pt x="294783" y="546137"/>
                </a:lnTo>
                <a:lnTo>
                  <a:pt x="295930" y="533040"/>
                </a:lnTo>
                <a:lnTo>
                  <a:pt x="297017" y="519935"/>
                </a:lnTo>
                <a:lnTo>
                  <a:pt x="297921" y="506820"/>
                </a:lnTo>
                <a:lnTo>
                  <a:pt x="298516" y="493696"/>
                </a:lnTo>
                <a:lnTo>
                  <a:pt x="304108" y="445035"/>
                </a:lnTo>
                <a:lnTo>
                  <a:pt x="317662" y="401824"/>
                </a:lnTo>
                <a:lnTo>
                  <a:pt x="339060" y="364229"/>
                </a:lnTo>
                <a:lnTo>
                  <a:pt x="368184" y="332420"/>
                </a:lnTo>
                <a:lnTo>
                  <a:pt x="404914" y="306563"/>
                </a:lnTo>
                <a:lnTo>
                  <a:pt x="449134" y="286826"/>
                </a:lnTo>
                <a:lnTo>
                  <a:pt x="458911" y="282786"/>
                </a:lnTo>
                <a:lnTo>
                  <a:pt x="467418" y="277138"/>
                </a:lnTo>
                <a:lnTo>
                  <a:pt x="473876" y="269023"/>
                </a:lnTo>
                <a:lnTo>
                  <a:pt x="477508" y="257578"/>
                </a:lnTo>
                <a:lnTo>
                  <a:pt x="473096" y="243998"/>
                </a:lnTo>
                <a:lnTo>
                  <a:pt x="463978" y="237804"/>
                </a:lnTo>
                <a:lnTo>
                  <a:pt x="452580" y="236841"/>
                </a:lnTo>
                <a:lnTo>
                  <a:pt x="441328" y="238957"/>
                </a:lnTo>
                <a:lnTo>
                  <a:pt x="396594" y="242962"/>
                </a:lnTo>
                <a:lnTo>
                  <a:pt x="313235" y="242962"/>
                </a:lnTo>
                <a:lnTo>
                  <a:pt x="320434" y="250691"/>
                </a:lnTo>
                <a:lnTo>
                  <a:pt x="362066" y="277730"/>
                </a:lnTo>
                <a:lnTo>
                  <a:pt x="331301" y="305778"/>
                </a:lnTo>
                <a:lnTo>
                  <a:pt x="306780" y="338299"/>
                </a:lnTo>
                <a:lnTo>
                  <a:pt x="286615" y="374834"/>
                </a:lnTo>
                <a:lnTo>
                  <a:pt x="268918" y="414929"/>
                </a:lnTo>
                <a:lnTo>
                  <a:pt x="216987" y="414929"/>
                </a:lnTo>
                <a:lnTo>
                  <a:pt x="242082" y="462028"/>
                </a:lnTo>
                <a:lnTo>
                  <a:pt x="254893" y="516025"/>
                </a:lnTo>
                <a:lnTo>
                  <a:pt x="258339" y="554611"/>
                </a:lnTo>
                <a:lnTo>
                  <a:pt x="260274" y="564740"/>
                </a:lnTo>
                <a:lnTo>
                  <a:pt x="265768" y="572274"/>
                </a:lnTo>
                <a:lnTo>
                  <a:pt x="277049" y="575180"/>
                </a:lnTo>
                <a:close/>
              </a:path>
            </a:pathLst>
          </a:custGeom>
          <a:solidFill>
            <a:srgbClr val="3B8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14726" y="860865"/>
            <a:ext cx="344805" cy="415925"/>
          </a:xfrm>
          <a:custGeom>
            <a:avLst/>
            <a:gdLst/>
            <a:ahLst/>
            <a:cxnLst/>
            <a:rect l="l" t="t" r="r" b="b"/>
            <a:pathLst>
              <a:path w="344805" h="415925">
                <a:moveTo>
                  <a:pt x="225973" y="176123"/>
                </a:moveTo>
                <a:lnTo>
                  <a:pt x="286113" y="176123"/>
                </a:lnTo>
                <a:lnTo>
                  <a:pt x="260548" y="166538"/>
                </a:lnTo>
                <a:lnTo>
                  <a:pt x="239661" y="147936"/>
                </a:lnTo>
                <a:lnTo>
                  <a:pt x="207712" y="99225"/>
                </a:lnTo>
                <a:lnTo>
                  <a:pt x="192256" y="46570"/>
                </a:lnTo>
                <a:lnTo>
                  <a:pt x="187277" y="9878"/>
                </a:lnTo>
                <a:lnTo>
                  <a:pt x="185163" y="1659"/>
                </a:lnTo>
                <a:lnTo>
                  <a:pt x="164238" y="0"/>
                </a:lnTo>
                <a:lnTo>
                  <a:pt x="160632" y="8234"/>
                </a:lnTo>
                <a:lnTo>
                  <a:pt x="157824" y="21139"/>
                </a:lnTo>
                <a:lnTo>
                  <a:pt x="157603" y="25408"/>
                </a:lnTo>
                <a:lnTo>
                  <a:pt x="156678" y="29519"/>
                </a:lnTo>
                <a:lnTo>
                  <a:pt x="149619" y="62057"/>
                </a:lnTo>
                <a:lnTo>
                  <a:pt x="140835" y="93837"/>
                </a:lnTo>
                <a:lnTo>
                  <a:pt x="139985" y="95671"/>
                </a:lnTo>
                <a:lnTo>
                  <a:pt x="172302" y="95671"/>
                </a:lnTo>
                <a:lnTo>
                  <a:pt x="189103" y="127648"/>
                </a:lnTo>
                <a:lnTo>
                  <a:pt x="207930" y="156753"/>
                </a:lnTo>
                <a:lnTo>
                  <a:pt x="225973" y="176123"/>
                </a:lnTo>
                <a:close/>
              </a:path>
              <a:path w="344805" h="415925">
                <a:moveTo>
                  <a:pt x="156541" y="300188"/>
                </a:moveTo>
                <a:lnTo>
                  <a:pt x="194003" y="300188"/>
                </a:lnTo>
                <a:lnTo>
                  <a:pt x="171834" y="268825"/>
                </a:lnTo>
                <a:lnTo>
                  <a:pt x="145537" y="242799"/>
                </a:lnTo>
                <a:lnTo>
                  <a:pt x="120117" y="226962"/>
                </a:lnTo>
                <a:lnTo>
                  <a:pt x="113516" y="222920"/>
                </a:lnTo>
                <a:lnTo>
                  <a:pt x="75139" y="210315"/>
                </a:lnTo>
                <a:lnTo>
                  <a:pt x="107728" y="186668"/>
                </a:lnTo>
                <a:lnTo>
                  <a:pt x="135370" y="161060"/>
                </a:lnTo>
                <a:lnTo>
                  <a:pt x="157242" y="131370"/>
                </a:lnTo>
                <a:lnTo>
                  <a:pt x="172302" y="95671"/>
                </a:lnTo>
                <a:lnTo>
                  <a:pt x="139985" y="95671"/>
                </a:lnTo>
                <a:lnTo>
                  <a:pt x="127066" y="123545"/>
                </a:lnTo>
                <a:lnTo>
                  <a:pt x="105055" y="149867"/>
                </a:lnTo>
                <a:lnTo>
                  <a:pt x="66662" y="178408"/>
                </a:lnTo>
                <a:lnTo>
                  <a:pt x="21498" y="193580"/>
                </a:lnTo>
                <a:lnTo>
                  <a:pt x="1142" y="195597"/>
                </a:lnTo>
                <a:lnTo>
                  <a:pt x="0" y="206983"/>
                </a:lnTo>
                <a:lnTo>
                  <a:pt x="1176" y="214975"/>
                </a:lnTo>
                <a:lnTo>
                  <a:pt x="5811" y="219949"/>
                </a:lnTo>
                <a:lnTo>
                  <a:pt x="12599" y="222920"/>
                </a:lnTo>
                <a:lnTo>
                  <a:pt x="28152" y="226962"/>
                </a:lnTo>
                <a:lnTo>
                  <a:pt x="43902" y="231422"/>
                </a:lnTo>
                <a:lnTo>
                  <a:pt x="51809" y="233461"/>
                </a:lnTo>
                <a:lnTo>
                  <a:pt x="87357" y="244525"/>
                </a:lnTo>
                <a:lnTo>
                  <a:pt x="119026" y="260991"/>
                </a:lnTo>
                <a:lnTo>
                  <a:pt x="145842" y="284209"/>
                </a:lnTo>
                <a:lnTo>
                  <a:pt x="156541" y="300188"/>
                </a:lnTo>
                <a:close/>
              </a:path>
              <a:path w="344805" h="415925">
                <a:moveTo>
                  <a:pt x="199593" y="415721"/>
                </a:moveTo>
                <a:lnTo>
                  <a:pt x="212546" y="415721"/>
                </a:lnTo>
                <a:lnTo>
                  <a:pt x="211880" y="403937"/>
                </a:lnTo>
                <a:lnTo>
                  <a:pt x="213496" y="385392"/>
                </a:lnTo>
                <a:lnTo>
                  <a:pt x="214281" y="375937"/>
                </a:lnTo>
                <a:lnTo>
                  <a:pt x="214933" y="366476"/>
                </a:lnTo>
                <a:lnTo>
                  <a:pt x="215363" y="357008"/>
                </a:lnTo>
                <a:lnTo>
                  <a:pt x="223573" y="305818"/>
                </a:lnTo>
                <a:lnTo>
                  <a:pt x="244612" y="263608"/>
                </a:lnTo>
                <a:lnTo>
                  <a:pt x="278191" y="230788"/>
                </a:lnTo>
                <a:lnTo>
                  <a:pt x="324022" y="207766"/>
                </a:lnTo>
                <a:lnTo>
                  <a:pt x="331074" y="204852"/>
                </a:lnTo>
                <a:lnTo>
                  <a:pt x="337211" y="200778"/>
                </a:lnTo>
                <a:lnTo>
                  <a:pt x="341869" y="194924"/>
                </a:lnTo>
                <a:lnTo>
                  <a:pt x="344489" y="186668"/>
                </a:lnTo>
                <a:lnTo>
                  <a:pt x="341306" y="176871"/>
                </a:lnTo>
                <a:lnTo>
                  <a:pt x="334728" y="172402"/>
                </a:lnTo>
                <a:lnTo>
                  <a:pt x="326505" y="171707"/>
                </a:lnTo>
                <a:lnTo>
                  <a:pt x="318387" y="173233"/>
                </a:lnTo>
                <a:lnTo>
                  <a:pt x="286113" y="176123"/>
                </a:lnTo>
                <a:lnTo>
                  <a:pt x="225973" y="176123"/>
                </a:lnTo>
                <a:lnTo>
                  <a:pt x="231168" y="181701"/>
                </a:lnTo>
                <a:lnTo>
                  <a:pt x="261204" y="201206"/>
                </a:lnTo>
                <a:lnTo>
                  <a:pt x="239010" y="221443"/>
                </a:lnTo>
                <a:lnTo>
                  <a:pt x="221320" y="244904"/>
                </a:lnTo>
                <a:lnTo>
                  <a:pt x="206771" y="271262"/>
                </a:lnTo>
                <a:lnTo>
                  <a:pt x="194003" y="300188"/>
                </a:lnTo>
                <a:lnTo>
                  <a:pt x="156541" y="300188"/>
                </a:lnTo>
                <a:lnTo>
                  <a:pt x="174646" y="334163"/>
                </a:lnTo>
                <a:lnTo>
                  <a:pt x="183889" y="373118"/>
                </a:lnTo>
                <a:lnTo>
                  <a:pt x="186377" y="400956"/>
                </a:lnTo>
                <a:lnTo>
                  <a:pt x="187773" y="408263"/>
                </a:lnTo>
                <a:lnTo>
                  <a:pt x="191736" y="413698"/>
                </a:lnTo>
                <a:lnTo>
                  <a:pt x="199593" y="415721"/>
                </a:lnTo>
                <a:close/>
              </a:path>
            </a:pathLst>
          </a:custGeom>
          <a:solidFill>
            <a:srgbClr val="3B8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797802" y="3787217"/>
            <a:ext cx="5158740" cy="825162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254000" marR="5080" indent="-241935">
              <a:lnSpc>
                <a:spcPct val="103600"/>
              </a:lnSpc>
              <a:spcBef>
                <a:spcPts val="30"/>
              </a:spcBef>
            </a:pP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Menghubungkan</a:t>
            </a:r>
            <a:r>
              <a:rPr sz="1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dirty="0" err="1">
                <a:solidFill>
                  <a:srgbClr val="FFFFFF"/>
                </a:solidFill>
                <a:latin typeface="Arial"/>
                <a:cs typeface="Arial"/>
              </a:rPr>
              <a:t>materi</a:t>
            </a:r>
            <a:r>
              <a:rPr sz="175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50" spc="-20" dirty="0" err="1">
                <a:solidFill>
                  <a:srgbClr val="FFFFFF"/>
                </a:solidFill>
                <a:latin typeface="Arial"/>
                <a:cs typeface="Arial"/>
              </a:rPr>
              <a:t>Seni</a:t>
            </a:r>
            <a:r>
              <a:rPr lang="en-US" sz="175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50" spc="-20" dirty="0" err="1">
                <a:solidFill>
                  <a:srgbClr val="FFFFFF"/>
                </a:solidFill>
                <a:latin typeface="Arial"/>
                <a:cs typeface="Arial"/>
              </a:rPr>
              <a:t>Budaya</a:t>
            </a:r>
            <a:r>
              <a:rPr sz="1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dengan</a:t>
            </a:r>
            <a:r>
              <a:rPr sz="175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FFFFFF"/>
                </a:solidFill>
                <a:latin typeface="Arial"/>
                <a:cs typeface="Arial"/>
              </a:rPr>
              <a:t>pengalaman </a:t>
            </a: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nyata</a:t>
            </a:r>
            <a:r>
              <a:rPr sz="175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1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kehidupan</a:t>
            </a:r>
            <a:r>
              <a:rPr sz="1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sehari-hari</a:t>
            </a:r>
            <a:r>
              <a:rPr sz="1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peserta</a:t>
            </a:r>
            <a:r>
              <a:rPr sz="1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FFFFFF"/>
                </a:solidFill>
                <a:latin typeface="Arial"/>
                <a:cs typeface="Arial"/>
              </a:rPr>
              <a:t>didik.</a:t>
            </a:r>
            <a:endParaRPr sz="175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87051" y="2698759"/>
            <a:ext cx="1580515" cy="654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1435">
              <a:lnSpc>
                <a:spcPct val="114599"/>
              </a:lnSpc>
              <a:spcBef>
                <a:spcPts val="100"/>
              </a:spcBef>
            </a:pPr>
            <a:r>
              <a:rPr sz="1800" spc="70" dirty="0">
                <a:solidFill>
                  <a:srgbClr val="0E5899"/>
                </a:solidFill>
                <a:latin typeface="Trebuchet MS"/>
                <a:cs typeface="Trebuchet MS"/>
              </a:rPr>
              <a:t>PENDEKATAN </a:t>
            </a:r>
            <a:r>
              <a:rPr sz="1800" spc="45" dirty="0">
                <a:solidFill>
                  <a:srgbClr val="0E5899"/>
                </a:solidFill>
                <a:latin typeface="Trebuchet MS"/>
                <a:cs typeface="Trebuchet MS"/>
              </a:rPr>
              <a:t>KONTEKSTUAL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51774" y="6737256"/>
            <a:ext cx="10984230" cy="1294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68495" marR="4260215" algn="ctr">
              <a:lnSpc>
                <a:spcPct val="114599"/>
              </a:lnSpc>
              <a:spcBef>
                <a:spcPts val="100"/>
              </a:spcBef>
            </a:pPr>
            <a:r>
              <a:rPr sz="1800" spc="50" dirty="0">
                <a:solidFill>
                  <a:srgbClr val="0E5899"/>
                </a:solidFill>
                <a:latin typeface="Trebuchet MS"/>
                <a:cs typeface="Trebuchet MS"/>
              </a:rPr>
              <a:t>PENGGUNAAN</a:t>
            </a:r>
            <a:r>
              <a:rPr sz="1800" spc="-9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1800" spc="95" dirty="0">
                <a:solidFill>
                  <a:srgbClr val="0E5899"/>
                </a:solidFill>
                <a:latin typeface="Trebuchet MS"/>
                <a:cs typeface="Trebuchet MS"/>
              </a:rPr>
              <a:t>MEDIA </a:t>
            </a:r>
            <a:r>
              <a:rPr sz="1800" spc="80" dirty="0">
                <a:solidFill>
                  <a:srgbClr val="0E5899"/>
                </a:solidFill>
                <a:latin typeface="Trebuchet MS"/>
                <a:cs typeface="Trebuchet MS"/>
              </a:rPr>
              <a:t>PEMBELAJARAN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Memanfaatkan</a:t>
            </a:r>
            <a:r>
              <a:rPr sz="2000" spc="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media</a:t>
            </a:r>
            <a:r>
              <a:rPr sz="2000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audio-visual</a:t>
            </a:r>
            <a:r>
              <a:rPr sz="2000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2000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teknologi</a:t>
            </a:r>
            <a:r>
              <a:rPr sz="2000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pembelajaran</a:t>
            </a:r>
            <a:r>
              <a:rPr sz="2000" spc="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2000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meningkatkan</a:t>
            </a:r>
            <a:r>
              <a:rPr sz="2000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efektivitas.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 descr="$PPTXTitle"/>
          <p:cNvSpPr txBox="1">
            <a:spLocks noGrp="1"/>
          </p:cNvSpPr>
          <p:nvPr>
            <p:ph type="title"/>
          </p:nvPr>
        </p:nvSpPr>
        <p:spPr>
          <a:xfrm>
            <a:off x="4131504" y="917577"/>
            <a:ext cx="102260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165" dirty="0">
                <a:solidFill>
                  <a:srgbClr val="00427D"/>
                </a:solidFill>
              </a:rPr>
              <a:t>Teknik</a:t>
            </a:r>
            <a:r>
              <a:rPr sz="4000" spc="-180" dirty="0">
                <a:solidFill>
                  <a:srgbClr val="00427D"/>
                </a:solidFill>
              </a:rPr>
              <a:t> </a:t>
            </a:r>
            <a:r>
              <a:rPr sz="4000" spc="240" dirty="0">
                <a:solidFill>
                  <a:srgbClr val="00427D"/>
                </a:solidFill>
              </a:rPr>
              <a:t>Pelaksanaan</a:t>
            </a:r>
            <a:r>
              <a:rPr sz="4000" spc="-180" dirty="0">
                <a:solidFill>
                  <a:srgbClr val="00427D"/>
                </a:solidFill>
              </a:rPr>
              <a:t> </a:t>
            </a:r>
            <a:r>
              <a:rPr sz="4000" spc="145" dirty="0">
                <a:solidFill>
                  <a:srgbClr val="00427D"/>
                </a:solidFill>
              </a:rPr>
              <a:t>Pembelajaran</a:t>
            </a:r>
            <a:r>
              <a:rPr sz="4000" spc="-180" dirty="0">
                <a:solidFill>
                  <a:srgbClr val="00427D"/>
                </a:solidFill>
              </a:rPr>
              <a:t> </a:t>
            </a:r>
            <a:r>
              <a:rPr sz="4000" spc="175" dirty="0">
                <a:solidFill>
                  <a:srgbClr val="00427D"/>
                </a:solidFill>
              </a:rPr>
              <a:t>Utama</a:t>
            </a:r>
            <a:endParaRPr sz="4000"/>
          </a:p>
        </p:txBody>
      </p:sp>
      <p:grpSp>
        <p:nvGrpSpPr>
          <p:cNvPr id="21" name="object 21"/>
          <p:cNvGrpSpPr/>
          <p:nvPr/>
        </p:nvGrpSpPr>
        <p:grpSpPr>
          <a:xfrm>
            <a:off x="9399503" y="2532753"/>
            <a:ext cx="7023100" cy="3619500"/>
            <a:chOff x="9399503" y="2532753"/>
            <a:chExt cx="7023100" cy="3619500"/>
          </a:xfrm>
        </p:grpSpPr>
        <p:sp>
          <p:nvSpPr>
            <p:cNvPr id="22" name="object 22"/>
            <p:cNvSpPr/>
            <p:nvPr/>
          </p:nvSpPr>
          <p:spPr>
            <a:xfrm>
              <a:off x="9399503" y="2991578"/>
              <a:ext cx="7023100" cy="3161030"/>
            </a:xfrm>
            <a:custGeom>
              <a:avLst/>
              <a:gdLst/>
              <a:ahLst/>
              <a:cxnLst/>
              <a:rect l="l" t="t" r="r" b="b"/>
              <a:pathLst>
                <a:path w="7023100" h="3161029">
                  <a:moveTo>
                    <a:pt x="6613043" y="3160571"/>
                  </a:moveTo>
                  <a:lnTo>
                    <a:pt x="409575" y="3160571"/>
                  </a:lnTo>
                  <a:lnTo>
                    <a:pt x="355738" y="3157019"/>
                  </a:lnTo>
                  <a:lnTo>
                    <a:pt x="303280" y="3146539"/>
                  </a:lnTo>
                  <a:lnTo>
                    <a:pt x="252837" y="3129394"/>
                  </a:lnTo>
                  <a:lnTo>
                    <a:pt x="205045" y="3105848"/>
                  </a:lnTo>
                  <a:lnTo>
                    <a:pt x="160540" y="3076165"/>
                  </a:lnTo>
                  <a:lnTo>
                    <a:pt x="119961" y="3040609"/>
                  </a:lnTo>
                  <a:lnTo>
                    <a:pt x="84405" y="3000030"/>
                  </a:lnTo>
                  <a:lnTo>
                    <a:pt x="54722" y="2955525"/>
                  </a:lnTo>
                  <a:lnTo>
                    <a:pt x="31176" y="2907733"/>
                  </a:lnTo>
                  <a:lnTo>
                    <a:pt x="14032" y="2857290"/>
                  </a:lnTo>
                  <a:lnTo>
                    <a:pt x="3551" y="2804832"/>
                  </a:lnTo>
                  <a:lnTo>
                    <a:pt x="0" y="2750996"/>
                  </a:lnTo>
                  <a:lnTo>
                    <a:pt x="0" y="409575"/>
                  </a:lnTo>
                  <a:lnTo>
                    <a:pt x="3551" y="355738"/>
                  </a:lnTo>
                  <a:lnTo>
                    <a:pt x="14032" y="303280"/>
                  </a:lnTo>
                  <a:lnTo>
                    <a:pt x="31176" y="252837"/>
                  </a:lnTo>
                  <a:lnTo>
                    <a:pt x="54722" y="205045"/>
                  </a:lnTo>
                  <a:lnTo>
                    <a:pt x="84405" y="160541"/>
                  </a:lnTo>
                  <a:lnTo>
                    <a:pt x="119961" y="119961"/>
                  </a:lnTo>
                  <a:lnTo>
                    <a:pt x="160540" y="84405"/>
                  </a:lnTo>
                  <a:lnTo>
                    <a:pt x="205045" y="54722"/>
                  </a:lnTo>
                  <a:lnTo>
                    <a:pt x="252837" y="31177"/>
                  </a:lnTo>
                  <a:lnTo>
                    <a:pt x="303280" y="14032"/>
                  </a:lnTo>
                  <a:lnTo>
                    <a:pt x="355738" y="3552"/>
                  </a:lnTo>
                  <a:lnTo>
                    <a:pt x="409575" y="0"/>
                  </a:lnTo>
                  <a:lnTo>
                    <a:pt x="6613043" y="0"/>
                  </a:lnTo>
                  <a:lnTo>
                    <a:pt x="6666880" y="3552"/>
                  </a:lnTo>
                  <a:lnTo>
                    <a:pt x="6719338" y="14032"/>
                  </a:lnTo>
                  <a:lnTo>
                    <a:pt x="6769781" y="31177"/>
                  </a:lnTo>
                  <a:lnTo>
                    <a:pt x="6817573" y="54722"/>
                  </a:lnTo>
                  <a:lnTo>
                    <a:pt x="6862077" y="84405"/>
                  </a:lnTo>
                  <a:lnTo>
                    <a:pt x="6902657" y="119961"/>
                  </a:lnTo>
                  <a:lnTo>
                    <a:pt x="6938213" y="160541"/>
                  </a:lnTo>
                  <a:lnTo>
                    <a:pt x="6967896" y="205045"/>
                  </a:lnTo>
                  <a:lnTo>
                    <a:pt x="6991441" y="252837"/>
                  </a:lnTo>
                  <a:lnTo>
                    <a:pt x="7008586" y="303280"/>
                  </a:lnTo>
                  <a:lnTo>
                    <a:pt x="7019066" y="355738"/>
                  </a:lnTo>
                  <a:lnTo>
                    <a:pt x="7022618" y="409575"/>
                  </a:lnTo>
                  <a:lnTo>
                    <a:pt x="7022618" y="2750996"/>
                  </a:lnTo>
                  <a:lnTo>
                    <a:pt x="7019066" y="2804832"/>
                  </a:lnTo>
                  <a:lnTo>
                    <a:pt x="7008586" y="2857290"/>
                  </a:lnTo>
                  <a:lnTo>
                    <a:pt x="6991441" y="2907733"/>
                  </a:lnTo>
                  <a:lnTo>
                    <a:pt x="6967896" y="2955525"/>
                  </a:lnTo>
                  <a:lnTo>
                    <a:pt x="6938213" y="3000030"/>
                  </a:lnTo>
                  <a:lnTo>
                    <a:pt x="6902657" y="3040609"/>
                  </a:lnTo>
                  <a:lnTo>
                    <a:pt x="6862077" y="3076165"/>
                  </a:lnTo>
                  <a:lnTo>
                    <a:pt x="6817573" y="3105848"/>
                  </a:lnTo>
                  <a:lnTo>
                    <a:pt x="6769781" y="3129394"/>
                  </a:lnTo>
                  <a:lnTo>
                    <a:pt x="6719338" y="3146539"/>
                  </a:lnTo>
                  <a:lnTo>
                    <a:pt x="6666880" y="3157019"/>
                  </a:lnTo>
                  <a:lnTo>
                    <a:pt x="6613043" y="3160571"/>
                  </a:lnTo>
                  <a:close/>
                </a:path>
              </a:pathLst>
            </a:custGeom>
            <a:solidFill>
              <a:srgbClr val="3B8C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490996" y="2589903"/>
              <a:ext cx="4839970" cy="937260"/>
            </a:xfrm>
            <a:custGeom>
              <a:avLst/>
              <a:gdLst/>
              <a:ahLst/>
              <a:cxnLst/>
              <a:rect l="l" t="t" r="r" b="b"/>
              <a:pathLst>
                <a:path w="4839969" h="937260">
                  <a:moveTo>
                    <a:pt x="4525304" y="936702"/>
                  </a:moveTo>
                  <a:lnTo>
                    <a:pt x="314324" y="936702"/>
                  </a:lnTo>
                  <a:lnTo>
                    <a:pt x="267876" y="933294"/>
                  </a:lnTo>
                  <a:lnTo>
                    <a:pt x="223543" y="923394"/>
                  </a:lnTo>
                  <a:lnTo>
                    <a:pt x="181813" y="907488"/>
                  </a:lnTo>
                  <a:lnTo>
                    <a:pt x="143171" y="886062"/>
                  </a:lnTo>
                  <a:lnTo>
                    <a:pt x="108104" y="859603"/>
                  </a:lnTo>
                  <a:lnTo>
                    <a:pt x="77098" y="828597"/>
                  </a:lnTo>
                  <a:lnTo>
                    <a:pt x="50639" y="793530"/>
                  </a:lnTo>
                  <a:lnTo>
                    <a:pt x="29214" y="754889"/>
                  </a:lnTo>
                  <a:lnTo>
                    <a:pt x="13308" y="713158"/>
                  </a:lnTo>
                  <a:lnTo>
                    <a:pt x="3408" y="668826"/>
                  </a:lnTo>
                  <a:lnTo>
                    <a:pt x="0" y="622377"/>
                  </a:lnTo>
                  <a:lnTo>
                    <a:pt x="0" y="314324"/>
                  </a:lnTo>
                  <a:lnTo>
                    <a:pt x="3408" y="267876"/>
                  </a:lnTo>
                  <a:lnTo>
                    <a:pt x="13308" y="223543"/>
                  </a:lnTo>
                  <a:lnTo>
                    <a:pt x="29214" y="181813"/>
                  </a:lnTo>
                  <a:lnTo>
                    <a:pt x="50639" y="143171"/>
                  </a:lnTo>
                  <a:lnTo>
                    <a:pt x="77098" y="108104"/>
                  </a:lnTo>
                  <a:lnTo>
                    <a:pt x="108104" y="77098"/>
                  </a:lnTo>
                  <a:lnTo>
                    <a:pt x="143171" y="50639"/>
                  </a:lnTo>
                  <a:lnTo>
                    <a:pt x="181813" y="29214"/>
                  </a:lnTo>
                  <a:lnTo>
                    <a:pt x="223543" y="13308"/>
                  </a:lnTo>
                  <a:lnTo>
                    <a:pt x="267876" y="3408"/>
                  </a:lnTo>
                  <a:lnTo>
                    <a:pt x="314324" y="0"/>
                  </a:lnTo>
                  <a:lnTo>
                    <a:pt x="4525304" y="0"/>
                  </a:lnTo>
                  <a:lnTo>
                    <a:pt x="4571753" y="3408"/>
                  </a:lnTo>
                  <a:lnTo>
                    <a:pt x="4616085" y="13308"/>
                  </a:lnTo>
                  <a:lnTo>
                    <a:pt x="4657815" y="29214"/>
                  </a:lnTo>
                  <a:lnTo>
                    <a:pt x="4696457" y="50639"/>
                  </a:lnTo>
                  <a:lnTo>
                    <a:pt x="4731524" y="77098"/>
                  </a:lnTo>
                  <a:lnTo>
                    <a:pt x="4762530" y="108104"/>
                  </a:lnTo>
                  <a:lnTo>
                    <a:pt x="4788988" y="143171"/>
                  </a:lnTo>
                  <a:lnTo>
                    <a:pt x="4810414" y="181813"/>
                  </a:lnTo>
                  <a:lnTo>
                    <a:pt x="4826320" y="223543"/>
                  </a:lnTo>
                  <a:lnTo>
                    <a:pt x="4836220" y="267876"/>
                  </a:lnTo>
                  <a:lnTo>
                    <a:pt x="4839628" y="314324"/>
                  </a:lnTo>
                  <a:lnTo>
                    <a:pt x="4839628" y="622377"/>
                  </a:lnTo>
                  <a:lnTo>
                    <a:pt x="4836220" y="668826"/>
                  </a:lnTo>
                  <a:lnTo>
                    <a:pt x="4826320" y="713158"/>
                  </a:lnTo>
                  <a:lnTo>
                    <a:pt x="4810414" y="754889"/>
                  </a:lnTo>
                  <a:lnTo>
                    <a:pt x="4788988" y="793530"/>
                  </a:lnTo>
                  <a:lnTo>
                    <a:pt x="4762530" y="828597"/>
                  </a:lnTo>
                  <a:lnTo>
                    <a:pt x="4731524" y="859603"/>
                  </a:lnTo>
                  <a:lnTo>
                    <a:pt x="4696457" y="886062"/>
                  </a:lnTo>
                  <a:lnTo>
                    <a:pt x="4657815" y="907488"/>
                  </a:lnTo>
                  <a:lnTo>
                    <a:pt x="4616085" y="923394"/>
                  </a:lnTo>
                  <a:lnTo>
                    <a:pt x="4571753" y="933294"/>
                  </a:lnTo>
                  <a:lnTo>
                    <a:pt x="4525304" y="9367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491307" y="2589903"/>
              <a:ext cx="4838700" cy="933450"/>
            </a:xfrm>
            <a:custGeom>
              <a:avLst/>
              <a:gdLst/>
              <a:ahLst/>
              <a:cxnLst/>
              <a:rect l="l" t="t" r="r" b="b"/>
              <a:pathLst>
                <a:path w="4838700" h="933450">
                  <a:moveTo>
                    <a:pt x="4838388" y="630244"/>
                  </a:moveTo>
                  <a:lnTo>
                    <a:pt x="4835565" y="668735"/>
                  </a:lnTo>
                  <a:lnTo>
                    <a:pt x="4825666" y="713062"/>
                  </a:lnTo>
                  <a:lnTo>
                    <a:pt x="4809762" y="754787"/>
                  </a:lnTo>
                  <a:lnTo>
                    <a:pt x="4788339" y="793423"/>
                  </a:lnTo>
                  <a:lnTo>
                    <a:pt x="4761884" y="828485"/>
                  </a:lnTo>
                  <a:lnTo>
                    <a:pt x="4730882" y="859487"/>
                  </a:lnTo>
                  <a:lnTo>
                    <a:pt x="4695819" y="885943"/>
                  </a:lnTo>
                  <a:lnTo>
                    <a:pt x="4657183" y="907365"/>
                  </a:lnTo>
                  <a:lnTo>
                    <a:pt x="4615458" y="923269"/>
                  </a:lnTo>
                  <a:lnTo>
                    <a:pt x="4571131" y="933167"/>
                  </a:lnTo>
                  <a:lnTo>
                    <a:pt x="4567286" y="933449"/>
                  </a:lnTo>
                </a:path>
                <a:path w="4838700" h="933450">
                  <a:moveTo>
                    <a:pt x="271686" y="933450"/>
                  </a:moveTo>
                  <a:lnTo>
                    <a:pt x="223512" y="923268"/>
                  </a:lnTo>
                  <a:lnTo>
                    <a:pt x="181788" y="907365"/>
                  </a:lnTo>
                  <a:lnTo>
                    <a:pt x="143151" y="885942"/>
                  </a:lnTo>
                  <a:lnTo>
                    <a:pt x="108089" y="859487"/>
                  </a:lnTo>
                  <a:lnTo>
                    <a:pt x="77087" y="828485"/>
                  </a:lnTo>
                  <a:lnTo>
                    <a:pt x="50632" y="793422"/>
                  </a:lnTo>
                  <a:lnTo>
                    <a:pt x="29210" y="754786"/>
                  </a:lnTo>
                  <a:lnTo>
                    <a:pt x="13306" y="713061"/>
                  </a:lnTo>
                  <a:lnTo>
                    <a:pt x="3407" y="668735"/>
                  </a:lnTo>
                  <a:lnTo>
                    <a:pt x="0" y="622293"/>
                  </a:lnTo>
                  <a:lnTo>
                    <a:pt x="0" y="314282"/>
                  </a:lnTo>
                  <a:lnTo>
                    <a:pt x="3407" y="267840"/>
                  </a:lnTo>
                  <a:lnTo>
                    <a:pt x="13306" y="223513"/>
                  </a:lnTo>
                  <a:lnTo>
                    <a:pt x="29210" y="181789"/>
                  </a:lnTo>
                  <a:lnTo>
                    <a:pt x="50632" y="143152"/>
                  </a:lnTo>
                  <a:lnTo>
                    <a:pt x="77087" y="108090"/>
                  </a:lnTo>
                  <a:lnTo>
                    <a:pt x="108089" y="77088"/>
                  </a:lnTo>
                  <a:lnTo>
                    <a:pt x="143151" y="50633"/>
                  </a:lnTo>
                  <a:lnTo>
                    <a:pt x="181788" y="29210"/>
                  </a:lnTo>
                  <a:lnTo>
                    <a:pt x="223512" y="13306"/>
                  </a:lnTo>
                  <a:lnTo>
                    <a:pt x="267839" y="3407"/>
                  </a:lnTo>
                  <a:lnTo>
                    <a:pt x="314281" y="0"/>
                  </a:lnTo>
                  <a:lnTo>
                    <a:pt x="4524689" y="0"/>
                  </a:lnTo>
                  <a:lnTo>
                    <a:pt x="4571131" y="3407"/>
                  </a:lnTo>
                  <a:lnTo>
                    <a:pt x="4615458" y="13306"/>
                  </a:lnTo>
                  <a:lnTo>
                    <a:pt x="4657183" y="29209"/>
                  </a:lnTo>
                  <a:lnTo>
                    <a:pt x="4695819" y="50632"/>
                  </a:lnTo>
                  <a:lnTo>
                    <a:pt x="4730882" y="77087"/>
                  </a:lnTo>
                  <a:lnTo>
                    <a:pt x="4761884" y="108089"/>
                  </a:lnTo>
                  <a:lnTo>
                    <a:pt x="4788339" y="143151"/>
                  </a:lnTo>
                  <a:lnTo>
                    <a:pt x="4809762" y="181788"/>
                  </a:lnTo>
                  <a:lnTo>
                    <a:pt x="4825666" y="223513"/>
                  </a:lnTo>
                  <a:lnTo>
                    <a:pt x="4835565" y="267839"/>
                  </a:lnTo>
                  <a:lnTo>
                    <a:pt x="4838388" y="306331"/>
                  </a:lnTo>
                </a:path>
              </a:pathLst>
            </a:custGeom>
            <a:ln w="114299">
              <a:solidFill>
                <a:srgbClr val="4E95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0283781" y="3787217"/>
            <a:ext cx="5253990" cy="56959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83540" marR="5080" indent="-371475">
              <a:lnSpc>
                <a:spcPct val="103600"/>
              </a:lnSpc>
              <a:spcBef>
                <a:spcPts val="30"/>
              </a:spcBef>
            </a:pP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Melibatkan</a:t>
            </a:r>
            <a:r>
              <a:rPr sz="175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siswa</a:t>
            </a:r>
            <a:r>
              <a:rPr sz="175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dalam</a:t>
            </a:r>
            <a:r>
              <a:rPr sz="175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diskusi,</a:t>
            </a:r>
            <a:r>
              <a:rPr sz="175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simulasi,</a:t>
            </a:r>
            <a:r>
              <a:rPr sz="175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175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FFFFFF"/>
                </a:solidFill>
                <a:latin typeface="Arial"/>
                <a:cs typeface="Arial"/>
              </a:rPr>
              <a:t>tugas </a:t>
            </a: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kelompok</a:t>
            </a:r>
            <a:r>
              <a:rPr sz="1750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1750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FFFFFF"/>
                </a:solidFill>
                <a:latin typeface="Arial"/>
                <a:cs typeface="Arial"/>
              </a:rPr>
              <a:t>memperdalam</a:t>
            </a:r>
            <a:r>
              <a:rPr sz="1750" spc="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FFFFFF"/>
                </a:solidFill>
                <a:latin typeface="Arial"/>
                <a:cs typeface="Arial"/>
              </a:rPr>
              <a:t>pemahaman.</a:t>
            </a:r>
            <a:endParaRPr sz="17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89326" y="2739679"/>
            <a:ext cx="2443480" cy="299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spc="90" dirty="0">
                <a:solidFill>
                  <a:srgbClr val="0E5899"/>
                </a:solidFill>
                <a:latin typeface="Trebuchet MS"/>
                <a:cs typeface="Trebuchet MS"/>
              </a:rPr>
              <a:t>PEMBELAJARAN</a:t>
            </a:r>
            <a:r>
              <a:rPr sz="1800" spc="-65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1800" spc="50" dirty="0">
                <a:solidFill>
                  <a:srgbClr val="0E5899"/>
                </a:solidFill>
                <a:latin typeface="Trebuchet MS"/>
                <a:cs typeface="Trebuchet MS"/>
              </a:rPr>
              <a:t>AKTIF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27778" y="2666103"/>
            <a:ext cx="7096125" cy="3371850"/>
            <a:chOff x="1827778" y="2666103"/>
            <a:chExt cx="7096125" cy="3371850"/>
          </a:xfrm>
        </p:grpSpPr>
        <p:sp>
          <p:nvSpPr>
            <p:cNvPr id="3" name="object 3"/>
            <p:cNvSpPr/>
            <p:nvPr/>
          </p:nvSpPr>
          <p:spPr>
            <a:xfrm>
              <a:off x="1865878" y="3067778"/>
              <a:ext cx="7020559" cy="2931795"/>
            </a:xfrm>
            <a:custGeom>
              <a:avLst/>
              <a:gdLst/>
              <a:ahLst/>
              <a:cxnLst/>
              <a:rect l="l" t="t" r="r" b="b"/>
              <a:pathLst>
                <a:path w="7020559" h="2931795">
                  <a:moveTo>
                    <a:pt x="6613044" y="2931799"/>
                  </a:moveTo>
                  <a:lnTo>
                    <a:pt x="409575" y="2931799"/>
                  </a:lnTo>
                  <a:lnTo>
                    <a:pt x="355738" y="2928247"/>
                  </a:lnTo>
                  <a:lnTo>
                    <a:pt x="303280" y="2917767"/>
                  </a:lnTo>
                  <a:lnTo>
                    <a:pt x="252837" y="2900622"/>
                  </a:lnTo>
                  <a:lnTo>
                    <a:pt x="205045" y="2877077"/>
                  </a:lnTo>
                  <a:lnTo>
                    <a:pt x="160541" y="2847394"/>
                  </a:lnTo>
                  <a:lnTo>
                    <a:pt x="119961" y="2811838"/>
                  </a:lnTo>
                  <a:lnTo>
                    <a:pt x="84405" y="2771258"/>
                  </a:lnTo>
                  <a:lnTo>
                    <a:pt x="54722" y="2726754"/>
                  </a:lnTo>
                  <a:lnTo>
                    <a:pt x="31177" y="2678962"/>
                  </a:lnTo>
                  <a:lnTo>
                    <a:pt x="14032" y="2628519"/>
                  </a:lnTo>
                  <a:lnTo>
                    <a:pt x="3552" y="2576061"/>
                  </a:lnTo>
                  <a:lnTo>
                    <a:pt x="0" y="2522224"/>
                  </a:lnTo>
                  <a:lnTo>
                    <a:pt x="0" y="409575"/>
                  </a:lnTo>
                  <a:lnTo>
                    <a:pt x="3552" y="355738"/>
                  </a:lnTo>
                  <a:lnTo>
                    <a:pt x="14032" y="303280"/>
                  </a:lnTo>
                  <a:lnTo>
                    <a:pt x="31177" y="252837"/>
                  </a:lnTo>
                  <a:lnTo>
                    <a:pt x="54722" y="205045"/>
                  </a:lnTo>
                  <a:lnTo>
                    <a:pt x="84405" y="160541"/>
                  </a:lnTo>
                  <a:lnTo>
                    <a:pt x="119961" y="119961"/>
                  </a:lnTo>
                  <a:lnTo>
                    <a:pt x="160541" y="84405"/>
                  </a:lnTo>
                  <a:lnTo>
                    <a:pt x="205045" y="54722"/>
                  </a:lnTo>
                  <a:lnTo>
                    <a:pt x="252837" y="31177"/>
                  </a:lnTo>
                  <a:lnTo>
                    <a:pt x="303280" y="14032"/>
                  </a:lnTo>
                  <a:lnTo>
                    <a:pt x="355738" y="3552"/>
                  </a:lnTo>
                  <a:lnTo>
                    <a:pt x="409575" y="0"/>
                  </a:lnTo>
                  <a:lnTo>
                    <a:pt x="6613044" y="0"/>
                  </a:lnTo>
                  <a:lnTo>
                    <a:pt x="6666880" y="3552"/>
                  </a:lnTo>
                  <a:lnTo>
                    <a:pt x="6719338" y="14032"/>
                  </a:lnTo>
                  <a:lnTo>
                    <a:pt x="6769781" y="31177"/>
                  </a:lnTo>
                  <a:lnTo>
                    <a:pt x="6817573" y="54722"/>
                  </a:lnTo>
                  <a:lnTo>
                    <a:pt x="6862078" y="84405"/>
                  </a:lnTo>
                  <a:lnTo>
                    <a:pt x="6902658" y="119961"/>
                  </a:lnTo>
                  <a:lnTo>
                    <a:pt x="6938214" y="160541"/>
                  </a:lnTo>
                  <a:lnTo>
                    <a:pt x="6967896" y="205045"/>
                  </a:lnTo>
                  <a:lnTo>
                    <a:pt x="6991442" y="252837"/>
                  </a:lnTo>
                  <a:lnTo>
                    <a:pt x="7008587" y="303280"/>
                  </a:lnTo>
                  <a:lnTo>
                    <a:pt x="7019067" y="355738"/>
                  </a:lnTo>
                  <a:lnTo>
                    <a:pt x="7020286" y="374219"/>
                  </a:lnTo>
                  <a:lnTo>
                    <a:pt x="7020286" y="2557580"/>
                  </a:lnTo>
                  <a:lnTo>
                    <a:pt x="7008587" y="2628519"/>
                  </a:lnTo>
                  <a:lnTo>
                    <a:pt x="6991442" y="2678962"/>
                  </a:lnTo>
                  <a:lnTo>
                    <a:pt x="6967896" y="2726754"/>
                  </a:lnTo>
                  <a:lnTo>
                    <a:pt x="6938214" y="2771258"/>
                  </a:lnTo>
                  <a:lnTo>
                    <a:pt x="6902658" y="2811838"/>
                  </a:lnTo>
                  <a:lnTo>
                    <a:pt x="6862078" y="2847394"/>
                  </a:lnTo>
                  <a:lnTo>
                    <a:pt x="6817573" y="2877077"/>
                  </a:lnTo>
                  <a:lnTo>
                    <a:pt x="6769781" y="2900622"/>
                  </a:lnTo>
                  <a:lnTo>
                    <a:pt x="6719338" y="2917767"/>
                  </a:lnTo>
                  <a:lnTo>
                    <a:pt x="6666880" y="2928247"/>
                  </a:lnTo>
                  <a:lnTo>
                    <a:pt x="6613044" y="2931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65878" y="3067777"/>
              <a:ext cx="7019925" cy="2932430"/>
            </a:xfrm>
            <a:custGeom>
              <a:avLst/>
              <a:gdLst/>
              <a:ahLst/>
              <a:cxnLst/>
              <a:rect l="l" t="t" r="r" b="b"/>
              <a:pathLst>
                <a:path w="7019925" h="2932429">
                  <a:moveTo>
                    <a:pt x="7019914" y="2563055"/>
                  </a:moveTo>
                  <a:lnTo>
                    <a:pt x="7008590" y="2628507"/>
                  </a:lnTo>
                  <a:lnTo>
                    <a:pt x="6991444" y="2678958"/>
                  </a:lnTo>
                  <a:lnTo>
                    <a:pt x="6967895" y="2726756"/>
                  </a:lnTo>
                  <a:lnTo>
                    <a:pt x="6938208" y="2771265"/>
                  </a:lnTo>
                  <a:lnTo>
                    <a:pt x="6902646" y="2811849"/>
                  </a:lnTo>
                  <a:lnTo>
                    <a:pt x="6862059" y="2847407"/>
                  </a:lnTo>
                  <a:lnTo>
                    <a:pt x="6817548" y="2877090"/>
                  </a:lnTo>
                  <a:lnTo>
                    <a:pt x="6769750" y="2900634"/>
                  </a:lnTo>
                  <a:lnTo>
                    <a:pt x="6719300" y="2917776"/>
                  </a:lnTo>
                  <a:lnTo>
                    <a:pt x="6666836" y="2928252"/>
                  </a:lnTo>
                  <a:lnTo>
                    <a:pt x="6612998" y="2931801"/>
                  </a:lnTo>
                  <a:lnTo>
                    <a:pt x="409601" y="2931803"/>
                  </a:lnTo>
                  <a:lnTo>
                    <a:pt x="355760" y="2928253"/>
                  </a:lnTo>
                  <a:lnTo>
                    <a:pt x="303297" y="2917774"/>
                  </a:lnTo>
                  <a:lnTo>
                    <a:pt x="252848" y="2900630"/>
                  </a:lnTo>
                  <a:lnTo>
                    <a:pt x="205051" y="2877082"/>
                  </a:lnTo>
                  <a:lnTo>
                    <a:pt x="160542" y="2847397"/>
                  </a:lnTo>
                  <a:lnTo>
                    <a:pt x="119959" y="2811837"/>
                  </a:lnTo>
                  <a:lnTo>
                    <a:pt x="84400" y="2771252"/>
                  </a:lnTo>
                  <a:lnTo>
                    <a:pt x="54716" y="2726743"/>
                  </a:lnTo>
                  <a:lnTo>
                    <a:pt x="31170" y="2678945"/>
                  </a:lnTo>
                  <a:lnTo>
                    <a:pt x="14027" y="2628497"/>
                  </a:lnTo>
                  <a:lnTo>
                    <a:pt x="3550" y="2576034"/>
                  </a:lnTo>
                  <a:lnTo>
                    <a:pt x="0" y="2522196"/>
                  </a:lnTo>
                  <a:lnTo>
                    <a:pt x="0" y="409569"/>
                  </a:lnTo>
                  <a:lnTo>
                    <a:pt x="3554" y="355730"/>
                  </a:lnTo>
                  <a:lnTo>
                    <a:pt x="14036" y="303269"/>
                  </a:lnTo>
                  <a:lnTo>
                    <a:pt x="31184" y="252823"/>
                  </a:lnTo>
                  <a:lnTo>
                    <a:pt x="54734" y="205030"/>
                  </a:lnTo>
                  <a:lnTo>
                    <a:pt x="84420" y="160525"/>
                  </a:lnTo>
                  <a:lnTo>
                    <a:pt x="119981" y="119946"/>
                  </a:lnTo>
                  <a:lnTo>
                    <a:pt x="160564" y="84392"/>
                  </a:lnTo>
                  <a:lnTo>
                    <a:pt x="205071" y="54711"/>
                  </a:lnTo>
                  <a:lnTo>
                    <a:pt x="252865" y="31169"/>
                  </a:lnTo>
                  <a:lnTo>
                    <a:pt x="303310" y="14028"/>
                  </a:lnTo>
                  <a:lnTo>
                    <a:pt x="355768" y="3551"/>
                  </a:lnTo>
                  <a:lnTo>
                    <a:pt x="409604" y="0"/>
                  </a:lnTo>
                  <a:lnTo>
                    <a:pt x="6612998" y="1"/>
                  </a:lnTo>
                  <a:lnTo>
                    <a:pt x="6666836" y="3545"/>
                  </a:lnTo>
                  <a:lnTo>
                    <a:pt x="6719296" y="14020"/>
                  </a:lnTo>
                  <a:lnTo>
                    <a:pt x="6769743" y="31160"/>
                  </a:lnTo>
                  <a:lnTo>
                    <a:pt x="6817540" y="54702"/>
                  </a:lnTo>
                  <a:lnTo>
                    <a:pt x="6862049" y="84383"/>
                  </a:lnTo>
                  <a:lnTo>
                    <a:pt x="6902635" y="119938"/>
                  </a:lnTo>
                  <a:lnTo>
                    <a:pt x="6938197" y="160519"/>
                  </a:lnTo>
                  <a:lnTo>
                    <a:pt x="6967885" y="205025"/>
                  </a:lnTo>
                  <a:lnTo>
                    <a:pt x="6991435" y="252821"/>
                  </a:lnTo>
                  <a:lnTo>
                    <a:pt x="7008583" y="303269"/>
                  </a:lnTo>
                  <a:lnTo>
                    <a:pt x="7019065" y="355733"/>
                  </a:lnTo>
                  <a:lnTo>
                    <a:pt x="7019875" y="368750"/>
                  </a:lnTo>
                </a:path>
              </a:pathLst>
            </a:custGeom>
            <a:ln w="76199">
              <a:solidFill>
                <a:srgbClr val="0E58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10825" y="2666103"/>
              <a:ext cx="5331460" cy="937260"/>
            </a:xfrm>
            <a:custGeom>
              <a:avLst/>
              <a:gdLst/>
              <a:ahLst/>
              <a:cxnLst/>
              <a:rect l="l" t="t" r="r" b="b"/>
              <a:pathLst>
                <a:path w="5331459" h="937260">
                  <a:moveTo>
                    <a:pt x="5018399" y="936702"/>
                  </a:moveTo>
                  <a:lnTo>
                    <a:pt x="314325" y="936702"/>
                  </a:lnTo>
                  <a:lnTo>
                    <a:pt x="267876" y="933294"/>
                  </a:lnTo>
                  <a:lnTo>
                    <a:pt x="223543" y="923394"/>
                  </a:lnTo>
                  <a:lnTo>
                    <a:pt x="181813" y="907488"/>
                  </a:lnTo>
                  <a:lnTo>
                    <a:pt x="143171" y="886062"/>
                  </a:lnTo>
                  <a:lnTo>
                    <a:pt x="108104" y="859603"/>
                  </a:lnTo>
                  <a:lnTo>
                    <a:pt x="77098" y="828597"/>
                  </a:lnTo>
                  <a:lnTo>
                    <a:pt x="50639" y="793530"/>
                  </a:lnTo>
                  <a:lnTo>
                    <a:pt x="29214" y="754889"/>
                  </a:lnTo>
                  <a:lnTo>
                    <a:pt x="13308" y="713158"/>
                  </a:lnTo>
                  <a:lnTo>
                    <a:pt x="3408" y="668826"/>
                  </a:lnTo>
                  <a:lnTo>
                    <a:pt x="0" y="622377"/>
                  </a:lnTo>
                  <a:lnTo>
                    <a:pt x="0" y="314325"/>
                  </a:lnTo>
                  <a:lnTo>
                    <a:pt x="3408" y="267876"/>
                  </a:lnTo>
                  <a:lnTo>
                    <a:pt x="13308" y="223543"/>
                  </a:lnTo>
                  <a:lnTo>
                    <a:pt x="29214" y="181813"/>
                  </a:lnTo>
                  <a:lnTo>
                    <a:pt x="50639" y="143171"/>
                  </a:lnTo>
                  <a:lnTo>
                    <a:pt x="77098" y="108104"/>
                  </a:lnTo>
                  <a:lnTo>
                    <a:pt x="108104" y="77098"/>
                  </a:lnTo>
                  <a:lnTo>
                    <a:pt x="143171" y="50639"/>
                  </a:lnTo>
                  <a:lnTo>
                    <a:pt x="181813" y="29214"/>
                  </a:lnTo>
                  <a:lnTo>
                    <a:pt x="223543" y="13308"/>
                  </a:lnTo>
                  <a:lnTo>
                    <a:pt x="267876" y="3408"/>
                  </a:lnTo>
                  <a:lnTo>
                    <a:pt x="314325" y="0"/>
                  </a:lnTo>
                  <a:lnTo>
                    <a:pt x="5018399" y="0"/>
                  </a:lnTo>
                  <a:lnTo>
                    <a:pt x="5064848" y="3408"/>
                  </a:lnTo>
                  <a:lnTo>
                    <a:pt x="5109180" y="13308"/>
                  </a:lnTo>
                  <a:lnTo>
                    <a:pt x="5150911" y="29214"/>
                  </a:lnTo>
                  <a:lnTo>
                    <a:pt x="5189552" y="50639"/>
                  </a:lnTo>
                  <a:lnTo>
                    <a:pt x="5224619" y="77098"/>
                  </a:lnTo>
                  <a:lnTo>
                    <a:pt x="5255625" y="108104"/>
                  </a:lnTo>
                  <a:lnTo>
                    <a:pt x="5282084" y="143171"/>
                  </a:lnTo>
                  <a:lnTo>
                    <a:pt x="5303510" y="181813"/>
                  </a:lnTo>
                  <a:lnTo>
                    <a:pt x="5319416" y="223543"/>
                  </a:lnTo>
                  <a:lnTo>
                    <a:pt x="5329316" y="267876"/>
                  </a:lnTo>
                  <a:lnTo>
                    <a:pt x="5331153" y="292916"/>
                  </a:lnTo>
                  <a:lnTo>
                    <a:pt x="5331153" y="643786"/>
                  </a:lnTo>
                  <a:lnTo>
                    <a:pt x="5319416" y="713158"/>
                  </a:lnTo>
                  <a:lnTo>
                    <a:pt x="5303510" y="754889"/>
                  </a:lnTo>
                  <a:lnTo>
                    <a:pt x="5282084" y="793530"/>
                  </a:lnTo>
                  <a:lnTo>
                    <a:pt x="5255625" y="828597"/>
                  </a:lnTo>
                  <a:lnTo>
                    <a:pt x="5224619" y="859603"/>
                  </a:lnTo>
                  <a:lnTo>
                    <a:pt x="5189552" y="886062"/>
                  </a:lnTo>
                  <a:lnTo>
                    <a:pt x="5150911" y="907488"/>
                  </a:lnTo>
                  <a:lnTo>
                    <a:pt x="5109180" y="923394"/>
                  </a:lnTo>
                  <a:lnTo>
                    <a:pt x="5064848" y="933294"/>
                  </a:lnTo>
                  <a:lnTo>
                    <a:pt x="5018399" y="936702"/>
                  </a:lnTo>
                  <a:close/>
                </a:path>
              </a:pathLst>
            </a:custGeom>
            <a:solidFill>
              <a:srgbClr val="3B8C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971998" y="6915605"/>
            <a:ext cx="14344015" cy="2171065"/>
            <a:chOff x="1971998" y="6915605"/>
            <a:chExt cx="14344015" cy="2171065"/>
          </a:xfrm>
        </p:grpSpPr>
        <p:sp>
          <p:nvSpPr>
            <p:cNvPr id="7" name="object 7"/>
            <p:cNvSpPr/>
            <p:nvPr/>
          </p:nvSpPr>
          <p:spPr>
            <a:xfrm>
              <a:off x="2009736" y="6953705"/>
              <a:ext cx="14269085" cy="2095500"/>
            </a:xfrm>
            <a:custGeom>
              <a:avLst/>
              <a:gdLst/>
              <a:ahLst/>
              <a:cxnLst/>
              <a:rect l="l" t="t" r="r" b="b"/>
              <a:pathLst>
                <a:path w="14269085" h="2095500">
                  <a:moveTo>
                    <a:pt x="13858951" y="2094873"/>
                  </a:moveTo>
                  <a:lnTo>
                    <a:pt x="409575" y="2094873"/>
                  </a:lnTo>
                  <a:lnTo>
                    <a:pt x="355738" y="2091321"/>
                  </a:lnTo>
                  <a:lnTo>
                    <a:pt x="303280" y="2080841"/>
                  </a:lnTo>
                  <a:lnTo>
                    <a:pt x="252837" y="2063696"/>
                  </a:lnTo>
                  <a:lnTo>
                    <a:pt x="205045" y="2040150"/>
                  </a:lnTo>
                  <a:lnTo>
                    <a:pt x="160541" y="2010467"/>
                  </a:lnTo>
                  <a:lnTo>
                    <a:pt x="119961" y="1974911"/>
                  </a:lnTo>
                  <a:lnTo>
                    <a:pt x="84405" y="1934331"/>
                  </a:lnTo>
                  <a:lnTo>
                    <a:pt x="54722" y="1889827"/>
                  </a:lnTo>
                  <a:lnTo>
                    <a:pt x="31177" y="1842035"/>
                  </a:lnTo>
                  <a:lnTo>
                    <a:pt x="14032" y="1791592"/>
                  </a:lnTo>
                  <a:lnTo>
                    <a:pt x="3552" y="1739134"/>
                  </a:lnTo>
                  <a:lnTo>
                    <a:pt x="0" y="1685298"/>
                  </a:lnTo>
                  <a:lnTo>
                    <a:pt x="0" y="409575"/>
                  </a:lnTo>
                  <a:lnTo>
                    <a:pt x="3552" y="355738"/>
                  </a:lnTo>
                  <a:lnTo>
                    <a:pt x="14032" y="303280"/>
                  </a:lnTo>
                  <a:lnTo>
                    <a:pt x="31177" y="252837"/>
                  </a:lnTo>
                  <a:lnTo>
                    <a:pt x="54722" y="205045"/>
                  </a:lnTo>
                  <a:lnTo>
                    <a:pt x="84405" y="160540"/>
                  </a:lnTo>
                  <a:lnTo>
                    <a:pt x="119961" y="119961"/>
                  </a:lnTo>
                  <a:lnTo>
                    <a:pt x="160541" y="84405"/>
                  </a:lnTo>
                  <a:lnTo>
                    <a:pt x="205045" y="54722"/>
                  </a:lnTo>
                  <a:lnTo>
                    <a:pt x="252837" y="31176"/>
                  </a:lnTo>
                  <a:lnTo>
                    <a:pt x="303280" y="14032"/>
                  </a:lnTo>
                  <a:lnTo>
                    <a:pt x="355738" y="3551"/>
                  </a:lnTo>
                  <a:lnTo>
                    <a:pt x="409575" y="0"/>
                  </a:lnTo>
                  <a:lnTo>
                    <a:pt x="13858951" y="0"/>
                  </a:lnTo>
                  <a:lnTo>
                    <a:pt x="13912788" y="3551"/>
                  </a:lnTo>
                  <a:lnTo>
                    <a:pt x="13965246" y="14032"/>
                  </a:lnTo>
                  <a:lnTo>
                    <a:pt x="14015689" y="31176"/>
                  </a:lnTo>
                  <a:lnTo>
                    <a:pt x="14063481" y="54722"/>
                  </a:lnTo>
                  <a:lnTo>
                    <a:pt x="14107986" y="84405"/>
                  </a:lnTo>
                  <a:lnTo>
                    <a:pt x="14148565" y="119961"/>
                  </a:lnTo>
                  <a:lnTo>
                    <a:pt x="14184120" y="160540"/>
                  </a:lnTo>
                  <a:lnTo>
                    <a:pt x="14213803" y="205045"/>
                  </a:lnTo>
                  <a:lnTo>
                    <a:pt x="14237348" y="252837"/>
                  </a:lnTo>
                  <a:lnTo>
                    <a:pt x="14254494" y="303280"/>
                  </a:lnTo>
                  <a:lnTo>
                    <a:pt x="14264974" y="355738"/>
                  </a:lnTo>
                  <a:lnTo>
                    <a:pt x="14268526" y="409575"/>
                  </a:lnTo>
                  <a:lnTo>
                    <a:pt x="14268526" y="1685298"/>
                  </a:lnTo>
                  <a:lnTo>
                    <a:pt x="14264974" y="1739134"/>
                  </a:lnTo>
                  <a:lnTo>
                    <a:pt x="14254494" y="1791592"/>
                  </a:lnTo>
                  <a:lnTo>
                    <a:pt x="14237348" y="1842035"/>
                  </a:lnTo>
                  <a:lnTo>
                    <a:pt x="14213803" y="1889827"/>
                  </a:lnTo>
                  <a:lnTo>
                    <a:pt x="14184120" y="1934331"/>
                  </a:lnTo>
                  <a:lnTo>
                    <a:pt x="14148565" y="1974911"/>
                  </a:lnTo>
                  <a:lnTo>
                    <a:pt x="14107986" y="2010467"/>
                  </a:lnTo>
                  <a:lnTo>
                    <a:pt x="14063481" y="2040150"/>
                  </a:lnTo>
                  <a:lnTo>
                    <a:pt x="14015689" y="2063696"/>
                  </a:lnTo>
                  <a:lnTo>
                    <a:pt x="13965246" y="2080841"/>
                  </a:lnTo>
                  <a:lnTo>
                    <a:pt x="13912788" y="2091321"/>
                  </a:lnTo>
                  <a:lnTo>
                    <a:pt x="13858951" y="20948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10098" y="6953705"/>
              <a:ext cx="14267815" cy="2094864"/>
            </a:xfrm>
            <a:custGeom>
              <a:avLst/>
              <a:gdLst/>
              <a:ahLst/>
              <a:cxnLst/>
              <a:rect l="l" t="t" r="r" b="b"/>
              <a:pathLst>
                <a:path w="14267815" h="2094865">
                  <a:moveTo>
                    <a:pt x="409552" y="0"/>
                  </a:moveTo>
                  <a:lnTo>
                    <a:pt x="13858174" y="0"/>
                  </a:lnTo>
                  <a:lnTo>
                    <a:pt x="13912007" y="3551"/>
                  </a:lnTo>
                  <a:lnTo>
                    <a:pt x="13964462" y="14031"/>
                  </a:lnTo>
                  <a:lnTo>
                    <a:pt x="14014902" y="31174"/>
                  </a:lnTo>
                  <a:lnTo>
                    <a:pt x="14062692" y="54719"/>
                  </a:lnTo>
                  <a:lnTo>
                    <a:pt x="14107194" y="84400"/>
                  </a:lnTo>
                  <a:lnTo>
                    <a:pt x="14147771" y="119955"/>
                  </a:lnTo>
                  <a:lnTo>
                    <a:pt x="14183325" y="160532"/>
                  </a:lnTo>
                  <a:lnTo>
                    <a:pt x="14213006" y="205033"/>
                  </a:lnTo>
                  <a:lnTo>
                    <a:pt x="14236551" y="252822"/>
                  </a:lnTo>
                  <a:lnTo>
                    <a:pt x="14253694" y="303263"/>
                  </a:lnTo>
                  <a:lnTo>
                    <a:pt x="14264174" y="355718"/>
                  </a:lnTo>
                  <a:lnTo>
                    <a:pt x="14267726" y="409551"/>
                  </a:lnTo>
                  <a:lnTo>
                    <a:pt x="14267726" y="1685203"/>
                  </a:lnTo>
                  <a:lnTo>
                    <a:pt x="14264174" y="1739036"/>
                  </a:lnTo>
                  <a:lnTo>
                    <a:pt x="14253695" y="1791492"/>
                  </a:lnTo>
                  <a:lnTo>
                    <a:pt x="14236551" y="1841932"/>
                  </a:lnTo>
                  <a:lnTo>
                    <a:pt x="14213007" y="1889721"/>
                  </a:lnTo>
                  <a:lnTo>
                    <a:pt x="14183325" y="1934223"/>
                  </a:lnTo>
                  <a:lnTo>
                    <a:pt x="14147771" y="1974800"/>
                  </a:lnTo>
                  <a:lnTo>
                    <a:pt x="14107194" y="2010355"/>
                  </a:lnTo>
                  <a:lnTo>
                    <a:pt x="14062692" y="2040036"/>
                  </a:lnTo>
                  <a:lnTo>
                    <a:pt x="14014902" y="2063580"/>
                  </a:lnTo>
                  <a:lnTo>
                    <a:pt x="13964462" y="2080724"/>
                  </a:lnTo>
                  <a:lnTo>
                    <a:pt x="13912007" y="2091204"/>
                  </a:lnTo>
                  <a:lnTo>
                    <a:pt x="13858174" y="2094755"/>
                  </a:lnTo>
                  <a:lnTo>
                    <a:pt x="409552" y="2094755"/>
                  </a:lnTo>
                  <a:lnTo>
                    <a:pt x="355718" y="2091204"/>
                  </a:lnTo>
                  <a:lnTo>
                    <a:pt x="303263" y="2080724"/>
                  </a:lnTo>
                  <a:lnTo>
                    <a:pt x="252823" y="2063580"/>
                  </a:lnTo>
                  <a:lnTo>
                    <a:pt x="205033" y="2040036"/>
                  </a:lnTo>
                  <a:lnTo>
                    <a:pt x="160532" y="2010354"/>
                  </a:lnTo>
                  <a:lnTo>
                    <a:pt x="119954" y="1974800"/>
                  </a:lnTo>
                  <a:lnTo>
                    <a:pt x="84400" y="1934223"/>
                  </a:lnTo>
                  <a:lnTo>
                    <a:pt x="54719" y="1889721"/>
                  </a:lnTo>
                  <a:lnTo>
                    <a:pt x="31175" y="1841932"/>
                  </a:lnTo>
                  <a:lnTo>
                    <a:pt x="14031" y="1791491"/>
                  </a:lnTo>
                  <a:lnTo>
                    <a:pt x="3551" y="1739036"/>
                  </a:lnTo>
                  <a:lnTo>
                    <a:pt x="0" y="1685203"/>
                  </a:lnTo>
                  <a:lnTo>
                    <a:pt x="0" y="409551"/>
                  </a:lnTo>
                  <a:lnTo>
                    <a:pt x="3551" y="355718"/>
                  </a:lnTo>
                  <a:lnTo>
                    <a:pt x="14031" y="303263"/>
                  </a:lnTo>
                  <a:lnTo>
                    <a:pt x="31175" y="252823"/>
                  </a:lnTo>
                  <a:lnTo>
                    <a:pt x="54719" y="205033"/>
                  </a:lnTo>
                  <a:lnTo>
                    <a:pt x="84400" y="160532"/>
                  </a:lnTo>
                  <a:lnTo>
                    <a:pt x="119954" y="119954"/>
                  </a:lnTo>
                  <a:lnTo>
                    <a:pt x="160532" y="84400"/>
                  </a:lnTo>
                  <a:lnTo>
                    <a:pt x="205033" y="54719"/>
                  </a:lnTo>
                  <a:lnTo>
                    <a:pt x="252823" y="31175"/>
                  </a:lnTo>
                  <a:lnTo>
                    <a:pt x="303263" y="14031"/>
                  </a:lnTo>
                  <a:lnTo>
                    <a:pt x="355718" y="3551"/>
                  </a:lnTo>
                  <a:lnTo>
                    <a:pt x="409552" y="0"/>
                  </a:lnTo>
                </a:path>
              </a:pathLst>
            </a:custGeom>
            <a:ln w="76199">
              <a:solidFill>
                <a:srgbClr val="0E58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0" y="0"/>
            <a:ext cx="2501900" cy="2914650"/>
          </a:xfrm>
          <a:custGeom>
            <a:avLst/>
            <a:gdLst/>
            <a:ahLst/>
            <a:cxnLst/>
            <a:rect l="l" t="t" r="r" b="b"/>
            <a:pathLst>
              <a:path w="2501900" h="2914650">
                <a:moveTo>
                  <a:pt x="5412" y="2914649"/>
                </a:moveTo>
                <a:lnTo>
                  <a:pt x="4038" y="2914649"/>
                </a:lnTo>
                <a:lnTo>
                  <a:pt x="0" y="2908890"/>
                </a:lnTo>
                <a:lnTo>
                  <a:pt x="905" y="2903089"/>
                </a:lnTo>
                <a:lnTo>
                  <a:pt x="946" y="0"/>
                </a:lnTo>
                <a:lnTo>
                  <a:pt x="2501711" y="0"/>
                </a:lnTo>
                <a:lnTo>
                  <a:pt x="2491195" y="15621"/>
                </a:lnTo>
                <a:lnTo>
                  <a:pt x="2476962" y="38789"/>
                </a:lnTo>
                <a:lnTo>
                  <a:pt x="2463024" y="62140"/>
                </a:lnTo>
                <a:lnTo>
                  <a:pt x="2448719" y="85256"/>
                </a:lnTo>
                <a:lnTo>
                  <a:pt x="2434573" y="107642"/>
                </a:lnTo>
                <a:lnTo>
                  <a:pt x="2420521" y="130117"/>
                </a:lnTo>
                <a:lnTo>
                  <a:pt x="2391318" y="174274"/>
                </a:lnTo>
                <a:lnTo>
                  <a:pt x="2358077" y="218853"/>
                </a:lnTo>
                <a:lnTo>
                  <a:pt x="2330334" y="251004"/>
                </a:lnTo>
                <a:lnTo>
                  <a:pt x="2315594" y="269733"/>
                </a:lnTo>
                <a:lnTo>
                  <a:pt x="2286541" y="307616"/>
                </a:lnTo>
                <a:lnTo>
                  <a:pt x="2243059" y="354548"/>
                </a:lnTo>
                <a:lnTo>
                  <a:pt x="2182677" y="408489"/>
                </a:lnTo>
                <a:lnTo>
                  <a:pt x="2142671" y="439886"/>
                </a:lnTo>
                <a:lnTo>
                  <a:pt x="2100165" y="467799"/>
                </a:lnTo>
                <a:lnTo>
                  <a:pt x="2056905" y="494605"/>
                </a:lnTo>
                <a:lnTo>
                  <a:pt x="2003984" y="523272"/>
                </a:lnTo>
                <a:lnTo>
                  <a:pt x="1949580" y="548518"/>
                </a:lnTo>
                <a:lnTo>
                  <a:pt x="1894954" y="571670"/>
                </a:lnTo>
                <a:lnTo>
                  <a:pt x="1839674" y="593514"/>
                </a:lnTo>
                <a:lnTo>
                  <a:pt x="1800744" y="608902"/>
                </a:lnTo>
                <a:lnTo>
                  <a:pt x="1723738" y="641955"/>
                </a:lnTo>
                <a:lnTo>
                  <a:pt x="1684940" y="657721"/>
                </a:lnTo>
                <a:lnTo>
                  <a:pt x="1639257" y="675587"/>
                </a:lnTo>
                <a:lnTo>
                  <a:pt x="1593172" y="692222"/>
                </a:lnTo>
                <a:lnTo>
                  <a:pt x="1569153" y="701088"/>
                </a:lnTo>
                <a:lnTo>
                  <a:pt x="1522170" y="720959"/>
                </a:lnTo>
                <a:lnTo>
                  <a:pt x="1475592" y="738323"/>
                </a:lnTo>
                <a:lnTo>
                  <a:pt x="1431293" y="757795"/>
                </a:lnTo>
                <a:lnTo>
                  <a:pt x="1408866" y="766688"/>
                </a:lnTo>
                <a:lnTo>
                  <a:pt x="1377675" y="778574"/>
                </a:lnTo>
                <a:lnTo>
                  <a:pt x="1346931" y="791462"/>
                </a:lnTo>
                <a:lnTo>
                  <a:pt x="1255521" y="831724"/>
                </a:lnTo>
                <a:lnTo>
                  <a:pt x="1195316" y="860500"/>
                </a:lnTo>
                <a:lnTo>
                  <a:pt x="1145731" y="886546"/>
                </a:lnTo>
                <a:lnTo>
                  <a:pt x="1087563" y="920852"/>
                </a:lnTo>
                <a:lnTo>
                  <a:pt x="1046105" y="947952"/>
                </a:lnTo>
                <a:lnTo>
                  <a:pt x="1006357" y="977817"/>
                </a:lnTo>
                <a:lnTo>
                  <a:pt x="948701" y="1026048"/>
                </a:lnTo>
                <a:lnTo>
                  <a:pt x="893936" y="1077397"/>
                </a:lnTo>
                <a:lnTo>
                  <a:pt x="855655" y="1117975"/>
                </a:lnTo>
                <a:lnTo>
                  <a:pt x="819134" y="1160212"/>
                </a:lnTo>
                <a:lnTo>
                  <a:pt x="774151" y="1220312"/>
                </a:lnTo>
                <a:lnTo>
                  <a:pt x="734776" y="1284033"/>
                </a:lnTo>
                <a:lnTo>
                  <a:pt x="700950" y="1349887"/>
                </a:lnTo>
                <a:lnTo>
                  <a:pt x="673185" y="1418784"/>
                </a:lnTo>
                <a:lnTo>
                  <a:pt x="650343" y="1486302"/>
                </a:lnTo>
                <a:lnTo>
                  <a:pt x="628357" y="1554071"/>
                </a:lnTo>
                <a:lnTo>
                  <a:pt x="615926" y="1595839"/>
                </a:lnTo>
                <a:lnTo>
                  <a:pt x="605155" y="1638261"/>
                </a:lnTo>
                <a:lnTo>
                  <a:pt x="602912" y="1646411"/>
                </a:lnTo>
                <a:lnTo>
                  <a:pt x="597583" y="1662534"/>
                </a:lnTo>
                <a:lnTo>
                  <a:pt x="595264" y="1670683"/>
                </a:lnTo>
                <a:lnTo>
                  <a:pt x="586388" y="1709745"/>
                </a:lnTo>
                <a:lnTo>
                  <a:pt x="578094" y="1748939"/>
                </a:lnTo>
                <a:lnTo>
                  <a:pt x="569441" y="1788057"/>
                </a:lnTo>
                <a:lnTo>
                  <a:pt x="559489" y="1826892"/>
                </a:lnTo>
                <a:lnTo>
                  <a:pt x="556388" y="1839841"/>
                </a:lnTo>
                <a:lnTo>
                  <a:pt x="553936" y="1852978"/>
                </a:lnTo>
                <a:lnTo>
                  <a:pt x="551554" y="1866140"/>
                </a:lnTo>
                <a:lnTo>
                  <a:pt x="548660" y="1879163"/>
                </a:lnTo>
                <a:lnTo>
                  <a:pt x="543385" y="1899361"/>
                </a:lnTo>
                <a:lnTo>
                  <a:pt x="537897" y="1919515"/>
                </a:lnTo>
                <a:lnTo>
                  <a:pt x="532007" y="1939543"/>
                </a:lnTo>
                <a:lnTo>
                  <a:pt x="525525" y="1959363"/>
                </a:lnTo>
                <a:lnTo>
                  <a:pt x="518343" y="1982449"/>
                </a:lnTo>
                <a:lnTo>
                  <a:pt x="512051" y="2005767"/>
                </a:lnTo>
                <a:lnTo>
                  <a:pt x="505689" y="2029060"/>
                </a:lnTo>
                <a:lnTo>
                  <a:pt x="498300" y="2052070"/>
                </a:lnTo>
                <a:lnTo>
                  <a:pt x="484699" y="2092239"/>
                </a:lnTo>
                <a:lnTo>
                  <a:pt x="472047" y="2132727"/>
                </a:lnTo>
                <a:lnTo>
                  <a:pt x="459345" y="2173220"/>
                </a:lnTo>
                <a:lnTo>
                  <a:pt x="445593" y="2213409"/>
                </a:lnTo>
                <a:lnTo>
                  <a:pt x="436138" y="2238062"/>
                </a:lnTo>
                <a:lnTo>
                  <a:pt x="426331" y="2262574"/>
                </a:lnTo>
                <a:lnTo>
                  <a:pt x="416775" y="2287155"/>
                </a:lnTo>
                <a:lnTo>
                  <a:pt x="397008" y="2342876"/>
                </a:lnTo>
                <a:lnTo>
                  <a:pt x="370926" y="2402812"/>
                </a:lnTo>
                <a:lnTo>
                  <a:pt x="344223" y="2460610"/>
                </a:lnTo>
                <a:lnTo>
                  <a:pt x="316396" y="2516183"/>
                </a:lnTo>
                <a:lnTo>
                  <a:pt x="279539" y="2581539"/>
                </a:lnTo>
                <a:lnTo>
                  <a:pt x="255571" y="2618190"/>
                </a:lnTo>
                <a:lnTo>
                  <a:pt x="230395" y="2653998"/>
                </a:lnTo>
                <a:lnTo>
                  <a:pt x="204590" y="2689379"/>
                </a:lnTo>
                <a:lnTo>
                  <a:pt x="166173" y="2737500"/>
                </a:lnTo>
                <a:lnTo>
                  <a:pt x="153694" y="2753787"/>
                </a:lnTo>
                <a:lnTo>
                  <a:pt x="119491" y="2796697"/>
                </a:lnTo>
                <a:lnTo>
                  <a:pt x="82576" y="2837202"/>
                </a:lnTo>
                <a:lnTo>
                  <a:pt x="43944" y="2876418"/>
                </a:lnTo>
                <a:lnTo>
                  <a:pt x="5412" y="2914649"/>
                </a:lnTo>
                <a:close/>
              </a:path>
            </a:pathLst>
          </a:custGeom>
          <a:solidFill>
            <a:srgbClr val="86BAE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5790580" y="0"/>
            <a:ext cx="2497455" cy="2914650"/>
            <a:chOff x="15790580" y="0"/>
            <a:chExt cx="2497455" cy="2914650"/>
          </a:xfrm>
        </p:grpSpPr>
        <p:sp>
          <p:nvSpPr>
            <p:cNvPr id="11" name="object 11"/>
            <p:cNvSpPr/>
            <p:nvPr/>
          </p:nvSpPr>
          <p:spPr>
            <a:xfrm>
              <a:off x="15790580" y="0"/>
              <a:ext cx="2497455" cy="2914650"/>
            </a:xfrm>
            <a:custGeom>
              <a:avLst/>
              <a:gdLst/>
              <a:ahLst/>
              <a:cxnLst/>
              <a:rect l="l" t="t" r="r" b="b"/>
              <a:pathLst>
                <a:path w="2497455" h="2914650">
                  <a:moveTo>
                    <a:pt x="2496299" y="2914649"/>
                  </a:moveTo>
                  <a:lnTo>
                    <a:pt x="2497418" y="2914649"/>
                  </a:lnTo>
                  <a:lnTo>
                    <a:pt x="2497418" y="0"/>
                  </a:lnTo>
                  <a:lnTo>
                    <a:pt x="0" y="0"/>
                  </a:lnTo>
                  <a:lnTo>
                    <a:pt x="10515" y="15621"/>
                  </a:lnTo>
                  <a:lnTo>
                    <a:pt x="24748" y="38789"/>
                  </a:lnTo>
                  <a:lnTo>
                    <a:pt x="38686" y="62140"/>
                  </a:lnTo>
                  <a:lnTo>
                    <a:pt x="52992" y="85256"/>
                  </a:lnTo>
                  <a:lnTo>
                    <a:pt x="67138" y="107642"/>
                  </a:lnTo>
                  <a:lnTo>
                    <a:pt x="81189" y="130117"/>
                  </a:lnTo>
                  <a:lnTo>
                    <a:pt x="110393" y="174274"/>
                  </a:lnTo>
                  <a:lnTo>
                    <a:pt x="143633" y="218853"/>
                  </a:lnTo>
                  <a:lnTo>
                    <a:pt x="171377" y="251004"/>
                  </a:lnTo>
                  <a:lnTo>
                    <a:pt x="186117" y="269733"/>
                  </a:lnTo>
                  <a:lnTo>
                    <a:pt x="215169" y="307616"/>
                  </a:lnTo>
                  <a:lnTo>
                    <a:pt x="258651" y="354548"/>
                  </a:lnTo>
                  <a:lnTo>
                    <a:pt x="319034" y="408489"/>
                  </a:lnTo>
                  <a:lnTo>
                    <a:pt x="359040" y="439886"/>
                  </a:lnTo>
                  <a:lnTo>
                    <a:pt x="401546" y="467799"/>
                  </a:lnTo>
                  <a:lnTo>
                    <a:pt x="444806" y="494605"/>
                  </a:lnTo>
                  <a:lnTo>
                    <a:pt x="497726" y="523272"/>
                  </a:lnTo>
                  <a:lnTo>
                    <a:pt x="552130" y="548518"/>
                  </a:lnTo>
                  <a:lnTo>
                    <a:pt x="606757" y="571670"/>
                  </a:lnTo>
                  <a:lnTo>
                    <a:pt x="662037" y="593514"/>
                  </a:lnTo>
                  <a:lnTo>
                    <a:pt x="700967" y="608902"/>
                  </a:lnTo>
                  <a:lnTo>
                    <a:pt x="777972" y="641955"/>
                  </a:lnTo>
                  <a:lnTo>
                    <a:pt x="816771" y="657721"/>
                  </a:lnTo>
                  <a:lnTo>
                    <a:pt x="862453" y="675587"/>
                  </a:lnTo>
                  <a:lnTo>
                    <a:pt x="908538" y="692222"/>
                  </a:lnTo>
                  <a:lnTo>
                    <a:pt x="932558" y="701088"/>
                  </a:lnTo>
                  <a:lnTo>
                    <a:pt x="979540" y="720959"/>
                  </a:lnTo>
                  <a:lnTo>
                    <a:pt x="1026118" y="738323"/>
                  </a:lnTo>
                  <a:lnTo>
                    <a:pt x="1070418" y="757795"/>
                  </a:lnTo>
                  <a:lnTo>
                    <a:pt x="1092844" y="766688"/>
                  </a:lnTo>
                  <a:lnTo>
                    <a:pt x="1124035" y="778574"/>
                  </a:lnTo>
                  <a:lnTo>
                    <a:pt x="1154780" y="791462"/>
                  </a:lnTo>
                  <a:lnTo>
                    <a:pt x="1246189" y="831724"/>
                  </a:lnTo>
                  <a:lnTo>
                    <a:pt x="1306395" y="860500"/>
                  </a:lnTo>
                  <a:lnTo>
                    <a:pt x="1355979" y="886546"/>
                  </a:lnTo>
                  <a:lnTo>
                    <a:pt x="1414147" y="920852"/>
                  </a:lnTo>
                  <a:lnTo>
                    <a:pt x="1455605" y="947952"/>
                  </a:lnTo>
                  <a:lnTo>
                    <a:pt x="1495353" y="977817"/>
                  </a:lnTo>
                  <a:lnTo>
                    <a:pt x="1553010" y="1026048"/>
                  </a:lnTo>
                  <a:lnTo>
                    <a:pt x="1607774" y="1077397"/>
                  </a:lnTo>
                  <a:lnTo>
                    <a:pt x="1646055" y="1117975"/>
                  </a:lnTo>
                  <a:lnTo>
                    <a:pt x="1682576" y="1160212"/>
                  </a:lnTo>
                  <a:lnTo>
                    <a:pt x="1727559" y="1220312"/>
                  </a:lnTo>
                  <a:lnTo>
                    <a:pt x="1766934" y="1284033"/>
                  </a:lnTo>
                  <a:lnTo>
                    <a:pt x="1800760" y="1349887"/>
                  </a:lnTo>
                  <a:lnTo>
                    <a:pt x="1828526" y="1418784"/>
                  </a:lnTo>
                  <a:lnTo>
                    <a:pt x="1851367" y="1486302"/>
                  </a:lnTo>
                  <a:lnTo>
                    <a:pt x="1873353" y="1554071"/>
                  </a:lnTo>
                  <a:lnTo>
                    <a:pt x="1885784" y="1595839"/>
                  </a:lnTo>
                  <a:lnTo>
                    <a:pt x="1896555" y="1638261"/>
                  </a:lnTo>
                  <a:lnTo>
                    <a:pt x="1898798" y="1646411"/>
                  </a:lnTo>
                  <a:lnTo>
                    <a:pt x="1904127" y="1662534"/>
                  </a:lnTo>
                  <a:lnTo>
                    <a:pt x="1906446" y="1670683"/>
                  </a:lnTo>
                  <a:lnTo>
                    <a:pt x="1915322" y="1709745"/>
                  </a:lnTo>
                  <a:lnTo>
                    <a:pt x="1923617" y="1748939"/>
                  </a:lnTo>
                  <a:lnTo>
                    <a:pt x="1932270" y="1788057"/>
                  </a:lnTo>
                  <a:lnTo>
                    <a:pt x="1942221" y="1826892"/>
                  </a:lnTo>
                  <a:lnTo>
                    <a:pt x="1945323" y="1839841"/>
                  </a:lnTo>
                  <a:lnTo>
                    <a:pt x="1947774" y="1852978"/>
                  </a:lnTo>
                  <a:lnTo>
                    <a:pt x="1950156" y="1866140"/>
                  </a:lnTo>
                  <a:lnTo>
                    <a:pt x="1953051" y="1879163"/>
                  </a:lnTo>
                  <a:lnTo>
                    <a:pt x="1958325" y="1899361"/>
                  </a:lnTo>
                  <a:lnTo>
                    <a:pt x="1963813" y="1919515"/>
                  </a:lnTo>
                  <a:lnTo>
                    <a:pt x="1969704" y="1939543"/>
                  </a:lnTo>
                  <a:lnTo>
                    <a:pt x="1976185" y="1959363"/>
                  </a:lnTo>
                  <a:lnTo>
                    <a:pt x="1983367" y="1982449"/>
                  </a:lnTo>
                  <a:lnTo>
                    <a:pt x="1989660" y="2005767"/>
                  </a:lnTo>
                  <a:lnTo>
                    <a:pt x="1996021" y="2029060"/>
                  </a:lnTo>
                  <a:lnTo>
                    <a:pt x="2003410" y="2052070"/>
                  </a:lnTo>
                  <a:lnTo>
                    <a:pt x="2017012" y="2092239"/>
                  </a:lnTo>
                  <a:lnTo>
                    <a:pt x="2029663" y="2132727"/>
                  </a:lnTo>
                  <a:lnTo>
                    <a:pt x="2042365" y="2173220"/>
                  </a:lnTo>
                  <a:lnTo>
                    <a:pt x="2056117" y="2213409"/>
                  </a:lnTo>
                  <a:lnTo>
                    <a:pt x="2065572" y="2238062"/>
                  </a:lnTo>
                  <a:lnTo>
                    <a:pt x="2075379" y="2262574"/>
                  </a:lnTo>
                  <a:lnTo>
                    <a:pt x="2084935" y="2287155"/>
                  </a:lnTo>
                  <a:lnTo>
                    <a:pt x="2104703" y="2342876"/>
                  </a:lnTo>
                  <a:lnTo>
                    <a:pt x="2130785" y="2402812"/>
                  </a:lnTo>
                  <a:lnTo>
                    <a:pt x="2157487" y="2460610"/>
                  </a:lnTo>
                  <a:lnTo>
                    <a:pt x="2185314" y="2516183"/>
                  </a:lnTo>
                  <a:lnTo>
                    <a:pt x="2222171" y="2581539"/>
                  </a:lnTo>
                  <a:lnTo>
                    <a:pt x="2246140" y="2618190"/>
                  </a:lnTo>
                  <a:lnTo>
                    <a:pt x="2271316" y="2653998"/>
                  </a:lnTo>
                  <a:lnTo>
                    <a:pt x="2297120" y="2689379"/>
                  </a:lnTo>
                  <a:lnTo>
                    <a:pt x="2335537" y="2737500"/>
                  </a:lnTo>
                  <a:lnTo>
                    <a:pt x="2348016" y="2753787"/>
                  </a:lnTo>
                  <a:lnTo>
                    <a:pt x="2382219" y="2796697"/>
                  </a:lnTo>
                  <a:lnTo>
                    <a:pt x="2419134" y="2837202"/>
                  </a:lnTo>
                  <a:lnTo>
                    <a:pt x="2457766" y="2876418"/>
                  </a:lnTo>
                  <a:lnTo>
                    <a:pt x="2496299" y="2914649"/>
                  </a:lnTo>
                  <a:close/>
                </a:path>
              </a:pathLst>
            </a:custGeom>
            <a:solidFill>
              <a:srgbClr val="86BA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628694" y="388644"/>
              <a:ext cx="1257300" cy="1577975"/>
            </a:xfrm>
            <a:custGeom>
              <a:avLst/>
              <a:gdLst/>
              <a:ahLst/>
              <a:cxnLst/>
              <a:rect l="l" t="t" r="r" b="b"/>
              <a:pathLst>
                <a:path w="1257300" h="1577975">
                  <a:moveTo>
                    <a:pt x="344487" y="679208"/>
                  </a:moveTo>
                  <a:lnTo>
                    <a:pt x="343344" y="667829"/>
                  </a:lnTo>
                  <a:lnTo>
                    <a:pt x="332473" y="666902"/>
                  </a:lnTo>
                  <a:lnTo>
                    <a:pt x="322986" y="665810"/>
                  </a:lnTo>
                  <a:lnTo>
                    <a:pt x="299262" y="660400"/>
                  </a:lnTo>
                  <a:lnTo>
                    <a:pt x="277825" y="650633"/>
                  </a:lnTo>
                  <a:lnTo>
                    <a:pt x="269341" y="645007"/>
                  </a:lnTo>
                  <a:lnTo>
                    <a:pt x="269341" y="682548"/>
                  </a:lnTo>
                  <a:lnTo>
                    <a:pt x="230962" y="695147"/>
                  </a:lnTo>
                  <a:lnTo>
                    <a:pt x="172643" y="741057"/>
                  </a:lnTo>
                  <a:lnTo>
                    <a:pt x="150482" y="772414"/>
                  </a:lnTo>
                  <a:lnTo>
                    <a:pt x="137706" y="743496"/>
                  </a:lnTo>
                  <a:lnTo>
                    <a:pt x="123164" y="717130"/>
                  </a:lnTo>
                  <a:lnTo>
                    <a:pt x="105473" y="693674"/>
                  </a:lnTo>
                  <a:lnTo>
                    <a:pt x="83273" y="673430"/>
                  </a:lnTo>
                  <a:lnTo>
                    <a:pt x="113309" y="653923"/>
                  </a:lnTo>
                  <a:lnTo>
                    <a:pt x="118516" y="648347"/>
                  </a:lnTo>
                  <a:lnTo>
                    <a:pt x="136550" y="628980"/>
                  </a:lnTo>
                  <a:lnTo>
                    <a:pt x="155384" y="599871"/>
                  </a:lnTo>
                  <a:lnTo>
                    <a:pt x="172186" y="567893"/>
                  </a:lnTo>
                  <a:lnTo>
                    <a:pt x="187236" y="603592"/>
                  </a:lnTo>
                  <a:lnTo>
                    <a:pt x="209118" y="633285"/>
                  </a:lnTo>
                  <a:lnTo>
                    <a:pt x="236753" y="658888"/>
                  </a:lnTo>
                  <a:lnTo>
                    <a:pt x="269341" y="682548"/>
                  </a:lnTo>
                  <a:lnTo>
                    <a:pt x="269341" y="645007"/>
                  </a:lnTo>
                  <a:lnTo>
                    <a:pt x="258076" y="637527"/>
                  </a:lnTo>
                  <a:lnTo>
                    <a:pt x="239433" y="622096"/>
                  </a:lnTo>
                  <a:lnTo>
                    <a:pt x="217411" y="595769"/>
                  </a:lnTo>
                  <a:lnTo>
                    <a:pt x="204495" y="567893"/>
                  </a:lnTo>
                  <a:lnTo>
                    <a:pt x="203644" y="566064"/>
                  </a:lnTo>
                  <a:lnTo>
                    <a:pt x="194868" y="534289"/>
                  </a:lnTo>
                  <a:lnTo>
                    <a:pt x="187807" y="501751"/>
                  </a:lnTo>
                  <a:lnTo>
                    <a:pt x="186880" y="497636"/>
                  </a:lnTo>
                  <a:lnTo>
                    <a:pt x="186664" y="493369"/>
                  </a:lnTo>
                  <a:lnTo>
                    <a:pt x="183845" y="480466"/>
                  </a:lnTo>
                  <a:lnTo>
                    <a:pt x="180251" y="472224"/>
                  </a:lnTo>
                  <a:lnTo>
                    <a:pt x="159321" y="473887"/>
                  </a:lnTo>
                  <a:lnTo>
                    <a:pt x="157200" y="482104"/>
                  </a:lnTo>
                  <a:lnTo>
                    <a:pt x="156146" y="491299"/>
                  </a:lnTo>
                  <a:lnTo>
                    <a:pt x="152222" y="518795"/>
                  </a:lnTo>
                  <a:lnTo>
                    <a:pt x="136766" y="571449"/>
                  </a:lnTo>
                  <a:lnTo>
                    <a:pt x="104825" y="620166"/>
                  </a:lnTo>
                  <a:lnTo>
                    <a:pt x="58369" y="648347"/>
                  </a:lnTo>
                  <a:lnTo>
                    <a:pt x="26098" y="645464"/>
                  </a:lnTo>
                  <a:lnTo>
                    <a:pt x="17983" y="643940"/>
                  </a:lnTo>
                  <a:lnTo>
                    <a:pt x="9753" y="644626"/>
                  </a:lnTo>
                  <a:lnTo>
                    <a:pt x="3175" y="649097"/>
                  </a:lnTo>
                  <a:lnTo>
                    <a:pt x="0" y="658888"/>
                  </a:lnTo>
                  <a:lnTo>
                    <a:pt x="2616" y="667156"/>
                  </a:lnTo>
                  <a:lnTo>
                    <a:pt x="7277" y="673011"/>
                  </a:lnTo>
                  <a:lnTo>
                    <a:pt x="13411" y="677075"/>
                  </a:lnTo>
                  <a:lnTo>
                    <a:pt x="20459" y="679996"/>
                  </a:lnTo>
                  <a:lnTo>
                    <a:pt x="66294" y="703021"/>
                  </a:lnTo>
                  <a:lnTo>
                    <a:pt x="99872" y="735838"/>
                  </a:lnTo>
                  <a:lnTo>
                    <a:pt x="120904" y="778040"/>
                  </a:lnTo>
                  <a:lnTo>
                    <a:pt x="129120" y="829233"/>
                  </a:lnTo>
                  <a:lnTo>
                    <a:pt x="129552" y="838708"/>
                  </a:lnTo>
                  <a:lnTo>
                    <a:pt x="130200" y="848169"/>
                  </a:lnTo>
                  <a:lnTo>
                    <a:pt x="130987" y="857618"/>
                  </a:lnTo>
                  <a:lnTo>
                    <a:pt x="132600" y="876160"/>
                  </a:lnTo>
                  <a:lnTo>
                    <a:pt x="131940" y="887945"/>
                  </a:lnTo>
                  <a:lnTo>
                    <a:pt x="144894" y="887945"/>
                  </a:lnTo>
                  <a:lnTo>
                    <a:pt x="152742" y="885926"/>
                  </a:lnTo>
                  <a:lnTo>
                    <a:pt x="156705" y="880491"/>
                  </a:lnTo>
                  <a:lnTo>
                    <a:pt x="158102" y="873188"/>
                  </a:lnTo>
                  <a:lnTo>
                    <a:pt x="158546" y="865466"/>
                  </a:lnTo>
                  <a:lnTo>
                    <a:pt x="160591" y="845350"/>
                  </a:lnTo>
                  <a:lnTo>
                    <a:pt x="164249" y="825614"/>
                  </a:lnTo>
                  <a:lnTo>
                    <a:pt x="169837" y="806386"/>
                  </a:lnTo>
                  <a:lnTo>
                    <a:pt x="177673" y="787755"/>
                  </a:lnTo>
                  <a:lnTo>
                    <a:pt x="187947" y="772414"/>
                  </a:lnTo>
                  <a:lnTo>
                    <a:pt x="198640" y="756437"/>
                  </a:lnTo>
                  <a:lnTo>
                    <a:pt x="225463" y="733221"/>
                  </a:lnTo>
                  <a:lnTo>
                    <a:pt x="257124" y="716749"/>
                  </a:lnTo>
                  <a:lnTo>
                    <a:pt x="292671" y="705688"/>
                  </a:lnTo>
                  <a:lnTo>
                    <a:pt x="300583" y="703643"/>
                  </a:lnTo>
                  <a:lnTo>
                    <a:pt x="316331" y="699185"/>
                  </a:lnTo>
                  <a:lnTo>
                    <a:pt x="331889" y="695147"/>
                  </a:lnTo>
                  <a:lnTo>
                    <a:pt x="338670" y="692175"/>
                  </a:lnTo>
                  <a:lnTo>
                    <a:pt x="343306" y="687197"/>
                  </a:lnTo>
                  <a:lnTo>
                    <a:pt x="344487" y="679208"/>
                  </a:lnTo>
                  <a:close/>
                </a:path>
                <a:path w="1257300" h="1577975">
                  <a:moveTo>
                    <a:pt x="695718" y="1287995"/>
                  </a:moveTo>
                  <a:lnTo>
                    <a:pt x="692251" y="1278648"/>
                  </a:lnTo>
                  <a:lnTo>
                    <a:pt x="685165" y="1273352"/>
                  </a:lnTo>
                  <a:lnTo>
                    <a:pt x="675906" y="1270736"/>
                  </a:lnTo>
                  <a:lnTo>
                    <a:pt x="665924" y="1269415"/>
                  </a:lnTo>
                  <a:lnTo>
                    <a:pt x="633031" y="1261910"/>
                  </a:lnTo>
                  <a:lnTo>
                    <a:pt x="603326" y="1248384"/>
                  </a:lnTo>
                  <a:lnTo>
                    <a:pt x="591578" y="1240599"/>
                  </a:lnTo>
                  <a:lnTo>
                    <a:pt x="591578" y="1292606"/>
                  </a:lnTo>
                  <a:lnTo>
                    <a:pt x="538353" y="1310081"/>
                  </a:lnTo>
                  <a:lnTo>
                    <a:pt x="538213" y="1310081"/>
                  </a:lnTo>
                  <a:lnTo>
                    <a:pt x="493991" y="1337627"/>
                  </a:lnTo>
                  <a:lnTo>
                    <a:pt x="457542" y="1373708"/>
                  </a:lnTo>
                  <a:lnTo>
                    <a:pt x="426808" y="1417180"/>
                  </a:lnTo>
                  <a:lnTo>
                    <a:pt x="409105" y="1377086"/>
                  </a:lnTo>
                  <a:lnTo>
                    <a:pt x="388950" y="1340548"/>
                  </a:lnTo>
                  <a:lnTo>
                    <a:pt x="364426" y="1308023"/>
                  </a:lnTo>
                  <a:lnTo>
                    <a:pt x="333654" y="1279982"/>
                  </a:lnTo>
                  <a:lnTo>
                    <a:pt x="375285" y="1252943"/>
                  </a:lnTo>
                  <a:lnTo>
                    <a:pt x="382485" y="1245209"/>
                  </a:lnTo>
                  <a:lnTo>
                    <a:pt x="407504" y="1218361"/>
                  </a:lnTo>
                  <a:lnTo>
                    <a:pt x="433603" y="1178013"/>
                  </a:lnTo>
                  <a:lnTo>
                    <a:pt x="456895" y="1133690"/>
                  </a:lnTo>
                  <a:lnTo>
                    <a:pt x="477761" y="1183170"/>
                  </a:lnTo>
                  <a:lnTo>
                    <a:pt x="508088" y="1224330"/>
                  </a:lnTo>
                  <a:lnTo>
                    <a:pt x="546404" y="1259827"/>
                  </a:lnTo>
                  <a:lnTo>
                    <a:pt x="591578" y="1292606"/>
                  </a:lnTo>
                  <a:lnTo>
                    <a:pt x="591578" y="1240599"/>
                  </a:lnTo>
                  <a:lnTo>
                    <a:pt x="575957" y="1230223"/>
                  </a:lnTo>
                  <a:lnTo>
                    <a:pt x="550100" y="1208824"/>
                  </a:lnTo>
                  <a:lnTo>
                    <a:pt x="519582" y="1172337"/>
                  </a:lnTo>
                  <a:lnTo>
                    <a:pt x="501675" y="1133690"/>
                  </a:lnTo>
                  <a:lnTo>
                    <a:pt x="488327" y="1087107"/>
                  </a:lnTo>
                  <a:lnTo>
                    <a:pt x="478548" y="1041996"/>
                  </a:lnTo>
                  <a:lnTo>
                    <a:pt x="477266" y="1036307"/>
                  </a:lnTo>
                  <a:lnTo>
                    <a:pt x="453415" y="1002245"/>
                  </a:lnTo>
                  <a:lnTo>
                    <a:pt x="444639" y="1004887"/>
                  </a:lnTo>
                  <a:lnTo>
                    <a:pt x="439204" y="1010526"/>
                  </a:lnTo>
                  <a:lnTo>
                    <a:pt x="436194" y="1018349"/>
                  </a:lnTo>
                  <a:lnTo>
                    <a:pt x="434670" y="1027518"/>
                  </a:lnTo>
                  <a:lnTo>
                    <a:pt x="429234" y="1065631"/>
                  </a:lnTo>
                  <a:lnTo>
                    <a:pt x="420776" y="1102804"/>
                  </a:lnTo>
                  <a:lnTo>
                    <a:pt x="388810" y="1172641"/>
                  </a:lnTo>
                  <a:lnTo>
                    <a:pt x="363524" y="1206144"/>
                  </a:lnTo>
                  <a:lnTo>
                    <a:pt x="334568" y="1231925"/>
                  </a:lnTo>
                  <a:lnTo>
                    <a:pt x="299135" y="1245209"/>
                  </a:lnTo>
                  <a:lnTo>
                    <a:pt x="254393" y="1241209"/>
                  </a:lnTo>
                  <a:lnTo>
                    <a:pt x="243141" y="1239088"/>
                  </a:lnTo>
                  <a:lnTo>
                    <a:pt x="231749" y="1240053"/>
                  </a:lnTo>
                  <a:lnTo>
                    <a:pt x="222631" y="1246251"/>
                  </a:lnTo>
                  <a:lnTo>
                    <a:pt x="218211" y="1259827"/>
                  </a:lnTo>
                  <a:lnTo>
                    <a:pt x="221843" y="1271270"/>
                  </a:lnTo>
                  <a:lnTo>
                    <a:pt x="228307" y="1279385"/>
                  </a:lnTo>
                  <a:lnTo>
                    <a:pt x="236816" y="1285036"/>
                  </a:lnTo>
                  <a:lnTo>
                    <a:pt x="246595" y="1289075"/>
                  </a:lnTo>
                  <a:lnTo>
                    <a:pt x="290804" y="1308811"/>
                  </a:lnTo>
                  <a:lnTo>
                    <a:pt x="327545" y="1334668"/>
                  </a:lnTo>
                  <a:lnTo>
                    <a:pt x="356666" y="1366481"/>
                  </a:lnTo>
                  <a:lnTo>
                    <a:pt x="378066" y="1404073"/>
                  </a:lnTo>
                  <a:lnTo>
                    <a:pt x="391617" y="1447279"/>
                  </a:lnTo>
                  <a:lnTo>
                    <a:pt x="397205" y="1495945"/>
                  </a:lnTo>
                  <a:lnTo>
                    <a:pt x="397802" y="1509064"/>
                  </a:lnTo>
                  <a:lnTo>
                    <a:pt x="398703" y="1522183"/>
                  </a:lnTo>
                  <a:lnTo>
                    <a:pt x="399796" y="1535290"/>
                  </a:lnTo>
                  <a:lnTo>
                    <a:pt x="400939" y="1548384"/>
                  </a:lnTo>
                  <a:lnTo>
                    <a:pt x="401701" y="1558226"/>
                  </a:lnTo>
                  <a:lnTo>
                    <a:pt x="403631" y="1567599"/>
                  </a:lnTo>
                  <a:lnTo>
                    <a:pt x="408584" y="1574520"/>
                  </a:lnTo>
                  <a:lnTo>
                    <a:pt x="408292" y="1574520"/>
                  </a:lnTo>
                  <a:lnTo>
                    <a:pt x="418680" y="1577428"/>
                  </a:lnTo>
                  <a:lnTo>
                    <a:pt x="429958" y="1574520"/>
                  </a:lnTo>
                  <a:lnTo>
                    <a:pt x="435444" y="1566989"/>
                  </a:lnTo>
                  <a:lnTo>
                    <a:pt x="437388" y="1556854"/>
                  </a:lnTo>
                  <a:lnTo>
                    <a:pt x="437997" y="1546174"/>
                  </a:lnTo>
                  <a:lnTo>
                    <a:pt x="440829" y="1518272"/>
                  </a:lnTo>
                  <a:lnTo>
                    <a:pt x="445897" y="1490929"/>
                  </a:lnTo>
                  <a:lnTo>
                    <a:pt x="453644" y="1464271"/>
                  </a:lnTo>
                  <a:lnTo>
                    <a:pt x="464489" y="1438452"/>
                  </a:lnTo>
                  <a:lnTo>
                    <a:pt x="478739" y="1417180"/>
                  </a:lnTo>
                  <a:lnTo>
                    <a:pt x="493572" y="1395031"/>
                  </a:lnTo>
                  <a:lnTo>
                    <a:pt x="530745" y="1362849"/>
                  </a:lnTo>
                  <a:lnTo>
                    <a:pt x="574636" y="1340027"/>
                  </a:lnTo>
                  <a:lnTo>
                    <a:pt x="623912" y="1324686"/>
                  </a:lnTo>
                  <a:lnTo>
                    <a:pt x="634873" y="1321866"/>
                  </a:lnTo>
                  <a:lnTo>
                    <a:pt x="656704" y="1315681"/>
                  </a:lnTo>
                  <a:lnTo>
                    <a:pt x="678256" y="1310081"/>
                  </a:lnTo>
                  <a:lnTo>
                    <a:pt x="687666" y="1305966"/>
                  </a:lnTo>
                  <a:lnTo>
                    <a:pt x="694093" y="1299070"/>
                  </a:lnTo>
                  <a:lnTo>
                    <a:pt x="695718" y="1287995"/>
                  </a:lnTo>
                  <a:close/>
                </a:path>
                <a:path w="1257300" h="1577975">
                  <a:moveTo>
                    <a:pt x="1257198" y="402996"/>
                  </a:moveTo>
                  <a:lnTo>
                    <a:pt x="1252296" y="389813"/>
                  </a:lnTo>
                  <a:lnTo>
                    <a:pt x="1242288" y="382358"/>
                  </a:lnTo>
                  <a:lnTo>
                    <a:pt x="1229233" y="378675"/>
                  </a:lnTo>
                  <a:lnTo>
                    <a:pt x="1215161" y="376796"/>
                  </a:lnTo>
                  <a:lnTo>
                    <a:pt x="1168768" y="366217"/>
                  </a:lnTo>
                  <a:lnTo>
                    <a:pt x="1126871" y="347141"/>
                  </a:lnTo>
                  <a:lnTo>
                    <a:pt x="1110310" y="336156"/>
                  </a:lnTo>
                  <a:lnTo>
                    <a:pt x="1110310" y="409511"/>
                  </a:lnTo>
                  <a:lnTo>
                    <a:pt x="1058354" y="424408"/>
                  </a:lnTo>
                  <a:lnTo>
                    <a:pt x="1012736" y="445744"/>
                  </a:lnTo>
                  <a:lnTo>
                    <a:pt x="972680" y="473011"/>
                  </a:lnTo>
                  <a:lnTo>
                    <a:pt x="937374" y="505688"/>
                  </a:lnTo>
                  <a:lnTo>
                    <a:pt x="906043" y="543255"/>
                  </a:lnTo>
                  <a:lnTo>
                    <a:pt x="877912" y="585203"/>
                  </a:lnTo>
                  <a:lnTo>
                    <a:pt x="858139" y="539584"/>
                  </a:lnTo>
                  <a:lnTo>
                    <a:pt x="836485" y="497090"/>
                  </a:lnTo>
                  <a:lnTo>
                    <a:pt x="811568" y="458063"/>
                  </a:lnTo>
                  <a:lnTo>
                    <a:pt x="782040" y="422821"/>
                  </a:lnTo>
                  <a:lnTo>
                    <a:pt x="746544" y="391693"/>
                  </a:lnTo>
                  <a:lnTo>
                    <a:pt x="787400" y="367588"/>
                  </a:lnTo>
                  <a:lnTo>
                    <a:pt x="821651" y="338366"/>
                  </a:lnTo>
                  <a:lnTo>
                    <a:pt x="850696" y="304787"/>
                  </a:lnTo>
                  <a:lnTo>
                    <a:pt x="875906" y="267614"/>
                  </a:lnTo>
                  <a:lnTo>
                    <a:pt x="898664" y="227558"/>
                  </a:lnTo>
                  <a:lnTo>
                    <a:pt x="920343" y="185381"/>
                  </a:lnTo>
                  <a:lnTo>
                    <a:pt x="938403" y="233400"/>
                  </a:lnTo>
                  <a:lnTo>
                    <a:pt x="962660" y="275628"/>
                  </a:lnTo>
                  <a:lnTo>
                    <a:pt x="992543" y="313207"/>
                  </a:lnTo>
                  <a:lnTo>
                    <a:pt x="1027493" y="347294"/>
                  </a:lnTo>
                  <a:lnTo>
                    <a:pt x="1066939" y="379006"/>
                  </a:lnTo>
                  <a:lnTo>
                    <a:pt x="1110310" y="409511"/>
                  </a:lnTo>
                  <a:lnTo>
                    <a:pt x="1110310" y="336156"/>
                  </a:lnTo>
                  <a:lnTo>
                    <a:pt x="1088275" y="321525"/>
                  </a:lnTo>
                  <a:lnTo>
                    <a:pt x="1051814" y="291338"/>
                  </a:lnTo>
                  <a:lnTo>
                    <a:pt x="1015885" y="250786"/>
                  </a:lnTo>
                  <a:lnTo>
                    <a:pt x="991095" y="205663"/>
                  </a:lnTo>
                  <a:lnTo>
                    <a:pt x="984008" y="185381"/>
                  </a:lnTo>
                  <a:lnTo>
                    <a:pt x="974178" y="157289"/>
                  </a:lnTo>
                  <a:lnTo>
                    <a:pt x="961859" y="106984"/>
                  </a:lnTo>
                  <a:lnTo>
                    <a:pt x="950887" y="56070"/>
                  </a:lnTo>
                  <a:lnTo>
                    <a:pt x="949083" y="48031"/>
                  </a:lnTo>
                  <a:lnTo>
                    <a:pt x="937514" y="8763"/>
                  </a:lnTo>
                  <a:lnTo>
                    <a:pt x="915454" y="0"/>
                  </a:lnTo>
                  <a:lnTo>
                    <a:pt x="903071" y="3721"/>
                  </a:lnTo>
                  <a:lnTo>
                    <a:pt x="895413" y="11684"/>
                  </a:lnTo>
                  <a:lnTo>
                    <a:pt x="891159" y="22720"/>
                  </a:lnTo>
                  <a:lnTo>
                    <a:pt x="889000" y="35636"/>
                  </a:lnTo>
                  <a:lnTo>
                    <a:pt x="881341" y="89395"/>
                  </a:lnTo>
                  <a:lnTo>
                    <a:pt x="869416" y="141833"/>
                  </a:lnTo>
                  <a:lnTo>
                    <a:pt x="851115" y="192341"/>
                  </a:lnTo>
                  <a:lnTo>
                    <a:pt x="824331" y="240322"/>
                  </a:lnTo>
                  <a:lnTo>
                    <a:pt x="796074" y="278777"/>
                  </a:lnTo>
                  <a:lnTo>
                    <a:pt x="765035" y="311124"/>
                  </a:lnTo>
                  <a:lnTo>
                    <a:pt x="729157" y="333921"/>
                  </a:lnTo>
                  <a:lnTo>
                    <a:pt x="686409" y="343712"/>
                  </a:lnTo>
                  <a:lnTo>
                    <a:pt x="634758" y="337019"/>
                  </a:lnTo>
                  <a:lnTo>
                    <a:pt x="618883" y="334048"/>
                  </a:lnTo>
                  <a:lnTo>
                    <a:pt x="602818" y="335394"/>
                  </a:lnTo>
                  <a:lnTo>
                    <a:pt x="589953" y="344131"/>
                  </a:lnTo>
                  <a:lnTo>
                    <a:pt x="583730" y="363283"/>
                  </a:lnTo>
                  <a:lnTo>
                    <a:pt x="588860" y="379425"/>
                  </a:lnTo>
                  <a:lnTo>
                    <a:pt x="597966" y="390867"/>
                  </a:lnTo>
                  <a:lnTo>
                    <a:pt x="609955" y="398830"/>
                  </a:lnTo>
                  <a:lnTo>
                    <a:pt x="671499" y="424586"/>
                  </a:lnTo>
                  <a:lnTo>
                    <a:pt x="713346" y="449541"/>
                  </a:lnTo>
                  <a:lnTo>
                    <a:pt x="749198" y="479272"/>
                  </a:lnTo>
                  <a:lnTo>
                    <a:pt x="778992" y="513702"/>
                  </a:lnTo>
                  <a:lnTo>
                    <a:pt x="802652" y="552716"/>
                  </a:lnTo>
                  <a:lnTo>
                    <a:pt x="820115" y="596214"/>
                  </a:lnTo>
                  <a:lnTo>
                    <a:pt x="831316" y="644105"/>
                  </a:lnTo>
                  <a:lnTo>
                    <a:pt x="836168" y="696290"/>
                  </a:lnTo>
                  <a:lnTo>
                    <a:pt x="837006" y="714794"/>
                  </a:lnTo>
                  <a:lnTo>
                    <a:pt x="838288" y="733298"/>
                  </a:lnTo>
                  <a:lnTo>
                    <a:pt x="839812" y="751776"/>
                  </a:lnTo>
                  <a:lnTo>
                    <a:pt x="841438" y="770255"/>
                  </a:lnTo>
                  <a:lnTo>
                    <a:pt x="842518" y="784136"/>
                  </a:lnTo>
                  <a:lnTo>
                    <a:pt x="845235" y="797344"/>
                  </a:lnTo>
                  <a:lnTo>
                    <a:pt x="852309" y="807250"/>
                  </a:lnTo>
                  <a:lnTo>
                    <a:pt x="866444" y="811212"/>
                  </a:lnTo>
                  <a:lnTo>
                    <a:pt x="882357" y="807110"/>
                  </a:lnTo>
                  <a:lnTo>
                    <a:pt x="890104" y="796493"/>
                  </a:lnTo>
                  <a:lnTo>
                    <a:pt x="892835" y="782205"/>
                  </a:lnTo>
                  <a:lnTo>
                    <a:pt x="893686" y="767118"/>
                  </a:lnTo>
                  <a:lnTo>
                    <a:pt x="897699" y="727786"/>
                  </a:lnTo>
                  <a:lnTo>
                    <a:pt x="904849" y="689216"/>
                  </a:lnTo>
                  <a:lnTo>
                    <a:pt x="915758" y="651624"/>
                  </a:lnTo>
                  <a:lnTo>
                    <a:pt x="931075" y="615200"/>
                  </a:lnTo>
                  <a:lnTo>
                    <a:pt x="957046" y="572490"/>
                  </a:lnTo>
                  <a:lnTo>
                    <a:pt x="988377" y="537210"/>
                  </a:lnTo>
                  <a:lnTo>
                    <a:pt x="1024496" y="508584"/>
                  </a:lnTo>
                  <a:lnTo>
                    <a:pt x="1064831" y="485813"/>
                  </a:lnTo>
                  <a:lnTo>
                    <a:pt x="1108824" y="468134"/>
                  </a:lnTo>
                  <a:lnTo>
                    <a:pt x="1155903" y="454761"/>
                  </a:lnTo>
                  <a:lnTo>
                    <a:pt x="1171359" y="450773"/>
                  </a:lnTo>
                  <a:lnTo>
                    <a:pt x="1202156" y="442061"/>
                  </a:lnTo>
                  <a:lnTo>
                    <a:pt x="1232560" y="434149"/>
                  </a:lnTo>
                  <a:lnTo>
                    <a:pt x="1245831" y="428345"/>
                  </a:lnTo>
                  <a:lnTo>
                    <a:pt x="1254887" y="418617"/>
                  </a:lnTo>
                  <a:lnTo>
                    <a:pt x="1257198" y="402996"/>
                  </a:lnTo>
                  <a:close/>
                </a:path>
              </a:pathLst>
            </a:custGeom>
            <a:solidFill>
              <a:srgbClr val="3B8C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402017" y="388639"/>
            <a:ext cx="673735" cy="811530"/>
          </a:xfrm>
          <a:custGeom>
            <a:avLst/>
            <a:gdLst/>
            <a:ahLst/>
            <a:cxnLst/>
            <a:rect l="l" t="t" r="r" b="b"/>
            <a:pathLst>
              <a:path w="673735" h="811530">
                <a:moveTo>
                  <a:pt x="441802" y="343707"/>
                </a:moveTo>
                <a:lnTo>
                  <a:pt x="570784" y="343707"/>
                </a:lnTo>
                <a:lnTo>
                  <a:pt x="528037" y="333922"/>
                </a:lnTo>
                <a:lnTo>
                  <a:pt x="492158" y="311123"/>
                </a:lnTo>
                <a:lnTo>
                  <a:pt x="461113" y="278772"/>
                </a:lnTo>
                <a:lnTo>
                  <a:pt x="432866" y="240326"/>
                </a:lnTo>
                <a:lnTo>
                  <a:pt x="406071" y="192336"/>
                </a:lnTo>
                <a:lnTo>
                  <a:pt x="387773" y="141829"/>
                </a:lnTo>
                <a:lnTo>
                  <a:pt x="375853" y="89398"/>
                </a:lnTo>
                <a:lnTo>
                  <a:pt x="368190" y="35636"/>
                </a:lnTo>
                <a:lnTo>
                  <a:pt x="366033" y="22715"/>
                </a:lnTo>
                <a:lnTo>
                  <a:pt x="361784" y="11683"/>
                </a:lnTo>
                <a:lnTo>
                  <a:pt x="354125" y="3719"/>
                </a:lnTo>
                <a:lnTo>
                  <a:pt x="341741" y="0"/>
                </a:lnTo>
                <a:lnTo>
                  <a:pt x="328641" y="1838"/>
                </a:lnTo>
                <a:lnTo>
                  <a:pt x="308549" y="39684"/>
                </a:lnTo>
                <a:lnTo>
                  <a:pt x="308110" y="48026"/>
                </a:lnTo>
                <a:lnTo>
                  <a:pt x="306306" y="56066"/>
                </a:lnTo>
                <a:lnTo>
                  <a:pt x="295331" y="106989"/>
                </a:lnTo>
                <a:lnTo>
                  <a:pt x="283014" y="157294"/>
                </a:lnTo>
                <a:lnTo>
                  <a:pt x="273188" y="185380"/>
                </a:lnTo>
                <a:lnTo>
                  <a:pt x="336844" y="185380"/>
                </a:lnTo>
                <a:lnTo>
                  <a:pt x="358532" y="227555"/>
                </a:lnTo>
                <a:lnTo>
                  <a:pt x="381289" y="267608"/>
                </a:lnTo>
                <a:lnTo>
                  <a:pt x="406498" y="304792"/>
                </a:lnTo>
                <a:lnTo>
                  <a:pt x="435539" y="338366"/>
                </a:lnTo>
                <a:lnTo>
                  <a:pt x="441802" y="343707"/>
                </a:lnTo>
                <a:close/>
              </a:path>
              <a:path w="673735" h="811530">
                <a:moveTo>
                  <a:pt x="307882" y="585204"/>
                </a:moveTo>
                <a:lnTo>
                  <a:pt x="379274" y="585204"/>
                </a:lnTo>
                <a:lnTo>
                  <a:pt x="351145" y="543255"/>
                </a:lnTo>
                <a:lnTo>
                  <a:pt x="319821" y="505685"/>
                </a:lnTo>
                <a:lnTo>
                  <a:pt x="284519" y="473010"/>
                </a:lnTo>
                <a:lnTo>
                  <a:pt x="244452" y="445745"/>
                </a:lnTo>
                <a:lnTo>
                  <a:pt x="198837" y="424405"/>
                </a:lnTo>
                <a:lnTo>
                  <a:pt x="146888" y="409506"/>
                </a:lnTo>
                <a:lnTo>
                  <a:pt x="190251" y="379004"/>
                </a:lnTo>
                <a:lnTo>
                  <a:pt x="229694" y="347287"/>
                </a:lnTo>
                <a:lnTo>
                  <a:pt x="264644" y="313211"/>
                </a:lnTo>
                <a:lnTo>
                  <a:pt x="294533" y="275631"/>
                </a:lnTo>
                <a:lnTo>
                  <a:pt x="318790" y="233402"/>
                </a:lnTo>
                <a:lnTo>
                  <a:pt x="336844" y="185380"/>
                </a:lnTo>
                <a:lnTo>
                  <a:pt x="273188" y="185380"/>
                </a:lnTo>
                <a:lnTo>
                  <a:pt x="266092" y="205664"/>
                </a:lnTo>
                <a:lnTo>
                  <a:pt x="241303" y="250784"/>
                </a:lnTo>
                <a:lnTo>
                  <a:pt x="205384" y="291338"/>
                </a:lnTo>
                <a:lnTo>
                  <a:pt x="168921" y="321519"/>
                </a:lnTo>
                <a:lnTo>
                  <a:pt x="130323" y="347138"/>
                </a:lnTo>
                <a:lnTo>
                  <a:pt x="88418" y="366222"/>
                </a:lnTo>
                <a:lnTo>
                  <a:pt x="42035" y="376800"/>
                </a:lnTo>
                <a:lnTo>
                  <a:pt x="27956" y="378669"/>
                </a:lnTo>
                <a:lnTo>
                  <a:pt x="14899" y="382357"/>
                </a:lnTo>
                <a:lnTo>
                  <a:pt x="4901" y="389816"/>
                </a:lnTo>
                <a:lnTo>
                  <a:pt x="0" y="402997"/>
                </a:lnTo>
                <a:lnTo>
                  <a:pt x="2301" y="418621"/>
                </a:lnTo>
                <a:lnTo>
                  <a:pt x="11364" y="428344"/>
                </a:lnTo>
                <a:lnTo>
                  <a:pt x="24635" y="434154"/>
                </a:lnTo>
                <a:lnTo>
                  <a:pt x="55042" y="442055"/>
                </a:lnTo>
                <a:lnTo>
                  <a:pt x="85832" y="450772"/>
                </a:lnTo>
                <a:lnTo>
                  <a:pt x="148373" y="468136"/>
                </a:lnTo>
                <a:lnTo>
                  <a:pt x="192356" y="485815"/>
                </a:lnTo>
                <a:lnTo>
                  <a:pt x="232694" y="508578"/>
                </a:lnTo>
                <a:lnTo>
                  <a:pt x="268816" y="537209"/>
                </a:lnTo>
                <a:lnTo>
                  <a:pt x="300150" y="572488"/>
                </a:lnTo>
                <a:lnTo>
                  <a:pt x="307882" y="585204"/>
                </a:lnTo>
                <a:close/>
              </a:path>
              <a:path w="673735" h="811530">
                <a:moveTo>
                  <a:pt x="390746" y="811210"/>
                </a:moveTo>
                <a:lnTo>
                  <a:pt x="404885" y="807253"/>
                </a:lnTo>
                <a:lnTo>
                  <a:pt x="411960" y="797348"/>
                </a:lnTo>
                <a:lnTo>
                  <a:pt x="414680" y="784134"/>
                </a:lnTo>
                <a:lnTo>
                  <a:pt x="415756" y="770250"/>
                </a:lnTo>
                <a:lnTo>
                  <a:pt x="417374" y="751778"/>
                </a:lnTo>
                <a:lnTo>
                  <a:pt x="418907" y="733294"/>
                </a:lnTo>
                <a:lnTo>
                  <a:pt x="420181" y="714798"/>
                </a:lnTo>
                <a:lnTo>
                  <a:pt x="421022" y="696288"/>
                </a:lnTo>
                <a:lnTo>
                  <a:pt x="425877" y="644107"/>
                </a:lnTo>
                <a:lnTo>
                  <a:pt x="437072" y="596215"/>
                </a:lnTo>
                <a:lnTo>
                  <a:pt x="454537" y="552712"/>
                </a:lnTo>
                <a:lnTo>
                  <a:pt x="478202" y="513698"/>
                </a:lnTo>
                <a:lnTo>
                  <a:pt x="507996" y="479273"/>
                </a:lnTo>
                <a:lnTo>
                  <a:pt x="543848" y="449537"/>
                </a:lnTo>
                <a:lnTo>
                  <a:pt x="585688" y="424589"/>
                </a:lnTo>
                <a:lnTo>
                  <a:pt x="647235" y="398836"/>
                </a:lnTo>
                <a:lnTo>
                  <a:pt x="659231" y="390872"/>
                </a:lnTo>
                <a:lnTo>
                  <a:pt x="668338" y="379426"/>
                </a:lnTo>
                <a:lnTo>
                  <a:pt x="673458" y="363284"/>
                </a:lnTo>
                <a:lnTo>
                  <a:pt x="667238" y="344131"/>
                </a:lnTo>
                <a:lnTo>
                  <a:pt x="654379" y="335395"/>
                </a:lnTo>
                <a:lnTo>
                  <a:pt x="636934" y="333922"/>
                </a:lnTo>
                <a:lnTo>
                  <a:pt x="638917" y="333922"/>
                </a:lnTo>
                <a:lnTo>
                  <a:pt x="622434" y="337021"/>
                </a:lnTo>
                <a:lnTo>
                  <a:pt x="570784" y="343707"/>
                </a:lnTo>
                <a:lnTo>
                  <a:pt x="441802" y="343707"/>
                </a:lnTo>
                <a:lnTo>
                  <a:pt x="469794" y="367582"/>
                </a:lnTo>
                <a:lnTo>
                  <a:pt x="510646" y="391698"/>
                </a:lnTo>
                <a:lnTo>
                  <a:pt x="475147" y="422822"/>
                </a:lnTo>
                <a:lnTo>
                  <a:pt x="445622" y="458064"/>
                </a:lnTo>
                <a:lnTo>
                  <a:pt x="420710" y="497094"/>
                </a:lnTo>
                <a:lnTo>
                  <a:pt x="399048" y="539584"/>
                </a:lnTo>
                <a:lnTo>
                  <a:pt x="379274" y="585204"/>
                </a:lnTo>
                <a:lnTo>
                  <a:pt x="307882" y="585204"/>
                </a:lnTo>
                <a:lnTo>
                  <a:pt x="341428" y="651628"/>
                </a:lnTo>
                <a:lnTo>
                  <a:pt x="352345" y="689220"/>
                </a:lnTo>
                <a:lnTo>
                  <a:pt x="359495" y="727782"/>
                </a:lnTo>
                <a:lnTo>
                  <a:pt x="363501" y="767123"/>
                </a:lnTo>
                <a:lnTo>
                  <a:pt x="364358" y="782203"/>
                </a:lnTo>
                <a:lnTo>
                  <a:pt x="367088" y="796488"/>
                </a:lnTo>
                <a:lnTo>
                  <a:pt x="374836" y="807112"/>
                </a:lnTo>
                <a:lnTo>
                  <a:pt x="390746" y="811210"/>
                </a:lnTo>
                <a:close/>
              </a:path>
            </a:pathLst>
          </a:custGeom>
          <a:solidFill>
            <a:srgbClr val="3B8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63485" y="1390887"/>
            <a:ext cx="477520" cy="575310"/>
          </a:xfrm>
          <a:custGeom>
            <a:avLst/>
            <a:gdLst/>
            <a:ahLst/>
            <a:cxnLst/>
            <a:rect l="l" t="t" r="r" b="b"/>
            <a:pathLst>
              <a:path w="477519" h="575310">
                <a:moveTo>
                  <a:pt x="313235" y="242962"/>
                </a:moveTo>
                <a:lnTo>
                  <a:pt x="396594" y="242962"/>
                </a:lnTo>
                <a:lnTo>
                  <a:pt x="361159" y="229677"/>
                </a:lnTo>
                <a:lnTo>
                  <a:pt x="332204" y="203892"/>
                </a:lnTo>
                <a:lnTo>
                  <a:pt x="306915" y="170397"/>
                </a:lnTo>
                <a:lnTo>
                  <a:pt x="287916" y="136371"/>
                </a:lnTo>
                <a:lnTo>
                  <a:pt x="266491" y="63384"/>
                </a:lnTo>
                <a:lnTo>
                  <a:pt x="261058" y="25266"/>
                </a:lnTo>
                <a:lnTo>
                  <a:pt x="259528" y="16104"/>
                </a:lnTo>
                <a:lnTo>
                  <a:pt x="256515" y="8283"/>
                </a:lnTo>
                <a:lnTo>
                  <a:pt x="251085" y="2637"/>
                </a:lnTo>
                <a:lnTo>
                  <a:pt x="242305" y="0"/>
                </a:lnTo>
                <a:lnTo>
                  <a:pt x="233015" y="1302"/>
                </a:lnTo>
                <a:lnTo>
                  <a:pt x="218458" y="34052"/>
                </a:lnTo>
                <a:lnTo>
                  <a:pt x="217181" y="39754"/>
                </a:lnTo>
                <a:lnTo>
                  <a:pt x="207396" y="84857"/>
                </a:lnTo>
                <a:lnTo>
                  <a:pt x="195220" y="128909"/>
                </a:lnTo>
                <a:lnTo>
                  <a:pt x="194047" y="131441"/>
                </a:lnTo>
                <a:lnTo>
                  <a:pt x="238834" y="131441"/>
                </a:lnTo>
                <a:lnTo>
                  <a:pt x="262124" y="175765"/>
                </a:lnTo>
                <a:lnTo>
                  <a:pt x="288222" y="216108"/>
                </a:lnTo>
                <a:lnTo>
                  <a:pt x="313235" y="242962"/>
                </a:lnTo>
                <a:close/>
              </a:path>
              <a:path w="477519" h="575310">
                <a:moveTo>
                  <a:pt x="216987" y="414929"/>
                </a:moveTo>
                <a:lnTo>
                  <a:pt x="268918" y="414929"/>
                </a:lnTo>
                <a:lnTo>
                  <a:pt x="238186" y="371458"/>
                </a:lnTo>
                <a:lnTo>
                  <a:pt x="201732" y="335382"/>
                </a:lnTo>
                <a:lnTo>
                  <a:pt x="157513" y="307833"/>
                </a:lnTo>
                <a:lnTo>
                  <a:pt x="157366" y="307833"/>
                </a:lnTo>
                <a:lnTo>
                  <a:pt x="104149" y="290354"/>
                </a:lnTo>
                <a:lnTo>
                  <a:pt x="149319" y="257578"/>
                </a:lnTo>
                <a:lnTo>
                  <a:pt x="187642" y="222078"/>
                </a:lnTo>
                <a:lnTo>
                  <a:pt x="217958" y="180924"/>
                </a:lnTo>
                <a:lnTo>
                  <a:pt x="238834" y="131441"/>
                </a:lnTo>
                <a:lnTo>
                  <a:pt x="194047" y="131441"/>
                </a:lnTo>
                <a:lnTo>
                  <a:pt x="176136" y="170088"/>
                </a:lnTo>
                <a:lnTo>
                  <a:pt x="145626" y="206573"/>
                </a:lnTo>
                <a:lnTo>
                  <a:pt x="92402" y="246135"/>
                </a:lnTo>
                <a:lnTo>
                  <a:pt x="29803" y="267167"/>
                </a:lnTo>
                <a:lnTo>
                  <a:pt x="19821" y="268490"/>
                </a:lnTo>
                <a:lnTo>
                  <a:pt x="10564" y="271105"/>
                </a:lnTo>
                <a:lnTo>
                  <a:pt x="3475" y="276394"/>
                </a:lnTo>
                <a:lnTo>
                  <a:pt x="0" y="285741"/>
                </a:lnTo>
                <a:lnTo>
                  <a:pt x="1631" y="296819"/>
                </a:lnTo>
                <a:lnTo>
                  <a:pt x="8056" y="303714"/>
                </a:lnTo>
                <a:lnTo>
                  <a:pt x="17466" y="307833"/>
                </a:lnTo>
                <a:lnTo>
                  <a:pt x="39023" y="313435"/>
                </a:lnTo>
                <a:lnTo>
                  <a:pt x="60855" y="319615"/>
                </a:lnTo>
                <a:lnTo>
                  <a:pt x="71806" y="322437"/>
                </a:lnTo>
                <a:lnTo>
                  <a:pt x="121088" y="337776"/>
                </a:lnTo>
                <a:lnTo>
                  <a:pt x="164985" y="360600"/>
                </a:lnTo>
                <a:lnTo>
                  <a:pt x="202156" y="392783"/>
                </a:lnTo>
                <a:lnTo>
                  <a:pt x="216987" y="414929"/>
                </a:lnTo>
                <a:close/>
              </a:path>
              <a:path w="477519" h="575310">
                <a:moveTo>
                  <a:pt x="277049" y="575180"/>
                </a:moveTo>
                <a:lnTo>
                  <a:pt x="287428" y="572274"/>
                </a:lnTo>
                <a:lnTo>
                  <a:pt x="287145" y="572274"/>
                </a:lnTo>
                <a:lnTo>
                  <a:pt x="292091" y="565350"/>
                </a:lnTo>
                <a:lnTo>
                  <a:pt x="294020" y="555981"/>
                </a:lnTo>
                <a:lnTo>
                  <a:pt x="294783" y="546137"/>
                </a:lnTo>
                <a:lnTo>
                  <a:pt x="295930" y="533040"/>
                </a:lnTo>
                <a:lnTo>
                  <a:pt x="297017" y="519935"/>
                </a:lnTo>
                <a:lnTo>
                  <a:pt x="297921" y="506820"/>
                </a:lnTo>
                <a:lnTo>
                  <a:pt x="298516" y="493696"/>
                </a:lnTo>
                <a:lnTo>
                  <a:pt x="304108" y="445035"/>
                </a:lnTo>
                <a:lnTo>
                  <a:pt x="317662" y="401824"/>
                </a:lnTo>
                <a:lnTo>
                  <a:pt x="339060" y="364229"/>
                </a:lnTo>
                <a:lnTo>
                  <a:pt x="368184" y="332420"/>
                </a:lnTo>
                <a:lnTo>
                  <a:pt x="404914" y="306563"/>
                </a:lnTo>
                <a:lnTo>
                  <a:pt x="449134" y="286826"/>
                </a:lnTo>
                <a:lnTo>
                  <a:pt x="458911" y="282786"/>
                </a:lnTo>
                <a:lnTo>
                  <a:pt x="467418" y="277138"/>
                </a:lnTo>
                <a:lnTo>
                  <a:pt x="473876" y="269023"/>
                </a:lnTo>
                <a:lnTo>
                  <a:pt x="477508" y="257578"/>
                </a:lnTo>
                <a:lnTo>
                  <a:pt x="473096" y="243998"/>
                </a:lnTo>
                <a:lnTo>
                  <a:pt x="463978" y="237804"/>
                </a:lnTo>
                <a:lnTo>
                  <a:pt x="452580" y="236841"/>
                </a:lnTo>
                <a:lnTo>
                  <a:pt x="441328" y="238957"/>
                </a:lnTo>
                <a:lnTo>
                  <a:pt x="396594" y="242962"/>
                </a:lnTo>
                <a:lnTo>
                  <a:pt x="313235" y="242962"/>
                </a:lnTo>
                <a:lnTo>
                  <a:pt x="320434" y="250691"/>
                </a:lnTo>
                <a:lnTo>
                  <a:pt x="362066" y="277730"/>
                </a:lnTo>
                <a:lnTo>
                  <a:pt x="331301" y="305778"/>
                </a:lnTo>
                <a:lnTo>
                  <a:pt x="306780" y="338299"/>
                </a:lnTo>
                <a:lnTo>
                  <a:pt x="286615" y="374834"/>
                </a:lnTo>
                <a:lnTo>
                  <a:pt x="268918" y="414929"/>
                </a:lnTo>
                <a:lnTo>
                  <a:pt x="216987" y="414929"/>
                </a:lnTo>
                <a:lnTo>
                  <a:pt x="242082" y="462028"/>
                </a:lnTo>
                <a:lnTo>
                  <a:pt x="254893" y="516025"/>
                </a:lnTo>
                <a:lnTo>
                  <a:pt x="258339" y="554611"/>
                </a:lnTo>
                <a:lnTo>
                  <a:pt x="260274" y="564740"/>
                </a:lnTo>
                <a:lnTo>
                  <a:pt x="265768" y="572274"/>
                </a:lnTo>
                <a:lnTo>
                  <a:pt x="277049" y="575180"/>
                </a:lnTo>
                <a:close/>
              </a:path>
            </a:pathLst>
          </a:custGeom>
          <a:solidFill>
            <a:srgbClr val="3B8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14726" y="860865"/>
            <a:ext cx="344805" cy="415925"/>
          </a:xfrm>
          <a:custGeom>
            <a:avLst/>
            <a:gdLst/>
            <a:ahLst/>
            <a:cxnLst/>
            <a:rect l="l" t="t" r="r" b="b"/>
            <a:pathLst>
              <a:path w="344805" h="415925">
                <a:moveTo>
                  <a:pt x="225973" y="176123"/>
                </a:moveTo>
                <a:lnTo>
                  <a:pt x="286113" y="176123"/>
                </a:lnTo>
                <a:lnTo>
                  <a:pt x="260548" y="166538"/>
                </a:lnTo>
                <a:lnTo>
                  <a:pt x="239661" y="147936"/>
                </a:lnTo>
                <a:lnTo>
                  <a:pt x="207712" y="99225"/>
                </a:lnTo>
                <a:lnTo>
                  <a:pt x="192256" y="46570"/>
                </a:lnTo>
                <a:lnTo>
                  <a:pt x="187277" y="9878"/>
                </a:lnTo>
                <a:lnTo>
                  <a:pt x="185163" y="1659"/>
                </a:lnTo>
                <a:lnTo>
                  <a:pt x="164238" y="0"/>
                </a:lnTo>
                <a:lnTo>
                  <a:pt x="160632" y="8234"/>
                </a:lnTo>
                <a:lnTo>
                  <a:pt x="157824" y="21139"/>
                </a:lnTo>
                <a:lnTo>
                  <a:pt x="157603" y="25408"/>
                </a:lnTo>
                <a:lnTo>
                  <a:pt x="156678" y="29519"/>
                </a:lnTo>
                <a:lnTo>
                  <a:pt x="149619" y="62057"/>
                </a:lnTo>
                <a:lnTo>
                  <a:pt x="140835" y="93837"/>
                </a:lnTo>
                <a:lnTo>
                  <a:pt x="139985" y="95671"/>
                </a:lnTo>
                <a:lnTo>
                  <a:pt x="172302" y="95671"/>
                </a:lnTo>
                <a:lnTo>
                  <a:pt x="189103" y="127648"/>
                </a:lnTo>
                <a:lnTo>
                  <a:pt x="207930" y="156753"/>
                </a:lnTo>
                <a:lnTo>
                  <a:pt x="225973" y="176123"/>
                </a:lnTo>
                <a:close/>
              </a:path>
              <a:path w="344805" h="415925">
                <a:moveTo>
                  <a:pt x="156541" y="300188"/>
                </a:moveTo>
                <a:lnTo>
                  <a:pt x="194003" y="300188"/>
                </a:lnTo>
                <a:lnTo>
                  <a:pt x="171834" y="268825"/>
                </a:lnTo>
                <a:lnTo>
                  <a:pt x="145537" y="242799"/>
                </a:lnTo>
                <a:lnTo>
                  <a:pt x="120117" y="226962"/>
                </a:lnTo>
                <a:lnTo>
                  <a:pt x="113516" y="222920"/>
                </a:lnTo>
                <a:lnTo>
                  <a:pt x="75139" y="210315"/>
                </a:lnTo>
                <a:lnTo>
                  <a:pt x="107728" y="186668"/>
                </a:lnTo>
                <a:lnTo>
                  <a:pt x="135370" y="161060"/>
                </a:lnTo>
                <a:lnTo>
                  <a:pt x="157242" y="131370"/>
                </a:lnTo>
                <a:lnTo>
                  <a:pt x="172302" y="95671"/>
                </a:lnTo>
                <a:lnTo>
                  <a:pt x="139985" y="95671"/>
                </a:lnTo>
                <a:lnTo>
                  <a:pt x="127066" y="123545"/>
                </a:lnTo>
                <a:lnTo>
                  <a:pt x="105055" y="149867"/>
                </a:lnTo>
                <a:lnTo>
                  <a:pt x="66662" y="178408"/>
                </a:lnTo>
                <a:lnTo>
                  <a:pt x="21498" y="193580"/>
                </a:lnTo>
                <a:lnTo>
                  <a:pt x="1142" y="195597"/>
                </a:lnTo>
                <a:lnTo>
                  <a:pt x="0" y="206983"/>
                </a:lnTo>
                <a:lnTo>
                  <a:pt x="1176" y="214975"/>
                </a:lnTo>
                <a:lnTo>
                  <a:pt x="5811" y="219949"/>
                </a:lnTo>
                <a:lnTo>
                  <a:pt x="12599" y="222920"/>
                </a:lnTo>
                <a:lnTo>
                  <a:pt x="28152" y="226962"/>
                </a:lnTo>
                <a:lnTo>
                  <a:pt x="43902" y="231422"/>
                </a:lnTo>
                <a:lnTo>
                  <a:pt x="51809" y="233461"/>
                </a:lnTo>
                <a:lnTo>
                  <a:pt x="87357" y="244525"/>
                </a:lnTo>
                <a:lnTo>
                  <a:pt x="119026" y="260991"/>
                </a:lnTo>
                <a:lnTo>
                  <a:pt x="145842" y="284209"/>
                </a:lnTo>
                <a:lnTo>
                  <a:pt x="156541" y="300188"/>
                </a:lnTo>
                <a:close/>
              </a:path>
              <a:path w="344805" h="415925">
                <a:moveTo>
                  <a:pt x="199593" y="415721"/>
                </a:moveTo>
                <a:lnTo>
                  <a:pt x="212546" y="415721"/>
                </a:lnTo>
                <a:lnTo>
                  <a:pt x="211880" y="403937"/>
                </a:lnTo>
                <a:lnTo>
                  <a:pt x="213496" y="385392"/>
                </a:lnTo>
                <a:lnTo>
                  <a:pt x="214281" y="375937"/>
                </a:lnTo>
                <a:lnTo>
                  <a:pt x="214933" y="366476"/>
                </a:lnTo>
                <a:lnTo>
                  <a:pt x="215363" y="357008"/>
                </a:lnTo>
                <a:lnTo>
                  <a:pt x="223573" y="305818"/>
                </a:lnTo>
                <a:lnTo>
                  <a:pt x="244612" y="263608"/>
                </a:lnTo>
                <a:lnTo>
                  <a:pt x="278191" y="230788"/>
                </a:lnTo>
                <a:lnTo>
                  <a:pt x="324022" y="207766"/>
                </a:lnTo>
                <a:lnTo>
                  <a:pt x="331074" y="204852"/>
                </a:lnTo>
                <a:lnTo>
                  <a:pt x="337211" y="200778"/>
                </a:lnTo>
                <a:lnTo>
                  <a:pt x="341869" y="194924"/>
                </a:lnTo>
                <a:lnTo>
                  <a:pt x="344489" y="186668"/>
                </a:lnTo>
                <a:lnTo>
                  <a:pt x="341306" y="176871"/>
                </a:lnTo>
                <a:lnTo>
                  <a:pt x="334728" y="172402"/>
                </a:lnTo>
                <a:lnTo>
                  <a:pt x="326505" y="171707"/>
                </a:lnTo>
                <a:lnTo>
                  <a:pt x="318387" y="173233"/>
                </a:lnTo>
                <a:lnTo>
                  <a:pt x="286113" y="176123"/>
                </a:lnTo>
                <a:lnTo>
                  <a:pt x="225973" y="176123"/>
                </a:lnTo>
                <a:lnTo>
                  <a:pt x="231168" y="181701"/>
                </a:lnTo>
                <a:lnTo>
                  <a:pt x="261204" y="201206"/>
                </a:lnTo>
                <a:lnTo>
                  <a:pt x="239010" y="221443"/>
                </a:lnTo>
                <a:lnTo>
                  <a:pt x="221320" y="244904"/>
                </a:lnTo>
                <a:lnTo>
                  <a:pt x="206771" y="271262"/>
                </a:lnTo>
                <a:lnTo>
                  <a:pt x="194003" y="300188"/>
                </a:lnTo>
                <a:lnTo>
                  <a:pt x="156541" y="300188"/>
                </a:lnTo>
                <a:lnTo>
                  <a:pt x="174646" y="334163"/>
                </a:lnTo>
                <a:lnTo>
                  <a:pt x="183889" y="373118"/>
                </a:lnTo>
                <a:lnTo>
                  <a:pt x="186377" y="400956"/>
                </a:lnTo>
                <a:lnTo>
                  <a:pt x="187773" y="408263"/>
                </a:lnTo>
                <a:lnTo>
                  <a:pt x="191736" y="413698"/>
                </a:lnTo>
                <a:lnTo>
                  <a:pt x="199593" y="415721"/>
                </a:lnTo>
                <a:close/>
              </a:path>
            </a:pathLst>
          </a:custGeom>
          <a:solidFill>
            <a:srgbClr val="3B8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945964" y="2737839"/>
            <a:ext cx="2862580" cy="3740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250" spc="120" dirty="0">
                <a:solidFill>
                  <a:srgbClr val="FFFFFF"/>
                </a:solidFill>
                <a:latin typeface="Trebuchet MS"/>
                <a:cs typeface="Trebuchet MS"/>
              </a:rPr>
              <a:t>EVALUASI</a:t>
            </a:r>
            <a:r>
              <a:rPr sz="225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spc="125" dirty="0">
                <a:solidFill>
                  <a:srgbClr val="FFFFFF"/>
                </a:solidFill>
                <a:latin typeface="Trebuchet MS"/>
                <a:cs typeface="Trebuchet MS"/>
              </a:rPr>
              <a:t>FORMATIF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477637" y="6352004"/>
            <a:ext cx="5331460" cy="937260"/>
          </a:xfrm>
          <a:custGeom>
            <a:avLst/>
            <a:gdLst/>
            <a:ahLst/>
            <a:cxnLst/>
            <a:rect l="l" t="t" r="r" b="b"/>
            <a:pathLst>
              <a:path w="5331459" h="937259">
                <a:moveTo>
                  <a:pt x="5018400" y="936702"/>
                </a:moveTo>
                <a:lnTo>
                  <a:pt x="314325" y="936702"/>
                </a:lnTo>
                <a:lnTo>
                  <a:pt x="267876" y="933294"/>
                </a:lnTo>
                <a:lnTo>
                  <a:pt x="223543" y="923394"/>
                </a:lnTo>
                <a:lnTo>
                  <a:pt x="181813" y="907488"/>
                </a:lnTo>
                <a:lnTo>
                  <a:pt x="143171" y="886063"/>
                </a:lnTo>
                <a:lnTo>
                  <a:pt x="108104" y="859604"/>
                </a:lnTo>
                <a:lnTo>
                  <a:pt x="77098" y="828598"/>
                </a:lnTo>
                <a:lnTo>
                  <a:pt x="50639" y="793530"/>
                </a:lnTo>
                <a:lnTo>
                  <a:pt x="29214" y="754889"/>
                </a:lnTo>
                <a:lnTo>
                  <a:pt x="13308" y="713158"/>
                </a:lnTo>
                <a:lnTo>
                  <a:pt x="3408" y="668826"/>
                </a:lnTo>
                <a:lnTo>
                  <a:pt x="0" y="622377"/>
                </a:lnTo>
                <a:lnTo>
                  <a:pt x="0" y="314325"/>
                </a:lnTo>
                <a:lnTo>
                  <a:pt x="3408" y="267876"/>
                </a:lnTo>
                <a:lnTo>
                  <a:pt x="13308" y="223543"/>
                </a:lnTo>
                <a:lnTo>
                  <a:pt x="29214" y="181813"/>
                </a:lnTo>
                <a:lnTo>
                  <a:pt x="50639" y="143171"/>
                </a:lnTo>
                <a:lnTo>
                  <a:pt x="77098" y="108104"/>
                </a:lnTo>
                <a:lnTo>
                  <a:pt x="108104" y="77098"/>
                </a:lnTo>
                <a:lnTo>
                  <a:pt x="143171" y="50639"/>
                </a:lnTo>
                <a:lnTo>
                  <a:pt x="181813" y="29214"/>
                </a:lnTo>
                <a:lnTo>
                  <a:pt x="223543" y="13308"/>
                </a:lnTo>
                <a:lnTo>
                  <a:pt x="267876" y="3408"/>
                </a:lnTo>
                <a:lnTo>
                  <a:pt x="314325" y="0"/>
                </a:lnTo>
                <a:lnTo>
                  <a:pt x="5018400" y="0"/>
                </a:lnTo>
                <a:lnTo>
                  <a:pt x="5064848" y="3408"/>
                </a:lnTo>
                <a:lnTo>
                  <a:pt x="5109180" y="13308"/>
                </a:lnTo>
                <a:lnTo>
                  <a:pt x="5150911" y="29214"/>
                </a:lnTo>
                <a:lnTo>
                  <a:pt x="5189552" y="50639"/>
                </a:lnTo>
                <a:lnTo>
                  <a:pt x="5224619" y="77098"/>
                </a:lnTo>
                <a:lnTo>
                  <a:pt x="5255626" y="108104"/>
                </a:lnTo>
                <a:lnTo>
                  <a:pt x="5282085" y="143171"/>
                </a:lnTo>
                <a:lnTo>
                  <a:pt x="5303510" y="181813"/>
                </a:lnTo>
                <a:lnTo>
                  <a:pt x="5319416" y="223543"/>
                </a:lnTo>
                <a:lnTo>
                  <a:pt x="5329316" y="267876"/>
                </a:lnTo>
                <a:lnTo>
                  <a:pt x="5331153" y="292910"/>
                </a:lnTo>
                <a:lnTo>
                  <a:pt x="5331153" y="643792"/>
                </a:lnTo>
                <a:lnTo>
                  <a:pt x="5319416" y="713158"/>
                </a:lnTo>
                <a:lnTo>
                  <a:pt x="5303510" y="754889"/>
                </a:lnTo>
                <a:lnTo>
                  <a:pt x="5282085" y="793530"/>
                </a:lnTo>
                <a:lnTo>
                  <a:pt x="5255626" y="828598"/>
                </a:lnTo>
                <a:lnTo>
                  <a:pt x="5224619" y="859604"/>
                </a:lnTo>
                <a:lnTo>
                  <a:pt x="5189552" y="886063"/>
                </a:lnTo>
                <a:lnTo>
                  <a:pt x="5150911" y="907488"/>
                </a:lnTo>
                <a:lnTo>
                  <a:pt x="5109180" y="923394"/>
                </a:lnTo>
                <a:lnTo>
                  <a:pt x="5064848" y="933294"/>
                </a:lnTo>
                <a:lnTo>
                  <a:pt x="5018400" y="936702"/>
                </a:lnTo>
                <a:close/>
              </a:path>
            </a:pathLst>
          </a:custGeom>
          <a:solidFill>
            <a:srgbClr val="3B8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217189" y="6490415"/>
            <a:ext cx="11854180" cy="179006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2250" spc="110" dirty="0">
                <a:solidFill>
                  <a:srgbClr val="FFFFFF"/>
                </a:solidFill>
                <a:latin typeface="Trebuchet MS"/>
                <a:cs typeface="Trebuchet MS"/>
              </a:rPr>
              <a:t>KETERLIBATAN</a:t>
            </a:r>
            <a:r>
              <a:rPr sz="225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spc="114" dirty="0">
                <a:solidFill>
                  <a:srgbClr val="FFFFFF"/>
                </a:solidFill>
                <a:latin typeface="Trebuchet MS"/>
                <a:cs typeface="Trebuchet MS"/>
              </a:rPr>
              <a:t>AKTIF</a:t>
            </a:r>
            <a:r>
              <a:rPr sz="225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spc="195" dirty="0">
                <a:solidFill>
                  <a:srgbClr val="FFFFFF"/>
                </a:solidFill>
                <a:latin typeface="Trebuchet MS"/>
                <a:cs typeface="Trebuchet MS"/>
              </a:rPr>
              <a:t>SISWA</a:t>
            </a:r>
            <a:endParaRPr sz="225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85"/>
              </a:spcBef>
            </a:pPr>
            <a:endParaRPr sz="2250" dirty="0">
              <a:latin typeface="Trebuchet MS"/>
              <a:cs typeface="Trebuchet MS"/>
            </a:endParaRPr>
          </a:p>
          <a:p>
            <a:pPr marL="12065" marR="5080" algn="ctr">
              <a:lnSpc>
                <a:spcPct val="103400"/>
              </a:lnSpc>
            </a:pP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Melibatkan</a:t>
            </a:r>
            <a:r>
              <a:rPr sz="2600" b="1" spc="-3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peserta</a:t>
            </a:r>
            <a:r>
              <a:rPr sz="2600" b="1" spc="-3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spc="-10" dirty="0">
                <a:solidFill>
                  <a:srgbClr val="0E5899"/>
                </a:solidFill>
                <a:latin typeface="Trebuchet MS"/>
                <a:cs typeface="Trebuchet MS"/>
              </a:rPr>
              <a:t>didik</a:t>
            </a:r>
            <a:r>
              <a:rPr sz="2600" b="1" spc="-3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spc="50" dirty="0">
                <a:solidFill>
                  <a:srgbClr val="0E5899"/>
                </a:solidFill>
                <a:latin typeface="Trebuchet MS"/>
                <a:cs typeface="Trebuchet MS"/>
              </a:rPr>
              <a:t>dalam</a:t>
            </a:r>
            <a:r>
              <a:rPr sz="2600" b="1" spc="-25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spc="-20" dirty="0">
                <a:solidFill>
                  <a:srgbClr val="0E5899"/>
                </a:solidFill>
                <a:latin typeface="Trebuchet MS"/>
                <a:cs typeface="Trebuchet MS"/>
              </a:rPr>
              <a:t>diskusi,</a:t>
            </a:r>
            <a:r>
              <a:rPr sz="2600" b="1" spc="-3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simulasi,</a:t>
            </a:r>
            <a:r>
              <a:rPr sz="2600" b="1" spc="-3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dan</a:t>
            </a:r>
            <a:r>
              <a:rPr sz="2600" b="1" spc="-3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spc="85" dirty="0">
                <a:solidFill>
                  <a:srgbClr val="0E5899"/>
                </a:solidFill>
                <a:latin typeface="Trebuchet MS"/>
                <a:cs typeface="Trebuchet MS"/>
              </a:rPr>
              <a:t>tugas</a:t>
            </a:r>
            <a:r>
              <a:rPr sz="2600" b="1" spc="-25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kelompok</a:t>
            </a:r>
            <a:r>
              <a:rPr sz="2600" b="1" spc="-3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spc="-10" dirty="0">
                <a:solidFill>
                  <a:srgbClr val="0E5899"/>
                </a:solidFill>
                <a:latin typeface="Trebuchet MS"/>
                <a:cs typeface="Trebuchet MS"/>
              </a:rPr>
              <a:t>untuk </a:t>
            </a: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memperdalam</a:t>
            </a:r>
            <a:r>
              <a:rPr sz="2600" b="1" spc="3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dirty="0" err="1">
                <a:solidFill>
                  <a:srgbClr val="0E5899"/>
                </a:solidFill>
                <a:latin typeface="Trebuchet MS"/>
                <a:cs typeface="Trebuchet MS"/>
              </a:rPr>
              <a:t>pemahaman</a:t>
            </a:r>
            <a:r>
              <a:rPr sz="2600" b="1" spc="35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spc="-25" dirty="0" err="1">
                <a:solidFill>
                  <a:srgbClr val="0E5899"/>
                </a:solidFill>
                <a:latin typeface="Trebuchet MS"/>
                <a:cs typeface="Trebuchet MS"/>
              </a:rPr>
              <a:t>materi</a:t>
            </a:r>
            <a:r>
              <a:rPr lang="en-US" sz="2600" b="1" spc="-25" dirty="0">
                <a:solidFill>
                  <a:srgbClr val="0E5899"/>
                </a:solidFill>
                <a:latin typeface="Trebuchet MS"/>
                <a:cs typeface="Trebuchet MS"/>
              </a:rPr>
              <a:t> Non</a:t>
            </a:r>
            <a:r>
              <a:rPr sz="2600" b="1" spc="3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spc="-20" dirty="0">
                <a:solidFill>
                  <a:srgbClr val="0E5899"/>
                </a:solidFill>
                <a:latin typeface="Trebuchet MS"/>
                <a:cs typeface="Trebuchet MS"/>
              </a:rPr>
              <a:t>TKA.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3148034" y="1025261"/>
            <a:ext cx="12192635" cy="10236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50" spc="265" dirty="0">
                <a:solidFill>
                  <a:srgbClr val="00427D"/>
                </a:solidFill>
              </a:rPr>
              <a:t>Teknik</a:t>
            </a:r>
            <a:r>
              <a:rPr sz="6550" spc="-315" dirty="0">
                <a:solidFill>
                  <a:srgbClr val="00427D"/>
                </a:solidFill>
              </a:rPr>
              <a:t> </a:t>
            </a:r>
            <a:r>
              <a:rPr sz="6550" spc="229" dirty="0">
                <a:solidFill>
                  <a:srgbClr val="00427D"/>
                </a:solidFill>
              </a:rPr>
              <a:t>Pembelajaran</a:t>
            </a:r>
            <a:r>
              <a:rPr sz="6550" spc="-315" dirty="0">
                <a:solidFill>
                  <a:srgbClr val="00427D"/>
                </a:solidFill>
              </a:rPr>
              <a:t> </a:t>
            </a:r>
            <a:r>
              <a:rPr sz="6550" spc="165" dirty="0">
                <a:solidFill>
                  <a:srgbClr val="00427D"/>
                </a:solidFill>
              </a:rPr>
              <a:t>Lanjutan</a:t>
            </a:r>
            <a:endParaRPr sz="6550"/>
          </a:p>
        </p:txBody>
      </p:sp>
      <p:grpSp>
        <p:nvGrpSpPr>
          <p:cNvPr id="20" name="object 20"/>
          <p:cNvGrpSpPr/>
          <p:nvPr/>
        </p:nvGrpSpPr>
        <p:grpSpPr>
          <a:xfrm>
            <a:off x="9361401" y="2666103"/>
            <a:ext cx="7096125" cy="3371850"/>
            <a:chOff x="9361401" y="2666103"/>
            <a:chExt cx="7096125" cy="3371850"/>
          </a:xfrm>
        </p:grpSpPr>
        <p:sp>
          <p:nvSpPr>
            <p:cNvPr id="21" name="object 21"/>
            <p:cNvSpPr/>
            <p:nvPr/>
          </p:nvSpPr>
          <p:spPr>
            <a:xfrm>
              <a:off x="9399502" y="3067778"/>
              <a:ext cx="7020559" cy="2931795"/>
            </a:xfrm>
            <a:custGeom>
              <a:avLst/>
              <a:gdLst/>
              <a:ahLst/>
              <a:cxnLst/>
              <a:rect l="l" t="t" r="r" b="b"/>
              <a:pathLst>
                <a:path w="7020559" h="2931795">
                  <a:moveTo>
                    <a:pt x="6613044" y="2931799"/>
                  </a:moveTo>
                  <a:lnTo>
                    <a:pt x="409575" y="2931799"/>
                  </a:lnTo>
                  <a:lnTo>
                    <a:pt x="355739" y="2928247"/>
                  </a:lnTo>
                  <a:lnTo>
                    <a:pt x="303280" y="2917767"/>
                  </a:lnTo>
                  <a:lnTo>
                    <a:pt x="252837" y="2900622"/>
                  </a:lnTo>
                  <a:lnTo>
                    <a:pt x="205045" y="2877077"/>
                  </a:lnTo>
                  <a:lnTo>
                    <a:pt x="160541" y="2847394"/>
                  </a:lnTo>
                  <a:lnTo>
                    <a:pt x="119961" y="2811838"/>
                  </a:lnTo>
                  <a:lnTo>
                    <a:pt x="84405" y="2771258"/>
                  </a:lnTo>
                  <a:lnTo>
                    <a:pt x="54722" y="2726754"/>
                  </a:lnTo>
                  <a:lnTo>
                    <a:pt x="31177" y="2678962"/>
                  </a:lnTo>
                  <a:lnTo>
                    <a:pt x="14032" y="2628519"/>
                  </a:lnTo>
                  <a:lnTo>
                    <a:pt x="3552" y="2576061"/>
                  </a:lnTo>
                  <a:lnTo>
                    <a:pt x="0" y="2522224"/>
                  </a:lnTo>
                  <a:lnTo>
                    <a:pt x="0" y="409575"/>
                  </a:lnTo>
                  <a:lnTo>
                    <a:pt x="3552" y="355738"/>
                  </a:lnTo>
                  <a:lnTo>
                    <a:pt x="14032" y="303280"/>
                  </a:lnTo>
                  <a:lnTo>
                    <a:pt x="31177" y="252837"/>
                  </a:lnTo>
                  <a:lnTo>
                    <a:pt x="54722" y="205045"/>
                  </a:lnTo>
                  <a:lnTo>
                    <a:pt x="84405" y="160541"/>
                  </a:lnTo>
                  <a:lnTo>
                    <a:pt x="119961" y="119961"/>
                  </a:lnTo>
                  <a:lnTo>
                    <a:pt x="160541" y="84405"/>
                  </a:lnTo>
                  <a:lnTo>
                    <a:pt x="205045" y="54722"/>
                  </a:lnTo>
                  <a:lnTo>
                    <a:pt x="252837" y="31177"/>
                  </a:lnTo>
                  <a:lnTo>
                    <a:pt x="303280" y="14032"/>
                  </a:lnTo>
                  <a:lnTo>
                    <a:pt x="355739" y="3552"/>
                  </a:lnTo>
                  <a:lnTo>
                    <a:pt x="409575" y="0"/>
                  </a:lnTo>
                  <a:lnTo>
                    <a:pt x="6613044" y="0"/>
                  </a:lnTo>
                  <a:lnTo>
                    <a:pt x="6666880" y="3552"/>
                  </a:lnTo>
                  <a:lnTo>
                    <a:pt x="6719338" y="14032"/>
                  </a:lnTo>
                  <a:lnTo>
                    <a:pt x="6769782" y="31177"/>
                  </a:lnTo>
                  <a:lnTo>
                    <a:pt x="6817574" y="54722"/>
                  </a:lnTo>
                  <a:lnTo>
                    <a:pt x="6862078" y="84405"/>
                  </a:lnTo>
                  <a:lnTo>
                    <a:pt x="6902657" y="119961"/>
                  </a:lnTo>
                  <a:lnTo>
                    <a:pt x="6938214" y="160541"/>
                  </a:lnTo>
                  <a:lnTo>
                    <a:pt x="6967896" y="205045"/>
                  </a:lnTo>
                  <a:lnTo>
                    <a:pt x="6991442" y="252837"/>
                  </a:lnTo>
                  <a:lnTo>
                    <a:pt x="7008587" y="303280"/>
                  </a:lnTo>
                  <a:lnTo>
                    <a:pt x="7019067" y="355738"/>
                  </a:lnTo>
                  <a:lnTo>
                    <a:pt x="7020286" y="374216"/>
                  </a:lnTo>
                  <a:lnTo>
                    <a:pt x="7020286" y="2557583"/>
                  </a:lnTo>
                  <a:lnTo>
                    <a:pt x="7008587" y="2628519"/>
                  </a:lnTo>
                  <a:lnTo>
                    <a:pt x="6991442" y="2678962"/>
                  </a:lnTo>
                  <a:lnTo>
                    <a:pt x="6967896" y="2726754"/>
                  </a:lnTo>
                  <a:lnTo>
                    <a:pt x="6938214" y="2771258"/>
                  </a:lnTo>
                  <a:lnTo>
                    <a:pt x="6902657" y="2811838"/>
                  </a:lnTo>
                  <a:lnTo>
                    <a:pt x="6862078" y="2847394"/>
                  </a:lnTo>
                  <a:lnTo>
                    <a:pt x="6817574" y="2877077"/>
                  </a:lnTo>
                  <a:lnTo>
                    <a:pt x="6769782" y="2900622"/>
                  </a:lnTo>
                  <a:lnTo>
                    <a:pt x="6719338" y="2917767"/>
                  </a:lnTo>
                  <a:lnTo>
                    <a:pt x="6666880" y="2928247"/>
                  </a:lnTo>
                  <a:lnTo>
                    <a:pt x="6613044" y="2931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399501" y="3067777"/>
              <a:ext cx="7019925" cy="2932430"/>
            </a:xfrm>
            <a:custGeom>
              <a:avLst/>
              <a:gdLst/>
              <a:ahLst/>
              <a:cxnLst/>
              <a:rect l="l" t="t" r="r" b="b"/>
              <a:pathLst>
                <a:path w="7019925" h="2932429">
                  <a:moveTo>
                    <a:pt x="7019914" y="2563054"/>
                  </a:moveTo>
                  <a:lnTo>
                    <a:pt x="7008590" y="2628507"/>
                  </a:lnTo>
                  <a:lnTo>
                    <a:pt x="6991444" y="2678958"/>
                  </a:lnTo>
                  <a:lnTo>
                    <a:pt x="6967895" y="2726756"/>
                  </a:lnTo>
                  <a:lnTo>
                    <a:pt x="6938208" y="2771265"/>
                  </a:lnTo>
                  <a:lnTo>
                    <a:pt x="6902645" y="2811849"/>
                  </a:lnTo>
                  <a:lnTo>
                    <a:pt x="6862059" y="2847407"/>
                  </a:lnTo>
                  <a:lnTo>
                    <a:pt x="6817548" y="2877090"/>
                  </a:lnTo>
                  <a:lnTo>
                    <a:pt x="6769749" y="2900634"/>
                  </a:lnTo>
                  <a:lnTo>
                    <a:pt x="6719300" y="2917776"/>
                  </a:lnTo>
                  <a:lnTo>
                    <a:pt x="6666836" y="2928252"/>
                  </a:lnTo>
                  <a:lnTo>
                    <a:pt x="6612998" y="2931801"/>
                  </a:lnTo>
                  <a:lnTo>
                    <a:pt x="409601" y="2931803"/>
                  </a:lnTo>
                  <a:lnTo>
                    <a:pt x="355760" y="2928253"/>
                  </a:lnTo>
                  <a:lnTo>
                    <a:pt x="303297" y="2917774"/>
                  </a:lnTo>
                  <a:lnTo>
                    <a:pt x="252848" y="2900630"/>
                  </a:lnTo>
                  <a:lnTo>
                    <a:pt x="205051" y="2877082"/>
                  </a:lnTo>
                  <a:lnTo>
                    <a:pt x="160542" y="2847397"/>
                  </a:lnTo>
                  <a:lnTo>
                    <a:pt x="119959" y="2811837"/>
                  </a:lnTo>
                  <a:lnTo>
                    <a:pt x="84400" y="2771252"/>
                  </a:lnTo>
                  <a:lnTo>
                    <a:pt x="54716" y="2726743"/>
                  </a:lnTo>
                  <a:lnTo>
                    <a:pt x="31170" y="2678945"/>
                  </a:lnTo>
                  <a:lnTo>
                    <a:pt x="14027" y="2628497"/>
                  </a:lnTo>
                  <a:lnTo>
                    <a:pt x="3550" y="2576034"/>
                  </a:lnTo>
                  <a:lnTo>
                    <a:pt x="0" y="2522196"/>
                  </a:lnTo>
                  <a:lnTo>
                    <a:pt x="0" y="409569"/>
                  </a:lnTo>
                  <a:lnTo>
                    <a:pt x="3554" y="355730"/>
                  </a:lnTo>
                  <a:lnTo>
                    <a:pt x="14036" y="303269"/>
                  </a:lnTo>
                  <a:lnTo>
                    <a:pt x="31184" y="252823"/>
                  </a:lnTo>
                  <a:lnTo>
                    <a:pt x="54733" y="205030"/>
                  </a:lnTo>
                  <a:lnTo>
                    <a:pt x="84420" y="160525"/>
                  </a:lnTo>
                  <a:lnTo>
                    <a:pt x="119980" y="119946"/>
                  </a:lnTo>
                  <a:lnTo>
                    <a:pt x="160563" y="84392"/>
                  </a:lnTo>
                  <a:lnTo>
                    <a:pt x="205071" y="54711"/>
                  </a:lnTo>
                  <a:lnTo>
                    <a:pt x="252865" y="31169"/>
                  </a:lnTo>
                  <a:lnTo>
                    <a:pt x="303310" y="14028"/>
                  </a:lnTo>
                  <a:lnTo>
                    <a:pt x="355768" y="3551"/>
                  </a:lnTo>
                  <a:lnTo>
                    <a:pt x="409604" y="0"/>
                  </a:lnTo>
                  <a:lnTo>
                    <a:pt x="6612998" y="1"/>
                  </a:lnTo>
                  <a:lnTo>
                    <a:pt x="6666836" y="3545"/>
                  </a:lnTo>
                  <a:lnTo>
                    <a:pt x="6719296" y="14020"/>
                  </a:lnTo>
                  <a:lnTo>
                    <a:pt x="6769743" y="31160"/>
                  </a:lnTo>
                  <a:lnTo>
                    <a:pt x="6817540" y="54702"/>
                  </a:lnTo>
                  <a:lnTo>
                    <a:pt x="6862049" y="84383"/>
                  </a:lnTo>
                  <a:lnTo>
                    <a:pt x="6902634" y="119938"/>
                  </a:lnTo>
                  <a:lnTo>
                    <a:pt x="6938197" y="160519"/>
                  </a:lnTo>
                  <a:lnTo>
                    <a:pt x="6967885" y="205025"/>
                  </a:lnTo>
                  <a:lnTo>
                    <a:pt x="6991435" y="252821"/>
                  </a:lnTo>
                  <a:lnTo>
                    <a:pt x="7008583" y="303269"/>
                  </a:lnTo>
                  <a:lnTo>
                    <a:pt x="7019065" y="355733"/>
                  </a:lnTo>
                  <a:lnTo>
                    <a:pt x="7019875" y="368751"/>
                  </a:lnTo>
                </a:path>
              </a:pathLst>
            </a:custGeom>
            <a:ln w="76199">
              <a:solidFill>
                <a:srgbClr val="0E58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244448" y="2666103"/>
              <a:ext cx="5331460" cy="937260"/>
            </a:xfrm>
            <a:custGeom>
              <a:avLst/>
              <a:gdLst/>
              <a:ahLst/>
              <a:cxnLst/>
              <a:rect l="l" t="t" r="r" b="b"/>
              <a:pathLst>
                <a:path w="5331459" h="937260">
                  <a:moveTo>
                    <a:pt x="5018400" y="936702"/>
                  </a:moveTo>
                  <a:lnTo>
                    <a:pt x="314325" y="936702"/>
                  </a:lnTo>
                  <a:lnTo>
                    <a:pt x="267876" y="933294"/>
                  </a:lnTo>
                  <a:lnTo>
                    <a:pt x="223543" y="923394"/>
                  </a:lnTo>
                  <a:lnTo>
                    <a:pt x="181813" y="907488"/>
                  </a:lnTo>
                  <a:lnTo>
                    <a:pt x="143171" y="886062"/>
                  </a:lnTo>
                  <a:lnTo>
                    <a:pt x="108104" y="859603"/>
                  </a:lnTo>
                  <a:lnTo>
                    <a:pt x="77098" y="828597"/>
                  </a:lnTo>
                  <a:lnTo>
                    <a:pt x="50639" y="793530"/>
                  </a:lnTo>
                  <a:lnTo>
                    <a:pt x="29214" y="754889"/>
                  </a:lnTo>
                  <a:lnTo>
                    <a:pt x="13308" y="713158"/>
                  </a:lnTo>
                  <a:lnTo>
                    <a:pt x="3408" y="668826"/>
                  </a:lnTo>
                  <a:lnTo>
                    <a:pt x="0" y="622377"/>
                  </a:lnTo>
                  <a:lnTo>
                    <a:pt x="0" y="314325"/>
                  </a:lnTo>
                  <a:lnTo>
                    <a:pt x="3408" y="267876"/>
                  </a:lnTo>
                  <a:lnTo>
                    <a:pt x="13308" y="223543"/>
                  </a:lnTo>
                  <a:lnTo>
                    <a:pt x="29214" y="181813"/>
                  </a:lnTo>
                  <a:lnTo>
                    <a:pt x="50639" y="143171"/>
                  </a:lnTo>
                  <a:lnTo>
                    <a:pt x="77098" y="108104"/>
                  </a:lnTo>
                  <a:lnTo>
                    <a:pt x="108104" y="77098"/>
                  </a:lnTo>
                  <a:lnTo>
                    <a:pt x="143171" y="50639"/>
                  </a:lnTo>
                  <a:lnTo>
                    <a:pt x="181813" y="29214"/>
                  </a:lnTo>
                  <a:lnTo>
                    <a:pt x="223543" y="13308"/>
                  </a:lnTo>
                  <a:lnTo>
                    <a:pt x="267876" y="3408"/>
                  </a:lnTo>
                  <a:lnTo>
                    <a:pt x="314325" y="0"/>
                  </a:lnTo>
                  <a:lnTo>
                    <a:pt x="5018400" y="0"/>
                  </a:lnTo>
                  <a:lnTo>
                    <a:pt x="5064848" y="3408"/>
                  </a:lnTo>
                  <a:lnTo>
                    <a:pt x="5109181" y="13308"/>
                  </a:lnTo>
                  <a:lnTo>
                    <a:pt x="5150911" y="29214"/>
                  </a:lnTo>
                  <a:lnTo>
                    <a:pt x="5189553" y="50639"/>
                  </a:lnTo>
                  <a:lnTo>
                    <a:pt x="5224620" y="77098"/>
                  </a:lnTo>
                  <a:lnTo>
                    <a:pt x="5255626" y="108104"/>
                  </a:lnTo>
                  <a:lnTo>
                    <a:pt x="5282085" y="143171"/>
                  </a:lnTo>
                  <a:lnTo>
                    <a:pt x="5303510" y="181813"/>
                  </a:lnTo>
                  <a:lnTo>
                    <a:pt x="5319416" y="223543"/>
                  </a:lnTo>
                  <a:lnTo>
                    <a:pt x="5329317" y="267876"/>
                  </a:lnTo>
                  <a:lnTo>
                    <a:pt x="5331153" y="292908"/>
                  </a:lnTo>
                  <a:lnTo>
                    <a:pt x="5331153" y="643794"/>
                  </a:lnTo>
                  <a:lnTo>
                    <a:pt x="5319416" y="713158"/>
                  </a:lnTo>
                  <a:lnTo>
                    <a:pt x="5303510" y="754889"/>
                  </a:lnTo>
                  <a:lnTo>
                    <a:pt x="5282085" y="793530"/>
                  </a:lnTo>
                  <a:lnTo>
                    <a:pt x="5255626" y="828597"/>
                  </a:lnTo>
                  <a:lnTo>
                    <a:pt x="5224620" y="859603"/>
                  </a:lnTo>
                  <a:lnTo>
                    <a:pt x="5189553" y="886062"/>
                  </a:lnTo>
                  <a:lnTo>
                    <a:pt x="5150911" y="907488"/>
                  </a:lnTo>
                  <a:lnTo>
                    <a:pt x="5109181" y="923394"/>
                  </a:lnTo>
                  <a:lnTo>
                    <a:pt x="5064848" y="933294"/>
                  </a:lnTo>
                  <a:lnTo>
                    <a:pt x="5018400" y="936702"/>
                  </a:lnTo>
                  <a:close/>
                </a:path>
              </a:pathLst>
            </a:custGeom>
            <a:solidFill>
              <a:srgbClr val="3B8C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0988947" y="2804514"/>
            <a:ext cx="3843654" cy="3740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250" spc="55" dirty="0">
                <a:solidFill>
                  <a:srgbClr val="FFFFFF"/>
                </a:solidFill>
                <a:latin typeface="Trebuchet MS"/>
                <a:cs typeface="Trebuchet MS"/>
              </a:rPr>
              <a:t>TEKNOLOGI</a:t>
            </a:r>
            <a:r>
              <a:rPr sz="225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250" spc="130" dirty="0">
                <a:solidFill>
                  <a:srgbClr val="FFFFFF"/>
                </a:solidFill>
                <a:latin typeface="Trebuchet MS"/>
                <a:cs typeface="Trebuchet MS"/>
              </a:rPr>
              <a:t>PEMBELAJARAN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70665" y="3783576"/>
            <a:ext cx="5213350" cy="18484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2250" b="1" spc="145" dirty="0">
                <a:solidFill>
                  <a:srgbClr val="0E5899"/>
                </a:solidFill>
                <a:latin typeface="Trebuchet MS"/>
                <a:cs typeface="Trebuchet MS"/>
              </a:rPr>
              <a:t>UMPAN</a:t>
            </a:r>
            <a:r>
              <a:rPr sz="2250" b="1" spc="-65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250" b="1" spc="80" dirty="0">
                <a:solidFill>
                  <a:srgbClr val="0E5899"/>
                </a:solidFill>
                <a:latin typeface="Trebuchet MS"/>
                <a:cs typeface="Trebuchet MS"/>
              </a:rPr>
              <a:t>BALIK</a:t>
            </a:r>
            <a:endParaRPr sz="2250">
              <a:latin typeface="Trebuchet MS"/>
              <a:cs typeface="Trebuchet MS"/>
            </a:endParaRPr>
          </a:p>
          <a:p>
            <a:pPr marL="12700" marR="5080" algn="ctr">
              <a:lnSpc>
                <a:spcPct val="103400"/>
              </a:lnSpc>
              <a:spcBef>
                <a:spcPts val="1980"/>
              </a:spcBef>
            </a:pP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Memberikan</a:t>
            </a:r>
            <a:r>
              <a:rPr sz="2600" b="1" spc="2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umpan</a:t>
            </a:r>
            <a:r>
              <a:rPr sz="2600" b="1" spc="2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balik</a:t>
            </a:r>
            <a:r>
              <a:rPr sz="2600" b="1" spc="2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spc="-10" dirty="0">
                <a:solidFill>
                  <a:srgbClr val="0E5899"/>
                </a:solidFill>
                <a:latin typeface="Trebuchet MS"/>
                <a:cs typeface="Trebuchet MS"/>
              </a:rPr>
              <a:t>berkala </a:t>
            </a: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untuk</a:t>
            </a:r>
            <a:r>
              <a:rPr sz="2600" b="1" spc="-35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meningkatkan</a:t>
            </a:r>
            <a:r>
              <a:rPr sz="2600" b="1" spc="-3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spc="-10" dirty="0">
                <a:solidFill>
                  <a:srgbClr val="0E5899"/>
                </a:solidFill>
                <a:latin typeface="Trebuchet MS"/>
                <a:cs typeface="Trebuchet MS"/>
              </a:rPr>
              <a:t>pemahaman </a:t>
            </a: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peserta</a:t>
            </a:r>
            <a:r>
              <a:rPr sz="2600" b="1" spc="-25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spc="-10" dirty="0">
                <a:solidFill>
                  <a:srgbClr val="0E5899"/>
                </a:solidFill>
                <a:latin typeface="Trebuchet MS"/>
                <a:cs typeface="Trebuchet MS"/>
              </a:rPr>
              <a:t>didik.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153932" y="3783576"/>
            <a:ext cx="5419725" cy="18484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3980" algn="ctr">
              <a:lnSpc>
                <a:spcPct val="100000"/>
              </a:lnSpc>
              <a:spcBef>
                <a:spcPts val="90"/>
              </a:spcBef>
            </a:pPr>
            <a:r>
              <a:rPr sz="2250" b="1" spc="105" dirty="0">
                <a:solidFill>
                  <a:srgbClr val="0E5899"/>
                </a:solidFill>
                <a:latin typeface="Trebuchet MS"/>
                <a:cs typeface="Trebuchet MS"/>
              </a:rPr>
              <a:t>PENERAPAN</a:t>
            </a:r>
            <a:endParaRPr sz="2250">
              <a:latin typeface="Trebuchet MS"/>
              <a:cs typeface="Trebuchet MS"/>
            </a:endParaRPr>
          </a:p>
          <a:p>
            <a:pPr marL="12700" marR="5080" algn="ctr">
              <a:lnSpc>
                <a:spcPct val="103400"/>
              </a:lnSpc>
              <a:spcBef>
                <a:spcPts val="1980"/>
              </a:spcBef>
            </a:pP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Memanfaatkan</a:t>
            </a:r>
            <a:r>
              <a:rPr sz="2600" b="1" spc="204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media</a:t>
            </a:r>
            <a:r>
              <a:rPr sz="2600" b="1" spc="204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audio-</a:t>
            </a:r>
            <a:r>
              <a:rPr sz="2600" b="1" spc="-10" dirty="0">
                <a:solidFill>
                  <a:srgbClr val="0E5899"/>
                </a:solidFill>
                <a:latin typeface="Trebuchet MS"/>
                <a:cs typeface="Trebuchet MS"/>
              </a:rPr>
              <a:t>visual </a:t>
            </a: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dan</a:t>
            </a:r>
            <a:r>
              <a:rPr sz="2600" b="1" spc="4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teknologi</a:t>
            </a:r>
            <a:r>
              <a:rPr sz="2600" b="1" spc="4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dirty="0">
                <a:solidFill>
                  <a:srgbClr val="0E5899"/>
                </a:solidFill>
                <a:latin typeface="Trebuchet MS"/>
                <a:cs typeface="Trebuchet MS"/>
              </a:rPr>
              <a:t>digital</a:t>
            </a:r>
            <a:r>
              <a:rPr sz="2600" b="1" spc="45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spc="50" dirty="0">
                <a:solidFill>
                  <a:srgbClr val="0E5899"/>
                </a:solidFill>
                <a:latin typeface="Trebuchet MS"/>
                <a:cs typeface="Trebuchet MS"/>
              </a:rPr>
              <a:t>dalam</a:t>
            </a:r>
            <a:r>
              <a:rPr sz="2600" b="1" spc="40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600" b="1" spc="-10" dirty="0">
                <a:solidFill>
                  <a:srgbClr val="0E5899"/>
                </a:solidFill>
                <a:latin typeface="Trebuchet MS"/>
                <a:cs typeface="Trebuchet MS"/>
              </a:rPr>
              <a:t>proses belajar.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3512" y="4616243"/>
            <a:ext cx="8115300" cy="4678680"/>
            <a:chOff x="873512" y="4616243"/>
            <a:chExt cx="8115300" cy="4678680"/>
          </a:xfrm>
        </p:grpSpPr>
        <p:sp>
          <p:nvSpPr>
            <p:cNvPr id="3" name="object 3"/>
            <p:cNvSpPr/>
            <p:nvPr/>
          </p:nvSpPr>
          <p:spPr>
            <a:xfrm>
              <a:off x="911612" y="5122694"/>
              <a:ext cx="8039100" cy="4135754"/>
            </a:xfrm>
            <a:custGeom>
              <a:avLst/>
              <a:gdLst/>
              <a:ahLst/>
              <a:cxnLst/>
              <a:rect l="l" t="t" r="r" b="b"/>
              <a:pathLst>
                <a:path w="8039100" h="4135754">
                  <a:moveTo>
                    <a:pt x="7629524" y="4135605"/>
                  </a:moveTo>
                  <a:lnTo>
                    <a:pt x="409574" y="4135605"/>
                  </a:lnTo>
                  <a:lnTo>
                    <a:pt x="355738" y="4132053"/>
                  </a:lnTo>
                  <a:lnTo>
                    <a:pt x="303280" y="4121572"/>
                  </a:lnTo>
                  <a:lnTo>
                    <a:pt x="252837" y="4104428"/>
                  </a:lnTo>
                  <a:lnTo>
                    <a:pt x="205045" y="4080882"/>
                  </a:lnTo>
                  <a:lnTo>
                    <a:pt x="160541" y="4051199"/>
                  </a:lnTo>
                  <a:lnTo>
                    <a:pt x="119961" y="4015643"/>
                  </a:lnTo>
                  <a:lnTo>
                    <a:pt x="84405" y="3975063"/>
                  </a:lnTo>
                  <a:lnTo>
                    <a:pt x="54722" y="3930559"/>
                  </a:lnTo>
                  <a:lnTo>
                    <a:pt x="31177" y="3882767"/>
                  </a:lnTo>
                  <a:lnTo>
                    <a:pt x="14032" y="3832324"/>
                  </a:lnTo>
                  <a:lnTo>
                    <a:pt x="3552" y="3779866"/>
                  </a:lnTo>
                  <a:lnTo>
                    <a:pt x="0" y="3726030"/>
                  </a:lnTo>
                  <a:lnTo>
                    <a:pt x="0" y="409574"/>
                  </a:lnTo>
                  <a:lnTo>
                    <a:pt x="3552" y="355738"/>
                  </a:lnTo>
                  <a:lnTo>
                    <a:pt x="14032" y="303280"/>
                  </a:lnTo>
                  <a:lnTo>
                    <a:pt x="31177" y="252837"/>
                  </a:lnTo>
                  <a:lnTo>
                    <a:pt x="54722" y="205045"/>
                  </a:lnTo>
                  <a:lnTo>
                    <a:pt x="84405" y="160541"/>
                  </a:lnTo>
                  <a:lnTo>
                    <a:pt x="119961" y="119961"/>
                  </a:lnTo>
                  <a:lnTo>
                    <a:pt x="160541" y="84405"/>
                  </a:lnTo>
                  <a:lnTo>
                    <a:pt x="205045" y="54722"/>
                  </a:lnTo>
                  <a:lnTo>
                    <a:pt x="252837" y="31176"/>
                  </a:lnTo>
                  <a:lnTo>
                    <a:pt x="303280" y="14032"/>
                  </a:lnTo>
                  <a:lnTo>
                    <a:pt x="355738" y="3552"/>
                  </a:lnTo>
                  <a:lnTo>
                    <a:pt x="409574" y="0"/>
                  </a:lnTo>
                  <a:lnTo>
                    <a:pt x="7629524" y="0"/>
                  </a:lnTo>
                  <a:lnTo>
                    <a:pt x="7683360" y="3552"/>
                  </a:lnTo>
                  <a:lnTo>
                    <a:pt x="7735818" y="14032"/>
                  </a:lnTo>
                  <a:lnTo>
                    <a:pt x="7786262" y="31176"/>
                  </a:lnTo>
                  <a:lnTo>
                    <a:pt x="7834054" y="54722"/>
                  </a:lnTo>
                  <a:lnTo>
                    <a:pt x="7878558" y="84405"/>
                  </a:lnTo>
                  <a:lnTo>
                    <a:pt x="7919137" y="119961"/>
                  </a:lnTo>
                  <a:lnTo>
                    <a:pt x="7954693" y="160541"/>
                  </a:lnTo>
                  <a:lnTo>
                    <a:pt x="7984376" y="205045"/>
                  </a:lnTo>
                  <a:lnTo>
                    <a:pt x="8007922" y="252837"/>
                  </a:lnTo>
                  <a:lnTo>
                    <a:pt x="8025067" y="303280"/>
                  </a:lnTo>
                  <a:lnTo>
                    <a:pt x="8035547" y="355738"/>
                  </a:lnTo>
                  <a:lnTo>
                    <a:pt x="8039099" y="409574"/>
                  </a:lnTo>
                  <a:lnTo>
                    <a:pt x="8039099" y="3726030"/>
                  </a:lnTo>
                  <a:lnTo>
                    <a:pt x="8035547" y="3779866"/>
                  </a:lnTo>
                  <a:lnTo>
                    <a:pt x="8025067" y="3832324"/>
                  </a:lnTo>
                  <a:lnTo>
                    <a:pt x="8007922" y="3882767"/>
                  </a:lnTo>
                  <a:lnTo>
                    <a:pt x="7984376" y="3930559"/>
                  </a:lnTo>
                  <a:lnTo>
                    <a:pt x="7954693" y="3975063"/>
                  </a:lnTo>
                  <a:lnTo>
                    <a:pt x="7919137" y="4015643"/>
                  </a:lnTo>
                  <a:lnTo>
                    <a:pt x="7878558" y="4051199"/>
                  </a:lnTo>
                  <a:lnTo>
                    <a:pt x="7834054" y="4080882"/>
                  </a:lnTo>
                  <a:lnTo>
                    <a:pt x="7786262" y="4104428"/>
                  </a:lnTo>
                  <a:lnTo>
                    <a:pt x="7735818" y="4121572"/>
                  </a:lnTo>
                  <a:lnTo>
                    <a:pt x="7683360" y="4132053"/>
                  </a:lnTo>
                  <a:lnTo>
                    <a:pt x="7629524" y="41356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11612" y="5122687"/>
              <a:ext cx="8039100" cy="4133850"/>
            </a:xfrm>
            <a:custGeom>
              <a:avLst/>
              <a:gdLst/>
              <a:ahLst/>
              <a:cxnLst/>
              <a:rect l="l" t="t" r="r" b="b"/>
              <a:pathLst>
                <a:path w="8039100" h="4133850">
                  <a:moveTo>
                    <a:pt x="382968" y="4133731"/>
                  </a:moveTo>
                  <a:lnTo>
                    <a:pt x="303387" y="4121461"/>
                  </a:lnTo>
                  <a:lnTo>
                    <a:pt x="252945" y="4104317"/>
                  </a:lnTo>
                  <a:lnTo>
                    <a:pt x="205154" y="4080772"/>
                  </a:lnTo>
                  <a:lnTo>
                    <a:pt x="160546" y="4051210"/>
                  </a:lnTo>
                  <a:lnTo>
                    <a:pt x="119953" y="4015640"/>
                  </a:lnTo>
                  <a:lnTo>
                    <a:pt x="84397" y="3975061"/>
                  </a:lnTo>
                  <a:lnTo>
                    <a:pt x="84525" y="3974965"/>
                  </a:lnTo>
                  <a:lnTo>
                    <a:pt x="84397" y="3975061"/>
                  </a:lnTo>
                  <a:lnTo>
                    <a:pt x="54836" y="3930453"/>
                  </a:lnTo>
                  <a:lnTo>
                    <a:pt x="31291" y="3882662"/>
                  </a:lnTo>
                  <a:lnTo>
                    <a:pt x="14146" y="3832221"/>
                  </a:lnTo>
                  <a:lnTo>
                    <a:pt x="3545" y="3779772"/>
                  </a:lnTo>
                  <a:lnTo>
                    <a:pt x="0" y="3725929"/>
                  </a:lnTo>
                  <a:lnTo>
                    <a:pt x="1" y="409562"/>
                  </a:lnTo>
                  <a:lnTo>
                    <a:pt x="3558" y="355713"/>
                  </a:lnTo>
                  <a:lnTo>
                    <a:pt x="14046" y="303244"/>
                  </a:lnTo>
                  <a:lnTo>
                    <a:pt x="31202" y="252793"/>
                  </a:lnTo>
                  <a:lnTo>
                    <a:pt x="54760" y="204995"/>
                  </a:lnTo>
                  <a:lnTo>
                    <a:pt x="84456" y="160489"/>
                  </a:lnTo>
                  <a:lnTo>
                    <a:pt x="120026" y="119911"/>
                  </a:lnTo>
                  <a:lnTo>
                    <a:pt x="160618" y="84360"/>
                  </a:lnTo>
                  <a:lnTo>
                    <a:pt x="205133" y="54685"/>
                  </a:lnTo>
                  <a:lnTo>
                    <a:pt x="252934" y="31150"/>
                  </a:lnTo>
                  <a:lnTo>
                    <a:pt x="303383" y="14018"/>
                  </a:lnTo>
                  <a:lnTo>
                    <a:pt x="355843" y="3551"/>
                  </a:lnTo>
                  <a:lnTo>
                    <a:pt x="409678" y="0"/>
                  </a:lnTo>
                  <a:lnTo>
                    <a:pt x="7629421" y="6"/>
                  </a:lnTo>
                  <a:lnTo>
                    <a:pt x="7683259" y="3538"/>
                  </a:lnTo>
                  <a:lnTo>
                    <a:pt x="7735722" y="14006"/>
                  </a:lnTo>
                  <a:lnTo>
                    <a:pt x="7786174" y="31140"/>
                  </a:lnTo>
                  <a:lnTo>
                    <a:pt x="7833977" y="54678"/>
                  </a:lnTo>
                  <a:lnTo>
                    <a:pt x="7878494" y="84356"/>
                  </a:lnTo>
                  <a:lnTo>
                    <a:pt x="7919087" y="119911"/>
                  </a:lnTo>
                  <a:lnTo>
                    <a:pt x="7954657" y="160492"/>
                  </a:lnTo>
                  <a:lnTo>
                    <a:pt x="7984352" y="205002"/>
                  </a:lnTo>
                  <a:lnTo>
                    <a:pt x="8007908" y="252802"/>
                  </a:lnTo>
                  <a:lnTo>
                    <a:pt x="8025061" y="303256"/>
                  </a:lnTo>
                  <a:lnTo>
                    <a:pt x="8035546" y="355727"/>
                  </a:lnTo>
                  <a:lnTo>
                    <a:pt x="8039099" y="409569"/>
                  </a:lnTo>
                  <a:lnTo>
                    <a:pt x="8039105" y="3725938"/>
                  </a:lnTo>
                  <a:lnTo>
                    <a:pt x="8035425" y="3779864"/>
                  </a:lnTo>
                  <a:lnTo>
                    <a:pt x="8024952" y="3832221"/>
                  </a:lnTo>
                  <a:lnTo>
                    <a:pt x="8007807" y="3882662"/>
                  </a:lnTo>
                  <a:lnTo>
                    <a:pt x="7984262" y="3930453"/>
                  </a:lnTo>
                  <a:lnTo>
                    <a:pt x="7954701" y="3975061"/>
                  </a:lnTo>
                  <a:lnTo>
                    <a:pt x="7919131" y="4015655"/>
                  </a:lnTo>
                  <a:lnTo>
                    <a:pt x="7878553" y="4051210"/>
                  </a:lnTo>
                  <a:lnTo>
                    <a:pt x="7833944" y="4080772"/>
                  </a:lnTo>
                  <a:lnTo>
                    <a:pt x="7786153" y="4104317"/>
                  </a:lnTo>
                  <a:lnTo>
                    <a:pt x="7735711" y="4121461"/>
                  </a:lnTo>
                  <a:lnTo>
                    <a:pt x="7683263" y="4132066"/>
                  </a:lnTo>
                  <a:lnTo>
                    <a:pt x="7656131" y="4133731"/>
                  </a:lnTo>
                </a:path>
              </a:pathLst>
            </a:custGeom>
            <a:ln w="76199">
              <a:solidFill>
                <a:srgbClr val="4E95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11347" y="4616243"/>
              <a:ext cx="4839970" cy="937260"/>
            </a:xfrm>
            <a:custGeom>
              <a:avLst/>
              <a:gdLst/>
              <a:ahLst/>
              <a:cxnLst/>
              <a:rect l="l" t="t" r="r" b="b"/>
              <a:pathLst>
                <a:path w="4839970" h="937260">
                  <a:moveTo>
                    <a:pt x="4525303" y="936702"/>
                  </a:moveTo>
                  <a:lnTo>
                    <a:pt x="314324" y="936702"/>
                  </a:lnTo>
                  <a:lnTo>
                    <a:pt x="267876" y="933294"/>
                  </a:lnTo>
                  <a:lnTo>
                    <a:pt x="223543" y="923393"/>
                  </a:lnTo>
                  <a:lnTo>
                    <a:pt x="181813" y="907488"/>
                  </a:lnTo>
                  <a:lnTo>
                    <a:pt x="143171" y="886062"/>
                  </a:lnTo>
                  <a:lnTo>
                    <a:pt x="108104" y="859603"/>
                  </a:lnTo>
                  <a:lnTo>
                    <a:pt x="77098" y="828597"/>
                  </a:lnTo>
                  <a:lnTo>
                    <a:pt x="50639" y="793530"/>
                  </a:lnTo>
                  <a:lnTo>
                    <a:pt x="29214" y="754888"/>
                  </a:lnTo>
                  <a:lnTo>
                    <a:pt x="13308" y="713158"/>
                  </a:lnTo>
                  <a:lnTo>
                    <a:pt x="3408" y="668825"/>
                  </a:lnTo>
                  <a:lnTo>
                    <a:pt x="0" y="622377"/>
                  </a:lnTo>
                  <a:lnTo>
                    <a:pt x="0" y="314324"/>
                  </a:lnTo>
                  <a:lnTo>
                    <a:pt x="3408" y="267876"/>
                  </a:lnTo>
                  <a:lnTo>
                    <a:pt x="13308" y="223543"/>
                  </a:lnTo>
                  <a:lnTo>
                    <a:pt x="29214" y="181813"/>
                  </a:lnTo>
                  <a:lnTo>
                    <a:pt x="50639" y="143171"/>
                  </a:lnTo>
                  <a:lnTo>
                    <a:pt x="77098" y="108104"/>
                  </a:lnTo>
                  <a:lnTo>
                    <a:pt x="108104" y="77098"/>
                  </a:lnTo>
                  <a:lnTo>
                    <a:pt x="143171" y="50639"/>
                  </a:lnTo>
                  <a:lnTo>
                    <a:pt x="181813" y="29214"/>
                  </a:lnTo>
                  <a:lnTo>
                    <a:pt x="223543" y="13308"/>
                  </a:lnTo>
                  <a:lnTo>
                    <a:pt x="267876" y="3408"/>
                  </a:lnTo>
                  <a:lnTo>
                    <a:pt x="314324" y="0"/>
                  </a:lnTo>
                  <a:lnTo>
                    <a:pt x="4525303" y="0"/>
                  </a:lnTo>
                  <a:lnTo>
                    <a:pt x="4571752" y="3408"/>
                  </a:lnTo>
                  <a:lnTo>
                    <a:pt x="4616085" y="13308"/>
                  </a:lnTo>
                  <a:lnTo>
                    <a:pt x="4657815" y="29214"/>
                  </a:lnTo>
                  <a:lnTo>
                    <a:pt x="4696457" y="50639"/>
                  </a:lnTo>
                  <a:lnTo>
                    <a:pt x="4731524" y="77098"/>
                  </a:lnTo>
                  <a:lnTo>
                    <a:pt x="4762530" y="108104"/>
                  </a:lnTo>
                  <a:lnTo>
                    <a:pt x="4788989" y="143171"/>
                  </a:lnTo>
                  <a:lnTo>
                    <a:pt x="4810414" y="181813"/>
                  </a:lnTo>
                  <a:lnTo>
                    <a:pt x="4826320" y="223543"/>
                  </a:lnTo>
                  <a:lnTo>
                    <a:pt x="4836220" y="267876"/>
                  </a:lnTo>
                  <a:lnTo>
                    <a:pt x="4839628" y="314324"/>
                  </a:lnTo>
                  <a:lnTo>
                    <a:pt x="4839628" y="622377"/>
                  </a:lnTo>
                  <a:lnTo>
                    <a:pt x="4836220" y="668825"/>
                  </a:lnTo>
                  <a:lnTo>
                    <a:pt x="4826320" y="713158"/>
                  </a:lnTo>
                  <a:lnTo>
                    <a:pt x="4810414" y="754888"/>
                  </a:lnTo>
                  <a:lnTo>
                    <a:pt x="4788989" y="793530"/>
                  </a:lnTo>
                  <a:lnTo>
                    <a:pt x="4762530" y="828597"/>
                  </a:lnTo>
                  <a:lnTo>
                    <a:pt x="4731524" y="859603"/>
                  </a:lnTo>
                  <a:lnTo>
                    <a:pt x="4696457" y="886062"/>
                  </a:lnTo>
                  <a:lnTo>
                    <a:pt x="4657815" y="907488"/>
                  </a:lnTo>
                  <a:lnTo>
                    <a:pt x="4616085" y="923393"/>
                  </a:lnTo>
                  <a:lnTo>
                    <a:pt x="4571752" y="933294"/>
                  </a:lnTo>
                  <a:lnTo>
                    <a:pt x="4525303" y="936702"/>
                  </a:lnTo>
                  <a:close/>
                </a:path>
              </a:pathLst>
            </a:custGeom>
            <a:solidFill>
              <a:srgbClr val="3B8C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35203" y="5781478"/>
            <a:ext cx="7192009" cy="1346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0" marR="468630" algn="ctr">
              <a:lnSpc>
                <a:spcPts val="2630"/>
              </a:lnSpc>
              <a:spcBef>
                <a:spcPts val="100"/>
              </a:spcBef>
            </a:pPr>
            <a:r>
              <a:rPr sz="2100" dirty="0">
                <a:solidFill>
                  <a:srgbClr val="0E5899"/>
                </a:solidFill>
                <a:latin typeface="Arial"/>
                <a:cs typeface="Arial"/>
              </a:rPr>
              <a:t>Tradisional:</a:t>
            </a:r>
            <a:r>
              <a:rPr sz="2100" spc="-40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0E5899"/>
                </a:solidFill>
                <a:latin typeface="Arial"/>
                <a:cs typeface="Arial"/>
              </a:rPr>
              <a:t>ceramah</a:t>
            </a:r>
            <a:r>
              <a:rPr sz="2100" spc="-40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E5899"/>
                </a:solidFill>
                <a:latin typeface="Arial"/>
                <a:cs typeface="Arial"/>
              </a:rPr>
              <a:t>satu</a:t>
            </a:r>
            <a:r>
              <a:rPr sz="2100" spc="-3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0E5899"/>
                </a:solidFill>
                <a:latin typeface="Arial"/>
                <a:cs typeface="Arial"/>
              </a:rPr>
              <a:t>arah,</a:t>
            </a:r>
            <a:r>
              <a:rPr sz="2100" spc="-40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E5899"/>
                </a:solidFill>
                <a:latin typeface="Arial"/>
                <a:cs typeface="Arial"/>
              </a:rPr>
              <a:t>hafalan,</a:t>
            </a:r>
            <a:r>
              <a:rPr sz="2100" spc="-3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2100" spc="45" dirty="0">
                <a:solidFill>
                  <a:srgbClr val="0E5899"/>
                </a:solidFill>
                <a:latin typeface="Arial"/>
                <a:cs typeface="Arial"/>
              </a:rPr>
              <a:t>latihan</a:t>
            </a:r>
            <a:r>
              <a:rPr sz="2100" spc="-40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2100" spc="-20" dirty="0">
                <a:solidFill>
                  <a:srgbClr val="0E5899"/>
                </a:solidFill>
                <a:latin typeface="Arial"/>
                <a:cs typeface="Arial"/>
              </a:rPr>
              <a:t>soal </a:t>
            </a:r>
            <a:r>
              <a:rPr sz="2100" spc="-10" dirty="0">
                <a:solidFill>
                  <a:srgbClr val="0E5899"/>
                </a:solidFill>
                <a:latin typeface="Arial"/>
                <a:cs typeface="Arial"/>
              </a:rPr>
              <a:t>monoton.</a:t>
            </a:r>
            <a:endParaRPr sz="2100">
              <a:latin typeface="Arial"/>
              <a:cs typeface="Arial"/>
            </a:endParaRPr>
          </a:p>
          <a:p>
            <a:pPr algn="ctr">
              <a:lnSpc>
                <a:spcPts val="2515"/>
              </a:lnSpc>
            </a:pPr>
            <a:r>
              <a:rPr sz="2100" dirty="0">
                <a:solidFill>
                  <a:srgbClr val="0E5899"/>
                </a:solidFill>
                <a:latin typeface="Arial"/>
                <a:cs typeface="Arial"/>
              </a:rPr>
              <a:t>Inovatif:</a:t>
            </a:r>
            <a:r>
              <a:rPr sz="2100" spc="140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E5899"/>
                </a:solidFill>
                <a:latin typeface="Arial"/>
                <a:cs typeface="Arial"/>
              </a:rPr>
              <a:t>pendekatan</a:t>
            </a:r>
            <a:r>
              <a:rPr sz="2100" spc="140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E5899"/>
                </a:solidFill>
                <a:latin typeface="Arial"/>
                <a:cs typeface="Arial"/>
              </a:rPr>
              <a:t>kontekstual,</a:t>
            </a:r>
            <a:r>
              <a:rPr sz="2100" spc="140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E5899"/>
                </a:solidFill>
                <a:latin typeface="Arial"/>
                <a:cs typeface="Arial"/>
              </a:rPr>
              <a:t>pembelajaran</a:t>
            </a:r>
            <a:r>
              <a:rPr sz="2100" spc="140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E5899"/>
                </a:solidFill>
                <a:latin typeface="Arial"/>
                <a:cs typeface="Arial"/>
              </a:rPr>
              <a:t>aktif,</a:t>
            </a:r>
            <a:r>
              <a:rPr sz="2100" spc="14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0E5899"/>
                </a:solidFill>
                <a:latin typeface="Arial"/>
                <a:cs typeface="Arial"/>
              </a:rPr>
              <a:t>media</a:t>
            </a:r>
            <a:endParaRPr sz="2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100" spc="45" dirty="0">
                <a:solidFill>
                  <a:srgbClr val="0E5899"/>
                </a:solidFill>
                <a:latin typeface="Arial"/>
                <a:cs typeface="Arial"/>
              </a:rPr>
              <a:t>digital,</a:t>
            </a:r>
            <a:r>
              <a:rPr sz="2100" spc="-30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E5899"/>
                </a:solidFill>
                <a:latin typeface="Arial"/>
                <a:cs typeface="Arial"/>
              </a:rPr>
              <a:t>evaluasi</a:t>
            </a:r>
            <a:r>
              <a:rPr sz="2100" spc="-2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2100" spc="60" dirty="0">
                <a:solidFill>
                  <a:srgbClr val="0E5899"/>
                </a:solidFill>
                <a:latin typeface="Arial"/>
                <a:cs typeface="Arial"/>
              </a:rPr>
              <a:t>formatif</a:t>
            </a:r>
            <a:r>
              <a:rPr sz="2100" spc="-2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0E5899"/>
                </a:solidFill>
                <a:latin typeface="Arial"/>
                <a:cs typeface="Arial"/>
              </a:rPr>
              <a:t>berkelanjutan.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8" cy="3851194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9299187" y="4616243"/>
            <a:ext cx="8115300" cy="4678680"/>
            <a:chOff x="9299187" y="4616243"/>
            <a:chExt cx="8115300" cy="4678680"/>
          </a:xfrm>
        </p:grpSpPr>
        <p:sp>
          <p:nvSpPr>
            <p:cNvPr id="9" name="object 9"/>
            <p:cNvSpPr/>
            <p:nvPr/>
          </p:nvSpPr>
          <p:spPr>
            <a:xfrm>
              <a:off x="9337286" y="5122694"/>
              <a:ext cx="8039100" cy="4135754"/>
            </a:xfrm>
            <a:custGeom>
              <a:avLst/>
              <a:gdLst/>
              <a:ahLst/>
              <a:cxnLst/>
              <a:rect l="l" t="t" r="r" b="b"/>
              <a:pathLst>
                <a:path w="8039100" h="4135754">
                  <a:moveTo>
                    <a:pt x="7629524" y="4135605"/>
                  </a:moveTo>
                  <a:lnTo>
                    <a:pt x="409574" y="4135605"/>
                  </a:lnTo>
                  <a:lnTo>
                    <a:pt x="355738" y="4132053"/>
                  </a:lnTo>
                  <a:lnTo>
                    <a:pt x="303280" y="4121572"/>
                  </a:lnTo>
                  <a:lnTo>
                    <a:pt x="252837" y="4104428"/>
                  </a:lnTo>
                  <a:lnTo>
                    <a:pt x="205045" y="4080882"/>
                  </a:lnTo>
                  <a:lnTo>
                    <a:pt x="160540" y="4051199"/>
                  </a:lnTo>
                  <a:lnTo>
                    <a:pt x="119961" y="4015643"/>
                  </a:lnTo>
                  <a:lnTo>
                    <a:pt x="84405" y="3975063"/>
                  </a:lnTo>
                  <a:lnTo>
                    <a:pt x="54722" y="3930559"/>
                  </a:lnTo>
                  <a:lnTo>
                    <a:pt x="31176" y="3882767"/>
                  </a:lnTo>
                  <a:lnTo>
                    <a:pt x="14032" y="3832324"/>
                  </a:lnTo>
                  <a:lnTo>
                    <a:pt x="3551" y="3779866"/>
                  </a:lnTo>
                  <a:lnTo>
                    <a:pt x="0" y="3726030"/>
                  </a:lnTo>
                  <a:lnTo>
                    <a:pt x="0" y="409574"/>
                  </a:lnTo>
                  <a:lnTo>
                    <a:pt x="3551" y="355738"/>
                  </a:lnTo>
                  <a:lnTo>
                    <a:pt x="14032" y="303280"/>
                  </a:lnTo>
                  <a:lnTo>
                    <a:pt x="31176" y="252837"/>
                  </a:lnTo>
                  <a:lnTo>
                    <a:pt x="54722" y="205045"/>
                  </a:lnTo>
                  <a:lnTo>
                    <a:pt x="84405" y="160541"/>
                  </a:lnTo>
                  <a:lnTo>
                    <a:pt x="119961" y="119961"/>
                  </a:lnTo>
                  <a:lnTo>
                    <a:pt x="160540" y="84405"/>
                  </a:lnTo>
                  <a:lnTo>
                    <a:pt x="205045" y="54722"/>
                  </a:lnTo>
                  <a:lnTo>
                    <a:pt x="252837" y="31176"/>
                  </a:lnTo>
                  <a:lnTo>
                    <a:pt x="303280" y="14032"/>
                  </a:lnTo>
                  <a:lnTo>
                    <a:pt x="355738" y="3552"/>
                  </a:lnTo>
                  <a:lnTo>
                    <a:pt x="409574" y="0"/>
                  </a:lnTo>
                  <a:lnTo>
                    <a:pt x="7629524" y="0"/>
                  </a:lnTo>
                  <a:lnTo>
                    <a:pt x="7683360" y="3552"/>
                  </a:lnTo>
                  <a:lnTo>
                    <a:pt x="7735818" y="14032"/>
                  </a:lnTo>
                  <a:lnTo>
                    <a:pt x="7786261" y="31176"/>
                  </a:lnTo>
                  <a:lnTo>
                    <a:pt x="7834053" y="54722"/>
                  </a:lnTo>
                  <a:lnTo>
                    <a:pt x="7878557" y="84405"/>
                  </a:lnTo>
                  <a:lnTo>
                    <a:pt x="7919136" y="119961"/>
                  </a:lnTo>
                  <a:lnTo>
                    <a:pt x="7954692" y="160541"/>
                  </a:lnTo>
                  <a:lnTo>
                    <a:pt x="7984375" y="205045"/>
                  </a:lnTo>
                  <a:lnTo>
                    <a:pt x="8007921" y="252837"/>
                  </a:lnTo>
                  <a:lnTo>
                    <a:pt x="8025066" y="303280"/>
                  </a:lnTo>
                  <a:lnTo>
                    <a:pt x="8035547" y="355738"/>
                  </a:lnTo>
                  <a:lnTo>
                    <a:pt x="8039099" y="409574"/>
                  </a:lnTo>
                  <a:lnTo>
                    <a:pt x="8039099" y="3726030"/>
                  </a:lnTo>
                  <a:lnTo>
                    <a:pt x="8035547" y="3779866"/>
                  </a:lnTo>
                  <a:lnTo>
                    <a:pt x="8025066" y="3832324"/>
                  </a:lnTo>
                  <a:lnTo>
                    <a:pt x="8007921" y="3882767"/>
                  </a:lnTo>
                  <a:lnTo>
                    <a:pt x="7984375" y="3930559"/>
                  </a:lnTo>
                  <a:lnTo>
                    <a:pt x="7954692" y="3975063"/>
                  </a:lnTo>
                  <a:lnTo>
                    <a:pt x="7919136" y="4015643"/>
                  </a:lnTo>
                  <a:lnTo>
                    <a:pt x="7878557" y="4051199"/>
                  </a:lnTo>
                  <a:lnTo>
                    <a:pt x="7834053" y="4080882"/>
                  </a:lnTo>
                  <a:lnTo>
                    <a:pt x="7786261" y="4104428"/>
                  </a:lnTo>
                  <a:lnTo>
                    <a:pt x="7735818" y="4121572"/>
                  </a:lnTo>
                  <a:lnTo>
                    <a:pt x="7683360" y="4132053"/>
                  </a:lnTo>
                  <a:lnTo>
                    <a:pt x="7629524" y="41356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337287" y="5122687"/>
              <a:ext cx="8039100" cy="4133850"/>
            </a:xfrm>
            <a:custGeom>
              <a:avLst/>
              <a:gdLst/>
              <a:ahLst/>
              <a:cxnLst/>
              <a:rect l="l" t="t" r="r" b="b"/>
              <a:pathLst>
                <a:path w="8039100" h="4133850">
                  <a:moveTo>
                    <a:pt x="382968" y="4133731"/>
                  </a:moveTo>
                  <a:lnTo>
                    <a:pt x="303386" y="4121461"/>
                  </a:lnTo>
                  <a:lnTo>
                    <a:pt x="252945" y="4104317"/>
                  </a:lnTo>
                  <a:lnTo>
                    <a:pt x="205154" y="4080772"/>
                  </a:lnTo>
                  <a:lnTo>
                    <a:pt x="160546" y="4051210"/>
                  </a:lnTo>
                  <a:lnTo>
                    <a:pt x="119952" y="4015640"/>
                  </a:lnTo>
                  <a:lnTo>
                    <a:pt x="84397" y="3975061"/>
                  </a:lnTo>
                  <a:lnTo>
                    <a:pt x="54835" y="3930453"/>
                  </a:lnTo>
                  <a:lnTo>
                    <a:pt x="31291" y="3882662"/>
                  </a:lnTo>
                  <a:lnTo>
                    <a:pt x="14146" y="3832221"/>
                  </a:lnTo>
                  <a:lnTo>
                    <a:pt x="3545" y="3779772"/>
                  </a:lnTo>
                  <a:lnTo>
                    <a:pt x="0" y="3725929"/>
                  </a:lnTo>
                  <a:lnTo>
                    <a:pt x="1" y="409562"/>
                  </a:lnTo>
                  <a:lnTo>
                    <a:pt x="3558" y="355713"/>
                  </a:lnTo>
                  <a:lnTo>
                    <a:pt x="14046" y="303244"/>
                  </a:lnTo>
                  <a:lnTo>
                    <a:pt x="31202" y="252792"/>
                  </a:lnTo>
                  <a:lnTo>
                    <a:pt x="54760" y="204995"/>
                  </a:lnTo>
                  <a:lnTo>
                    <a:pt x="84456" y="160489"/>
                  </a:lnTo>
                  <a:lnTo>
                    <a:pt x="120026" y="119911"/>
                  </a:lnTo>
                  <a:lnTo>
                    <a:pt x="160618" y="84360"/>
                  </a:lnTo>
                  <a:lnTo>
                    <a:pt x="205133" y="54685"/>
                  </a:lnTo>
                  <a:lnTo>
                    <a:pt x="252934" y="31150"/>
                  </a:lnTo>
                  <a:lnTo>
                    <a:pt x="303382" y="14018"/>
                  </a:lnTo>
                  <a:lnTo>
                    <a:pt x="355843" y="3551"/>
                  </a:lnTo>
                  <a:lnTo>
                    <a:pt x="409678" y="0"/>
                  </a:lnTo>
                  <a:lnTo>
                    <a:pt x="7629420" y="6"/>
                  </a:lnTo>
                  <a:lnTo>
                    <a:pt x="7683259" y="3538"/>
                  </a:lnTo>
                  <a:lnTo>
                    <a:pt x="7735722" y="14006"/>
                  </a:lnTo>
                  <a:lnTo>
                    <a:pt x="7786174" y="31140"/>
                  </a:lnTo>
                  <a:lnTo>
                    <a:pt x="7833977" y="54678"/>
                  </a:lnTo>
                  <a:lnTo>
                    <a:pt x="7878493" y="84356"/>
                  </a:lnTo>
                  <a:lnTo>
                    <a:pt x="7919086" y="119911"/>
                  </a:lnTo>
                  <a:lnTo>
                    <a:pt x="7954656" y="160493"/>
                  </a:lnTo>
                  <a:lnTo>
                    <a:pt x="7984351" y="205002"/>
                  </a:lnTo>
                  <a:lnTo>
                    <a:pt x="8007907" y="252802"/>
                  </a:lnTo>
                  <a:lnTo>
                    <a:pt x="8025060" y="303256"/>
                  </a:lnTo>
                  <a:lnTo>
                    <a:pt x="8035546" y="355727"/>
                  </a:lnTo>
                  <a:lnTo>
                    <a:pt x="8039099" y="409569"/>
                  </a:lnTo>
                  <a:lnTo>
                    <a:pt x="8039105" y="3725938"/>
                  </a:lnTo>
                  <a:lnTo>
                    <a:pt x="8035424" y="3779864"/>
                  </a:lnTo>
                  <a:lnTo>
                    <a:pt x="8024951" y="3832221"/>
                  </a:lnTo>
                  <a:lnTo>
                    <a:pt x="8007807" y="3882662"/>
                  </a:lnTo>
                  <a:lnTo>
                    <a:pt x="7984262" y="3930453"/>
                  </a:lnTo>
                  <a:lnTo>
                    <a:pt x="7954700" y="3975061"/>
                  </a:lnTo>
                  <a:lnTo>
                    <a:pt x="7919130" y="4015654"/>
                  </a:lnTo>
                  <a:lnTo>
                    <a:pt x="7878552" y="4051210"/>
                  </a:lnTo>
                  <a:lnTo>
                    <a:pt x="7833944" y="4080772"/>
                  </a:lnTo>
                  <a:lnTo>
                    <a:pt x="7786153" y="4104317"/>
                  </a:lnTo>
                  <a:lnTo>
                    <a:pt x="7735711" y="4121461"/>
                  </a:lnTo>
                  <a:lnTo>
                    <a:pt x="7683263" y="4132066"/>
                  </a:lnTo>
                  <a:lnTo>
                    <a:pt x="7656130" y="4133731"/>
                  </a:lnTo>
                </a:path>
              </a:pathLst>
            </a:custGeom>
            <a:ln w="76199">
              <a:solidFill>
                <a:srgbClr val="4E95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937022" y="4616243"/>
              <a:ext cx="4839970" cy="937260"/>
            </a:xfrm>
            <a:custGeom>
              <a:avLst/>
              <a:gdLst/>
              <a:ahLst/>
              <a:cxnLst/>
              <a:rect l="l" t="t" r="r" b="b"/>
              <a:pathLst>
                <a:path w="4839969" h="937260">
                  <a:moveTo>
                    <a:pt x="4525304" y="936702"/>
                  </a:moveTo>
                  <a:lnTo>
                    <a:pt x="314324" y="936702"/>
                  </a:lnTo>
                  <a:lnTo>
                    <a:pt x="267876" y="933294"/>
                  </a:lnTo>
                  <a:lnTo>
                    <a:pt x="223543" y="923393"/>
                  </a:lnTo>
                  <a:lnTo>
                    <a:pt x="181813" y="907488"/>
                  </a:lnTo>
                  <a:lnTo>
                    <a:pt x="143171" y="886062"/>
                  </a:lnTo>
                  <a:lnTo>
                    <a:pt x="108104" y="859603"/>
                  </a:lnTo>
                  <a:lnTo>
                    <a:pt x="77098" y="828597"/>
                  </a:lnTo>
                  <a:lnTo>
                    <a:pt x="50639" y="793530"/>
                  </a:lnTo>
                  <a:lnTo>
                    <a:pt x="29214" y="754888"/>
                  </a:lnTo>
                  <a:lnTo>
                    <a:pt x="13308" y="713158"/>
                  </a:lnTo>
                  <a:lnTo>
                    <a:pt x="3408" y="668825"/>
                  </a:lnTo>
                  <a:lnTo>
                    <a:pt x="0" y="622377"/>
                  </a:lnTo>
                  <a:lnTo>
                    <a:pt x="0" y="314324"/>
                  </a:lnTo>
                  <a:lnTo>
                    <a:pt x="3408" y="267876"/>
                  </a:lnTo>
                  <a:lnTo>
                    <a:pt x="13308" y="223543"/>
                  </a:lnTo>
                  <a:lnTo>
                    <a:pt x="29214" y="181813"/>
                  </a:lnTo>
                  <a:lnTo>
                    <a:pt x="50639" y="143171"/>
                  </a:lnTo>
                  <a:lnTo>
                    <a:pt x="77098" y="108104"/>
                  </a:lnTo>
                  <a:lnTo>
                    <a:pt x="108104" y="77098"/>
                  </a:lnTo>
                  <a:lnTo>
                    <a:pt x="143171" y="50639"/>
                  </a:lnTo>
                  <a:lnTo>
                    <a:pt x="181813" y="29214"/>
                  </a:lnTo>
                  <a:lnTo>
                    <a:pt x="223543" y="13308"/>
                  </a:lnTo>
                  <a:lnTo>
                    <a:pt x="267876" y="3408"/>
                  </a:lnTo>
                  <a:lnTo>
                    <a:pt x="314324" y="0"/>
                  </a:lnTo>
                  <a:lnTo>
                    <a:pt x="4525304" y="0"/>
                  </a:lnTo>
                  <a:lnTo>
                    <a:pt x="4571753" y="3408"/>
                  </a:lnTo>
                  <a:lnTo>
                    <a:pt x="4616085" y="13308"/>
                  </a:lnTo>
                  <a:lnTo>
                    <a:pt x="4657815" y="29214"/>
                  </a:lnTo>
                  <a:lnTo>
                    <a:pt x="4696457" y="50639"/>
                  </a:lnTo>
                  <a:lnTo>
                    <a:pt x="4731524" y="77098"/>
                  </a:lnTo>
                  <a:lnTo>
                    <a:pt x="4762530" y="108104"/>
                  </a:lnTo>
                  <a:lnTo>
                    <a:pt x="4788988" y="143171"/>
                  </a:lnTo>
                  <a:lnTo>
                    <a:pt x="4810414" y="181813"/>
                  </a:lnTo>
                  <a:lnTo>
                    <a:pt x="4826320" y="223543"/>
                  </a:lnTo>
                  <a:lnTo>
                    <a:pt x="4836220" y="267876"/>
                  </a:lnTo>
                  <a:lnTo>
                    <a:pt x="4839628" y="314324"/>
                  </a:lnTo>
                  <a:lnTo>
                    <a:pt x="4839628" y="622377"/>
                  </a:lnTo>
                  <a:lnTo>
                    <a:pt x="4836220" y="668825"/>
                  </a:lnTo>
                  <a:lnTo>
                    <a:pt x="4826320" y="713158"/>
                  </a:lnTo>
                  <a:lnTo>
                    <a:pt x="4810414" y="754888"/>
                  </a:lnTo>
                  <a:lnTo>
                    <a:pt x="4788988" y="793530"/>
                  </a:lnTo>
                  <a:lnTo>
                    <a:pt x="4762530" y="828597"/>
                  </a:lnTo>
                  <a:lnTo>
                    <a:pt x="4731524" y="859603"/>
                  </a:lnTo>
                  <a:lnTo>
                    <a:pt x="4696457" y="886062"/>
                  </a:lnTo>
                  <a:lnTo>
                    <a:pt x="4657815" y="907488"/>
                  </a:lnTo>
                  <a:lnTo>
                    <a:pt x="4616085" y="923393"/>
                  </a:lnTo>
                  <a:lnTo>
                    <a:pt x="4571753" y="933294"/>
                  </a:lnTo>
                  <a:lnTo>
                    <a:pt x="4525304" y="936702"/>
                  </a:lnTo>
                  <a:close/>
                </a:path>
              </a:pathLst>
            </a:custGeom>
            <a:solidFill>
              <a:srgbClr val="3B8C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207035" y="5746674"/>
            <a:ext cx="6440805" cy="1502976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algn="ctr">
              <a:lnSpc>
                <a:spcPts val="2330"/>
              </a:lnSpc>
              <a:spcBef>
                <a:spcPts val="220"/>
              </a:spcBef>
            </a:pPr>
            <a:r>
              <a:rPr sz="1950" dirty="0">
                <a:solidFill>
                  <a:srgbClr val="0E5899"/>
                </a:solidFill>
                <a:latin typeface="Arial"/>
                <a:cs typeface="Arial"/>
              </a:rPr>
              <a:t>Bulan</a:t>
            </a:r>
            <a:r>
              <a:rPr sz="1950" spc="140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5899"/>
                </a:solidFill>
                <a:latin typeface="Arial"/>
                <a:cs typeface="Arial"/>
              </a:rPr>
              <a:t>1:</a:t>
            </a:r>
            <a:r>
              <a:rPr sz="1950" spc="140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5899"/>
                </a:solidFill>
                <a:latin typeface="Arial"/>
                <a:cs typeface="Arial"/>
              </a:rPr>
              <a:t>Diagnosa</a:t>
            </a:r>
            <a:r>
              <a:rPr sz="1950" spc="14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5899"/>
                </a:solidFill>
                <a:latin typeface="Arial"/>
                <a:cs typeface="Arial"/>
              </a:rPr>
              <a:t>kebutuhan</a:t>
            </a:r>
            <a:r>
              <a:rPr sz="1950" spc="140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spc="90" dirty="0">
                <a:solidFill>
                  <a:srgbClr val="0E5899"/>
                </a:solidFill>
                <a:latin typeface="Arial"/>
                <a:cs typeface="Arial"/>
              </a:rPr>
              <a:t>&amp;</a:t>
            </a:r>
            <a:r>
              <a:rPr sz="1950" spc="14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5899"/>
                </a:solidFill>
                <a:latin typeface="Arial"/>
                <a:cs typeface="Arial"/>
              </a:rPr>
              <a:t>pengenalan</a:t>
            </a:r>
            <a:r>
              <a:rPr sz="1950" spc="140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dirty="0" err="1">
                <a:solidFill>
                  <a:srgbClr val="0E5899"/>
                </a:solidFill>
                <a:latin typeface="Arial"/>
                <a:cs typeface="Arial"/>
              </a:rPr>
              <a:t>materi</a:t>
            </a:r>
            <a:r>
              <a:rPr sz="1950" spc="14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lang="en-US" sz="1950" spc="145" dirty="0" err="1">
                <a:solidFill>
                  <a:srgbClr val="0E5899"/>
                </a:solidFill>
                <a:latin typeface="Arial"/>
                <a:cs typeface="Arial"/>
              </a:rPr>
              <a:t>Mapel</a:t>
            </a:r>
            <a:r>
              <a:rPr lang="en-US" sz="1950" spc="145" dirty="0">
                <a:solidFill>
                  <a:srgbClr val="0E5899"/>
                </a:solidFill>
                <a:latin typeface="Arial"/>
                <a:cs typeface="Arial"/>
              </a:rPr>
              <a:t> Non </a:t>
            </a:r>
            <a:r>
              <a:rPr sz="1950" spc="-20" dirty="0">
                <a:solidFill>
                  <a:srgbClr val="0E5899"/>
                </a:solidFill>
                <a:latin typeface="Arial"/>
                <a:cs typeface="Arial"/>
              </a:rPr>
              <a:t>TKA. </a:t>
            </a:r>
            <a:endParaRPr lang="en-US" sz="1950" spc="-20" dirty="0">
              <a:solidFill>
                <a:srgbClr val="0E5899"/>
              </a:solidFill>
              <a:latin typeface="Arial"/>
              <a:cs typeface="Arial"/>
            </a:endParaRPr>
          </a:p>
          <a:p>
            <a:pPr marL="12700" marR="5080" algn="ctr">
              <a:lnSpc>
                <a:spcPts val="2330"/>
              </a:lnSpc>
              <a:spcBef>
                <a:spcPts val="220"/>
              </a:spcBef>
            </a:pPr>
            <a:r>
              <a:rPr sz="1950" dirty="0" err="1">
                <a:solidFill>
                  <a:srgbClr val="0E5899"/>
                </a:solidFill>
                <a:latin typeface="Arial"/>
                <a:cs typeface="Arial"/>
              </a:rPr>
              <a:t>Bulan</a:t>
            </a:r>
            <a:r>
              <a:rPr sz="1950" spc="8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5899"/>
                </a:solidFill>
                <a:latin typeface="Arial"/>
                <a:cs typeface="Arial"/>
              </a:rPr>
              <a:t>2:</a:t>
            </a:r>
            <a:r>
              <a:rPr sz="1950" spc="8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5899"/>
                </a:solidFill>
                <a:latin typeface="Arial"/>
                <a:cs typeface="Arial"/>
              </a:rPr>
              <a:t>Pendalaman</a:t>
            </a:r>
            <a:r>
              <a:rPr sz="1950" spc="8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5899"/>
                </a:solidFill>
                <a:latin typeface="Arial"/>
                <a:cs typeface="Arial"/>
              </a:rPr>
              <a:t>materi</a:t>
            </a:r>
            <a:r>
              <a:rPr sz="1950" spc="8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spc="90" dirty="0">
                <a:solidFill>
                  <a:srgbClr val="0E5899"/>
                </a:solidFill>
                <a:latin typeface="Arial"/>
                <a:cs typeface="Arial"/>
              </a:rPr>
              <a:t>&amp;</a:t>
            </a:r>
            <a:r>
              <a:rPr sz="1950" spc="8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spc="50" dirty="0">
                <a:solidFill>
                  <a:srgbClr val="0E5899"/>
                </a:solidFill>
                <a:latin typeface="Arial"/>
                <a:cs typeface="Arial"/>
              </a:rPr>
              <a:t>latihan</a:t>
            </a:r>
            <a:r>
              <a:rPr sz="1950" spc="8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5899"/>
                </a:solidFill>
                <a:latin typeface="Arial"/>
                <a:cs typeface="Arial"/>
              </a:rPr>
              <a:t>soal</a:t>
            </a:r>
            <a:r>
              <a:rPr sz="1950" spc="8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E5899"/>
                </a:solidFill>
                <a:latin typeface="Arial"/>
                <a:cs typeface="Arial"/>
              </a:rPr>
              <a:t>intensif.</a:t>
            </a:r>
            <a:endParaRPr sz="1950" dirty="0">
              <a:latin typeface="Arial"/>
              <a:cs typeface="Arial"/>
            </a:endParaRPr>
          </a:p>
          <a:p>
            <a:pPr algn="ctr">
              <a:lnSpc>
                <a:spcPts val="2245"/>
              </a:lnSpc>
            </a:pPr>
            <a:r>
              <a:rPr sz="1950" dirty="0">
                <a:solidFill>
                  <a:srgbClr val="0E5899"/>
                </a:solidFill>
                <a:latin typeface="Arial"/>
                <a:cs typeface="Arial"/>
              </a:rPr>
              <a:t>Bulan</a:t>
            </a:r>
            <a:r>
              <a:rPr sz="1950" spc="70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5899"/>
                </a:solidFill>
                <a:latin typeface="Arial"/>
                <a:cs typeface="Arial"/>
              </a:rPr>
              <a:t>3:</a:t>
            </a:r>
            <a:r>
              <a:rPr sz="1950" spc="7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dirty="0" err="1">
                <a:solidFill>
                  <a:srgbClr val="0E5899"/>
                </a:solidFill>
                <a:latin typeface="Arial"/>
                <a:cs typeface="Arial"/>
              </a:rPr>
              <a:t>Simulasi</a:t>
            </a:r>
            <a:r>
              <a:rPr sz="1950" spc="7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lang="en-US" sz="1950" spc="75" dirty="0" err="1">
                <a:solidFill>
                  <a:srgbClr val="0E5899"/>
                </a:solidFill>
                <a:latin typeface="Arial"/>
                <a:cs typeface="Arial"/>
              </a:rPr>
              <a:t>Mapel</a:t>
            </a:r>
            <a:r>
              <a:rPr lang="en-US" sz="1950" spc="75" dirty="0">
                <a:solidFill>
                  <a:srgbClr val="0E5899"/>
                </a:solidFill>
                <a:latin typeface="Arial"/>
                <a:cs typeface="Arial"/>
              </a:rPr>
              <a:t> Non </a:t>
            </a:r>
            <a:r>
              <a:rPr sz="1950" dirty="0">
                <a:solidFill>
                  <a:srgbClr val="0E5899"/>
                </a:solidFill>
                <a:latin typeface="Arial"/>
                <a:cs typeface="Arial"/>
              </a:rPr>
              <a:t>TKA</a:t>
            </a:r>
            <a:r>
              <a:rPr sz="1950" spc="7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spc="90" dirty="0">
                <a:solidFill>
                  <a:srgbClr val="0E5899"/>
                </a:solidFill>
                <a:latin typeface="Arial"/>
                <a:cs typeface="Arial"/>
              </a:rPr>
              <a:t>&amp;</a:t>
            </a:r>
            <a:r>
              <a:rPr sz="1950" spc="7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5899"/>
                </a:solidFill>
                <a:latin typeface="Arial"/>
                <a:cs typeface="Arial"/>
              </a:rPr>
              <a:t>evaluasi</a:t>
            </a:r>
            <a:r>
              <a:rPr sz="1950" spc="7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E5899"/>
                </a:solidFill>
                <a:latin typeface="Arial"/>
                <a:cs typeface="Arial"/>
              </a:rPr>
              <a:t>hasil</a:t>
            </a:r>
            <a:r>
              <a:rPr sz="1950" spc="75" dirty="0">
                <a:solidFill>
                  <a:srgbClr val="0E5899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E5899"/>
                </a:solidFill>
                <a:latin typeface="Arial"/>
                <a:cs typeface="Arial"/>
              </a:rPr>
              <a:t>belajar.</a:t>
            </a:r>
            <a:endParaRPr sz="19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70710" y="4755686"/>
            <a:ext cx="4907280" cy="382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50" spc="110" dirty="0">
                <a:solidFill>
                  <a:srgbClr val="FFFFFF"/>
                </a:solidFill>
                <a:latin typeface="Trebuchet MS"/>
                <a:cs typeface="Trebuchet MS"/>
              </a:rPr>
              <a:t>TEKNIK</a:t>
            </a:r>
            <a:r>
              <a:rPr sz="235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50" spc="105" dirty="0">
                <a:solidFill>
                  <a:srgbClr val="FFFFFF"/>
                </a:solidFill>
                <a:latin typeface="Trebuchet MS"/>
                <a:cs typeface="Trebuchet MS"/>
              </a:rPr>
              <a:t>TRADISIONAL</a:t>
            </a:r>
            <a:r>
              <a:rPr sz="235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50" spc="229" dirty="0">
                <a:solidFill>
                  <a:srgbClr val="FFFFFF"/>
                </a:solidFill>
                <a:latin typeface="Trebuchet MS"/>
                <a:cs typeface="Trebuchet MS"/>
              </a:rPr>
              <a:t>VS</a:t>
            </a:r>
            <a:r>
              <a:rPr sz="235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50" spc="75" dirty="0">
                <a:solidFill>
                  <a:srgbClr val="FFFFFF"/>
                </a:solidFill>
                <a:latin typeface="Trebuchet MS"/>
                <a:cs typeface="Trebuchet MS"/>
              </a:rPr>
              <a:t>INOVATIF</a:t>
            </a:r>
            <a:endParaRPr sz="235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18187" y="1788737"/>
            <a:ext cx="9452610" cy="1304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0205" algn="ctr">
              <a:lnSpc>
                <a:spcPct val="100000"/>
              </a:lnSpc>
              <a:spcBef>
                <a:spcPts val="95"/>
              </a:spcBef>
            </a:pPr>
            <a:r>
              <a:rPr sz="2350" spc="85" dirty="0">
                <a:solidFill>
                  <a:srgbClr val="FFFFFF"/>
                </a:solidFill>
                <a:latin typeface="Trebuchet MS"/>
                <a:cs typeface="Trebuchet MS"/>
              </a:rPr>
              <a:t>STRATEGI</a:t>
            </a:r>
            <a:r>
              <a:rPr sz="235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50" spc="135" dirty="0">
                <a:solidFill>
                  <a:srgbClr val="FFFFFF"/>
                </a:solidFill>
                <a:latin typeface="Trebuchet MS"/>
                <a:cs typeface="Trebuchet MS"/>
              </a:rPr>
              <a:t>IMPLEMENTASI</a:t>
            </a:r>
            <a:endParaRPr sz="235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05"/>
              </a:spcBef>
            </a:pPr>
            <a:endParaRPr sz="235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100" b="1" dirty="0">
                <a:solidFill>
                  <a:srgbClr val="0E5899"/>
                </a:solidFill>
                <a:latin typeface="Trebuchet MS"/>
                <a:cs typeface="Trebuchet MS"/>
              </a:rPr>
              <a:t>Perbandingan</a:t>
            </a:r>
            <a:r>
              <a:rPr sz="2100" b="1" spc="-35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100" b="1" spc="-40" dirty="0">
                <a:solidFill>
                  <a:srgbClr val="0E5899"/>
                </a:solidFill>
                <a:latin typeface="Trebuchet MS"/>
                <a:cs typeface="Trebuchet MS"/>
              </a:rPr>
              <a:t>teknik</a:t>
            </a:r>
            <a:r>
              <a:rPr sz="2100" b="1" spc="-35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100" b="1" spc="-25" dirty="0">
                <a:solidFill>
                  <a:srgbClr val="0E5899"/>
                </a:solidFill>
                <a:latin typeface="Trebuchet MS"/>
                <a:cs typeface="Trebuchet MS"/>
              </a:rPr>
              <a:t>pembelajaran</a:t>
            </a:r>
            <a:r>
              <a:rPr sz="2100" b="1" spc="-35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0E5899"/>
                </a:solidFill>
                <a:latin typeface="Trebuchet MS"/>
                <a:cs typeface="Trebuchet MS"/>
              </a:rPr>
              <a:t>&amp;</a:t>
            </a:r>
            <a:r>
              <a:rPr sz="2100" b="1" spc="-35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100" b="1" dirty="0">
                <a:solidFill>
                  <a:srgbClr val="0E5899"/>
                </a:solidFill>
                <a:latin typeface="Trebuchet MS"/>
                <a:cs typeface="Trebuchet MS"/>
              </a:rPr>
              <a:t>jadwal</a:t>
            </a:r>
            <a:r>
              <a:rPr sz="2100" b="1" spc="-35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sz="2100" b="1" dirty="0" err="1">
                <a:solidFill>
                  <a:srgbClr val="0E5899"/>
                </a:solidFill>
                <a:latin typeface="Trebuchet MS"/>
                <a:cs typeface="Trebuchet MS"/>
              </a:rPr>
              <a:t>persiapan</a:t>
            </a:r>
            <a:r>
              <a:rPr sz="2100" b="1" spc="-35" dirty="0">
                <a:solidFill>
                  <a:srgbClr val="0E5899"/>
                </a:solidFill>
                <a:latin typeface="Trebuchet MS"/>
                <a:cs typeface="Trebuchet MS"/>
              </a:rPr>
              <a:t> </a:t>
            </a:r>
            <a:r>
              <a:rPr lang="en-US" sz="2100" b="1" spc="-35" dirty="0" err="1">
                <a:solidFill>
                  <a:srgbClr val="0E5899"/>
                </a:solidFill>
                <a:latin typeface="Trebuchet MS"/>
                <a:cs typeface="Trebuchet MS"/>
              </a:rPr>
              <a:t>Mapel</a:t>
            </a:r>
            <a:r>
              <a:rPr lang="en-US" sz="2100" b="1" spc="-35" dirty="0">
                <a:solidFill>
                  <a:srgbClr val="0E5899"/>
                </a:solidFill>
                <a:latin typeface="Trebuchet MS"/>
                <a:cs typeface="Trebuchet MS"/>
              </a:rPr>
              <a:t> Non </a:t>
            </a:r>
            <a:r>
              <a:rPr sz="2100" b="1" spc="90" dirty="0">
                <a:solidFill>
                  <a:srgbClr val="0E5899"/>
                </a:solidFill>
                <a:latin typeface="Trebuchet MS"/>
                <a:cs typeface="Trebuchet MS"/>
              </a:rPr>
              <a:t>TKA</a:t>
            </a:r>
            <a:r>
              <a:rPr sz="2100" b="1" spc="-10" dirty="0">
                <a:solidFill>
                  <a:srgbClr val="0E5899"/>
                </a:solidFill>
                <a:latin typeface="Trebuchet MS"/>
                <a:cs typeface="Trebuchet MS"/>
              </a:rPr>
              <a:t>.</a:t>
            </a:r>
            <a:endParaRPr sz="21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98533" y="4755686"/>
            <a:ext cx="3516629" cy="382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50" spc="70" dirty="0">
                <a:solidFill>
                  <a:srgbClr val="FFFFFF"/>
                </a:solidFill>
                <a:latin typeface="Trebuchet MS"/>
                <a:cs typeface="Trebuchet MS"/>
              </a:rPr>
              <a:t>JADWAL</a:t>
            </a:r>
            <a:r>
              <a:rPr sz="235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50" spc="160" dirty="0">
                <a:solidFill>
                  <a:srgbClr val="FFFFFF"/>
                </a:solidFill>
                <a:latin typeface="Trebuchet MS"/>
                <a:cs typeface="Trebuchet MS"/>
              </a:rPr>
              <a:t>PERSIAPAN</a:t>
            </a:r>
            <a:r>
              <a:rPr sz="235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350" spc="75" dirty="0">
                <a:solidFill>
                  <a:srgbClr val="FFFFFF"/>
                </a:solidFill>
                <a:latin typeface="Trebuchet MS"/>
                <a:cs typeface="Trebuchet MS"/>
              </a:rPr>
              <a:t>TKA</a:t>
            </a:r>
            <a:endParaRPr sz="2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06893" y="1552685"/>
            <a:ext cx="14065250" cy="7105650"/>
            <a:chOff x="2106893" y="1552685"/>
            <a:chExt cx="14065250" cy="7105650"/>
          </a:xfrm>
        </p:grpSpPr>
        <p:sp>
          <p:nvSpPr>
            <p:cNvPr id="3" name="object 3"/>
            <p:cNvSpPr/>
            <p:nvPr/>
          </p:nvSpPr>
          <p:spPr>
            <a:xfrm>
              <a:off x="2106893" y="2565587"/>
              <a:ext cx="14065250" cy="6092825"/>
            </a:xfrm>
            <a:custGeom>
              <a:avLst/>
              <a:gdLst/>
              <a:ahLst/>
              <a:cxnLst/>
              <a:rect l="l" t="t" r="r" b="b"/>
              <a:pathLst>
                <a:path w="14065250" h="6092825">
                  <a:moveTo>
                    <a:pt x="13588435" y="6092526"/>
                  </a:moveTo>
                  <a:lnTo>
                    <a:pt x="485775" y="6092526"/>
                  </a:lnTo>
                  <a:lnTo>
                    <a:pt x="437762" y="6090149"/>
                  </a:lnTo>
                  <a:lnTo>
                    <a:pt x="390562" y="6083106"/>
                  </a:lnTo>
                  <a:lnTo>
                    <a:pt x="344494" y="6071529"/>
                  </a:lnTo>
                  <a:lnTo>
                    <a:pt x="299877" y="6055549"/>
                  </a:lnTo>
                  <a:lnTo>
                    <a:pt x="257028" y="6035299"/>
                  </a:lnTo>
                  <a:lnTo>
                    <a:pt x="216266" y="6010910"/>
                  </a:lnTo>
                  <a:lnTo>
                    <a:pt x="177911" y="5982515"/>
                  </a:lnTo>
                  <a:lnTo>
                    <a:pt x="142280" y="5950246"/>
                  </a:lnTo>
                  <a:lnTo>
                    <a:pt x="110010" y="5914615"/>
                  </a:lnTo>
                  <a:lnTo>
                    <a:pt x="81615" y="5876259"/>
                  </a:lnTo>
                  <a:lnTo>
                    <a:pt x="57227" y="5835498"/>
                  </a:lnTo>
                  <a:lnTo>
                    <a:pt x="36977" y="5792649"/>
                  </a:lnTo>
                  <a:lnTo>
                    <a:pt x="20997" y="5748032"/>
                  </a:lnTo>
                  <a:lnTo>
                    <a:pt x="9420" y="5701964"/>
                  </a:lnTo>
                  <a:lnTo>
                    <a:pt x="2377" y="5654764"/>
                  </a:lnTo>
                  <a:lnTo>
                    <a:pt x="0" y="5606751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13588435" y="0"/>
                  </a:lnTo>
                  <a:lnTo>
                    <a:pt x="13636448" y="2377"/>
                  </a:lnTo>
                  <a:lnTo>
                    <a:pt x="13683648" y="9420"/>
                  </a:lnTo>
                  <a:lnTo>
                    <a:pt x="13729716" y="20997"/>
                  </a:lnTo>
                  <a:lnTo>
                    <a:pt x="13774334" y="36977"/>
                  </a:lnTo>
                  <a:lnTo>
                    <a:pt x="13817182" y="57227"/>
                  </a:lnTo>
                  <a:lnTo>
                    <a:pt x="13857944" y="81615"/>
                  </a:lnTo>
                  <a:lnTo>
                    <a:pt x="13896299" y="110010"/>
                  </a:lnTo>
                  <a:lnTo>
                    <a:pt x="13931930" y="142280"/>
                  </a:lnTo>
                  <a:lnTo>
                    <a:pt x="13964200" y="177911"/>
                  </a:lnTo>
                  <a:lnTo>
                    <a:pt x="13992595" y="216266"/>
                  </a:lnTo>
                  <a:lnTo>
                    <a:pt x="14016983" y="257028"/>
                  </a:lnTo>
                  <a:lnTo>
                    <a:pt x="14037234" y="299877"/>
                  </a:lnTo>
                  <a:lnTo>
                    <a:pt x="14053214" y="344494"/>
                  </a:lnTo>
                  <a:lnTo>
                    <a:pt x="14064791" y="390562"/>
                  </a:lnTo>
                  <a:lnTo>
                    <a:pt x="14065168" y="393090"/>
                  </a:lnTo>
                  <a:lnTo>
                    <a:pt x="14065168" y="5699436"/>
                  </a:lnTo>
                  <a:lnTo>
                    <a:pt x="14053214" y="5748032"/>
                  </a:lnTo>
                  <a:lnTo>
                    <a:pt x="14037234" y="5792649"/>
                  </a:lnTo>
                  <a:lnTo>
                    <a:pt x="14016983" y="5835498"/>
                  </a:lnTo>
                  <a:lnTo>
                    <a:pt x="13992595" y="5876259"/>
                  </a:lnTo>
                  <a:lnTo>
                    <a:pt x="13964200" y="5914615"/>
                  </a:lnTo>
                  <a:lnTo>
                    <a:pt x="13931930" y="5950246"/>
                  </a:lnTo>
                  <a:lnTo>
                    <a:pt x="13896299" y="5982515"/>
                  </a:lnTo>
                  <a:lnTo>
                    <a:pt x="13857944" y="6010910"/>
                  </a:lnTo>
                  <a:lnTo>
                    <a:pt x="13817182" y="6035299"/>
                  </a:lnTo>
                  <a:lnTo>
                    <a:pt x="13774334" y="6055549"/>
                  </a:lnTo>
                  <a:lnTo>
                    <a:pt x="13729716" y="6071529"/>
                  </a:lnTo>
                  <a:lnTo>
                    <a:pt x="13683648" y="6083106"/>
                  </a:lnTo>
                  <a:lnTo>
                    <a:pt x="13636448" y="6090149"/>
                  </a:lnTo>
                  <a:lnTo>
                    <a:pt x="13588435" y="6092526"/>
                  </a:lnTo>
                  <a:close/>
                </a:path>
              </a:pathLst>
            </a:custGeom>
            <a:solidFill>
              <a:srgbClr val="3B8C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04370" y="1628885"/>
              <a:ext cx="9679305" cy="1873885"/>
            </a:xfrm>
            <a:custGeom>
              <a:avLst/>
              <a:gdLst/>
              <a:ahLst/>
              <a:cxnLst/>
              <a:rect l="l" t="t" r="r" b="b"/>
              <a:pathLst>
                <a:path w="9679305" h="1873885">
                  <a:moveTo>
                    <a:pt x="9193482" y="1873404"/>
                  </a:moveTo>
                  <a:lnTo>
                    <a:pt x="485774" y="1873404"/>
                  </a:lnTo>
                  <a:lnTo>
                    <a:pt x="437762" y="1871027"/>
                  </a:lnTo>
                  <a:lnTo>
                    <a:pt x="390562" y="1863984"/>
                  </a:lnTo>
                  <a:lnTo>
                    <a:pt x="344494" y="1852407"/>
                  </a:lnTo>
                  <a:lnTo>
                    <a:pt x="299876" y="1836427"/>
                  </a:lnTo>
                  <a:lnTo>
                    <a:pt x="257028" y="1816177"/>
                  </a:lnTo>
                  <a:lnTo>
                    <a:pt x="216266" y="1791788"/>
                  </a:lnTo>
                  <a:lnTo>
                    <a:pt x="177911" y="1763394"/>
                  </a:lnTo>
                  <a:lnTo>
                    <a:pt x="142280" y="1731124"/>
                  </a:lnTo>
                  <a:lnTo>
                    <a:pt x="110010" y="1695493"/>
                  </a:lnTo>
                  <a:lnTo>
                    <a:pt x="81615" y="1657138"/>
                  </a:lnTo>
                  <a:lnTo>
                    <a:pt x="57227" y="1616376"/>
                  </a:lnTo>
                  <a:lnTo>
                    <a:pt x="36977" y="1573527"/>
                  </a:lnTo>
                  <a:lnTo>
                    <a:pt x="20997" y="1528910"/>
                  </a:lnTo>
                  <a:lnTo>
                    <a:pt x="9420" y="1482842"/>
                  </a:lnTo>
                  <a:lnTo>
                    <a:pt x="2377" y="1435642"/>
                  </a:lnTo>
                  <a:lnTo>
                    <a:pt x="0" y="1387629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9193482" y="0"/>
                  </a:lnTo>
                  <a:lnTo>
                    <a:pt x="9241495" y="2377"/>
                  </a:lnTo>
                  <a:lnTo>
                    <a:pt x="9288695" y="9420"/>
                  </a:lnTo>
                  <a:lnTo>
                    <a:pt x="9334763" y="20997"/>
                  </a:lnTo>
                  <a:lnTo>
                    <a:pt x="9379380" y="36977"/>
                  </a:lnTo>
                  <a:lnTo>
                    <a:pt x="9422229" y="57227"/>
                  </a:lnTo>
                  <a:lnTo>
                    <a:pt x="9462990" y="81615"/>
                  </a:lnTo>
                  <a:lnTo>
                    <a:pt x="9501346" y="110010"/>
                  </a:lnTo>
                  <a:lnTo>
                    <a:pt x="9536977" y="142280"/>
                  </a:lnTo>
                  <a:lnTo>
                    <a:pt x="9569247" y="177911"/>
                  </a:lnTo>
                  <a:lnTo>
                    <a:pt x="9597641" y="216266"/>
                  </a:lnTo>
                  <a:lnTo>
                    <a:pt x="9622030" y="257028"/>
                  </a:lnTo>
                  <a:lnTo>
                    <a:pt x="9642280" y="299876"/>
                  </a:lnTo>
                  <a:lnTo>
                    <a:pt x="9658259" y="344494"/>
                  </a:lnTo>
                  <a:lnTo>
                    <a:pt x="9669837" y="390562"/>
                  </a:lnTo>
                  <a:lnTo>
                    <a:pt x="9676880" y="437762"/>
                  </a:lnTo>
                  <a:lnTo>
                    <a:pt x="9679257" y="485774"/>
                  </a:lnTo>
                  <a:lnTo>
                    <a:pt x="9679257" y="1387629"/>
                  </a:lnTo>
                  <a:lnTo>
                    <a:pt x="9676880" y="1435642"/>
                  </a:lnTo>
                  <a:lnTo>
                    <a:pt x="9669837" y="1482842"/>
                  </a:lnTo>
                  <a:lnTo>
                    <a:pt x="9658259" y="1528910"/>
                  </a:lnTo>
                  <a:lnTo>
                    <a:pt x="9642280" y="1573527"/>
                  </a:lnTo>
                  <a:lnTo>
                    <a:pt x="9622030" y="1616376"/>
                  </a:lnTo>
                  <a:lnTo>
                    <a:pt x="9597641" y="1657138"/>
                  </a:lnTo>
                  <a:lnTo>
                    <a:pt x="9569247" y="1695493"/>
                  </a:lnTo>
                  <a:lnTo>
                    <a:pt x="9536977" y="1731124"/>
                  </a:lnTo>
                  <a:lnTo>
                    <a:pt x="9501346" y="1763394"/>
                  </a:lnTo>
                  <a:lnTo>
                    <a:pt x="9462990" y="1791788"/>
                  </a:lnTo>
                  <a:lnTo>
                    <a:pt x="9422229" y="1816177"/>
                  </a:lnTo>
                  <a:lnTo>
                    <a:pt x="9379380" y="1836427"/>
                  </a:lnTo>
                  <a:lnTo>
                    <a:pt x="9334763" y="1852407"/>
                  </a:lnTo>
                  <a:lnTo>
                    <a:pt x="9288695" y="1863984"/>
                  </a:lnTo>
                  <a:lnTo>
                    <a:pt x="9241495" y="1871027"/>
                  </a:lnTo>
                  <a:lnTo>
                    <a:pt x="9193482" y="18734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304606" y="1628885"/>
              <a:ext cx="9677400" cy="1873885"/>
            </a:xfrm>
            <a:custGeom>
              <a:avLst/>
              <a:gdLst/>
              <a:ahLst/>
              <a:cxnLst/>
              <a:rect l="l" t="t" r="r" b="b"/>
              <a:pathLst>
                <a:path w="9677400" h="1873885">
                  <a:moveTo>
                    <a:pt x="9677164" y="1418846"/>
                  </a:moveTo>
                  <a:lnTo>
                    <a:pt x="9669293" y="1482758"/>
                  </a:lnTo>
                  <a:lnTo>
                    <a:pt x="9657717" y="1528824"/>
                  </a:lnTo>
                  <a:lnTo>
                    <a:pt x="9641738" y="1573439"/>
                  </a:lnTo>
                  <a:lnTo>
                    <a:pt x="9621489" y="1616285"/>
                  </a:lnTo>
                  <a:lnTo>
                    <a:pt x="9597102" y="1657044"/>
                  </a:lnTo>
                  <a:lnTo>
                    <a:pt x="9568708" y="1695398"/>
                  </a:lnTo>
                  <a:lnTo>
                    <a:pt x="9536441" y="1731027"/>
                  </a:lnTo>
                  <a:lnTo>
                    <a:pt x="9500811" y="1763295"/>
                  </a:lnTo>
                  <a:lnTo>
                    <a:pt x="9462458" y="1791688"/>
                  </a:lnTo>
                  <a:lnTo>
                    <a:pt x="9421699" y="1816075"/>
                  </a:lnTo>
                  <a:lnTo>
                    <a:pt x="9378852" y="1836324"/>
                  </a:lnTo>
                  <a:lnTo>
                    <a:pt x="9334237" y="1852303"/>
                  </a:lnTo>
                  <a:lnTo>
                    <a:pt x="9288172" y="1863879"/>
                  </a:lnTo>
                  <a:lnTo>
                    <a:pt x="9240975" y="1870922"/>
                  </a:lnTo>
                  <a:lnTo>
                    <a:pt x="9192964" y="1873299"/>
                  </a:lnTo>
                  <a:lnTo>
                    <a:pt x="485747" y="1873299"/>
                  </a:lnTo>
                  <a:lnTo>
                    <a:pt x="437737" y="1870922"/>
                  </a:lnTo>
                  <a:lnTo>
                    <a:pt x="390540" y="1863879"/>
                  </a:lnTo>
                  <a:lnTo>
                    <a:pt x="344474" y="1852302"/>
                  </a:lnTo>
                  <a:lnTo>
                    <a:pt x="299859" y="1836324"/>
                  </a:lnTo>
                  <a:lnTo>
                    <a:pt x="257013" y="1816075"/>
                  </a:lnTo>
                  <a:lnTo>
                    <a:pt x="216254" y="1791688"/>
                  </a:lnTo>
                  <a:lnTo>
                    <a:pt x="177901" y="1763294"/>
                  </a:lnTo>
                  <a:lnTo>
                    <a:pt x="142272" y="1731027"/>
                  </a:lnTo>
                  <a:lnTo>
                    <a:pt x="110004" y="1695398"/>
                  </a:lnTo>
                  <a:lnTo>
                    <a:pt x="81611" y="1657044"/>
                  </a:lnTo>
                  <a:lnTo>
                    <a:pt x="57224" y="1616285"/>
                  </a:lnTo>
                  <a:lnTo>
                    <a:pt x="36975" y="1573439"/>
                  </a:lnTo>
                  <a:lnTo>
                    <a:pt x="20996" y="1528824"/>
                  </a:lnTo>
                  <a:lnTo>
                    <a:pt x="9419" y="1482758"/>
                  </a:lnTo>
                  <a:lnTo>
                    <a:pt x="2376" y="1435561"/>
                  </a:lnTo>
                  <a:lnTo>
                    <a:pt x="0" y="1387551"/>
                  </a:lnTo>
                  <a:lnTo>
                    <a:pt x="0" y="485747"/>
                  </a:lnTo>
                  <a:lnTo>
                    <a:pt x="2376" y="437737"/>
                  </a:lnTo>
                  <a:lnTo>
                    <a:pt x="9419" y="390540"/>
                  </a:lnTo>
                  <a:lnTo>
                    <a:pt x="20996" y="344475"/>
                  </a:lnTo>
                  <a:lnTo>
                    <a:pt x="36975" y="299860"/>
                  </a:lnTo>
                  <a:lnTo>
                    <a:pt x="57224" y="257013"/>
                  </a:lnTo>
                  <a:lnTo>
                    <a:pt x="81611" y="216254"/>
                  </a:lnTo>
                  <a:lnTo>
                    <a:pt x="110004" y="177901"/>
                  </a:lnTo>
                  <a:lnTo>
                    <a:pt x="142272" y="142272"/>
                  </a:lnTo>
                  <a:lnTo>
                    <a:pt x="177901" y="110004"/>
                  </a:lnTo>
                  <a:lnTo>
                    <a:pt x="216254" y="81611"/>
                  </a:lnTo>
                  <a:lnTo>
                    <a:pt x="257013" y="57224"/>
                  </a:lnTo>
                  <a:lnTo>
                    <a:pt x="299860" y="36975"/>
                  </a:lnTo>
                  <a:lnTo>
                    <a:pt x="344475" y="20996"/>
                  </a:lnTo>
                  <a:lnTo>
                    <a:pt x="390540" y="9419"/>
                  </a:lnTo>
                  <a:lnTo>
                    <a:pt x="437737" y="2376"/>
                  </a:lnTo>
                  <a:lnTo>
                    <a:pt x="485747" y="0"/>
                  </a:lnTo>
                  <a:lnTo>
                    <a:pt x="9192964" y="0"/>
                  </a:lnTo>
                  <a:lnTo>
                    <a:pt x="9240975" y="2376"/>
                  </a:lnTo>
                  <a:lnTo>
                    <a:pt x="9288172" y="9419"/>
                  </a:lnTo>
                  <a:lnTo>
                    <a:pt x="9334237" y="20996"/>
                  </a:lnTo>
                  <a:lnTo>
                    <a:pt x="9378852" y="36975"/>
                  </a:lnTo>
                  <a:lnTo>
                    <a:pt x="9421699" y="57223"/>
                  </a:lnTo>
                  <a:lnTo>
                    <a:pt x="9462458" y="81610"/>
                  </a:lnTo>
                  <a:lnTo>
                    <a:pt x="9500811" y="110004"/>
                  </a:lnTo>
                  <a:lnTo>
                    <a:pt x="9536441" y="142271"/>
                  </a:lnTo>
                  <a:lnTo>
                    <a:pt x="9568708" y="177900"/>
                  </a:lnTo>
                  <a:lnTo>
                    <a:pt x="9597102" y="216254"/>
                  </a:lnTo>
                  <a:lnTo>
                    <a:pt x="9621489" y="257013"/>
                  </a:lnTo>
                  <a:lnTo>
                    <a:pt x="9641738" y="299859"/>
                  </a:lnTo>
                  <a:lnTo>
                    <a:pt x="9657717" y="344474"/>
                  </a:lnTo>
                  <a:lnTo>
                    <a:pt x="9669293" y="390540"/>
                  </a:lnTo>
                  <a:lnTo>
                    <a:pt x="9676336" y="437737"/>
                  </a:lnTo>
                  <a:lnTo>
                    <a:pt x="9677163" y="454452"/>
                  </a:lnTo>
                </a:path>
              </a:pathLst>
            </a:custGeom>
            <a:ln w="152399">
              <a:solidFill>
                <a:srgbClr val="4E95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184769" y="3852274"/>
            <a:ext cx="12189460" cy="487697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35305" indent="-522605">
              <a:lnSpc>
                <a:spcPct val="100000"/>
              </a:lnSpc>
              <a:spcBef>
                <a:spcPts val="130"/>
              </a:spcBef>
              <a:buClr>
                <a:srgbClr val="FFFFFF"/>
              </a:buClr>
              <a:buFont typeface="Arial"/>
              <a:buAutoNum type="arabicPeriod"/>
              <a:tabLst>
                <a:tab pos="535305" algn="l"/>
              </a:tabLst>
            </a:pPr>
            <a:r>
              <a:rPr sz="2750" spc="-30" dirty="0">
                <a:solidFill>
                  <a:srgbClr val="FFFFFF"/>
                </a:solidFill>
                <a:latin typeface="Arial"/>
                <a:cs typeface="Arial"/>
              </a:rPr>
              <a:t>Kuasai</a:t>
            </a:r>
            <a:r>
              <a:rPr sz="2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teknik</a:t>
            </a:r>
            <a:r>
              <a:rPr sz="2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pembelajaran</a:t>
            </a:r>
            <a:r>
              <a:rPr sz="275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yang</a:t>
            </a:r>
            <a:r>
              <a:rPr sz="2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50" dirty="0">
                <a:solidFill>
                  <a:srgbClr val="FFFFFF"/>
                </a:solidFill>
                <a:latin typeface="Arial"/>
                <a:cs typeface="Arial"/>
              </a:rPr>
              <a:t>variatif</a:t>
            </a:r>
            <a:r>
              <a:rPr sz="2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2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0" dirty="0">
                <a:solidFill>
                  <a:srgbClr val="FFFFFF"/>
                </a:solidFill>
                <a:latin typeface="Arial"/>
                <a:cs typeface="Arial"/>
              </a:rPr>
              <a:t>sesuai</a:t>
            </a:r>
            <a:r>
              <a:rPr sz="2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karakteristik</a:t>
            </a:r>
            <a:r>
              <a:rPr sz="2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0" dirty="0">
                <a:solidFill>
                  <a:srgbClr val="FFFFFF"/>
                </a:solidFill>
                <a:latin typeface="Arial"/>
                <a:cs typeface="Arial"/>
              </a:rPr>
              <a:t>peserta</a:t>
            </a:r>
            <a:endParaRPr sz="2750" dirty="0">
              <a:latin typeface="Arial"/>
              <a:cs typeface="Arial"/>
            </a:endParaRPr>
          </a:p>
          <a:p>
            <a:pPr marL="5840730">
              <a:lnSpc>
                <a:spcPct val="100000"/>
              </a:lnSpc>
              <a:spcBef>
                <a:spcPts val="150"/>
              </a:spcBef>
            </a:pPr>
            <a:r>
              <a:rPr sz="2750" spc="-10" dirty="0">
                <a:solidFill>
                  <a:srgbClr val="FFFFFF"/>
                </a:solidFill>
                <a:latin typeface="Arial"/>
                <a:cs typeface="Arial"/>
              </a:rPr>
              <a:t>didik.</a:t>
            </a:r>
            <a:endParaRPr sz="2750" dirty="0">
              <a:latin typeface="Arial"/>
              <a:cs typeface="Arial"/>
            </a:endParaRPr>
          </a:p>
          <a:p>
            <a:pPr marL="341630" indent="-328930">
              <a:lnSpc>
                <a:spcPct val="100000"/>
              </a:lnSpc>
              <a:spcBef>
                <a:spcPts val="150"/>
              </a:spcBef>
              <a:buAutoNum type="arabicPeriod" startAt="2"/>
              <a:tabLst>
                <a:tab pos="341630" algn="l"/>
              </a:tabLst>
            </a:pPr>
            <a:r>
              <a:rPr sz="2750" spc="-10" dirty="0">
                <a:solidFill>
                  <a:srgbClr val="FFFFFF"/>
                </a:solidFill>
                <a:latin typeface="Arial"/>
                <a:cs typeface="Arial"/>
              </a:rPr>
              <a:t>Terapkan</a:t>
            </a:r>
            <a:r>
              <a:rPr sz="275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pendekatan</a:t>
            </a:r>
            <a:r>
              <a:rPr sz="275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kontekstual</a:t>
            </a:r>
            <a:r>
              <a:rPr sz="275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275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pembelajaran</a:t>
            </a:r>
            <a:r>
              <a:rPr sz="275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60" dirty="0">
                <a:solidFill>
                  <a:srgbClr val="FFFFFF"/>
                </a:solidFill>
                <a:latin typeface="Arial"/>
                <a:cs typeface="Arial"/>
              </a:rPr>
              <a:t>aktif</a:t>
            </a:r>
            <a:r>
              <a:rPr sz="275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30" dirty="0">
                <a:solidFill>
                  <a:srgbClr val="FFFFFF"/>
                </a:solidFill>
                <a:latin typeface="Arial"/>
                <a:cs typeface="Arial"/>
              </a:rPr>
              <a:t>secara</a:t>
            </a:r>
            <a:r>
              <a:rPr sz="275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0" dirty="0">
                <a:solidFill>
                  <a:srgbClr val="FFFFFF"/>
                </a:solidFill>
                <a:latin typeface="Arial"/>
                <a:cs typeface="Arial"/>
              </a:rPr>
              <a:t>konsisten.</a:t>
            </a:r>
            <a:endParaRPr sz="2750" dirty="0">
              <a:latin typeface="Arial"/>
              <a:cs typeface="Arial"/>
            </a:endParaRPr>
          </a:p>
          <a:p>
            <a:pPr marL="815340" indent="-802640">
              <a:lnSpc>
                <a:spcPct val="100000"/>
              </a:lnSpc>
              <a:spcBef>
                <a:spcPts val="150"/>
              </a:spcBef>
              <a:buAutoNum type="arabicPeriod" startAt="2"/>
              <a:tabLst>
                <a:tab pos="815340" algn="l"/>
              </a:tabLst>
            </a:pPr>
            <a:r>
              <a:rPr sz="2750" spc="-10" dirty="0">
                <a:solidFill>
                  <a:srgbClr val="FFFFFF"/>
                </a:solidFill>
                <a:latin typeface="Arial"/>
                <a:cs typeface="Arial"/>
              </a:rPr>
              <a:t>Gunakan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evaluasi </a:t>
            </a:r>
            <a:r>
              <a:rPr sz="2750" spc="75" dirty="0">
                <a:solidFill>
                  <a:srgbClr val="FFFFFF"/>
                </a:solidFill>
                <a:latin typeface="Arial"/>
                <a:cs typeface="Arial"/>
              </a:rPr>
              <a:t>formatif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30" dirty="0">
                <a:solidFill>
                  <a:srgbClr val="FFFFFF"/>
                </a:solidFill>
                <a:latin typeface="Arial"/>
                <a:cs typeface="Arial"/>
              </a:rPr>
              <a:t>secara</a:t>
            </a:r>
            <a:r>
              <a:rPr sz="2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berkala </a:t>
            </a:r>
            <a:r>
              <a:rPr sz="2750" spc="60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 memantau</a:t>
            </a:r>
            <a:r>
              <a:rPr sz="2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0" dirty="0">
                <a:solidFill>
                  <a:srgbClr val="FFFFFF"/>
                </a:solidFill>
                <a:latin typeface="Arial"/>
                <a:cs typeface="Arial"/>
              </a:rPr>
              <a:t>kemajuan</a:t>
            </a:r>
            <a:endParaRPr sz="2750" dirty="0">
              <a:latin typeface="Arial"/>
              <a:cs typeface="Arial"/>
            </a:endParaRPr>
          </a:p>
          <a:p>
            <a:pPr marL="5196205">
              <a:lnSpc>
                <a:spcPct val="100000"/>
              </a:lnSpc>
              <a:spcBef>
                <a:spcPts val="150"/>
              </a:spcBef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peserta</a:t>
            </a:r>
            <a:r>
              <a:rPr sz="2750" spc="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0" dirty="0">
                <a:solidFill>
                  <a:srgbClr val="FFFFFF"/>
                </a:solidFill>
                <a:latin typeface="Arial"/>
                <a:cs typeface="Arial"/>
              </a:rPr>
              <a:t>didik.</a:t>
            </a:r>
            <a:endParaRPr sz="2750" dirty="0">
              <a:latin typeface="Arial"/>
              <a:cs typeface="Arial"/>
            </a:endParaRPr>
          </a:p>
          <a:p>
            <a:pPr marL="1042035" indent="-1029335">
              <a:lnSpc>
                <a:spcPct val="100000"/>
              </a:lnSpc>
              <a:spcBef>
                <a:spcPts val="150"/>
              </a:spcBef>
              <a:buAutoNum type="arabicPeriod" startAt="4"/>
              <a:tabLst>
                <a:tab pos="1042035" algn="l"/>
              </a:tabLst>
            </a:pPr>
            <a:r>
              <a:rPr sz="2750" spc="-35" dirty="0">
                <a:solidFill>
                  <a:srgbClr val="FFFFFF"/>
                </a:solidFill>
                <a:latin typeface="Arial"/>
                <a:cs typeface="Arial"/>
              </a:rPr>
              <a:t>Rencanakan</a:t>
            </a:r>
            <a:r>
              <a:rPr sz="2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 err="1">
                <a:solidFill>
                  <a:srgbClr val="FFFFFF"/>
                </a:solidFill>
                <a:latin typeface="Arial"/>
                <a:cs typeface="Arial"/>
              </a:rPr>
              <a:t>persiapan</a:t>
            </a:r>
            <a:r>
              <a:rPr sz="2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750" spc="5" dirty="0" err="1">
                <a:solidFill>
                  <a:srgbClr val="FFFFFF"/>
                </a:solidFill>
                <a:latin typeface="Arial"/>
                <a:cs typeface="Arial"/>
              </a:rPr>
              <a:t>Mapel</a:t>
            </a:r>
            <a:r>
              <a:rPr lang="en-US" sz="2750" spc="5" dirty="0">
                <a:solidFill>
                  <a:srgbClr val="FFFFFF"/>
                </a:solidFill>
                <a:latin typeface="Arial"/>
                <a:cs typeface="Arial"/>
              </a:rPr>
              <a:t> Non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TKA</a:t>
            </a:r>
            <a:r>
              <a:rPr sz="2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30" dirty="0">
                <a:solidFill>
                  <a:srgbClr val="FFFFFF"/>
                </a:solidFill>
                <a:latin typeface="Arial"/>
                <a:cs typeface="Arial"/>
              </a:rPr>
              <a:t>secara</a:t>
            </a:r>
            <a:r>
              <a:rPr sz="2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sistematis</a:t>
            </a:r>
            <a:r>
              <a:rPr sz="2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dengan</a:t>
            </a:r>
            <a:r>
              <a:rPr sz="2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80" dirty="0">
                <a:solidFill>
                  <a:srgbClr val="FFFFFF"/>
                </a:solidFill>
                <a:latin typeface="Arial"/>
                <a:cs typeface="Arial"/>
              </a:rPr>
              <a:t>jadwal</a:t>
            </a:r>
            <a:r>
              <a:rPr sz="275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20" dirty="0">
                <a:solidFill>
                  <a:srgbClr val="FFFFFF"/>
                </a:solidFill>
                <a:latin typeface="Arial"/>
                <a:cs typeface="Arial"/>
              </a:rPr>
              <a:t>yang</a:t>
            </a:r>
            <a:endParaRPr sz="2750" dirty="0">
              <a:latin typeface="Arial"/>
              <a:cs typeface="Arial"/>
            </a:endParaRPr>
          </a:p>
          <a:p>
            <a:pPr marL="5386705">
              <a:lnSpc>
                <a:spcPct val="100000"/>
              </a:lnSpc>
              <a:spcBef>
                <a:spcPts val="150"/>
              </a:spcBef>
            </a:pPr>
            <a:r>
              <a:rPr sz="2750" spc="35" dirty="0">
                <a:solidFill>
                  <a:srgbClr val="FFFFFF"/>
                </a:solidFill>
                <a:latin typeface="Arial"/>
                <a:cs typeface="Arial"/>
              </a:rPr>
              <a:t>terstruktur.</a:t>
            </a:r>
            <a:endParaRPr sz="2750" dirty="0">
              <a:latin typeface="Arial"/>
              <a:cs typeface="Arial"/>
            </a:endParaRPr>
          </a:p>
          <a:p>
            <a:pPr marL="361315" indent="-348615">
              <a:lnSpc>
                <a:spcPct val="100000"/>
              </a:lnSpc>
              <a:spcBef>
                <a:spcPts val="150"/>
              </a:spcBef>
              <a:buAutoNum type="arabicPeriod" startAt="5"/>
              <a:tabLst>
                <a:tab pos="361315" algn="l"/>
              </a:tabLst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Pastikan</a:t>
            </a:r>
            <a:r>
              <a:rPr sz="275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setiap</a:t>
            </a:r>
            <a:r>
              <a:rPr sz="2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tahapan</a:t>
            </a:r>
            <a:r>
              <a:rPr sz="275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persiapan</a:t>
            </a:r>
            <a:r>
              <a:rPr sz="275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50" dirty="0">
                <a:solidFill>
                  <a:srgbClr val="FFFFFF"/>
                </a:solidFill>
                <a:latin typeface="Arial"/>
                <a:cs typeface="Arial"/>
              </a:rPr>
              <a:t>memiliki</a:t>
            </a:r>
            <a:r>
              <a:rPr sz="275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70" dirty="0">
                <a:solidFill>
                  <a:srgbClr val="FFFFFF"/>
                </a:solidFill>
                <a:latin typeface="Arial"/>
                <a:cs typeface="Arial"/>
              </a:rPr>
              <a:t>target</a:t>
            </a:r>
            <a:r>
              <a:rPr sz="2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275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indikator</a:t>
            </a:r>
            <a:r>
              <a:rPr sz="27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yang</a:t>
            </a:r>
            <a:r>
              <a:rPr sz="275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0" dirty="0">
                <a:solidFill>
                  <a:srgbClr val="FFFFFF"/>
                </a:solidFill>
                <a:latin typeface="Arial"/>
                <a:cs typeface="Arial"/>
              </a:rPr>
              <a:t>jelas.</a:t>
            </a:r>
            <a:endParaRPr sz="2750" dirty="0">
              <a:latin typeface="Arial"/>
              <a:cs typeface="Arial"/>
            </a:endParaRPr>
          </a:p>
          <a:p>
            <a:pPr marL="513715" indent="-501015">
              <a:lnSpc>
                <a:spcPct val="100000"/>
              </a:lnSpc>
              <a:spcBef>
                <a:spcPts val="150"/>
              </a:spcBef>
              <a:buAutoNum type="arabicPeriod" startAt="5"/>
              <a:tabLst>
                <a:tab pos="513715" algn="l"/>
              </a:tabLst>
            </a:pP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Dorong</a:t>
            </a:r>
            <a:r>
              <a:rPr sz="275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kolaborasi</a:t>
            </a:r>
            <a:r>
              <a:rPr sz="275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antar</a:t>
            </a:r>
            <a:r>
              <a:rPr sz="275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50" dirty="0">
                <a:solidFill>
                  <a:srgbClr val="FFFFFF"/>
                </a:solidFill>
                <a:latin typeface="Arial"/>
                <a:cs typeface="Arial"/>
              </a:rPr>
              <a:t>guru</a:t>
            </a:r>
            <a:r>
              <a:rPr sz="275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MGMP</a:t>
            </a:r>
            <a:r>
              <a:rPr sz="275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750" spc="-50" dirty="0" err="1">
                <a:solidFill>
                  <a:srgbClr val="FFFFFF"/>
                </a:solidFill>
                <a:latin typeface="Arial"/>
                <a:cs typeface="Arial"/>
              </a:rPr>
              <a:t>Seni</a:t>
            </a:r>
            <a:r>
              <a:rPr lang="en-US" sz="275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750" spc="-50" dirty="0" err="1">
                <a:solidFill>
                  <a:srgbClr val="FFFFFF"/>
                </a:solidFill>
                <a:latin typeface="Arial"/>
                <a:cs typeface="Arial"/>
              </a:rPr>
              <a:t>Budaya</a:t>
            </a:r>
            <a:r>
              <a:rPr sz="275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60" dirty="0">
                <a:solidFill>
                  <a:srgbClr val="FFFFFF"/>
                </a:solidFill>
                <a:latin typeface="Arial"/>
                <a:cs typeface="Arial"/>
              </a:rPr>
              <a:t>untuk</a:t>
            </a:r>
            <a:r>
              <a:rPr sz="275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dirty="0">
                <a:solidFill>
                  <a:srgbClr val="FFFFFF"/>
                </a:solidFill>
                <a:latin typeface="Arial"/>
                <a:cs typeface="Arial"/>
              </a:rPr>
              <a:t>berbagi</a:t>
            </a:r>
            <a:r>
              <a:rPr sz="275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45" dirty="0">
                <a:solidFill>
                  <a:srgbClr val="FFFFFF"/>
                </a:solidFill>
                <a:latin typeface="Arial"/>
                <a:cs typeface="Arial"/>
              </a:rPr>
              <a:t>praktik</a:t>
            </a:r>
            <a:r>
              <a:rPr sz="275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50" spc="-10" dirty="0">
                <a:solidFill>
                  <a:srgbClr val="FFFFFF"/>
                </a:solidFill>
                <a:latin typeface="Arial"/>
                <a:cs typeface="Arial"/>
              </a:rPr>
              <a:t>terbaik.</a:t>
            </a:r>
            <a:endParaRPr sz="275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212030" y="468100"/>
            <a:ext cx="1266825" cy="1567815"/>
          </a:xfrm>
          <a:custGeom>
            <a:avLst/>
            <a:gdLst/>
            <a:ahLst/>
            <a:cxnLst/>
            <a:rect l="l" t="t" r="r" b="b"/>
            <a:pathLst>
              <a:path w="1266825" h="1567814">
                <a:moveTo>
                  <a:pt x="428413" y="1567257"/>
                </a:moveTo>
                <a:lnTo>
                  <a:pt x="378287" y="1564504"/>
                </a:lnTo>
                <a:lnTo>
                  <a:pt x="326067" y="1558176"/>
                </a:lnTo>
                <a:lnTo>
                  <a:pt x="285866" y="1549481"/>
                </a:lnTo>
                <a:lnTo>
                  <a:pt x="248795" y="1538503"/>
                </a:lnTo>
                <a:lnTo>
                  <a:pt x="212872" y="1524225"/>
                </a:lnTo>
                <a:lnTo>
                  <a:pt x="176116" y="1505632"/>
                </a:lnTo>
                <a:lnTo>
                  <a:pt x="141564" y="1482929"/>
                </a:lnTo>
                <a:lnTo>
                  <a:pt x="111918" y="1458506"/>
                </a:lnTo>
                <a:lnTo>
                  <a:pt x="85548" y="1430586"/>
                </a:lnTo>
                <a:lnTo>
                  <a:pt x="60823" y="1397394"/>
                </a:lnTo>
                <a:lnTo>
                  <a:pt x="41002" y="1361637"/>
                </a:lnTo>
                <a:lnTo>
                  <a:pt x="26152" y="1326498"/>
                </a:lnTo>
                <a:lnTo>
                  <a:pt x="15125" y="1289967"/>
                </a:lnTo>
                <a:lnTo>
                  <a:pt x="6770" y="1250032"/>
                </a:lnTo>
                <a:lnTo>
                  <a:pt x="2038" y="1210387"/>
                </a:lnTo>
                <a:lnTo>
                  <a:pt x="0" y="1172399"/>
                </a:lnTo>
                <a:lnTo>
                  <a:pt x="384" y="1134362"/>
                </a:lnTo>
                <a:lnTo>
                  <a:pt x="2919" y="1094569"/>
                </a:lnTo>
                <a:lnTo>
                  <a:pt x="9769" y="1042910"/>
                </a:lnTo>
                <a:lnTo>
                  <a:pt x="18893" y="993646"/>
                </a:lnTo>
                <a:lnTo>
                  <a:pt x="30542" y="945970"/>
                </a:lnTo>
                <a:lnTo>
                  <a:pt x="44966" y="899078"/>
                </a:lnTo>
                <a:lnTo>
                  <a:pt x="62413" y="852164"/>
                </a:lnTo>
                <a:lnTo>
                  <a:pt x="83134" y="804423"/>
                </a:lnTo>
                <a:lnTo>
                  <a:pt x="106962" y="759040"/>
                </a:lnTo>
                <a:lnTo>
                  <a:pt x="132257" y="717499"/>
                </a:lnTo>
                <a:lnTo>
                  <a:pt x="160310" y="678982"/>
                </a:lnTo>
                <a:lnTo>
                  <a:pt x="192412" y="642669"/>
                </a:lnTo>
                <a:lnTo>
                  <a:pt x="229854" y="607741"/>
                </a:lnTo>
                <a:lnTo>
                  <a:pt x="288071" y="567378"/>
                </a:lnTo>
                <a:lnTo>
                  <a:pt x="325602" y="548983"/>
                </a:lnTo>
                <a:lnTo>
                  <a:pt x="365331" y="536382"/>
                </a:lnTo>
                <a:lnTo>
                  <a:pt x="409458" y="529623"/>
                </a:lnTo>
                <a:lnTo>
                  <a:pt x="432954" y="529431"/>
                </a:lnTo>
                <a:lnTo>
                  <a:pt x="454775" y="531351"/>
                </a:lnTo>
                <a:lnTo>
                  <a:pt x="498692" y="542526"/>
                </a:lnTo>
                <a:lnTo>
                  <a:pt x="536870" y="561092"/>
                </a:lnTo>
                <a:lnTo>
                  <a:pt x="570745" y="586621"/>
                </a:lnTo>
                <a:lnTo>
                  <a:pt x="598846" y="617327"/>
                </a:lnTo>
                <a:lnTo>
                  <a:pt x="620583" y="649354"/>
                </a:lnTo>
                <a:lnTo>
                  <a:pt x="637263" y="684295"/>
                </a:lnTo>
                <a:lnTo>
                  <a:pt x="650190" y="723744"/>
                </a:lnTo>
                <a:lnTo>
                  <a:pt x="657284" y="762277"/>
                </a:lnTo>
                <a:lnTo>
                  <a:pt x="660300" y="799119"/>
                </a:lnTo>
                <a:lnTo>
                  <a:pt x="659322" y="836040"/>
                </a:lnTo>
                <a:lnTo>
                  <a:pt x="654436" y="874809"/>
                </a:lnTo>
                <a:lnTo>
                  <a:pt x="636710" y="939125"/>
                </a:lnTo>
                <a:lnTo>
                  <a:pt x="602066" y="995769"/>
                </a:lnTo>
                <a:lnTo>
                  <a:pt x="566659" y="1023687"/>
                </a:lnTo>
                <a:lnTo>
                  <a:pt x="526438" y="1035218"/>
                </a:lnTo>
                <a:lnTo>
                  <a:pt x="478170" y="1028471"/>
                </a:lnTo>
                <a:lnTo>
                  <a:pt x="431787" y="1001089"/>
                </a:lnTo>
                <a:lnTo>
                  <a:pt x="456761" y="957611"/>
                </a:lnTo>
                <a:lnTo>
                  <a:pt x="478876" y="953591"/>
                </a:lnTo>
                <a:lnTo>
                  <a:pt x="499576" y="949422"/>
                </a:lnTo>
                <a:lnTo>
                  <a:pt x="516005" y="934320"/>
                </a:lnTo>
                <a:lnTo>
                  <a:pt x="517202" y="931272"/>
                </a:lnTo>
                <a:lnTo>
                  <a:pt x="527334" y="879918"/>
                </a:lnTo>
                <a:lnTo>
                  <a:pt x="527745" y="835768"/>
                </a:lnTo>
                <a:lnTo>
                  <a:pt x="520373" y="788553"/>
                </a:lnTo>
                <a:lnTo>
                  <a:pt x="505142" y="747038"/>
                </a:lnTo>
                <a:lnTo>
                  <a:pt x="470102" y="703890"/>
                </a:lnTo>
                <a:lnTo>
                  <a:pt x="431808" y="690893"/>
                </a:lnTo>
                <a:lnTo>
                  <a:pt x="423000" y="692121"/>
                </a:lnTo>
                <a:lnTo>
                  <a:pt x="386462" y="705471"/>
                </a:lnTo>
                <a:lnTo>
                  <a:pt x="354119" y="727402"/>
                </a:lnTo>
                <a:lnTo>
                  <a:pt x="312325" y="769932"/>
                </a:lnTo>
                <a:lnTo>
                  <a:pt x="287441" y="803766"/>
                </a:lnTo>
                <a:lnTo>
                  <a:pt x="266036" y="840036"/>
                </a:lnTo>
                <a:lnTo>
                  <a:pt x="246475" y="879670"/>
                </a:lnTo>
                <a:lnTo>
                  <a:pt x="228702" y="925156"/>
                </a:lnTo>
                <a:lnTo>
                  <a:pt x="214305" y="969995"/>
                </a:lnTo>
                <a:lnTo>
                  <a:pt x="203065" y="1015132"/>
                </a:lnTo>
                <a:lnTo>
                  <a:pt x="194759" y="1061515"/>
                </a:lnTo>
                <a:lnTo>
                  <a:pt x="189166" y="1110090"/>
                </a:lnTo>
                <a:lnTo>
                  <a:pt x="187956" y="1137689"/>
                </a:lnTo>
                <a:lnTo>
                  <a:pt x="188120" y="1164227"/>
                </a:lnTo>
                <a:lnTo>
                  <a:pt x="193752" y="1218075"/>
                </a:lnTo>
                <a:lnTo>
                  <a:pt x="203866" y="1256691"/>
                </a:lnTo>
                <a:lnTo>
                  <a:pt x="221536" y="1292395"/>
                </a:lnTo>
                <a:lnTo>
                  <a:pt x="257049" y="1327710"/>
                </a:lnTo>
                <a:lnTo>
                  <a:pt x="293240" y="1347079"/>
                </a:lnTo>
                <a:lnTo>
                  <a:pt x="335716" y="1360395"/>
                </a:lnTo>
                <a:lnTo>
                  <a:pt x="413023" y="1369528"/>
                </a:lnTo>
                <a:lnTo>
                  <a:pt x="465270" y="1368866"/>
                </a:lnTo>
                <a:lnTo>
                  <a:pt x="516587" y="1363509"/>
                </a:lnTo>
                <a:lnTo>
                  <a:pt x="568080" y="1354052"/>
                </a:lnTo>
                <a:lnTo>
                  <a:pt x="620854" y="1341092"/>
                </a:lnTo>
                <a:lnTo>
                  <a:pt x="674502" y="1323804"/>
                </a:lnTo>
                <a:lnTo>
                  <a:pt x="725043" y="1304511"/>
                </a:lnTo>
                <a:lnTo>
                  <a:pt x="774151" y="1282068"/>
                </a:lnTo>
                <a:lnTo>
                  <a:pt x="823502" y="1255327"/>
                </a:lnTo>
                <a:lnTo>
                  <a:pt x="827127" y="1253211"/>
                </a:lnTo>
                <a:lnTo>
                  <a:pt x="830836" y="1251182"/>
                </a:lnTo>
                <a:lnTo>
                  <a:pt x="834612" y="1249349"/>
                </a:lnTo>
                <a:lnTo>
                  <a:pt x="838134" y="1246790"/>
                </a:lnTo>
                <a:lnTo>
                  <a:pt x="841735" y="1244346"/>
                </a:lnTo>
                <a:lnTo>
                  <a:pt x="875116" y="1222276"/>
                </a:lnTo>
                <a:lnTo>
                  <a:pt x="932832" y="1176605"/>
                </a:lnTo>
                <a:lnTo>
                  <a:pt x="982534" y="1124932"/>
                </a:lnTo>
                <a:lnTo>
                  <a:pt x="1024803" y="1063820"/>
                </a:lnTo>
                <a:lnTo>
                  <a:pt x="1052141" y="1001951"/>
                </a:lnTo>
                <a:lnTo>
                  <a:pt x="1069080" y="915603"/>
                </a:lnTo>
                <a:lnTo>
                  <a:pt x="1071108" y="865342"/>
                </a:lnTo>
                <a:lnTo>
                  <a:pt x="1068536" y="815823"/>
                </a:lnTo>
                <a:lnTo>
                  <a:pt x="1061909" y="766791"/>
                </a:lnTo>
                <a:lnTo>
                  <a:pt x="1051772" y="717994"/>
                </a:lnTo>
                <a:lnTo>
                  <a:pt x="1038671" y="669178"/>
                </a:lnTo>
                <a:lnTo>
                  <a:pt x="1023151" y="620088"/>
                </a:lnTo>
                <a:lnTo>
                  <a:pt x="1003472" y="569657"/>
                </a:lnTo>
                <a:lnTo>
                  <a:pt x="982244" y="521319"/>
                </a:lnTo>
                <a:lnTo>
                  <a:pt x="959061" y="474842"/>
                </a:lnTo>
                <a:lnTo>
                  <a:pt x="933520" y="429993"/>
                </a:lnTo>
                <a:lnTo>
                  <a:pt x="905216" y="386543"/>
                </a:lnTo>
                <a:lnTo>
                  <a:pt x="873746" y="344258"/>
                </a:lnTo>
                <a:lnTo>
                  <a:pt x="838704" y="302908"/>
                </a:lnTo>
                <a:lnTo>
                  <a:pt x="801895" y="267895"/>
                </a:lnTo>
                <a:lnTo>
                  <a:pt x="765085" y="238306"/>
                </a:lnTo>
                <a:lnTo>
                  <a:pt x="726430" y="213630"/>
                </a:lnTo>
                <a:lnTo>
                  <a:pt x="684082" y="193355"/>
                </a:lnTo>
                <a:lnTo>
                  <a:pt x="636197" y="176972"/>
                </a:lnTo>
                <a:lnTo>
                  <a:pt x="571349" y="166104"/>
                </a:lnTo>
                <a:lnTo>
                  <a:pt x="521098" y="164930"/>
                </a:lnTo>
                <a:lnTo>
                  <a:pt x="471189" y="170547"/>
                </a:lnTo>
                <a:lnTo>
                  <a:pt x="418603" y="182894"/>
                </a:lnTo>
                <a:lnTo>
                  <a:pt x="375677" y="203676"/>
                </a:lnTo>
                <a:lnTo>
                  <a:pt x="327432" y="232386"/>
                </a:lnTo>
                <a:lnTo>
                  <a:pt x="276260" y="266004"/>
                </a:lnTo>
                <a:lnTo>
                  <a:pt x="224550" y="301509"/>
                </a:lnTo>
                <a:lnTo>
                  <a:pt x="174694" y="335881"/>
                </a:lnTo>
                <a:lnTo>
                  <a:pt x="129083" y="366100"/>
                </a:lnTo>
                <a:lnTo>
                  <a:pt x="90107" y="389145"/>
                </a:lnTo>
                <a:lnTo>
                  <a:pt x="60156" y="401996"/>
                </a:lnTo>
                <a:lnTo>
                  <a:pt x="41623" y="401632"/>
                </a:lnTo>
                <a:lnTo>
                  <a:pt x="31403" y="378497"/>
                </a:lnTo>
                <a:lnTo>
                  <a:pt x="35508" y="349784"/>
                </a:lnTo>
                <a:lnTo>
                  <a:pt x="77644" y="280789"/>
                </a:lnTo>
                <a:lnTo>
                  <a:pt x="111148" y="243090"/>
                </a:lnTo>
                <a:lnTo>
                  <a:pt x="149926" y="204977"/>
                </a:lnTo>
                <a:lnTo>
                  <a:pt x="191714" y="167741"/>
                </a:lnTo>
                <a:lnTo>
                  <a:pt x="234250" y="132674"/>
                </a:lnTo>
                <a:lnTo>
                  <a:pt x="275271" y="101067"/>
                </a:lnTo>
                <a:lnTo>
                  <a:pt x="312513" y="74210"/>
                </a:lnTo>
                <a:lnTo>
                  <a:pt x="366609" y="39912"/>
                </a:lnTo>
                <a:lnTo>
                  <a:pt x="415664" y="22692"/>
                </a:lnTo>
                <a:lnTo>
                  <a:pt x="462933" y="10412"/>
                </a:lnTo>
                <a:lnTo>
                  <a:pt x="509590" y="2904"/>
                </a:lnTo>
                <a:lnTo>
                  <a:pt x="556806" y="0"/>
                </a:lnTo>
                <a:lnTo>
                  <a:pt x="605755" y="1529"/>
                </a:lnTo>
                <a:lnTo>
                  <a:pt x="657609" y="7323"/>
                </a:lnTo>
                <a:lnTo>
                  <a:pt x="724551" y="23581"/>
                </a:lnTo>
                <a:lnTo>
                  <a:pt x="770617" y="39974"/>
                </a:lnTo>
                <a:lnTo>
                  <a:pt x="813424" y="59776"/>
                </a:lnTo>
                <a:lnTo>
                  <a:pt x="853823" y="83151"/>
                </a:lnTo>
                <a:lnTo>
                  <a:pt x="892664" y="110265"/>
                </a:lnTo>
                <a:lnTo>
                  <a:pt x="930798" y="141283"/>
                </a:lnTo>
                <a:lnTo>
                  <a:pt x="969075" y="176372"/>
                </a:lnTo>
                <a:lnTo>
                  <a:pt x="1004009" y="214489"/>
                </a:lnTo>
                <a:lnTo>
                  <a:pt x="1036077" y="253136"/>
                </a:lnTo>
                <a:lnTo>
                  <a:pt x="1065547" y="292507"/>
                </a:lnTo>
                <a:lnTo>
                  <a:pt x="1092684" y="332796"/>
                </a:lnTo>
                <a:lnTo>
                  <a:pt x="1117753" y="374199"/>
                </a:lnTo>
                <a:lnTo>
                  <a:pt x="1141022" y="416909"/>
                </a:lnTo>
                <a:lnTo>
                  <a:pt x="1162756" y="461121"/>
                </a:lnTo>
                <a:lnTo>
                  <a:pt x="1183222" y="507029"/>
                </a:lnTo>
                <a:lnTo>
                  <a:pt x="1202684" y="554829"/>
                </a:lnTo>
                <a:lnTo>
                  <a:pt x="1219838" y="605514"/>
                </a:lnTo>
                <a:lnTo>
                  <a:pt x="1234678" y="655246"/>
                </a:lnTo>
                <a:lnTo>
                  <a:pt x="1246987" y="704390"/>
                </a:lnTo>
                <a:lnTo>
                  <a:pt x="1256547" y="753315"/>
                </a:lnTo>
                <a:lnTo>
                  <a:pt x="1263139" y="802386"/>
                </a:lnTo>
                <a:lnTo>
                  <a:pt x="1266545" y="851970"/>
                </a:lnTo>
                <a:lnTo>
                  <a:pt x="1266549" y="902434"/>
                </a:lnTo>
                <a:lnTo>
                  <a:pt x="1262930" y="954144"/>
                </a:lnTo>
                <a:lnTo>
                  <a:pt x="1255472" y="1007468"/>
                </a:lnTo>
                <a:lnTo>
                  <a:pt x="1241198" y="1062024"/>
                </a:lnTo>
                <a:lnTo>
                  <a:pt x="1223249" y="1111417"/>
                </a:lnTo>
                <a:lnTo>
                  <a:pt x="1200402" y="1158702"/>
                </a:lnTo>
                <a:lnTo>
                  <a:pt x="1171435" y="1206938"/>
                </a:lnTo>
                <a:lnTo>
                  <a:pt x="1139444" y="1250165"/>
                </a:lnTo>
                <a:lnTo>
                  <a:pt x="1106410" y="1288535"/>
                </a:lnTo>
                <a:lnTo>
                  <a:pt x="1070543" y="1324180"/>
                </a:lnTo>
                <a:lnTo>
                  <a:pt x="1030056" y="1359236"/>
                </a:lnTo>
                <a:lnTo>
                  <a:pt x="992706" y="1387519"/>
                </a:lnTo>
                <a:lnTo>
                  <a:pt x="953947" y="1413748"/>
                </a:lnTo>
                <a:lnTo>
                  <a:pt x="939431" y="1422096"/>
                </a:lnTo>
                <a:lnTo>
                  <a:pt x="935068" y="1425202"/>
                </a:lnTo>
                <a:lnTo>
                  <a:pt x="876996" y="1457274"/>
                </a:lnTo>
                <a:lnTo>
                  <a:pt x="828093" y="1480242"/>
                </a:lnTo>
                <a:lnTo>
                  <a:pt x="778442" y="1500320"/>
                </a:lnTo>
                <a:lnTo>
                  <a:pt x="727308" y="1518134"/>
                </a:lnTo>
                <a:lnTo>
                  <a:pt x="673953" y="1534313"/>
                </a:lnTo>
                <a:lnTo>
                  <a:pt x="623018" y="1546472"/>
                </a:lnTo>
                <a:lnTo>
                  <a:pt x="573749" y="1556043"/>
                </a:lnTo>
                <a:lnTo>
                  <a:pt x="525393" y="1562829"/>
                </a:lnTo>
                <a:lnTo>
                  <a:pt x="477198" y="1566633"/>
                </a:lnTo>
                <a:lnTo>
                  <a:pt x="428413" y="1567257"/>
                </a:lnTo>
                <a:close/>
              </a:path>
            </a:pathLst>
          </a:custGeom>
          <a:solidFill>
            <a:srgbClr val="3B8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2103" y="8320179"/>
            <a:ext cx="1266825" cy="1567815"/>
          </a:xfrm>
          <a:custGeom>
            <a:avLst/>
            <a:gdLst/>
            <a:ahLst/>
            <a:cxnLst/>
            <a:rect l="l" t="t" r="r" b="b"/>
            <a:pathLst>
              <a:path w="1266825" h="1567815">
                <a:moveTo>
                  <a:pt x="428413" y="1567257"/>
                </a:moveTo>
                <a:lnTo>
                  <a:pt x="378287" y="1564504"/>
                </a:lnTo>
                <a:lnTo>
                  <a:pt x="326067" y="1558176"/>
                </a:lnTo>
                <a:lnTo>
                  <a:pt x="285866" y="1549481"/>
                </a:lnTo>
                <a:lnTo>
                  <a:pt x="248795" y="1538503"/>
                </a:lnTo>
                <a:lnTo>
                  <a:pt x="212872" y="1524225"/>
                </a:lnTo>
                <a:lnTo>
                  <a:pt x="176116" y="1505632"/>
                </a:lnTo>
                <a:lnTo>
                  <a:pt x="141564" y="1482929"/>
                </a:lnTo>
                <a:lnTo>
                  <a:pt x="111918" y="1458506"/>
                </a:lnTo>
                <a:lnTo>
                  <a:pt x="85548" y="1430586"/>
                </a:lnTo>
                <a:lnTo>
                  <a:pt x="60823" y="1397394"/>
                </a:lnTo>
                <a:lnTo>
                  <a:pt x="41002" y="1361637"/>
                </a:lnTo>
                <a:lnTo>
                  <a:pt x="26152" y="1326498"/>
                </a:lnTo>
                <a:lnTo>
                  <a:pt x="15125" y="1289967"/>
                </a:lnTo>
                <a:lnTo>
                  <a:pt x="6770" y="1250032"/>
                </a:lnTo>
                <a:lnTo>
                  <a:pt x="2038" y="1210387"/>
                </a:lnTo>
                <a:lnTo>
                  <a:pt x="0" y="1172399"/>
                </a:lnTo>
                <a:lnTo>
                  <a:pt x="384" y="1134362"/>
                </a:lnTo>
                <a:lnTo>
                  <a:pt x="2919" y="1094569"/>
                </a:lnTo>
                <a:lnTo>
                  <a:pt x="9769" y="1042910"/>
                </a:lnTo>
                <a:lnTo>
                  <a:pt x="18893" y="993646"/>
                </a:lnTo>
                <a:lnTo>
                  <a:pt x="30542" y="945970"/>
                </a:lnTo>
                <a:lnTo>
                  <a:pt x="44966" y="899078"/>
                </a:lnTo>
                <a:lnTo>
                  <a:pt x="62413" y="852164"/>
                </a:lnTo>
                <a:lnTo>
                  <a:pt x="83134" y="804423"/>
                </a:lnTo>
                <a:lnTo>
                  <a:pt x="106962" y="759040"/>
                </a:lnTo>
                <a:lnTo>
                  <a:pt x="132257" y="717499"/>
                </a:lnTo>
                <a:lnTo>
                  <a:pt x="160310" y="678982"/>
                </a:lnTo>
                <a:lnTo>
                  <a:pt x="192412" y="642669"/>
                </a:lnTo>
                <a:lnTo>
                  <a:pt x="229854" y="607741"/>
                </a:lnTo>
                <a:lnTo>
                  <a:pt x="288071" y="567378"/>
                </a:lnTo>
                <a:lnTo>
                  <a:pt x="325602" y="548983"/>
                </a:lnTo>
                <a:lnTo>
                  <a:pt x="365331" y="536382"/>
                </a:lnTo>
                <a:lnTo>
                  <a:pt x="409458" y="529623"/>
                </a:lnTo>
                <a:lnTo>
                  <a:pt x="432954" y="529431"/>
                </a:lnTo>
                <a:lnTo>
                  <a:pt x="454775" y="531351"/>
                </a:lnTo>
                <a:lnTo>
                  <a:pt x="498692" y="542526"/>
                </a:lnTo>
                <a:lnTo>
                  <a:pt x="536870" y="561092"/>
                </a:lnTo>
                <a:lnTo>
                  <a:pt x="570745" y="586621"/>
                </a:lnTo>
                <a:lnTo>
                  <a:pt x="598846" y="617327"/>
                </a:lnTo>
                <a:lnTo>
                  <a:pt x="620583" y="649354"/>
                </a:lnTo>
                <a:lnTo>
                  <a:pt x="637263" y="684295"/>
                </a:lnTo>
                <a:lnTo>
                  <a:pt x="650190" y="723744"/>
                </a:lnTo>
                <a:lnTo>
                  <a:pt x="657284" y="762277"/>
                </a:lnTo>
                <a:lnTo>
                  <a:pt x="660300" y="799119"/>
                </a:lnTo>
                <a:lnTo>
                  <a:pt x="659322" y="836040"/>
                </a:lnTo>
                <a:lnTo>
                  <a:pt x="654436" y="874809"/>
                </a:lnTo>
                <a:lnTo>
                  <a:pt x="636710" y="939125"/>
                </a:lnTo>
                <a:lnTo>
                  <a:pt x="602066" y="995769"/>
                </a:lnTo>
                <a:lnTo>
                  <a:pt x="566659" y="1023687"/>
                </a:lnTo>
                <a:lnTo>
                  <a:pt x="526438" y="1035218"/>
                </a:lnTo>
                <a:lnTo>
                  <a:pt x="478170" y="1028471"/>
                </a:lnTo>
                <a:lnTo>
                  <a:pt x="431787" y="1001089"/>
                </a:lnTo>
                <a:lnTo>
                  <a:pt x="456761" y="957611"/>
                </a:lnTo>
                <a:lnTo>
                  <a:pt x="478876" y="953591"/>
                </a:lnTo>
                <a:lnTo>
                  <a:pt x="499576" y="949422"/>
                </a:lnTo>
                <a:lnTo>
                  <a:pt x="516005" y="934320"/>
                </a:lnTo>
                <a:lnTo>
                  <a:pt x="517202" y="931272"/>
                </a:lnTo>
                <a:lnTo>
                  <a:pt x="527334" y="879918"/>
                </a:lnTo>
                <a:lnTo>
                  <a:pt x="527745" y="835768"/>
                </a:lnTo>
                <a:lnTo>
                  <a:pt x="520373" y="788553"/>
                </a:lnTo>
                <a:lnTo>
                  <a:pt x="505142" y="747038"/>
                </a:lnTo>
                <a:lnTo>
                  <a:pt x="470102" y="703890"/>
                </a:lnTo>
                <a:lnTo>
                  <a:pt x="431808" y="690893"/>
                </a:lnTo>
                <a:lnTo>
                  <a:pt x="423000" y="692121"/>
                </a:lnTo>
                <a:lnTo>
                  <a:pt x="386462" y="705471"/>
                </a:lnTo>
                <a:lnTo>
                  <a:pt x="354119" y="727402"/>
                </a:lnTo>
                <a:lnTo>
                  <a:pt x="312325" y="769932"/>
                </a:lnTo>
                <a:lnTo>
                  <a:pt x="287441" y="803766"/>
                </a:lnTo>
                <a:lnTo>
                  <a:pt x="266036" y="840036"/>
                </a:lnTo>
                <a:lnTo>
                  <a:pt x="246475" y="879670"/>
                </a:lnTo>
                <a:lnTo>
                  <a:pt x="228702" y="925156"/>
                </a:lnTo>
                <a:lnTo>
                  <a:pt x="214305" y="969995"/>
                </a:lnTo>
                <a:lnTo>
                  <a:pt x="203065" y="1015132"/>
                </a:lnTo>
                <a:lnTo>
                  <a:pt x="194759" y="1061515"/>
                </a:lnTo>
                <a:lnTo>
                  <a:pt x="189166" y="1110090"/>
                </a:lnTo>
                <a:lnTo>
                  <a:pt x="187956" y="1137689"/>
                </a:lnTo>
                <a:lnTo>
                  <a:pt x="188120" y="1164227"/>
                </a:lnTo>
                <a:lnTo>
                  <a:pt x="193752" y="1218075"/>
                </a:lnTo>
                <a:lnTo>
                  <a:pt x="203866" y="1256691"/>
                </a:lnTo>
                <a:lnTo>
                  <a:pt x="221536" y="1292395"/>
                </a:lnTo>
                <a:lnTo>
                  <a:pt x="257049" y="1327710"/>
                </a:lnTo>
                <a:lnTo>
                  <a:pt x="293240" y="1347079"/>
                </a:lnTo>
                <a:lnTo>
                  <a:pt x="335716" y="1360395"/>
                </a:lnTo>
                <a:lnTo>
                  <a:pt x="413023" y="1369528"/>
                </a:lnTo>
                <a:lnTo>
                  <a:pt x="465270" y="1368866"/>
                </a:lnTo>
                <a:lnTo>
                  <a:pt x="516587" y="1363509"/>
                </a:lnTo>
                <a:lnTo>
                  <a:pt x="568080" y="1354052"/>
                </a:lnTo>
                <a:lnTo>
                  <a:pt x="620854" y="1341092"/>
                </a:lnTo>
                <a:lnTo>
                  <a:pt x="674502" y="1323804"/>
                </a:lnTo>
                <a:lnTo>
                  <a:pt x="725043" y="1304511"/>
                </a:lnTo>
                <a:lnTo>
                  <a:pt x="774151" y="1282068"/>
                </a:lnTo>
                <a:lnTo>
                  <a:pt x="823502" y="1255327"/>
                </a:lnTo>
                <a:lnTo>
                  <a:pt x="827127" y="1253211"/>
                </a:lnTo>
                <a:lnTo>
                  <a:pt x="830836" y="1251182"/>
                </a:lnTo>
                <a:lnTo>
                  <a:pt x="834612" y="1249349"/>
                </a:lnTo>
                <a:lnTo>
                  <a:pt x="838134" y="1246790"/>
                </a:lnTo>
                <a:lnTo>
                  <a:pt x="841735" y="1244346"/>
                </a:lnTo>
                <a:lnTo>
                  <a:pt x="875116" y="1222276"/>
                </a:lnTo>
                <a:lnTo>
                  <a:pt x="932832" y="1176605"/>
                </a:lnTo>
                <a:lnTo>
                  <a:pt x="982534" y="1124932"/>
                </a:lnTo>
                <a:lnTo>
                  <a:pt x="1024803" y="1063820"/>
                </a:lnTo>
                <a:lnTo>
                  <a:pt x="1052141" y="1001951"/>
                </a:lnTo>
                <a:lnTo>
                  <a:pt x="1069080" y="915603"/>
                </a:lnTo>
                <a:lnTo>
                  <a:pt x="1071108" y="865342"/>
                </a:lnTo>
                <a:lnTo>
                  <a:pt x="1068536" y="815823"/>
                </a:lnTo>
                <a:lnTo>
                  <a:pt x="1061909" y="766791"/>
                </a:lnTo>
                <a:lnTo>
                  <a:pt x="1051772" y="717994"/>
                </a:lnTo>
                <a:lnTo>
                  <a:pt x="1038671" y="669178"/>
                </a:lnTo>
                <a:lnTo>
                  <a:pt x="1023151" y="620088"/>
                </a:lnTo>
                <a:lnTo>
                  <a:pt x="1003472" y="569657"/>
                </a:lnTo>
                <a:lnTo>
                  <a:pt x="982244" y="521319"/>
                </a:lnTo>
                <a:lnTo>
                  <a:pt x="959061" y="474842"/>
                </a:lnTo>
                <a:lnTo>
                  <a:pt x="933520" y="429993"/>
                </a:lnTo>
                <a:lnTo>
                  <a:pt x="905216" y="386543"/>
                </a:lnTo>
                <a:lnTo>
                  <a:pt x="873746" y="344258"/>
                </a:lnTo>
                <a:lnTo>
                  <a:pt x="838704" y="302908"/>
                </a:lnTo>
                <a:lnTo>
                  <a:pt x="801895" y="267895"/>
                </a:lnTo>
                <a:lnTo>
                  <a:pt x="765085" y="238306"/>
                </a:lnTo>
                <a:lnTo>
                  <a:pt x="726430" y="213630"/>
                </a:lnTo>
                <a:lnTo>
                  <a:pt x="684082" y="193355"/>
                </a:lnTo>
                <a:lnTo>
                  <a:pt x="636197" y="176972"/>
                </a:lnTo>
                <a:lnTo>
                  <a:pt x="571349" y="166104"/>
                </a:lnTo>
                <a:lnTo>
                  <a:pt x="521098" y="164930"/>
                </a:lnTo>
                <a:lnTo>
                  <a:pt x="471189" y="170547"/>
                </a:lnTo>
                <a:lnTo>
                  <a:pt x="418603" y="182894"/>
                </a:lnTo>
                <a:lnTo>
                  <a:pt x="375677" y="203676"/>
                </a:lnTo>
                <a:lnTo>
                  <a:pt x="327432" y="232386"/>
                </a:lnTo>
                <a:lnTo>
                  <a:pt x="276260" y="266004"/>
                </a:lnTo>
                <a:lnTo>
                  <a:pt x="224550" y="301509"/>
                </a:lnTo>
                <a:lnTo>
                  <a:pt x="174694" y="335881"/>
                </a:lnTo>
                <a:lnTo>
                  <a:pt x="129083" y="366100"/>
                </a:lnTo>
                <a:lnTo>
                  <a:pt x="90107" y="389145"/>
                </a:lnTo>
                <a:lnTo>
                  <a:pt x="60156" y="401996"/>
                </a:lnTo>
                <a:lnTo>
                  <a:pt x="41623" y="401632"/>
                </a:lnTo>
                <a:lnTo>
                  <a:pt x="31403" y="378497"/>
                </a:lnTo>
                <a:lnTo>
                  <a:pt x="35508" y="349784"/>
                </a:lnTo>
                <a:lnTo>
                  <a:pt x="77644" y="280789"/>
                </a:lnTo>
                <a:lnTo>
                  <a:pt x="111148" y="243090"/>
                </a:lnTo>
                <a:lnTo>
                  <a:pt x="149926" y="204977"/>
                </a:lnTo>
                <a:lnTo>
                  <a:pt x="191714" y="167741"/>
                </a:lnTo>
                <a:lnTo>
                  <a:pt x="234250" y="132674"/>
                </a:lnTo>
                <a:lnTo>
                  <a:pt x="275271" y="101067"/>
                </a:lnTo>
                <a:lnTo>
                  <a:pt x="312513" y="74210"/>
                </a:lnTo>
                <a:lnTo>
                  <a:pt x="366609" y="39912"/>
                </a:lnTo>
                <a:lnTo>
                  <a:pt x="415664" y="22692"/>
                </a:lnTo>
                <a:lnTo>
                  <a:pt x="462933" y="10412"/>
                </a:lnTo>
                <a:lnTo>
                  <a:pt x="509590" y="2904"/>
                </a:lnTo>
                <a:lnTo>
                  <a:pt x="556806" y="0"/>
                </a:lnTo>
                <a:lnTo>
                  <a:pt x="605755" y="1529"/>
                </a:lnTo>
                <a:lnTo>
                  <a:pt x="657609" y="7323"/>
                </a:lnTo>
                <a:lnTo>
                  <a:pt x="724551" y="23581"/>
                </a:lnTo>
                <a:lnTo>
                  <a:pt x="770617" y="39974"/>
                </a:lnTo>
                <a:lnTo>
                  <a:pt x="813424" y="59776"/>
                </a:lnTo>
                <a:lnTo>
                  <a:pt x="853823" y="83151"/>
                </a:lnTo>
                <a:lnTo>
                  <a:pt x="892664" y="110265"/>
                </a:lnTo>
                <a:lnTo>
                  <a:pt x="930798" y="141283"/>
                </a:lnTo>
                <a:lnTo>
                  <a:pt x="969075" y="176372"/>
                </a:lnTo>
                <a:lnTo>
                  <a:pt x="1004009" y="214489"/>
                </a:lnTo>
                <a:lnTo>
                  <a:pt x="1036077" y="253136"/>
                </a:lnTo>
                <a:lnTo>
                  <a:pt x="1065547" y="292507"/>
                </a:lnTo>
                <a:lnTo>
                  <a:pt x="1092684" y="332796"/>
                </a:lnTo>
                <a:lnTo>
                  <a:pt x="1117753" y="374199"/>
                </a:lnTo>
                <a:lnTo>
                  <a:pt x="1141022" y="416909"/>
                </a:lnTo>
                <a:lnTo>
                  <a:pt x="1162756" y="461121"/>
                </a:lnTo>
                <a:lnTo>
                  <a:pt x="1183222" y="507029"/>
                </a:lnTo>
                <a:lnTo>
                  <a:pt x="1202684" y="554829"/>
                </a:lnTo>
                <a:lnTo>
                  <a:pt x="1219838" y="605514"/>
                </a:lnTo>
                <a:lnTo>
                  <a:pt x="1234678" y="655246"/>
                </a:lnTo>
                <a:lnTo>
                  <a:pt x="1246987" y="704390"/>
                </a:lnTo>
                <a:lnTo>
                  <a:pt x="1256547" y="753315"/>
                </a:lnTo>
                <a:lnTo>
                  <a:pt x="1263139" y="802386"/>
                </a:lnTo>
                <a:lnTo>
                  <a:pt x="1266545" y="851970"/>
                </a:lnTo>
                <a:lnTo>
                  <a:pt x="1266549" y="902434"/>
                </a:lnTo>
                <a:lnTo>
                  <a:pt x="1262930" y="954144"/>
                </a:lnTo>
                <a:lnTo>
                  <a:pt x="1255472" y="1007468"/>
                </a:lnTo>
                <a:lnTo>
                  <a:pt x="1241198" y="1062024"/>
                </a:lnTo>
                <a:lnTo>
                  <a:pt x="1223249" y="1111417"/>
                </a:lnTo>
                <a:lnTo>
                  <a:pt x="1200402" y="1158702"/>
                </a:lnTo>
                <a:lnTo>
                  <a:pt x="1171435" y="1206938"/>
                </a:lnTo>
                <a:lnTo>
                  <a:pt x="1139444" y="1250165"/>
                </a:lnTo>
                <a:lnTo>
                  <a:pt x="1106410" y="1288535"/>
                </a:lnTo>
                <a:lnTo>
                  <a:pt x="1070543" y="1324180"/>
                </a:lnTo>
                <a:lnTo>
                  <a:pt x="1030056" y="1359236"/>
                </a:lnTo>
                <a:lnTo>
                  <a:pt x="992706" y="1387519"/>
                </a:lnTo>
                <a:lnTo>
                  <a:pt x="953947" y="1413748"/>
                </a:lnTo>
                <a:lnTo>
                  <a:pt x="939431" y="1422096"/>
                </a:lnTo>
                <a:lnTo>
                  <a:pt x="935068" y="1425202"/>
                </a:lnTo>
                <a:lnTo>
                  <a:pt x="876996" y="1457274"/>
                </a:lnTo>
                <a:lnTo>
                  <a:pt x="828093" y="1480242"/>
                </a:lnTo>
                <a:lnTo>
                  <a:pt x="778442" y="1500320"/>
                </a:lnTo>
                <a:lnTo>
                  <a:pt x="727308" y="1518134"/>
                </a:lnTo>
                <a:lnTo>
                  <a:pt x="673953" y="1534313"/>
                </a:lnTo>
                <a:lnTo>
                  <a:pt x="623018" y="1546472"/>
                </a:lnTo>
                <a:lnTo>
                  <a:pt x="573749" y="1556043"/>
                </a:lnTo>
                <a:lnTo>
                  <a:pt x="525393" y="1562829"/>
                </a:lnTo>
                <a:lnTo>
                  <a:pt x="477198" y="1566633"/>
                </a:lnTo>
                <a:lnTo>
                  <a:pt x="428413" y="1567257"/>
                </a:lnTo>
                <a:close/>
              </a:path>
            </a:pathLst>
          </a:custGeom>
          <a:solidFill>
            <a:srgbClr val="3B8C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5306" rIns="0" bIns="0" rtlCol="0">
            <a:spAutoFit/>
          </a:bodyPr>
          <a:lstStyle/>
          <a:p>
            <a:pPr marL="3191510">
              <a:lnSpc>
                <a:spcPct val="100000"/>
              </a:lnSpc>
              <a:spcBef>
                <a:spcPts val="95"/>
              </a:spcBef>
            </a:pPr>
            <a:r>
              <a:rPr spc="200" dirty="0"/>
              <a:t>Kesimpulan</a:t>
            </a:r>
            <a:r>
              <a:rPr spc="-175" dirty="0"/>
              <a:t> </a:t>
            </a:r>
            <a:r>
              <a:rPr spc="195" dirty="0"/>
              <a:t>dan</a:t>
            </a:r>
            <a:r>
              <a:rPr spc="-175" dirty="0"/>
              <a:t> </a:t>
            </a:r>
            <a:r>
              <a:rPr spc="204" dirty="0"/>
              <a:t>Langkah</a:t>
            </a:r>
            <a:r>
              <a:rPr spc="-175" dirty="0"/>
              <a:t> </a:t>
            </a:r>
            <a:r>
              <a:rPr spc="150" dirty="0"/>
              <a:t>Selanjutnya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87" y="0"/>
            <a:ext cx="18287365" cy="10287000"/>
            <a:chOff x="1187" y="0"/>
            <a:chExt cx="18287365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7" y="0"/>
              <a:ext cx="18286811" cy="76320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488" y="4351021"/>
              <a:ext cx="3457574" cy="59359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040505" y="3530631"/>
              <a:ext cx="3990974" cy="675636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742310" y="3493263"/>
            <a:ext cx="8803640" cy="20774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315"/>
              </a:lnSpc>
              <a:spcBef>
                <a:spcPts val="100"/>
              </a:spcBef>
            </a:pPr>
            <a:r>
              <a:rPr sz="2900" spc="100" dirty="0">
                <a:solidFill>
                  <a:srgbClr val="00427D"/>
                </a:solidFill>
                <a:latin typeface="Trebuchet MS"/>
                <a:cs typeface="Trebuchet MS"/>
              </a:rPr>
              <a:t>Terima</a:t>
            </a:r>
            <a:r>
              <a:rPr sz="2900" spc="-14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2900" spc="165" dirty="0">
                <a:solidFill>
                  <a:srgbClr val="00427D"/>
                </a:solidFill>
                <a:latin typeface="Trebuchet MS"/>
                <a:cs typeface="Trebuchet MS"/>
              </a:rPr>
              <a:t>Kasih</a:t>
            </a:r>
            <a:endParaRPr sz="2900" dirty="0">
              <a:latin typeface="Trebuchet MS"/>
              <a:cs typeface="Trebuchet MS"/>
            </a:endParaRPr>
          </a:p>
          <a:p>
            <a:pPr marL="12065" marR="5080" algn="ctr">
              <a:lnSpc>
                <a:spcPts val="3150"/>
              </a:lnSpc>
              <a:spcBef>
                <a:spcPts val="215"/>
              </a:spcBef>
            </a:pPr>
            <a:r>
              <a:rPr sz="2900" spc="100" dirty="0">
                <a:solidFill>
                  <a:srgbClr val="00427D"/>
                </a:solidFill>
                <a:latin typeface="Trebuchet MS"/>
                <a:cs typeface="Trebuchet MS"/>
              </a:rPr>
              <a:t>Terima</a:t>
            </a:r>
            <a:r>
              <a:rPr sz="2900" spc="-13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2900" spc="195" dirty="0">
                <a:solidFill>
                  <a:srgbClr val="00427D"/>
                </a:solidFill>
                <a:latin typeface="Trebuchet MS"/>
                <a:cs typeface="Trebuchet MS"/>
              </a:rPr>
              <a:t>kasih</a:t>
            </a:r>
            <a:r>
              <a:rPr sz="2900" spc="-13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2900" spc="195" dirty="0">
                <a:solidFill>
                  <a:srgbClr val="00427D"/>
                </a:solidFill>
                <a:latin typeface="Trebuchet MS"/>
                <a:cs typeface="Trebuchet MS"/>
              </a:rPr>
              <a:t>atas</a:t>
            </a:r>
            <a:r>
              <a:rPr sz="2900" spc="-13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2900" spc="120" dirty="0">
                <a:solidFill>
                  <a:srgbClr val="00427D"/>
                </a:solidFill>
                <a:latin typeface="Trebuchet MS"/>
                <a:cs typeface="Trebuchet MS"/>
              </a:rPr>
              <a:t>perhatian</a:t>
            </a:r>
            <a:r>
              <a:rPr sz="2900" spc="-13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2900" spc="150" dirty="0">
                <a:solidFill>
                  <a:srgbClr val="00427D"/>
                </a:solidFill>
                <a:latin typeface="Trebuchet MS"/>
                <a:cs typeface="Trebuchet MS"/>
              </a:rPr>
              <a:t>dan</a:t>
            </a:r>
            <a:r>
              <a:rPr sz="2900" spc="-13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2900" spc="140" dirty="0">
                <a:solidFill>
                  <a:srgbClr val="00427D"/>
                </a:solidFill>
                <a:latin typeface="Trebuchet MS"/>
                <a:cs typeface="Trebuchet MS"/>
              </a:rPr>
              <a:t>partisipasi</a:t>
            </a:r>
            <a:r>
              <a:rPr sz="2900" spc="-13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2900" spc="125" dirty="0">
                <a:solidFill>
                  <a:srgbClr val="00427D"/>
                </a:solidFill>
                <a:latin typeface="Trebuchet MS"/>
                <a:cs typeface="Trebuchet MS"/>
              </a:rPr>
              <a:t>Anda </a:t>
            </a:r>
            <a:r>
              <a:rPr sz="2900" spc="175" dirty="0">
                <a:solidFill>
                  <a:srgbClr val="00427D"/>
                </a:solidFill>
                <a:latin typeface="Trebuchet MS"/>
                <a:cs typeface="Trebuchet MS"/>
              </a:rPr>
              <a:t>Mari</a:t>
            </a:r>
            <a:r>
              <a:rPr sz="2900" spc="-13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2900" spc="160" dirty="0">
                <a:solidFill>
                  <a:srgbClr val="00427D"/>
                </a:solidFill>
                <a:latin typeface="Trebuchet MS"/>
                <a:cs typeface="Trebuchet MS"/>
              </a:rPr>
              <a:t>berdiskusi</a:t>
            </a:r>
            <a:r>
              <a:rPr sz="2900" spc="-13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2900" spc="150" dirty="0">
                <a:solidFill>
                  <a:srgbClr val="00427D"/>
                </a:solidFill>
                <a:latin typeface="Trebuchet MS"/>
                <a:cs typeface="Trebuchet MS"/>
              </a:rPr>
              <a:t>dan</a:t>
            </a:r>
            <a:r>
              <a:rPr sz="2900" spc="-130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2900" spc="110" dirty="0">
                <a:solidFill>
                  <a:srgbClr val="00427D"/>
                </a:solidFill>
                <a:latin typeface="Trebuchet MS"/>
                <a:cs typeface="Trebuchet MS"/>
              </a:rPr>
              <a:t>berbagi</a:t>
            </a:r>
            <a:r>
              <a:rPr sz="2900" spc="-13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2900" spc="100" dirty="0">
                <a:solidFill>
                  <a:srgbClr val="00427D"/>
                </a:solidFill>
                <a:latin typeface="Trebuchet MS"/>
                <a:cs typeface="Trebuchet MS"/>
              </a:rPr>
              <a:t>pengalaman!</a:t>
            </a:r>
            <a:endParaRPr sz="2900" dirty="0">
              <a:latin typeface="Trebuchet MS"/>
              <a:cs typeface="Trebuchet MS"/>
            </a:endParaRPr>
          </a:p>
          <a:p>
            <a:pPr algn="ctr">
              <a:lnSpc>
                <a:spcPts val="3100"/>
              </a:lnSpc>
            </a:pPr>
            <a:r>
              <a:rPr sz="2900" spc="165" dirty="0">
                <a:solidFill>
                  <a:srgbClr val="00427D"/>
                </a:solidFill>
                <a:latin typeface="Trebuchet MS"/>
                <a:cs typeface="Trebuchet MS"/>
              </a:rPr>
              <a:t>Kontak</a:t>
            </a:r>
            <a:r>
              <a:rPr sz="2900" spc="-13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2900" spc="260" dirty="0">
                <a:solidFill>
                  <a:srgbClr val="00427D"/>
                </a:solidFill>
                <a:latin typeface="Trebuchet MS"/>
                <a:cs typeface="Trebuchet MS"/>
              </a:rPr>
              <a:t>MGMP</a:t>
            </a:r>
            <a:r>
              <a:rPr sz="2900" spc="-13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2900" spc="135" dirty="0" err="1">
                <a:solidFill>
                  <a:srgbClr val="00427D"/>
                </a:solidFill>
                <a:latin typeface="Trebuchet MS"/>
                <a:cs typeface="Trebuchet MS"/>
              </a:rPr>
              <a:t>Seni</a:t>
            </a:r>
            <a:r>
              <a:rPr lang="en-US" sz="2900" spc="13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lang="en-US" sz="2900" spc="135" dirty="0" err="1">
                <a:solidFill>
                  <a:srgbClr val="00427D"/>
                </a:solidFill>
                <a:latin typeface="Trebuchet MS"/>
                <a:cs typeface="Trebuchet MS"/>
              </a:rPr>
              <a:t>Budaya</a:t>
            </a:r>
            <a:r>
              <a:rPr sz="2900" spc="135" dirty="0">
                <a:solidFill>
                  <a:srgbClr val="00427D"/>
                </a:solidFill>
                <a:latin typeface="Trebuchet MS"/>
                <a:cs typeface="Trebuchet MS"/>
              </a:rPr>
              <a:t>:</a:t>
            </a:r>
            <a:r>
              <a:rPr sz="2900" spc="-135" dirty="0">
                <a:solidFill>
                  <a:srgbClr val="00427D"/>
                </a:solidFill>
                <a:latin typeface="Trebuchet MS"/>
                <a:cs typeface="Trebuchet MS"/>
              </a:rPr>
              <a:t> </a:t>
            </a:r>
            <a:r>
              <a:rPr sz="2900" spc="70" dirty="0" err="1">
                <a:solidFill>
                  <a:srgbClr val="00427D"/>
                </a:solidFill>
                <a:latin typeface="Trebuchet MS"/>
                <a:cs typeface="Trebuchet MS"/>
                <a:hlinkClick r:id="rId5"/>
              </a:rPr>
              <a:t>mgmp.</a:t>
            </a:r>
            <a:r>
              <a:rPr lang="en-US" sz="2900" spc="70" dirty="0" err="1">
                <a:solidFill>
                  <a:srgbClr val="00427D"/>
                </a:solidFill>
                <a:latin typeface="Trebuchet MS"/>
                <a:cs typeface="Trebuchet MS"/>
                <a:hlinkClick r:id="rId5"/>
              </a:rPr>
              <a:t>seni</a:t>
            </a:r>
            <a:r>
              <a:rPr lang="en-US" sz="2900" spc="70" dirty="0">
                <a:solidFill>
                  <a:srgbClr val="00427D"/>
                </a:solidFill>
                <a:latin typeface="Trebuchet MS"/>
                <a:cs typeface="Trebuchet MS"/>
                <a:hlinkClick r:id="rId5"/>
              </a:rPr>
              <a:t> budaya</a:t>
            </a:r>
            <a:r>
              <a:rPr sz="2900" spc="70" dirty="0">
                <a:solidFill>
                  <a:srgbClr val="00427D"/>
                </a:solidFill>
                <a:latin typeface="Trebuchet MS"/>
                <a:cs typeface="Trebuchet MS"/>
                <a:hlinkClick r:id="rId5"/>
              </a:rPr>
              <a:t>@email.com</a:t>
            </a:r>
            <a:endParaRPr sz="29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427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475</Words>
  <Application>Microsoft Office PowerPoint</Application>
  <PresentationFormat>Custom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Trebuchet MS</vt:lpstr>
      <vt:lpstr>Office Theme</vt:lpstr>
      <vt:lpstr>Teknik Pelaksanaan Pembelajaran Mapel Non TKA</vt:lpstr>
      <vt:lpstr>Pendahuluan: </vt:lpstr>
      <vt:lpstr>Memahami Mapel Non TKA dan Peran Guru</vt:lpstr>
      <vt:lpstr>Teknik Pelaksanaan Pembelajaran Utama</vt:lpstr>
      <vt:lpstr>Teknik Pembelajaran Lanjutan</vt:lpstr>
      <vt:lpstr>PowerPoint Presentation</vt:lpstr>
      <vt:lpstr>Kesimpulan dan Langkah Selanjutnya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Tekhnik Pelaksanaan Pembelajaran untuk TKA MGMP PPKn</dc:title>
  <dc:creator>Deskam Berliana</dc:creator>
  <cp:keywords>DAHSCY6rEBE,BAFNB9YHLj8</cp:keywords>
  <cp:lastModifiedBy>ASUS ASUS</cp:lastModifiedBy>
  <cp:revision>2</cp:revision>
  <dcterms:created xsi:type="dcterms:W3CDTF">2026-08-17T17:49:24Z</dcterms:created>
  <dcterms:modified xsi:type="dcterms:W3CDTF">2026-08-18T04:54:27Z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2026-08-12T00:00:00Z</vt:filetime>
  </property>
  <property fmtid="{D5CDD505-2E9C-101B-9397-08002B2CF9AE}" pid="3" name="Creator">
    <vt:lpwstr>Canva</vt:lpwstr>
  </property>
  <property fmtid="{D5CDD505-2E9C-101B-9397-08002B2CF9AE}" pid="4" name="LastSaved">
    <vt:filetime>2026-08-17T00:00:00Z</vt:filetime>
  </property>
  <property fmtid="{D5CDD505-2E9C-101B-9397-08002B2CF9AE}" pid="5" name="Producer">
    <vt:lpwstr>Canva</vt:lpwstr>
  </property>
</Properties>
</file>