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6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4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Pembukaan: perkenalkan narasumber dan tujuan sesi.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4C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Penyusunan Asesmen Pembelajaran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Mata Pelajaran Farmasi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4747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Narasumber</a:t>
            </a:r>
            <a:endParaRPr lang="en-US" sz="14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Syahri Septiana, S.Farm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dan Tujuan Asesmen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 adalah proses mengumpulkan dan mengolah informasi untuk mengetahui capaian belajar peserta didik.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 asesmen digunakan untuk memperbaiki pembelajaran, bukan hanya memberi nilai.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mapel Farmasi, asesmen mencakup pengetahuan, keterampilan praktik, dan sikap kerja.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 harus selaras dengan Capaian Pembelajaran dan Tujuan Pembelajaran.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Asesmen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173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</a:t>
            </a:r>
            <a:endParaRPr lang="en-US" sz="20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apa yang memang harus diukur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663440" y="128016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892040" y="14173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Adil</a:t>
            </a:r>
            <a:endParaRPr lang="en-US" sz="20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merugikan peserta didik tertentu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283464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9718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Bermakna</a:t>
            </a:r>
            <a:endParaRPr lang="en-US" sz="20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Memberi informasi berguna bagi guru dan siswa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663440" y="283464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892040" y="29718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Terpadu</a:t>
            </a:r>
            <a:endParaRPr lang="en-US" sz="20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bagian dari proses pembelajaran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Asesmen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560320" cy="2926080"/>
          </a:xfrm>
          <a:prstGeom prst="roundRect">
            <a:avLst>
              <a:gd name="adj" fmla="val 3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1031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Dilakukan di awal untuk memetakan kesiapan dan kebutuhan belajar siswa.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00400" y="1371600"/>
            <a:ext cx="2560320" cy="2926080"/>
          </a:xfrm>
          <a:prstGeom prst="roundRect">
            <a:avLst>
              <a:gd name="adj" fmla="val 3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38328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Formatif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21031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Dilakukan selama proses belajar untuk umpan balik dan perbaikan segera.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0" y="1371600"/>
            <a:ext cx="2560320" cy="2926080"/>
          </a:xfrm>
          <a:prstGeom prst="roundRect">
            <a:avLst>
              <a:gd name="adj" fmla="val 3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12648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Sumatif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126480" y="210312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Dilakukan di akhir lingkup materi atau semester untuk menilai ketercapaian.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Penyusunan Asesmen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188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Pahami CP dan rumuskan Tujuan Pembelajaran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18745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8745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indikator dan kriteria ketercapaian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" y="25603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2560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teknik dan bentuk asesmen yang sesuai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32461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instrumen dan rubrik penilaian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57200" y="39319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3931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188720" y="39319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Laksanakan, olah hasil, dan tindak lanjuti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Asesmen pada Mapel Farmasi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Ranah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Teknik / Instrumen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Contoh Penerapan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Pengetahuan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 tertulis, kuis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Soal golongan obat, aturan pakai, dan penyimpanan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Keterampilan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Praktik, lembar observasi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Meracik puyer, membaca resep, menyiapkan etiket obat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Sikap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Jurnal, penilaian teman sebaya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Ketelitian, kebersihan, dan tanggung jawab saat praktik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4C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Rubrik dan Tindak Lanjut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Rubrik memuat kriteria dan level capaian yang jelas.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Bagikan rubrik kepada siswa sebelum asesmen dilaksanakan.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hasil untuk menentukan remedial dan pengayaan.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hasil asesmen untuk merefleksikan dan memperbaiki pembelajaran.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0233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284</Words>
  <Application>Microsoft Office PowerPoint</Application>
  <PresentationFormat>On-screen Show (16:9)</PresentationFormat>
  <Paragraphs>63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1</cp:revision>
  <dcterms:created xsi:type="dcterms:W3CDTF">2026-10-01T01:52:50Z</dcterms:created>
  <dcterms:modified xsi:type="dcterms:W3CDTF">2026-10-01T01:54:36Z</dcterms:modified>
</cp:coreProperties>
</file>