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9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5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84080" y="164592"/>
            <a:ext cx="2407615" cy="1051560"/>
          </a:xfrm>
          <a:prstGeom prst="rect">
            <a:avLst/>
          </a:prstGeom>
          <a:solidFill>
            <a:srgbClr val="5CA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3657600" cy="502920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  <a:defRPr sz="3400" b="1">
                <a:solidFill>
                  <a:srgbClr val="FFFFFF"/>
                </a:solidFill>
              </a:defRPr>
            </a:pPr>
            <a:r>
              <a:t>MEMBUAT MEDIA PEMBELAJARAN</a:t>
            </a:r>
            <a:br/>
            <a:r>
              <a:t>BAHASA INGGRIS MENGGUNAKAN AI</a:t>
            </a:r>
          </a:p>
          <a:p>
            <a:pPr>
              <a:defRPr sz="1800">
                <a:solidFill>
                  <a:srgbClr val="DCE6F2"/>
                </a:solidFill>
              </a:defRPr>
            </a:pPr>
            <a:r>
              <a:t>From Idea to Classroom: Creating Engaging English Learning Media with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355315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MGMP Bahasa </a:t>
            </a:r>
            <a:r>
              <a:rPr/>
              <a:t>Inggris </a:t>
            </a:r>
            <a:endParaRPr/>
          </a:p>
          <a:p>
            <a:pPr>
              <a:defRPr sz="1400">
                <a:solidFill>
                  <a:srgbClr val="D2DCEB"/>
                </a:solidFill>
              </a:defRPr>
            </a:pPr>
            <a:r>
              <a:rPr lang="en-US" smtClean="0"/>
              <a:t>Lista Muliawati</a:t>
            </a:r>
            <a:r>
              <a:rPr smtClean="0"/>
              <a:t> </a:t>
            </a:r>
            <a:r>
              <a:rPr/>
              <a:t>• </a:t>
            </a:r>
            <a:r>
              <a:rPr lang="en-US" smtClean="0"/>
              <a:t>SMK N 1 Simpang Kiri</a:t>
            </a:r>
            <a:r>
              <a:rPr smtClean="0"/>
              <a:t> </a:t>
            </a:r>
            <a:r>
              <a:t>•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1 — PEMBUKAAN DAN URGENSI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Mengapa Guru Perlu Mengenal AI?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087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AI bukan untuk menggantikan guru, tetapi membantu guru bekerja lebih efektif.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Menghemat waktu dalam menyiapkan materi dan aktivitas pembelajaran.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Menciptakan pembelajaran yang lebih menarik dan variatif.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Menyesuaikan materi dengan kemampuan dan kebutuhan siswa.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Memberikan ide ketika guru membutuhkan inspirasi baru.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5257800"/>
            <a:ext cx="10241280" cy="68580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5404104"/>
            <a:ext cx="9784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83052"/>
                </a:solidFill>
              </a:defRPr>
            </a:pPr>
            <a:r>
              <a:t>“AI helps teachers create. Teachers decide.”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1 — PEMBUKAAN DAN URGENSI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Apa yang Bisa Dibuat dengan AI?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673351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📖  Reading</a:t>
            </a:r>
            <a:br/>
            <a:r>
              <a:t>materials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50876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673351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🎧  Listening</a:t>
            </a:r>
            <a:br/>
            <a:r>
              <a:t>activities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50876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39912" y="1673351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🗣️  Speaking</a:t>
            </a:r>
            <a:br/>
            <a:r>
              <a:t>activities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92608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" y="309067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✍️  Writing</a:t>
            </a:r>
            <a:br/>
            <a:r>
              <a:t>exercises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292608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45152" y="309067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🎮  Games &amp;</a:t>
            </a:r>
            <a:br/>
            <a:r>
              <a:t>quizzes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292608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39912" y="309067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🖼️  Pictures &amp;</a:t>
            </a:r>
            <a:br/>
            <a:r>
              <a:t>illustrations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34340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50799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🎬  Video</a:t>
            </a:r>
            <a:br/>
            <a:r>
              <a:t>pembelajaran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434340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45152" y="450799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📊  PPT /</a:t>
            </a:r>
            <a:br/>
            <a:r>
              <a:t>worksheet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75320" y="434340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39912" y="450799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📝  Assessment</a:t>
            </a:r>
            <a:br/>
            <a:r>
              <a:t>&amp; rubrics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1 — PEMBUKAAN DAN URGENSI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Prinsip Dasar: Guru Tetap Pengendalinya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66360" cy="320040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965960"/>
            <a:ext cx="4526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3168AF"/>
                </a:solidFill>
              </a:defRPr>
            </a:pPr>
            <a:r>
              <a:t>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97480"/>
            <a:ext cx="4160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Membantu menghasilkan ide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Menyusun draft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Memberikan variasi aktivitas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645920"/>
            <a:ext cx="5166360" cy="3200400"/>
          </a:xfrm>
          <a:prstGeom prst="roundRect">
            <a:avLst/>
          </a:prstGeom>
          <a:solidFill>
            <a:srgbClr val="F1F6FC"/>
          </a:solidFill>
          <a:ln>
            <a:solidFill>
              <a:srgbClr val="5CA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79" y="1965960"/>
            <a:ext cx="4526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5CA48C"/>
                </a:solidFill>
              </a:defRPr>
            </a:pPr>
            <a:r>
              <a:t>GURU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59" y="2697480"/>
            <a:ext cx="4160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Memilih hasil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Memeriksa kebenaran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Menyesuaikan dengan siswa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212080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Guru tetap memeriksa grammar, vocabulary, level, kurikulum, karakter siswa, dan akurasi informasi.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0104" y="1965960"/>
            <a:ext cx="760674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smtClean="0"/>
              <a:t>MENGENAL </a:t>
            </a:r>
            <a:r>
              <a:t>AI</a:t>
            </a:r>
            <a:br/>
            <a:r>
              <a:t>UNTUK GURU</a:t>
            </a:r>
          </a:p>
          <a:p>
            <a:pPr algn="ctr">
              <a:defRPr sz="1700">
                <a:solidFill>
                  <a:srgbClr val="DCE6F2"/>
                </a:solidFill>
              </a:defRPr>
            </a:pPr>
            <a:r>
              <a:t>Tools • Prompt • Praktik Sederhana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2 — MENGENAL AI UNTUK GURU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Jenis AI yang Bisa Dimanfaatkan Guru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508760"/>
          <a:ext cx="1033272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7223760"/>
              </a:tblGrid>
              <a:tr h="613954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Kebutuhan</a:t>
                      </a:r>
                    </a:p>
                  </a:txBody>
                  <a:tcPr marL="137160">
                    <a:solidFill>
                      <a:srgbClr val="18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Contoh pemanfaatan</a:t>
                      </a:r>
                    </a:p>
                  </a:txBody>
                  <a:tcPr marL="137160">
                    <a:solidFill>
                      <a:srgbClr val="183052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teks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Materi, soal, dialog, aktivitas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gambar/desain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Visual, ilustrasi, poster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presentasi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Menyusun slide pembelajaran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video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Video pembelajaran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voice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Audio dan contoh pengucapan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</a:tr>
              <a:tr h="613956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quiz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Kuis dan latihan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2 — MENGENAL AI UNTUK GURU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Kunci Utama: Prompt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5166360" cy="3337560"/>
          </a:xfrm>
          <a:prstGeom prst="roundRect">
            <a:avLst/>
          </a:prstGeom>
          <a:solidFill>
            <a:srgbClr val="F1F6FC"/>
          </a:solidFill>
          <a:ln>
            <a:solidFill>
              <a:srgbClr val="BE55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874519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BE5555"/>
                </a:solidFill>
              </a:defRPr>
            </a:pPr>
            <a:r>
              <a:t>PROMPT KURANG JELAS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7673" y="2651760"/>
            <a:ext cx="427405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232A32"/>
                </a:solidFill>
              </a:defRPr>
            </a:pPr>
            <a:r>
              <a:rPr sz="3600" b="1"/>
              <a:t>Make an English text.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600200"/>
            <a:ext cx="5166360" cy="3337560"/>
          </a:xfrm>
          <a:prstGeom prst="roundRect">
            <a:avLst/>
          </a:prstGeom>
          <a:solidFill>
            <a:srgbClr val="F1F6FC"/>
          </a:solidFill>
          <a:ln>
            <a:solidFill>
              <a:srgbClr val="5CA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1874519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5CA48C"/>
                </a:solidFill>
              </a:defRPr>
            </a:pPr>
            <a:r>
              <a:t>PROMPT LEBIH BAIK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75443" y="2651760"/>
            <a:ext cx="39716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2A32"/>
                </a:solidFill>
              </a:defRPr>
            </a:pPr>
            <a:r>
              <a:rPr lang="en-US" sz="2400" b="1"/>
              <a:t>Create a short English reading text for Grade 10 vocational high school students about workplace safety. Use simple vocabulary and 3 paragraphs</a:t>
            </a:r>
            <a:r>
              <a:rPr lang="en-US" sz="2400"/>
              <a:t>.</a:t>
            </a:r>
            <a:endParaRPr sz="2400"/>
          </a:p>
        </p:txBody>
      </p:sp>
      <p:sp>
        <p:nvSpPr>
          <p:cNvPr id="11" name="TextBox 10"/>
          <p:cNvSpPr txBox="1"/>
          <p:nvPr/>
        </p:nvSpPr>
        <p:spPr>
          <a:xfrm>
            <a:off x="914400" y="5257800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83052"/>
                </a:solidFill>
              </a:defRPr>
            </a:pPr>
            <a:r>
              <a:t>Semakin jelas instruksi → semakin sesuai hasil AI.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2 — MENGENAL AI UNTUK GURU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Formula Prompt Sederhana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1463040"/>
            <a:ext cx="10058400" cy="960120"/>
          </a:xfrm>
          <a:prstGeom prst="roundRect">
            <a:avLst/>
          </a:prstGeom>
          <a:solidFill>
            <a:srgbClr val="18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80160" y="1682496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</a:defRPr>
            </a:pPr>
            <a:r>
              <a:t>ROLE  +  TASK  +  CONTEXT  +  LEVEL  +  FORMAT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88920"/>
            <a:ext cx="10332720" cy="2468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t>• Act as an English teacher.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t>• Create a reading text about electricity safety.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t>• For Grade 10 vocational students.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t>• Use A2–B1 English level.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t>• Include 5 comprehension questions and answer keys.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 Prompt untuk Reading Text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1403496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300" b="1">
                <a:latin typeface="Adobe Devanagari" pitchFamily="18" charset="0"/>
                <a:cs typeface="Adobe Devanagari" pitchFamily="18" charset="0"/>
              </a:rPr>
              <a:t>Act as an English teacher. Create a short reading text about electrical safety for Grade 10 vocational high school students. Use simple A2–B1 English and write it in 3 paragraphs. Add 5 comprehension questions and an answer </a:t>
            </a:r>
            <a:r>
              <a:rPr lang="en-US" sz="3300" b="1">
                <a:latin typeface="Adobe Devanagari" pitchFamily="18" charset="0"/>
                <a:cs typeface="Adobe Devanagari" pitchFamily="18" charset="0"/>
              </a:rPr>
              <a:t>key</a:t>
            </a:r>
            <a:r>
              <a:rPr lang="en-US" sz="3300" b="1" smtClean="0">
                <a:latin typeface="Adobe Devanagari" pitchFamily="18" charset="0"/>
                <a:cs typeface="Adobe Devanagari" pitchFamily="18" charset="0"/>
              </a:rPr>
              <a:t>.</a:t>
            </a:r>
          </a:p>
          <a:p>
            <a:pPr marL="0" indent="0">
              <a:buNone/>
            </a:pPr>
            <a:r>
              <a:rPr lang="en-US" b="1">
                <a:latin typeface="Arial" pitchFamily="34" charset="0"/>
                <a:cs typeface="Arial" pitchFamily="34" charset="0"/>
              </a:rPr>
              <a:t>Hasil yang diharapkan:</a:t>
            </a:r>
          </a:p>
          <a:p>
            <a:r>
              <a:rPr lang="en-US">
                <a:latin typeface="Arial" pitchFamily="34" charset="0"/>
                <a:cs typeface="Arial" pitchFamily="34" charset="0"/>
              </a:rPr>
              <a:t>Reading text </a:t>
            </a:r>
          </a:p>
          <a:p>
            <a:r>
              <a:rPr lang="en-US">
                <a:latin typeface="Arial" pitchFamily="34" charset="0"/>
                <a:cs typeface="Arial" pitchFamily="34" charset="0"/>
              </a:rPr>
              <a:t>3 paragraphs </a:t>
            </a:r>
          </a:p>
          <a:p>
            <a:r>
              <a:rPr lang="en-US">
                <a:latin typeface="Arial" pitchFamily="34" charset="0"/>
                <a:cs typeface="Arial" pitchFamily="34" charset="0"/>
              </a:rPr>
              <a:t>Vocabulary sesuai level siswa </a:t>
            </a:r>
          </a:p>
          <a:p>
            <a:r>
              <a:rPr lang="en-US">
                <a:latin typeface="Arial" pitchFamily="34" charset="0"/>
                <a:cs typeface="Arial" pitchFamily="34" charset="0"/>
              </a:rPr>
              <a:t>5 comprehension questions </a:t>
            </a:r>
          </a:p>
          <a:p>
            <a:r>
              <a:rPr lang="en-US">
                <a:latin typeface="Arial" pitchFamily="34" charset="0"/>
                <a:cs typeface="Arial" pitchFamily="34" charset="0"/>
              </a:rPr>
              <a:t>Answer key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4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Contoh Prompt </a:t>
            </a:r>
            <a:r>
              <a:rPr lang="en-US"/>
              <a:t>untuk </a:t>
            </a:r>
            <a:r>
              <a:rPr lang="en-US" smtClean="0"/>
              <a:t>Writing Exercise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Act as an English teacher. Create a writing exercise about describing a person for Grade 10 vocational high school students. Use A2–B1 English. Give clear instructions, useful vocabulary, and a writing task of 80–100 </a:t>
            </a:r>
            <a:r>
              <a:rPr lang="en-US"/>
              <a:t>words</a:t>
            </a:r>
            <a:r>
              <a:rPr lang="en-US" smtClean="0"/>
              <a:t>.</a:t>
            </a:r>
          </a:p>
          <a:p>
            <a:r>
              <a:rPr lang="en-US" b="1"/>
              <a:t>Hasil yang diharapkan:</a:t>
            </a:r>
          </a:p>
          <a:p>
            <a:pPr marL="137160" indent="0">
              <a:buNone/>
            </a:pPr>
            <a:r>
              <a:rPr lang="en-US"/>
              <a:t>Writing instructions </a:t>
            </a:r>
          </a:p>
          <a:p>
            <a:pPr marL="137160" indent="0">
              <a:buNone/>
            </a:pPr>
            <a:r>
              <a:rPr lang="en-US"/>
              <a:t>Useful vocabulary </a:t>
            </a:r>
          </a:p>
          <a:p>
            <a:pPr marL="137160" indent="0">
              <a:buNone/>
            </a:pPr>
            <a:r>
              <a:rPr lang="en-US"/>
              <a:t>Contoh/word bank </a:t>
            </a:r>
          </a:p>
          <a:p>
            <a:pPr marL="137160" indent="0">
              <a:buNone/>
            </a:pPr>
            <a:r>
              <a:rPr lang="en-US"/>
              <a:t>Writing task </a:t>
            </a:r>
          </a:p>
          <a:p>
            <a:pPr marL="137160" indent="0">
              <a:buNone/>
            </a:pPr>
            <a:r>
              <a:rPr lang="en-US"/>
              <a:t>Target 80–100 words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1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2 — MENGENAL AI UNTUK GURU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Dari Ide ke Media Pembelajaran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Tentukan tujuan</a:t>
            </a:r>
          </a:p>
        </p:txBody>
      </p:sp>
      <p:sp>
        <p:nvSpPr>
          <p:cNvPr id="7" name="Chevron 6"/>
          <p:cNvSpPr/>
          <p:nvPr/>
        </p:nvSpPr>
        <p:spPr>
          <a:xfrm>
            <a:off x="2496312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834639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4436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Tulis prompt</a:t>
            </a:r>
          </a:p>
        </p:txBody>
      </p:sp>
      <p:sp>
        <p:nvSpPr>
          <p:cNvPr id="10" name="Chevron 9"/>
          <p:cNvSpPr/>
          <p:nvPr/>
        </p:nvSpPr>
        <p:spPr>
          <a:xfrm>
            <a:off x="4828031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166359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7608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Generate dengan AI</a:t>
            </a:r>
          </a:p>
        </p:txBody>
      </p:sp>
      <p:sp>
        <p:nvSpPr>
          <p:cNvPr id="13" name="Chevron 12"/>
          <p:cNvSpPr/>
          <p:nvPr/>
        </p:nvSpPr>
        <p:spPr>
          <a:xfrm>
            <a:off x="7159752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498079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07807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Review &amp; edit</a:t>
            </a:r>
          </a:p>
        </p:txBody>
      </p:sp>
      <p:sp>
        <p:nvSpPr>
          <p:cNvPr id="16" name="Chevron 15"/>
          <p:cNvSpPr/>
          <p:nvPr/>
        </p:nvSpPr>
        <p:spPr>
          <a:xfrm>
            <a:off x="9491472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829800" y="2148840"/>
            <a:ext cx="1965960" cy="1417320"/>
          </a:xfrm>
          <a:prstGeom prst="roundRect">
            <a:avLst/>
          </a:prstGeom>
          <a:solidFill>
            <a:srgbClr val="183052"/>
          </a:solidFill>
          <a:ln>
            <a:solidFill>
              <a:srgbClr val="1830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93952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Gunakan di kelas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38912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83052"/>
                </a:solidFill>
              </a:defRPr>
            </a:pPr>
            <a:r>
              <a:t>AI membantu mempercepat proses. Guru memastikan hasilnya bermakna dan sesuai kebutuhan siswa.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A48C"/>
                </a:solidFill>
              </a:defRPr>
            </a:pPr>
            <a:r>
              <a:t>BAGIAN 2 — MENGENAL AI UNTUK GURU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Mulai dari Kebutuhan, Bukan dari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459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Apa tujuan pembelajaran yang ingin dicapai?</a:t>
            </a:r>
          </a:p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Apa kesulitan siswa yang ingin dibantu?</a:t>
            </a:r>
          </a:p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Media apa yang paling sesuai?</a:t>
            </a:r>
          </a:p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Baru kemudian: AI apa yang dapat membantu?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1033272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5CA48C"/>
                </a:solidFill>
              </a:defRPr>
            </a:pPr>
            <a:r>
              <a:t>READY TO CREATE?</a:t>
            </a:r>
          </a:p>
          <a:p>
            <a:pPr algn="ctr">
              <a:spcBef>
                <a:spcPts val="1800"/>
              </a:spcBef>
              <a:defRPr sz="2200">
                <a:solidFill>
                  <a:srgbClr val="FFFFFF"/>
                </a:solidFill>
              </a:defRPr>
            </a:pPr>
            <a:r>
              <a:t>Pada bagian berikutnya, kita praktik membuat media pembelajaran Bahasa Inggris dengan 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</TotalTime>
  <Words>585</Words>
  <Application>Microsoft Office PowerPoint</Application>
  <PresentationFormat>Custom</PresentationFormat>
  <Paragraphs>109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Prompt untuk Reading Text</vt:lpstr>
      <vt:lpstr>Contoh Prompt untuk Writing Exercise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office</cp:lastModifiedBy>
  <cp:revision>3</cp:revision>
  <dcterms:created xsi:type="dcterms:W3CDTF">2013-01-27T09:14:16Z</dcterms:created>
  <dcterms:modified xsi:type="dcterms:W3CDTF">2026-09-11T01:54:10Z</dcterms:modified>
  <cp:category/>
</cp:coreProperties>
</file>