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9144000" cy="5143500" type="screen16x9"/>
  <p:notesSz cx="6858000" cy="9144000"/>
  <p:embeddedFontLst>
    <p:embeddedFont>
      <p:font typeface="Figtree" panose="020B0604020202020204" charset="0"/>
      <p:regular r:id="rId43"/>
      <p:bold r:id="rId44"/>
      <p:italic r:id="rId45"/>
      <p:boldItalic r:id="rId46"/>
    </p:embeddedFont>
    <p:embeddedFont>
      <p:font typeface="Figtree ExtraBold" panose="020B0604020202020204" charset="0"/>
      <p:bold r:id="rId47"/>
      <p:boldItalic r:id="rId48"/>
    </p:embeddedFont>
    <p:embeddedFont>
      <p:font typeface="Figtree Medium" panose="020B0604020202020204" charset="0"/>
      <p:regular r:id="rId49"/>
      <p:bold r:id="rId50"/>
      <p:italic r:id="rId51"/>
      <p:boldItalic r:id="rId52"/>
    </p:embeddedFont>
    <p:embeddedFont>
      <p:font typeface="Montserrat ExtraBold" panose="00000900000000000000" pitchFamily="2" charset="0"/>
      <p:bold r:id="rId53"/>
    </p:embeddedFont>
    <p:embeddedFont>
      <p:font typeface="Montserrat Medium" panose="00000600000000000000" pitchFamily="2" charset="0"/>
      <p:regular r:id="rId54"/>
    </p:embeddedFont>
    <p:embeddedFont>
      <p:font typeface="Trebuchet MS" panose="020B0603020202020204" pitchFamily="34" charset="0"/>
      <p:regular r:id="rId55"/>
      <p:bold r:id="rId56"/>
      <p:italic r:id="rId57"/>
      <p:boldItalic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67">
          <p15:clr>
            <a:srgbClr val="747775"/>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2" roundtripDataSignature="AMtx7mjJh5DwcJfdal+hLgZ0RXw4GrdYD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966" y="84"/>
      </p:cViewPr>
      <p:guideLst>
        <p:guide orient="horz" pos="567"/>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66"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2.fntdata"/><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font" Target="fonts/font10.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 name="Google Shape;9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 name="Google Shape;11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3" name="Google Shape;15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 name="Google Shape;16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4" name="Google Shape;19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5" name="Google Shape;20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f950edcd21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3f950edcd2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8" name="Google Shape;228;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6" name="Google Shape;23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4" name="Google Shape;24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9" name="Google Shape;259;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6" name="Google Shape;26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6" name="Google Shape;27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3" name="Google Shape;30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4" name="Google Shape;314;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3f5950d8a6f_7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3f5950d8a6f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4" name="Google Shape;334;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4" name="Google Shape;34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4" name="Google Shape;354;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0" name="Google Shape;370;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7" name="Google Shape;387;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8" name="Google Shape;398;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9" name="Google Shape;409;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0" name="Google Shape;420;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1" name="Google Shape;431;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2" name="Google Shape;442;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3" name="Google Shape;453;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4" name="Google Shape;464;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4" name="Google Shape;474;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0" name="Google Shape;490;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5" name="Google Shape;515;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5" name="Google Shape;52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6" name="Google Shape;536;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0" name="Google Shape;550;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0" name="Google Shape;570;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0" name="Google Shape;580;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2" name="Google Shape;612;p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8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8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8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pic>
        <p:nvPicPr>
          <p:cNvPr id="13" name="Google Shape;13;p82"/>
          <p:cNvPicPr preferRelativeResize="0"/>
          <p:nvPr/>
        </p:nvPicPr>
        <p:blipFill rotWithShape="1">
          <a:blip r:embed="rId3">
            <a:alphaModFix/>
          </a:blip>
          <a:srcRect/>
          <a:stretch/>
        </p:blipFill>
        <p:spPr>
          <a:xfrm>
            <a:off x="7569600" y="348575"/>
            <a:ext cx="1345802" cy="231983"/>
          </a:xfrm>
          <a:prstGeom prst="rect">
            <a:avLst/>
          </a:prstGeom>
          <a:noFill/>
          <a:ln>
            <a:noFill/>
          </a:ln>
        </p:spPr>
      </p:pic>
      <p:pic>
        <p:nvPicPr>
          <p:cNvPr id="14" name="Google Shape;14;p82"/>
          <p:cNvPicPr preferRelativeResize="0"/>
          <p:nvPr/>
        </p:nvPicPr>
        <p:blipFill rotWithShape="1">
          <a:blip r:embed="rId4">
            <a:alphaModFix/>
          </a:blip>
          <a:srcRect/>
          <a:stretch/>
        </p:blipFill>
        <p:spPr>
          <a:xfrm>
            <a:off x="228600" y="228600"/>
            <a:ext cx="2166548" cy="40199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83"/>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rgbClr val="016BA3"/>
              </a:buClr>
              <a:buSzPts val="2200"/>
              <a:buNone/>
              <a:defRPr sz="2200" b="1">
                <a:solidFill>
                  <a:srgbClr val="016BA3"/>
                </a:solidFill>
              </a:defRPr>
            </a:lvl1pPr>
            <a:lvl2pPr lvl="1" algn="l">
              <a:lnSpc>
                <a:spcPct val="100000"/>
              </a:lnSpc>
              <a:spcBef>
                <a:spcPts val="0"/>
              </a:spcBef>
              <a:spcAft>
                <a:spcPts val="0"/>
              </a:spcAft>
              <a:buClr>
                <a:srgbClr val="016BA3"/>
              </a:buClr>
              <a:buSzPts val="2200"/>
              <a:buNone/>
              <a:defRPr sz="2200" b="1">
                <a:solidFill>
                  <a:srgbClr val="016BA3"/>
                </a:solidFill>
              </a:defRPr>
            </a:lvl2pPr>
            <a:lvl3pPr lvl="2" algn="l">
              <a:lnSpc>
                <a:spcPct val="100000"/>
              </a:lnSpc>
              <a:spcBef>
                <a:spcPts val="0"/>
              </a:spcBef>
              <a:spcAft>
                <a:spcPts val="0"/>
              </a:spcAft>
              <a:buClr>
                <a:srgbClr val="016BA3"/>
              </a:buClr>
              <a:buSzPts val="2200"/>
              <a:buNone/>
              <a:defRPr sz="2200" b="1">
                <a:solidFill>
                  <a:srgbClr val="016BA3"/>
                </a:solidFill>
              </a:defRPr>
            </a:lvl3pPr>
            <a:lvl4pPr lvl="3" algn="l">
              <a:lnSpc>
                <a:spcPct val="100000"/>
              </a:lnSpc>
              <a:spcBef>
                <a:spcPts val="0"/>
              </a:spcBef>
              <a:spcAft>
                <a:spcPts val="0"/>
              </a:spcAft>
              <a:buClr>
                <a:srgbClr val="016BA3"/>
              </a:buClr>
              <a:buSzPts val="2200"/>
              <a:buNone/>
              <a:defRPr sz="2200" b="1">
                <a:solidFill>
                  <a:srgbClr val="016BA3"/>
                </a:solidFill>
              </a:defRPr>
            </a:lvl4pPr>
            <a:lvl5pPr lvl="4" algn="l">
              <a:lnSpc>
                <a:spcPct val="100000"/>
              </a:lnSpc>
              <a:spcBef>
                <a:spcPts val="0"/>
              </a:spcBef>
              <a:spcAft>
                <a:spcPts val="0"/>
              </a:spcAft>
              <a:buClr>
                <a:srgbClr val="016BA3"/>
              </a:buClr>
              <a:buSzPts val="2200"/>
              <a:buNone/>
              <a:defRPr sz="2200" b="1">
                <a:solidFill>
                  <a:srgbClr val="016BA3"/>
                </a:solidFill>
              </a:defRPr>
            </a:lvl5pPr>
            <a:lvl6pPr lvl="5" algn="l">
              <a:lnSpc>
                <a:spcPct val="100000"/>
              </a:lnSpc>
              <a:spcBef>
                <a:spcPts val="0"/>
              </a:spcBef>
              <a:spcAft>
                <a:spcPts val="0"/>
              </a:spcAft>
              <a:buClr>
                <a:srgbClr val="016BA3"/>
              </a:buClr>
              <a:buSzPts val="2200"/>
              <a:buNone/>
              <a:defRPr sz="2200" b="1">
                <a:solidFill>
                  <a:srgbClr val="016BA3"/>
                </a:solidFill>
              </a:defRPr>
            </a:lvl6pPr>
            <a:lvl7pPr lvl="6" algn="l">
              <a:lnSpc>
                <a:spcPct val="100000"/>
              </a:lnSpc>
              <a:spcBef>
                <a:spcPts val="0"/>
              </a:spcBef>
              <a:spcAft>
                <a:spcPts val="0"/>
              </a:spcAft>
              <a:buClr>
                <a:srgbClr val="016BA3"/>
              </a:buClr>
              <a:buSzPts val="2200"/>
              <a:buNone/>
              <a:defRPr sz="2200" b="1">
                <a:solidFill>
                  <a:srgbClr val="016BA3"/>
                </a:solidFill>
              </a:defRPr>
            </a:lvl7pPr>
            <a:lvl8pPr lvl="7" algn="l">
              <a:lnSpc>
                <a:spcPct val="100000"/>
              </a:lnSpc>
              <a:spcBef>
                <a:spcPts val="0"/>
              </a:spcBef>
              <a:spcAft>
                <a:spcPts val="0"/>
              </a:spcAft>
              <a:buClr>
                <a:srgbClr val="016BA3"/>
              </a:buClr>
              <a:buSzPts val="2200"/>
              <a:buNone/>
              <a:defRPr sz="2200" b="1">
                <a:solidFill>
                  <a:srgbClr val="016BA3"/>
                </a:solidFill>
              </a:defRPr>
            </a:lvl8pPr>
            <a:lvl9pPr lvl="8" algn="l">
              <a:lnSpc>
                <a:spcPct val="100000"/>
              </a:lnSpc>
              <a:spcBef>
                <a:spcPts val="0"/>
              </a:spcBef>
              <a:spcAft>
                <a:spcPts val="0"/>
              </a:spcAft>
              <a:buClr>
                <a:srgbClr val="016BA3"/>
              </a:buClr>
              <a:buSzPts val="2200"/>
              <a:buNone/>
              <a:defRPr sz="2200" b="1">
                <a:solidFill>
                  <a:srgbClr val="016BA3"/>
                </a:solidFill>
              </a:defRPr>
            </a:lvl9pPr>
          </a:lstStyle>
          <a:p>
            <a:endParaRPr/>
          </a:p>
        </p:txBody>
      </p:sp>
      <p:sp>
        <p:nvSpPr>
          <p:cNvPr id="17" name="Google Shape;17;p83"/>
          <p:cNvSpPr txBox="1">
            <a:spLocks noGrp="1"/>
          </p:cNvSpPr>
          <p:nvPr>
            <p:ph type="body" idx="1"/>
          </p:nvPr>
        </p:nvSpPr>
        <p:spPr>
          <a:xfrm>
            <a:off x="311700" y="943175"/>
            <a:ext cx="8520600" cy="36258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Clr>
                <a:schemeClr val="dk1"/>
              </a:buClr>
              <a:buSzPts val="1800"/>
              <a:buChar char="●"/>
              <a:defRPr>
                <a:solidFill>
                  <a:schemeClr val="dk1"/>
                </a:solidFill>
              </a:defRPr>
            </a:lvl1pPr>
            <a:lvl2pPr marL="914400" lvl="1" indent="-317500" algn="l">
              <a:lnSpc>
                <a:spcPct val="115000"/>
              </a:lnSpc>
              <a:spcBef>
                <a:spcPts val="0"/>
              </a:spcBef>
              <a:spcAft>
                <a:spcPts val="0"/>
              </a:spcAft>
              <a:buClr>
                <a:schemeClr val="dk1"/>
              </a:buClr>
              <a:buSzPts val="1400"/>
              <a:buChar char="○"/>
              <a:defRPr>
                <a:solidFill>
                  <a:schemeClr val="dk1"/>
                </a:solidFill>
              </a:defRPr>
            </a:lvl2pPr>
            <a:lvl3pPr marL="1371600" lvl="2" indent="-317500" algn="l">
              <a:lnSpc>
                <a:spcPct val="115000"/>
              </a:lnSpc>
              <a:spcBef>
                <a:spcPts val="0"/>
              </a:spcBef>
              <a:spcAft>
                <a:spcPts val="0"/>
              </a:spcAft>
              <a:buClr>
                <a:schemeClr val="dk1"/>
              </a:buClr>
              <a:buSzPts val="1400"/>
              <a:buChar char="■"/>
              <a:defRPr>
                <a:solidFill>
                  <a:schemeClr val="dk1"/>
                </a:solidFill>
              </a:defRPr>
            </a:lvl3pPr>
            <a:lvl4pPr marL="1828800" lvl="3" indent="-317500" algn="l">
              <a:lnSpc>
                <a:spcPct val="115000"/>
              </a:lnSpc>
              <a:spcBef>
                <a:spcPts val="0"/>
              </a:spcBef>
              <a:spcAft>
                <a:spcPts val="0"/>
              </a:spcAft>
              <a:buClr>
                <a:schemeClr val="dk1"/>
              </a:buClr>
              <a:buSzPts val="1400"/>
              <a:buChar char="●"/>
              <a:defRPr>
                <a:solidFill>
                  <a:schemeClr val="dk1"/>
                </a:solidFill>
              </a:defRPr>
            </a:lvl4pPr>
            <a:lvl5pPr marL="2286000" lvl="4" indent="-317500" algn="l">
              <a:lnSpc>
                <a:spcPct val="115000"/>
              </a:lnSpc>
              <a:spcBef>
                <a:spcPts val="0"/>
              </a:spcBef>
              <a:spcAft>
                <a:spcPts val="0"/>
              </a:spcAft>
              <a:buClr>
                <a:schemeClr val="dk1"/>
              </a:buClr>
              <a:buSzPts val="1400"/>
              <a:buChar char="○"/>
              <a:defRPr>
                <a:solidFill>
                  <a:schemeClr val="dk1"/>
                </a:solidFill>
              </a:defRPr>
            </a:lvl5pPr>
            <a:lvl6pPr marL="2743200" lvl="5" indent="-317500" algn="l">
              <a:lnSpc>
                <a:spcPct val="115000"/>
              </a:lnSpc>
              <a:spcBef>
                <a:spcPts val="0"/>
              </a:spcBef>
              <a:spcAft>
                <a:spcPts val="0"/>
              </a:spcAft>
              <a:buClr>
                <a:schemeClr val="dk1"/>
              </a:buClr>
              <a:buSzPts val="1400"/>
              <a:buChar char="■"/>
              <a:defRPr>
                <a:solidFill>
                  <a:schemeClr val="dk1"/>
                </a:solidFill>
              </a:defRPr>
            </a:lvl6pPr>
            <a:lvl7pPr marL="3200400" lvl="6" indent="-317500" algn="l">
              <a:lnSpc>
                <a:spcPct val="115000"/>
              </a:lnSpc>
              <a:spcBef>
                <a:spcPts val="0"/>
              </a:spcBef>
              <a:spcAft>
                <a:spcPts val="0"/>
              </a:spcAft>
              <a:buClr>
                <a:schemeClr val="dk1"/>
              </a:buClr>
              <a:buSzPts val="1400"/>
              <a:buChar char="●"/>
              <a:defRPr>
                <a:solidFill>
                  <a:schemeClr val="dk1"/>
                </a:solidFill>
              </a:defRPr>
            </a:lvl7pPr>
            <a:lvl8pPr marL="3657600" lvl="7" indent="-317500" algn="l">
              <a:lnSpc>
                <a:spcPct val="115000"/>
              </a:lnSpc>
              <a:spcBef>
                <a:spcPts val="0"/>
              </a:spcBef>
              <a:spcAft>
                <a:spcPts val="0"/>
              </a:spcAft>
              <a:buClr>
                <a:schemeClr val="dk1"/>
              </a:buClr>
              <a:buSzPts val="1400"/>
              <a:buChar char="○"/>
              <a:defRPr>
                <a:solidFill>
                  <a:schemeClr val="dk1"/>
                </a:solidFill>
              </a:defRPr>
            </a:lvl8pPr>
            <a:lvl9pPr marL="4114800" lvl="8" indent="-317500" algn="l">
              <a:lnSpc>
                <a:spcPct val="115000"/>
              </a:lnSpc>
              <a:spcBef>
                <a:spcPts val="0"/>
              </a:spcBef>
              <a:spcAft>
                <a:spcPts val="0"/>
              </a:spcAft>
              <a:buClr>
                <a:schemeClr val="dk1"/>
              </a:buClr>
              <a:buSzPts val="1400"/>
              <a:buChar char="■"/>
              <a:defRPr>
                <a:solidFill>
                  <a:schemeClr val="dk1"/>
                </a:solidFill>
              </a:defRPr>
            </a:lvl9pPr>
          </a:lstStyle>
          <a:p>
            <a:endParaRPr/>
          </a:p>
        </p:txBody>
      </p:sp>
      <p:sp>
        <p:nvSpPr>
          <p:cNvPr id="18" name="Google Shape;18;p83"/>
          <p:cNvSpPr txBox="1">
            <a:spLocks noGrp="1"/>
          </p:cNvSpPr>
          <p:nvPr>
            <p:ph type="sldNum" idx="12"/>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r>
              <a:rPr lang="id"/>
              <a:t>Ditjen PAUD Dikdas PNFI | </a:t>
            </a:r>
            <a:fld id="{00000000-1234-1234-1234-123412341234}" type="slidenum">
              <a:rPr lang="id"/>
              <a:t>‹#›</a:t>
            </a:fld>
            <a:endParaRPr/>
          </a:p>
        </p:txBody>
      </p:sp>
      <p:pic>
        <p:nvPicPr>
          <p:cNvPr id="19" name="Google Shape;19;p83"/>
          <p:cNvPicPr preferRelativeResize="0"/>
          <p:nvPr/>
        </p:nvPicPr>
        <p:blipFill rotWithShape="1">
          <a:blip r:embed="rId3">
            <a:alphaModFix/>
          </a:blip>
          <a:srcRect/>
          <a:stretch/>
        </p:blipFill>
        <p:spPr>
          <a:xfrm>
            <a:off x="7569600" y="268575"/>
            <a:ext cx="1345802" cy="231983"/>
          </a:xfrm>
          <a:prstGeom prst="rect">
            <a:avLst/>
          </a:prstGeom>
          <a:noFill/>
          <a:ln>
            <a:noFill/>
          </a:ln>
        </p:spPr>
      </p:pic>
      <p:sp>
        <p:nvSpPr>
          <p:cNvPr id="20" name="Google Shape;20;p83"/>
          <p:cNvSpPr/>
          <p:nvPr/>
        </p:nvSpPr>
        <p:spPr>
          <a:xfrm rot="10800000">
            <a:off x="183600" y="275"/>
            <a:ext cx="663600" cy="757800"/>
          </a:xfrm>
          <a:prstGeom prst="round2SameRect">
            <a:avLst>
              <a:gd name="adj1" fmla="val 50000"/>
              <a:gd name="adj2" fmla="val 0"/>
            </a:avLst>
          </a:prstGeom>
          <a:solidFill>
            <a:schemeClr val="lt2"/>
          </a:solidFill>
          <a:ln>
            <a:noFill/>
          </a:ln>
          <a:effectLst>
            <a:outerShdw blurRad="57150" dist="19050" dir="5400000" algn="bl" rotWithShape="0">
              <a:srgbClr val="000000">
                <a:alpha val="50196"/>
              </a:srgbClr>
            </a:outerShdw>
          </a:effectLst>
        </p:spPr>
        <p:txBody>
          <a:bodyPr spcFirstLastPara="1" wrap="square" lIns="124825" tIns="124825" rIns="124825" bIns="124825" anchor="ctr" anchorCtr="0">
            <a:noAutofit/>
          </a:bodyPr>
          <a:lstStyle/>
          <a:p>
            <a:pPr marL="0" marR="0" lvl="0" indent="0" algn="ctr" rtl="0">
              <a:lnSpc>
                <a:spcPct val="100000"/>
              </a:lnSpc>
              <a:spcBef>
                <a:spcPts val="0"/>
              </a:spcBef>
              <a:spcAft>
                <a:spcPts val="0"/>
              </a:spcAft>
              <a:buClr>
                <a:srgbClr val="000000"/>
              </a:buClr>
              <a:buSzPts val="1912"/>
              <a:buFont typeface="Arial"/>
              <a:buNone/>
            </a:pPr>
            <a:endParaRPr sz="1912" b="0" i="0" u="none" strike="noStrike" cap="none">
              <a:solidFill>
                <a:srgbClr val="000000"/>
              </a:solidFill>
              <a:latin typeface="Figtree"/>
              <a:ea typeface="Figtree"/>
              <a:cs typeface="Figtree"/>
              <a:sym typeface="Figtree"/>
            </a:endParaRPr>
          </a:p>
        </p:txBody>
      </p:sp>
      <p:pic>
        <p:nvPicPr>
          <p:cNvPr id="21" name="Google Shape;21;p83" title="Logo Kemdikdasmen_bawah.png"/>
          <p:cNvPicPr preferRelativeResize="0"/>
          <p:nvPr/>
        </p:nvPicPr>
        <p:blipFill rotWithShape="1">
          <a:blip r:embed="rId4">
            <a:alphaModFix/>
          </a:blip>
          <a:srcRect l="26596" r="25825" b="28531"/>
          <a:stretch/>
        </p:blipFill>
        <p:spPr>
          <a:xfrm>
            <a:off x="299794" y="151862"/>
            <a:ext cx="431222" cy="440252"/>
          </a:xfrm>
          <a:prstGeom prst="rect">
            <a:avLst/>
          </a:prstGeom>
          <a:noFill/>
          <a:ln>
            <a:noFill/>
          </a:ln>
          <a:effectLst>
            <a:outerShdw blurRad="57150" dist="19050" dir="5400000" algn="bl" rotWithShape="0">
              <a:srgbClr val="000000">
                <a:alpha val="50196"/>
              </a:srgb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22"/>
        <p:cNvGrpSpPr/>
        <p:nvPr/>
      </p:nvGrpSpPr>
      <p:grpSpPr>
        <a:xfrm>
          <a:off x="0" y="0"/>
          <a:ext cx="0" cy="0"/>
          <a:chOff x="0" y="0"/>
          <a:chExt cx="0" cy="0"/>
        </a:xfrm>
      </p:grpSpPr>
      <p:pic>
        <p:nvPicPr>
          <p:cNvPr id="23" name="Google Shape;23;p84"/>
          <p:cNvPicPr preferRelativeResize="0"/>
          <p:nvPr/>
        </p:nvPicPr>
        <p:blipFill rotWithShape="1">
          <a:blip r:embed="rId3">
            <a:alphaModFix/>
          </a:blip>
          <a:srcRect/>
          <a:stretch/>
        </p:blipFill>
        <p:spPr>
          <a:xfrm>
            <a:off x="7569600" y="348575"/>
            <a:ext cx="1345802" cy="231983"/>
          </a:xfrm>
          <a:prstGeom prst="rect">
            <a:avLst/>
          </a:prstGeom>
          <a:noFill/>
          <a:ln>
            <a:noFill/>
          </a:ln>
        </p:spPr>
      </p:pic>
      <p:pic>
        <p:nvPicPr>
          <p:cNvPr id="24" name="Google Shape;24;p84"/>
          <p:cNvPicPr preferRelativeResize="0"/>
          <p:nvPr/>
        </p:nvPicPr>
        <p:blipFill rotWithShape="1">
          <a:blip r:embed="rId4">
            <a:alphaModFix/>
          </a:blip>
          <a:srcRect/>
          <a:stretch/>
        </p:blipFill>
        <p:spPr>
          <a:xfrm>
            <a:off x="228600" y="228600"/>
            <a:ext cx="2166548" cy="40199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
        <p:cNvGrpSpPr/>
        <p:nvPr/>
      </p:nvGrpSpPr>
      <p:grpSpPr>
        <a:xfrm>
          <a:off x="0" y="0"/>
          <a:ext cx="0" cy="0"/>
          <a:chOff x="0" y="0"/>
          <a:chExt cx="0" cy="0"/>
        </a:xfrm>
      </p:grpSpPr>
      <p:sp>
        <p:nvSpPr>
          <p:cNvPr id="26" name="Google Shape;26;p8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7" name="Google Shape;27;p8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sp>
        <p:nvSpPr>
          <p:cNvPr id="29" name="Google Shape;29;p8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 name="Google Shape;30;p8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8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2" name="Google Shape;32;p8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8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5" name="Google Shape;35;p8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8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8" name="Google Shape;38;p8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9" name="Google Shape;39;p8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0"/>
        <p:cNvGrpSpPr/>
        <p:nvPr/>
      </p:nvGrpSpPr>
      <p:grpSpPr>
        <a:xfrm>
          <a:off x="0" y="0"/>
          <a:ext cx="0" cy="0"/>
          <a:chOff x="0" y="0"/>
          <a:chExt cx="0" cy="0"/>
        </a:xfrm>
      </p:grpSpPr>
      <p:sp>
        <p:nvSpPr>
          <p:cNvPr id="41" name="Google Shape;41;p8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2" name="Google Shape;42;p8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3"/>
        <p:cNvGrpSpPr/>
        <p:nvPr/>
      </p:nvGrpSpPr>
      <p:grpSpPr>
        <a:xfrm>
          <a:off x="0" y="0"/>
          <a:ext cx="0" cy="0"/>
          <a:chOff x="0" y="0"/>
          <a:chExt cx="0" cy="0"/>
        </a:xfrm>
      </p:grpSpPr>
      <p:sp>
        <p:nvSpPr>
          <p:cNvPr id="44" name="Google Shape;44;p9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9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6" name="Google Shape;46;p9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7" name="Google Shape;47;p9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8" name="Google Shape;48;p9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9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51" name="Google Shape;51;p9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9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4" name="Google Shape;54;p9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5" name="Google Shape;55;p9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p:cSld name="DEFAULT">
    <p:bg>
      <p:bgPr>
        <a:blipFill>
          <a:blip r:embed="rId2">
            <a:alphaModFix/>
          </a:blip>
          <a:stretch>
            <a:fillRect/>
          </a:stretch>
        </a:blipFill>
        <a:effectLst/>
      </p:bgPr>
    </p:bg>
    <p:spTree>
      <p:nvGrpSpPr>
        <p:cNvPr id="1" name="Shape 56"/>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ta Letak Khusus 1">
  <p:cSld name="CUSTOM_1_1">
    <p:spTree>
      <p:nvGrpSpPr>
        <p:cNvPr id="1" name="Shape 57"/>
        <p:cNvGrpSpPr/>
        <p:nvPr/>
      </p:nvGrpSpPr>
      <p:grpSpPr>
        <a:xfrm>
          <a:off x="0" y="0"/>
          <a:ext cx="0" cy="0"/>
          <a:chOff x="0" y="0"/>
          <a:chExt cx="0" cy="0"/>
        </a:xfrm>
      </p:grpSpPr>
      <p:sp>
        <p:nvSpPr>
          <p:cNvPr id="58" name="Google Shape;58;p94"/>
          <p:cNvSpPr txBox="1">
            <a:spLocks noGrp="1"/>
          </p:cNvSpPr>
          <p:nvPr>
            <p:ph type="title"/>
          </p:nvPr>
        </p:nvSpPr>
        <p:spPr>
          <a:xfrm>
            <a:off x="1033700" y="157800"/>
            <a:ext cx="7593300" cy="368400"/>
          </a:xfrm>
          <a:prstGeom prst="rect">
            <a:avLst/>
          </a:prstGeom>
          <a:noFill/>
          <a:ln>
            <a:noFill/>
          </a:ln>
        </p:spPr>
        <p:txBody>
          <a:bodyPr spcFirstLastPara="1" wrap="square" lIns="137175" tIns="54000" rIns="68575" bIns="34275" anchor="t" anchorCtr="0">
            <a:noAutofit/>
          </a:bodyPr>
          <a:lstStyle>
            <a:lvl1pPr lvl="0" algn="l">
              <a:lnSpc>
                <a:spcPct val="90000"/>
              </a:lnSpc>
              <a:spcBef>
                <a:spcPts val="0"/>
              </a:spcBef>
              <a:spcAft>
                <a:spcPts val="0"/>
              </a:spcAft>
              <a:buSzPts val="2500"/>
              <a:buNone/>
              <a:defRPr sz="2500"/>
            </a:lvl1pPr>
            <a:lvl2pPr lvl="1" algn="l">
              <a:lnSpc>
                <a:spcPct val="100000"/>
              </a:lnSpc>
              <a:spcBef>
                <a:spcPts val="0"/>
              </a:spcBef>
              <a:spcAft>
                <a:spcPts val="0"/>
              </a:spcAft>
              <a:buSzPts val="1200"/>
              <a:buNone/>
              <a:defRPr sz="700"/>
            </a:lvl2pPr>
            <a:lvl3pPr lvl="2" algn="l">
              <a:lnSpc>
                <a:spcPct val="100000"/>
              </a:lnSpc>
              <a:spcBef>
                <a:spcPts val="0"/>
              </a:spcBef>
              <a:spcAft>
                <a:spcPts val="0"/>
              </a:spcAft>
              <a:buSzPts val="1200"/>
              <a:buNone/>
              <a:defRPr sz="700"/>
            </a:lvl3pPr>
            <a:lvl4pPr lvl="3" algn="l">
              <a:lnSpc>
                <a:spcPct val="100000"/>
              </a:lnSpc>
              <a:spcBef>
                <a:spcPts val="0"/>
              </a:spcBef>
              <a:spcAft>
                <a:spcPts val="0"/>
              </a:spcAft>
              <a:buSzPts val="1200"/>
              <a:buNone/>
              <a:defRPr sz="700"/>
            </a:lvl4pPr>
            <a:lvl5pPr lvl="4" algn="l">
              <a:lnSpc>
                <a:spcPct val="100000"/>
              </a:lnSpc>
              <a:spcBef>
                <a:spcPts val="0"/>
              </a:spcBef>
              <a:spcAft>
                <a:spcPts val="0"/>
              </a:spcAft>
              <a:buSzPts val="1200"/>
              <a:buNone/>
              <a:defRPr sz="700"/>
            </a:lvl5pPr>
            <a:lvl6pPr lvl="5" algn="l">
              <a:lnSpc>
                <a:spcPct val="100000"/>
              </a:lnSpc>
              <a:spcBef>
                <a:spcPts val="0"/>
              </a:spcBef>
              <a:spcAft>
                <a:spcPts val="0"/>
              </a:spcAft>
              <a:buSzPts val="1200"/>
              <a:buNone/>
              <a:defRPr sz="700"/>
            </a:lvl6pPr>
            <a:lvl7pPr lvl="6" algn="l">
              <a:lnSpc>
                <a:spcPct val="100000"/>
              </a:lnSpc>
              <a:spcBef>
                <a:spcPts val="0"/>
              </a:spcBef>
              <a:spcAft>
                <a:spcPts val="0"/>
              </a:spcAft>
              <a:buSzPts val="1200"/>
              <a:buNone/>
              <a:defRPr sz="700"/>
            </a:lvl7pPr>
            <a:lvl8pPr lvl="7" algn="l">
              <a:lnSpc>
                <a:spcPct val="100000"/>
              </a:lnSpc>
              <a:spcBef>
                <a:spcPts val="0"/>
              </a:spcBef>
              <a:spcAft>
                <a:spcPts val="0"/>
              </a:spcAft>
              <a:buSzPts val="1200"/>
              <a:buNone/>
              <a:defRPr sz="700"/>
            </a:lvl8pPr>
            <a:lvl9pPr lvl="8" algn="l">
              <a:lnSpc>
                <a:spcPct val="100000"/>
              </a:lnSpc>
              <a:spcBef>
                <a:spcPts val="0"/>
              </a:spcBef>
              <a:spcAft>
                <a:spcPts val="0"/>
              </a:spcAft>
              <a:buSzPts val="1200"/>
              <a:buNone/>
              <a:defRPr sz="7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59"/>
        <p:cNvGrpSpPr/>
        <p:nvPr/>
      </p:nvGrpSpPr>
      <p:grpSpPr>
        <a:xfrm>
          <a:off x="0" y="0"/>
          <a:ext cx="0" cy="0"/>
          <a:chOff x="0" y="0"/>
          <a:chExt cx="0" cy="0"/>
        </a:xfrm>
      </p:grpSpPr>
      <p:sp>
        <p:nvSpPr>
          <p:cNvPr id="60" name="Google Shape;60;p95"/>
          <p:cNvSpPr/>
          <p:nvPr/>
        </p:nvSpPr>
        <p:spPr>
          <a:xfrm>
            <a:off x="1597658" y="-46502"/>
            <a:ext cx="7544645" cy="5236505"/>
          </a:xfrm>
          <a:custGeom>
            <a:avLst/>
            <a:gdLst/>
            <a:ahLst/>
            <a:cxnLst/>
            <a:rect l="l" t="t" r="r" b="b"/>
            <a:pathLst>
              <a:path w="9062637" h="6982006" extrusionOk="0">
                <a:moveTo>
                  <a:pt x="36624" y="6902245"/>
                </a:moveTo>
                <a:cubicBezTo>
                  <a:pt x="169359" y="6725265"/>
                  <a:pt x="1776934" y="6523704"/>
                  <a:pt x="2366869" y="5840362"/>
                </a:cubicBezTo>
                <a:cubicBezTo>
                  <a:pt x="2956804" y="5157020"/>
                  <a:pt x="2824069" y="3510117"/>
                  <a:pt x="3576237" y="2802194"/>
                </a:cubicBezTo>
                <a:cubicBezTo>
                  <a:pt x="4328405" y="2094271"/>
                  <a:pt x="6171953" y="2059858"/>
                  <a:pt x="6879875" y="1592826"/>
                </a:cubicBezTo>
                <a:cubicBezTo>
                  <a:pt x="7587797" y="1125794"/>
                  <a:pt x="7533720" y="265471"/>
                  <a:pt x="7823772" y="0"/>
                </a:cubicBezTo>
                <a:lnTo>
                  <a:pt x="9062637" y="0"/>
                </a:lnTo>
                <a:cubicBezTo>
                  <a:pt x="9062637" y="2300748"/>
                  <a:pt x="8988895" y="5678129"/>
                  <a:pt x="9062637" y="6902245"/>
                </a:cubicBezTo>
                <a:lnTo>
                  <a:pt x="1570456" y="6902245"/>
                </a:lnTo>
                <a:cubicBezTo>
                  <a:pt x="71037" y="6907161"/>
                  <a:pt x="-96111" y="7079225"/>
                  <a:pt x="36624" y="6902245"/>
                </a:cubicBezTo>
                <a:close/>
              </a:path>
            </a:pathLst>
          </a:custGeom>
          <a:solidFill>
            <a:srgbClr val="F2F2F2">
              <a:alpha val="47843"/>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448E7B"/>
              </a:solidFill>
              <a:latin typeface="Calibri"/>
              <a:ea typeface="Calibri"/>
              <a:cs typeface="Calibri"/>
              <a:sym typeface="Calibri"/>
            </a:endParaRPr>
          </a:p>
        </p:txBody>
      </p:sp>
      <p:sp>
        <p:nvSpPr>
          <p:cNvPr id="61" name="Google Shape;61;p95"/>
          <p:cNvSpPr txBox="1">
            <a:spLocks noGrp="1"/>
          </p:cNvSpPr>
          <p:nvPr>
            <p:ph type="sldNum" idx="12"/>
          </p:nvPr>
        </p:nvSpPr>
        <p:spPr>
          <a:xfrm>
            <a:off x="0" y="4869656"/>
            <a:ext cx="393600" cy="273900"/>
          </a:xfrm>
          <a:prstGeom prst="rect">
            <a:avLst/>
          </a:prstGeom>
          <a:noFill/>
          <a:ln>
            <a:noFill/>
          </a:ln>
        </p:spPr>
        <p:txBody>
          <a:bodyPr spcFirstLastPara="1" wrap="square" lIns="68575" tIns="34275" rIns="68575" bIns="34275" anchor="t" anchorCtr="0">
            <a:norm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l"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_AND_BODY_3">
  <p:cSld name="TITLE_AND_BODY_3">
    <p:spTree>
      <p:nvGrpSpPr>
        <p:cNvPr id="1" name="Shape 62"/>
        <p:cNvGrpSpPr/>
        <p:nvPr/>
      </p:nvGrpSpPr>
      <p:grpSpPr>
        <a:xfrm>
          <a:off x="0" y="0"/>
          <a:ext cx="0" cy="0"/>
          <a:chOff x="0" y="0"/>
          <a:chExt cx="0" cy="0"/>
        </a:xfrm>
      </p:grpSpPr>
      <p:sp>
        <p:nvSpPr>
          <p:cNvPr id="63" name="Google Shape;63;p9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4" name="Google Shape;64;p9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65" name="Google Shape;65;p9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3">
  <p:cSld name="Title and Content_2">
    <p:bg>
      <p:bgPr>
        <a:blipFill>
          <a:blip r:embed="rId2">
            <a:alphaModFix/>
          </a:blip>
          <a:stretch>
            <a:fillRect/>
          </a:stretch>
        </a:blipFill>
        <a:effectLst/>
      </p:bgPr>
    </p:bg>
    <p:spTree>
      <p:nvGrpSpPr>
        <p:cNvPr id="1" name="Shape 66"/>
        <p:cNvGrpSpPr/>
        <p:nvPr/>
      </p:nvGrpSpPr>
      <p:grpSpPr>
        <a:xfrm>
          <a:off x="0" y="0"/>
          <a:ext cx="0" cy="0"/>
          <a:chOff x="0" y="0"/>
          <a:chExt cx="0" cy="0"/>
        </a:xfrm>
      </p:grpSpPr>
      <p:sp>
        <p:nvSpPr>
          <p:cNvPr id="67" name="Google Shape;67;p97"/>
          <p:cNvSpPr txBox="1">
            <a:spLocks noGrp="1"/>
          </p:cNvSpPr>
          <p:nvPr>
            <p:ph type="title"/>
          </p:nvPr>
        </p:nvSpPr>
        <p:spPr>
          <a:xfrm>
            <a:off x="4036686" y="1231140"/>
            <a:ext cx="1700400" cy="393600"/>
          </a:xfrm>
          <a:prstGeom prst="rect">
            <a:avLst/>
          </a:prstGeom>
          <a:noFill/>
          <a:ln>
            <a:noFill/>
          </a:ln>
        </p:spPr>
        <p:txBody>
          <a:bodyPr spcFirstLastPara="1" wrap="square" lIns="0" tIns="0" rIns="0" bIns="0" anchor="t" anchorCtr="0">
            <a:spAutoFit/>
          </a:bodyPr>
          <a:lstStyle>
            <a:lvl1pPr marR="0" lvl="0" algn="l">
              <a:lnSpc>
                <a:spcPct val="100000"/>
              </a:lnSpc>
              <a:spcBef>
                <a:spcPts val="0"/>
              </a:spcBef>
              <a:spcAft>
                <a:spcPts val="0"/>
              </a:spcAft>
              <a:buClr>
                <a:srgbClr val="000000"/>
              </a:buClr>
              <a:buSzPts val="700"/>
              <a:buFont typeface="Arial"/>
              <a:buNone/>
              <a:defRPr sz="2500" b="0" i="0" u="none" strike="noStrike" cap="none">
                <a:solidFill>
                  <a:srgbClr val="1D1D1D"/>
                </a:solidFill>
                <a:latin typeface="Trebuchet MS"/>
                <a:ea typeface="Trebuchet MS"/>
                <a:cs typeface="Trebuchet MS"/>
                <a:sym typeface="Trebuchet MS"/>
              </a:defRPr>
            </a:lvl1pPr>
            <a:lvl2pPr marR="0" lvl="1"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9pPr>
          </a:lstStyle>
          <a:p>
            <a:endParaRPr/>
          </a:p>
        </p:txBody>
      </p:sp>
      <p:sp>
        <p:nvSpPr>
          <p:cNvPr id="68" name="Google Shape;68;p97"/>
          <p:cNvSpPr txBox="1">
            <a:spLocks noGrp="1"/>
          </p:cNvSpPr>
          <p:nvPr>
            <p:ph type="body" idx="1"/>
          </p:nvPr>
        </p:nvSpPr>
        <p:spPr>
          <a:xfrm>
            <a:off x="1262814" y="1288177"/>
            <a:ext cx="6618300" cy="3301800"/>
          </a:xfrm>
          <a:prstGeom prst="rect">
            <a:avLst/>
          </a:prstGeom>
          <a:noFill/>
          <a:ln>
            <a:noFill/>
          </a:ln>
        </p:spPr>
        <p:txBody>
          <a:bodyPr spcFirstLastPara="1" wrap="square" lIns="0" tIns="0" rIns="0" bIns="0" anchor="t" anchorCtr="0">
            <a:spAutoFit/>
          </a:bodyPr>
          <a:lstStyle>
            <a:lvl1pPr marL="457200" marR="0" lvl="0" indent="-228600" algn="l">
              <a:lnSpc>
                <a:spcPct val="100000"/>
              </a:lnSpc>
              <a:spcBef>
                <a:spcPts val="0"/>
              </a:spcBef>
              <a:spcAft>
                <a:spcPts val="0"/>
              </a:spcAft>
              <a:buClr>
                <a:srgbClr val="000000"/>
              </a:buClr>
              <a:buSzPts val="700"/>
              <a:buFont typeface="Arial"/>
              <a:buNone/>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2pPr>
            <a:lvl3pPr marL="1371600" marR="0" lvl="2"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3pPr>
            <a:lvl4pPr marL="1828800" marR="0" lvl="3"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4pPr>
            <a:lvl5pPr marL="2286000" marR="0" lvl="4"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5pPr>
            <a:lvl6pPr marL="2743200" marR="0" lvl="5"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6pPr>
            <a:lvl7pPr marL="3200400" marR="0" lvl="6"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7pPr>
            <a:lvl8pPr marL="3657600" marR="0" lvl="7"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8pPr>
            <a:lvl9pPr marL="4114800" marR="0" lvl="8"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9pPr>
          </a:lstStyle>
          <a:p>
            <a:endParaRPr/>
          </a:p>
        </p:txBody>
      </p:sp>
      <p:sp>
        <p:nvSpPr>
          <p:cNvPr id="69" name="Google Shape;69;p97"/>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700"/>
              <a:buFont typeface="Arial"/>
              <a:buNone/>
              <a:defRPr sz="11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9pPr>
          </a:lstStyle>
          <a:p>
            <a:endParaRPr/>
          </a:p>
        </p:txBody>
      </p:sp>
      <p:sp>
        <p:nvSpPr>
          <p:cNvPr id="70" name="Google Shape;70;p97"/>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700"/>
              <a:buFont typeface="Arial"/>
              <a:buNone/>
              <a:defRPr sz="11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9pPr>
          </a:lstStyle>
          <a:p>
            <a:endParaRPr/>
          </a:p>
        </p:txBody>
      </p:sp>
      <p:sp>
        <p:nvSpPr>
          <p:cNvPr id="71" name="Google Shape;71;p97"/>
          <p:cNvSpPr txBox="1">
            <a:spLocks noGrp="1"/>
          </p:cNvSpPr>
          <p:nvPr>
            <p:ph type="sldNum" idx="12"/>
          </p:nvPr>
        </p:nvSpPr>
        <p:spPr>
          <a:xfrm>
            <a:off x="6583680" y="4783455"/>
            <a:ext cx="2103000" cy="1386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s slide layout">
  <p:cSld name="Contents slide layout">
    <p:spTree>
      <p:nvGrpSpPr>
        <p:cNvPr id="1" name="Shape 72"/>
        <p:cNvGrpSpPr/>
        <p:nvPr/>
      </p:nvGrpSpPr>
      <p:grpSpPr>
        <a:xfrm>
          <a:off x="0" y="0"/>
          <a:ext cx="0" cy="0"/>
          <a:chOff x="0" y="0"/>
          <a:chExt cx="0" cy="0"/>
        </a:xfrm>
      </p:grpSpPr>
      <p:sp>
        <p:nvSpPr>
          <p:cNvPr id="73" name="Google Shape;73;p98"/>
          <p:cNvSpPr txBox="1">
            <a:spLocks noGrp="1"/>
          </p:cNvSpPr>
          <p:nvPr>
            <p:ph type="body" idx="1"/>
          </p:nvPr>
        </p:nvSpPr>
        <p:spPr>
          <a:xfrm>
            <a:off x="242647" y="215441"/>
            <a:ext cx="8679900" cy="543300"/>
          </a:xfrm>
          <a:prstGeom prst="rect">
            <a:avLst/>
          </a:prstGeom>
          <a:noFill/>
          <a:ln>
            <a:noFill/>
          </a:ln>
        </p:spPr>
        <p:txBody>
          <a:bodyPr spcFirstLastPara="1" wrap="square" lIns="68575" tIns="34275" rIns="68575" bIns="34275" anchor="ctr" anchorCtr="0">
            <a:normAutofit/>
          </a:bodyPr>
          <a:lstStyle>
            <a:lvl1pPr marL="457200" marR="0" lvl="0" indent="-228600" algn="ctr">
              <a:lnSpc>
                <a:spcPct val="90000"/>
              </a:lnSpc>
              <a:spcBef>
                <a:spcPts val="800"/>
              </a:spcBef>
              <a:spcAft>
                <a:spcPts val="0"/>
              </a:spcAft>
              <a:buClr>
                <a:srgbClr val="262626"/>
              </a:buClr>
              <a:buSzPts val="4100"/>
              <a:buFont typeface="Arial"/>
              <a:buNone/>
              <a:defRPr sz="4100" b="0" i="0" u="none" strike="noStrike" cap="none">
                <a:solidFill>
                  <a:srgbClr val="262626"/>
                </a:solidFill>
                <a:latin typeface="Calibri"/>
                <a:ea typeface="Calibri"/>
                <a:cs typeface="Calibri"/>
                <a:sym typeface="Calibri"/>
              </a:defRPr>
            </a:lvl1pPr>
            <a:lvl2pPr marL="914400" marR="0" lvl="1"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4"/>
        <p:cNvGrpSpPr/>
        <p:nvPr/>
      </p:nvGrpSpPr>
      <p:grpSpPr>
        <a:xfrm>
          <a:off x="0" y="0"/>
          <a:ext cx="0" cy="0"/>
          <a:chOff x="0" y="0"/>
          <a:chExt cx="0" cy="0"/>
        </a:xfrm>
      </p:grpSpPr>
      <p:sp>
        <p:nvSpPr>
          <p:cNvPr id="75" name="Google Shape;75;p9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76" name="Google Shape;76;p9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17500" algn="l">
              <a:lnSpc>
                <a:spcPct val="90000"/>
              </a:lnSpc>
              <a:spcBef>
                <a:spcPts val="8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
        <p:nvSpPr>
          <p:cNvPr id="77" name="Google Shape;77;p9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78" name="Google Shape;78;p9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79" name="Google Shape;79;p9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p:cSld name="BLANK_2">
    <p:spTree>
      <p:nvGrpSpPr>
        <p:cNvPr id="1" name="Shape 80"/>
        <p:cNvGrpSpPr/>
        <p:nvPr/>
      </p:nvGrpSpPr>
      <p:grpSpPr>
        <a:xfrm>
          <a:off x="0" y="0"/>
          <a:ext cx="0" cy="0"/>
          <a:chOff x="0" y="0"/>
          <a:chExt cx="0" cy="0"/>
        </a:xfrm>
      </p:grpSpPr>
      <p:sp>
        <p:nvSpPr>
          <p:cNvPr id="81" name="Google Shape;81;p10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82" name="Google Shape;82;p10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83" name="Google Shape;83;p10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4"/>
        <p:cNvGrpSpPr/>
        <p:nvPr/>
      </p:nvGrpSpPr>
      <p:grpSpPr>
        <a:xfrm>
          <a:off x="0" y="0"/>
          <a:ext cx="0" cy="0"/>
          <a:chOff x="0" y="0"/>
          <a:chExt cx="0" cy="0"/>
        </a:xfrm>
      </p:grpSpPr>
      <p:sp>
        <p:nvSpPr>
          <p:cNvPr id="85" name="Google Shape;85;p101"/>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86" name="Google Shape;86;p101"/>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1200"/>
              </a:spcBef>
              <a:spcAft>
                <a:spcPts val="0"/>
              </a:spcAft>
              <a:buClr>
                <a:schemeClr val="dk1"/>
              </a:buClr>
              <a:buSzPts val="1500"/>
              <a:buNone/>
              <a:defRPr sz="1500" b="1"/>
            </a:lvl2pPr>
            <a:lvl3pPr marL="1371600" lvl="2" indent="-228600" algn="l">
              <a:lnSpc>
                <a:spcPct val="90000"/>
              </a:lnSpc>
              <a:spcBef>
                <a:spcPts val="1200"/>
              </a:spcBef>
              <a:spcAft>
                <a:spcPts val="0"/>
              </a:spcAft>
              <a:buClr>
                <a:schemeClr val="dk1"/>
              </a:buClr>
              <a:buSzPts val="1400"/>
              <a:buNone/>
              <a:defRPr sz="1400" b="1"/>
            </a:lvl3pPr>
            <a:lvl4pPr marL="1828800" lvl="3" indent="-228600" algn="l">
              <a:lnSpc>
                <a:spcPct val="90000"/>
              </a:lnSpc>
              <a:spcBef>
                <a:spcPts val="1200"/>
              </a:spcBef>
              <a:spcAft>
                <a:spcPts val="0"/>
              </a:spcAft>
              <a:buClr>
                <a:schemeClr val="dk1"/>
              </a:buClr>
              <a:buSzPts val="1200"/>
              <a:buNone/>
              <a:defRPr sz="1200" b="1"/>
            </a:lvl4pPr>
            <a:lvl5pPr marL="2286000" lvl="4" indent="-228600" algn="l">
              <a:lnSpc>
                <a:spcPct val="90000"/>
              </a:lnSpc>
              <a:spcBef>
                <a:spcPts val="1200"/>
              </a:spcBef>
              <a:spcAft>
                <a:spcPts val="0"/>
              </a:spcAft>
              <a:buClr>
                <a:schemeClr val="dk1"/>
              </a:buClr>
              <a:buSzPts val="1200"/>
              <a:buNone/>
              <a:defRPr sz="1200" b="1"/>
            </a:lvl5pPr>
            <a:lvl6pPr marL="2743200" lvl="5" indent="-228600" algn="l">
              <a:lnSpc>
                <a:spcPct val="90000"/>
              </a:lnSpc>
              <a:spcBef>
                <a:spcPts val="1200"/>
              </a:spcBef>
              <a:spcAft>
                <a:spcPts val="0"/>
              </a:spcAft>
              <a:buClr>
                <a:schemeClr val="dk1"/>
              </a:buClr>
              <a:buSzPts val="1200"/>
              <a:buNone/>
              <a:defRPr sz="1200" b="1"/>
            </a:lvl6pPr>
            <a:lvl7pPr marL="3200400" lvl="6" indent="-228600" algn="l">
              <a:lnSpc>
                <a:spcPct val="90000"/>
              </a:lnSpc>
              <a:spcBef>
                <a:spcPts val="1200"/>
              </a:spcBef>
              <a:spcAft>
                <a:spcPts val="0"/>
              </a:spcAft>
              <a:buClr>
                <a:schemeClr val="dk1"/>
              </a:buClr>
              <a:buSzPts val="1200"/>
              <a:buNone/>
              <a:defRPr sz="1200" b="1"/>
            </a:lvl7pPr>
            <a:lvl8pPr marL="3657600" lvl="7" indent="-228600" algn="l">
              <a:lnSpc>
                <a:spcPct val="90000"/>
              </a:lnSpc>
              <a:spcBef>
                <a:spcPts val="1200"/>
              </a:spcBef>
              <a:spcAft>
                <a:spcPts val="0"/>
              </a:spcAft>
              <a:buClr>
                <a:schemeClr val="dk1"/>
              </a:buClr>
              <a:buSzPts val="1200"/>
              <a:buNone/>
              <a:defRPr sz="1200" b="1"/>
            </a:lvl8pPr>
            <a:lvl9pPr marL="4114800" lvl="8" indent="-228600" algn="l">
              <a:lnSpc>
                <a:spcPct val="90000"/>
              </a:lnSpc>
              <a:spcBef>
                <a:spcPts val="1200"/>
              </a:spcBef>
              <a:spcAft>
                <a:spcPts val="1200"/>
              </a:spcAft>
              <a:buClr>
                <a:schemeClr val="dk1"/>
              </a:buClr>
              <a:buSzPts val="1200"/>
              <a:buNone/>
              <a:defRPr sz="1200" b="1"/>
            </a:lvl9pPr>
          </a:lstStyle>
          <a:p>
            <a:endParaRPr/>
          </a:p>
        </p:txBody>
      </p:sp>
      <p:sp>
        <p:nvSpPr>
          <p:cNvPr id="87" name="Google Shape;87;p101"/>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sz="1100"/>
            </a:lvl1pPr>
            <a:lvl2pPr marL="914400" lvl="1" indent="-317500" algn="l">
              <a:lnSpc>
                <a:spcPct val="90000"/>
              </a:lnSpc>
              <a:spcBef>
                <a:spcPts val="1200"/>
              </a:spcBef>
              <a:spcAft>
                <a:spcPts val="0"/>
              </a:spcAft>
              <a:buClr>
                <a:schemeClr val="dk1"/>
              </a:buClr>
              <a:buSzPts val="1400"/>
              <a:buChar char="○"/>
              <a:defRPr sz="1100"/>
            </a:lvl2pPr>
            <a:lvl3pPr marL="1371600" lvl="2" indent="-317500" algn="l">
              <a:lnSpc>
                <a:spcPct val="90000"/>
              </a:lnSpc>
              <a:spcBef>
                <a:spcPts val="1200"/>
              </a:spcBef>
              <a:spcAft>
                <a:spcPts val="0"/>
              </a:spcAft>
              <a:buClr>
                <a:schemeClr val="dk1"/>
              </a:buClr>
              <a:buSzPts val="1400"/>
              <a:buChar char="■"/>
              <a:defRPr sz="1100"/>
            </a:lvl3pPr>
            <a:lvl4pPr marL="1828800" lvl="3" indent="-317500" algn="l">
              <a:lnSpc>
                <a:spcPct val="90000"/>
              </a:lnSpc>
              <a:spcBef>
                <a:spcPts val="1200"/>
              </a:spcBef>
              <a:spcAft>
                <a:spcPts val="0"/>
              </a:spcAft>
              <a:buClr>
                <a:schemeClr val="dk1"/>
              </a:buClr>
              <a:buSzPts val="1400"/>
              <a:buChar char="●"/>
              <a:defRPr sz="1100"/>
            </a:lvl4pPr>
            <a:lvl5pPr marL="2286000" lvl="4" indent="-317500" algn="l">
              <a:lnSpc>
                <a:spcPct val="90000"/>
              </a:lnSpc>
              <a:spcBef>
                <a:spcPts val="1200"/>
              </a:spcBef>
              <a:spcAft>
                <a:spcPts val="0"/>
              </a:spcAft>
              <a:buClr>
                <a:schemeClr val="dk1"/>
              </a:buClr>
              <a:buSzPts val="1400"/>
              <a:buChar char="○"/>
              <a:defRPr sz="1100"/>
            </a:lvl5pPr>
            <a:lvl6pPr marL="2743200" lvl="5" indent="-317500" algn="l">
              <a:lnSpc>
                <a:spcPct val="90000"/>
              </a:lnSpc>
              <a:spcBef>
                <a:spcPts val="1200"/>
              </a:spcBef>
              <a:spcAft>
                <a:spcPts val="0"/>
              </a:spcAft>
              <a:buClr>
                <a:schemeClr val="dk1"/>
              </a:buClr>
              <a:buSzPts val="1400"/>
              <a:buChar char="■"/>
              <a:defRPr sz="1100"/>
            </a:lvl6pPr>
            <a:lvl7pPr marL="3200400" lvl="6" indent="-317500" algn="l">
              <a:lnSpc>
                <a:spcPct val="90000"/>
              </a:lnSpc>
              <a:spcBef>
                <a:spcPts val="1200"/>
              </a:spcBef>
              <a:spcAft>
                <a:spcPts val="0"/>
              </a:spcAft>
              <a:buClr>
                <a:schemeClr val="dk1"/>
              </a:buClr>
              <a:buSzPts val="1400"/>
              <a:buChar char="●"/>
              <a:defRPr sz="1100"/>
            </a:lvl7pPr>
            <a:lvl8pPr marL="3657600" lvl="7" indent="-317500" algn="l">
              <a:lnSpc>
                <a:spcPct val="90000"/>
              </a:lnSpc>
              <a:spcBef>
                <a:spcPts val="1200"/>
              </a:spcBef>
              <a:spcAft>
                <a:spcPts val="0"/>
              </a:spcAft>
              <a:buClr>
                <a:schemeClr val="dk1"/>
              </a:buClr>
              <a:buSzPts val="1400"/>
              <a:buChar char="○"/>
              <a:defRPr sz="1100"/>
            </a:lvl8pPr>
            <a:lvl9pPr marL="4114800" lvl="8" indent="-317500" algn="l">
              <a:lnSpc>
                <a:spcPct val="90000"/>
              </a:lnSpc>
              <a:spcBef>
                <a:spcPts val="1200"/>
              </a:spcBef>
              <a:spcAft>
                <a:spcPts val="1200"/>
              </a:spcAft>
              <a:buClr>
                <a:schemeClr val="dk1"/>
              </a:buClr>
              <a:buSzPts val="1400"/>
              <a:buChar char="■"/>
              <a:defRPr sz="1100"/>
            </a:lvl9pPr>
          </a:lstStyle>
          <a:p>
            <a:endParaRPr/>
          </a:p>
        </p:txBody>
      </p:sp>
      <p:sp>
        <p:nvSpPr>
          <p:cNvPr id="88" name="Google Shape;88;p101"/>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1200"/>
              </a:spcBef>
              <a:spcAft>
                <a:spcPts val="0"/>
              </a:spcAft>
              <a:buClr>
                <a:schemeClr val="dk1"/>
              </a:buClr>
              <a:buSzPts val="1500"/>
              <a:buNone/>
              <a:defRPr sz="1500" b="1"/>
            </a:lvl2pPr>
            <a:lvl3pPr marL="1371600" lvl="2" indent="-228600" algn="l">
              <a:lnSpc>
                <a:spcPct val="90000"/>
              </a:lnSpc>
              <a:spcBef>
                <a:spcPts val="1200"/>
              </a:spcBef>
              <a:spcAft>
                <a:spcPts val="0"/>
              </a:spcAft>
              <a:buClr>
                <a:schemeClr val="dk1"/>
              </a:buClr>
              <a:buSzPts val="1400"/>
              <a:buNone/>
              <a:defRPr sz="1400" b="1"/>
            </a:lvl3pPr>
            <a:lvl4pPr marL="1828800" lvl="3" indent="-228600" algn="l">
              <a:lnSpc>
                <a:spcPct val="90000"/>
              </a:lnSpc>
              <a:spcBef>
                <a:spcPts val="1200"/>
              </a:spcBef>
              <a:spcAft>
                <a:spcPts val="0"/>
              </a:spcAft>
              <a:buClr>
                <a:schemeClr val="dk1"/>
              </a:buClr>
              <a:buSzPts val="1200"/>
              <a:buNone/>
              <a:defRPr sz="1200" b="1"/>
            </a:lvl4pPr>
            <a:lvl5pPr marL="2286000" lvl="4" indent="-228600" algn="l">
              <a:lnSpc>
                <a:spcPct val="90000"/>
              </a:lnSpc>
              <a:spcBef>
                <a:spcPts val="1200"/>
              </a:spcBef>
              <a:spcAft>
                <a:spcPts val="0"/>
              </a:spcAft>
              <a:buClr>
                <a:schemeClr val="dk1"/>
              </a:buClr>
              <a:buSzPts val="1200"/>
              <a:buNone/>
              <a:defRPr sz="1200" b="1"/>
            </a:lvl5pPr>
            <a:lvl6pPr marL="2743200" lvl="5" indent="-228600" algn="l">
              <a:lnSpc>
                <a:spcPct val="90000"/>
              </a:lnSpc>
              <a:spcBef>
                <a:spcPts val="1200"/>
              </a:spcBef>
              <a:spcAft>
                <a:spcPts val="0"/>
              </a:spcAft>
              <a:buClr>
                <a:schemeClr val="dk1"/>
              </a:buClr>
              <a:buSzPts val="1200"/>
              <a:buNone/>
              <a:defRPr sz="1200" b="1"/>
            </a:lvl6pPr>
            <a:lvl7pPr marL="3200400" lvl="6" indent="-228600" algn="l">
              <a:lnSpc>
                <a:spcPct val="90000"/>
              </a:lnSpc>
              <a:spcBef>
                <a:spcPts val="1200"/>
              </a:spcBef>
              <a:spcAft>
                <a:spcPts val="0"/>
              </a:spcAft>
              <a:buClr>
                <a:schemeClr val="dk1"/>
              </a:buClr>
              <a:buSzPts val="1200"/>
              <a:buNone/>
              <a:defRPr sz="1200" b="1"/>
            </a:lvl7pPr>
            <a:lvl8pPr marL="3657600" lvl="7" indent="-228600" algn="l">
              <a:lnSpc>
                <a:spcPct val="90000"/>
              </a:lnSpc>
              <a:spcBef>
                <a:spcPts val="1200"/>
              </a:spcBef>
              <a:spcAft>
                <a:spcPts val="0"/>
              </a:spcAft>
              <a:buClr>
                <a:schemeClr val="dk1"/>
              </a:buClr>
              <a:buSzPts val="1200"/>
              <a:buNone/>
              <a:defRPr sz="1200" b="1"/>
            </a:lvl8pPr>
            <a:lvl9pPr marL="4114800" lvl="8" indent="-228600" algn="l">
              <a:lnSpc>
                <a:spcPct val="90000"/>
              </a:lnSpc>
              <a:spcBef>
                <a:spcPts val="1200"/>
              </a:spcBef>
              <a:spcAft>
                <a:spcPts val="1200"/>
              </a:spcAft>
              <a:buClr>
                <a:schemeClr val="dk1"/>
              </a:buClr>
              <a:buSzPts val="1200"/>
              <a:buNone/>
              <a:defRPr sz="1200" b="1"/>
            </a:lvl9pPr>
          </a:lstStyle>
          <a:p>
            <a:endParaRPr/>
          </a:p>
        </p:txBody>
      </p:sp>
      <p:sp>
        <p:nvSpPr>
          <p:cNvPr id="89" name="Google Shape;89;p101"/>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sz="1100"/>
            </a:lvl1pPr>
            <a:lvl2pPr marL="914400" lvl="1" indent="-317500" algn="l">
              <a:lnSpc>
                <a:spcPct val="90000"/>
              </a:lnSpc>
              <a:spcBef>
                <a:spcPts val="1200"/>
              </a:spcBef>
              <a:spcAft>
                <a:spcPts val="0"/>
              </a:spcAft>
              <a:buClr>
                <a:schemeClr val="dk1"/>
              </a:buClr>
              <a:buSzPts val="1400"/>
              <a:buChar char="○"/>
              <a:defRPr sz="1100"/>
            </a:lvl2pPr>
            <a:lvl3pPr marL="1371600" lvl="2" indent="-317500" algn="l">
              <a:lnSpc>
                <a:spcPct val="90000"/>
              </a:lnSpc>
              <a:spcBef>
                <a:spcPts val="1200"/>
              </a:spcBef>
              <a:spcAft>
                <a:spcPts val="0"/>
              </a:spcAft>
              <a:buClr>
                <a:schemeClr val="dk1"/>
              </a:buClr>
              <a:buSzPts val="1400"/>
              <a:buChar char="■"/>
              <a:defRPr sz="1100"/>
            </a:lvl3pPr>
            <a:lvl4pPr marL="1828800" lvl="3" indent="-317500" algn="l">
              <a:lnSpc>
                <a:spcPct val="90000"/>
              </a:lnSpc>
              <a:spcBef>
                <a:spcPts val="1200"/>
              </a:spcBef>
              <a:spcAft>
                <a:spcPts val="0"/>
              </a:spcAft>
              <a:buClr>
                <a:schemeClr val="dk1"/>
              </a:buClr>
              <a:buSzPts val="1400"/>
              <a:buChar char="●"/>
              <a:defRPr sz="1100"/>
            </a:lvl4pPr>
            <a:lvl5pPr marL="2286000" lvl="4" indent="-317500" algn="l">
              <a:lnSpc>
                <a:spcPct val="90000"/>
              </a:lnSpc>
              <a:spcBef>
                <a:spcPts val="1200"/>
              </a:spcBef>
              <a:spcAft>
                <a:spcPts val="0"/>
              </a:spcAft>
              <a:buClr>
                <a:schemeClr val="dk1"/>
              </a:buClr>
              <a:buSzPts val="1400"/>
              <a:buChar char="○"/>
              <a:defRPr sz="1100"/>
            </a:lvl5pPr>
            <a:lvl6pPr marL="2743200" lvl="5" indent="-317500" algn="l">
              <a:lnSpc>
                <a:spcPct val="90000"/>
              </a:lnSpc>
              <a:spcBef>
                <a:spcPts val="1200"/>
              </a:spcBef>
              <a:spcAft>
                <a:spcPts val="0"/>
              </a:spcAft>
              <a:buClr>
                <a:schemeClr val="dk1"/>
              </a:buClr>
              <a:buSzPts val="1400"/>
              <a:buChar char="■"/>
              <a:defRPr sz="1100"/>
            </a:lvl6pPr>
            <a:lvl7pPr marL="3200400" lvl="6" indent="-317500" algn="l">
              <a:lnSpc>
                <a:spcPct val="90000"/>
              </a:lnSpc>
              <a:spcBef>
                <a:spcPts val="1200"/>
              </a:spcBef>
              <a:spcAft>
                <a:spcPts val="0"/>
              </a:spcAft>
              <a:buClr>
                <a:schemeClr val="dk1"/>
              </a:buClr>
              <a:buSzPts val="1400"/>
              <a:buChar char="●"/>
              <a:defRPr sz="1100"/>
            </a:lvl7pPr>
            <a:lvl8pPr marL="3657600" lvl="7" indent="-317500" algn="l">
              <a:lnSpc>
                <a:spcPct val="90000"/>
              </a:lnSpc>
              <a:spcBef>
                <a:spcPts val="1200"/>
              </a:spcBef>
              <a:spcAft>
                <a:spcPts val="0"/>
              </a:spcAft>
              <a:buClr>
                <a:schemeClr val="dk1"/>
              </a:buClr>
              <a:buSzPts val="1400"/>
              <a:buChar char="○"/>
              <a:defRPr sz="1100"/>
            </a:lvl8pPr>
            <a:lvl9pPr marL="4114800" lvl="8" indent="-317500" algn="l">
              <a:lnSpc>
                <a:spcPct val="90000"/>
              </a:lnSpc>
              <a:spcBef>
                <a:spcPts val="1200"/>
              </a:spcBef>
              <a:spcAft>
                <a:spcPts val="1200"/>
              </a:spcAft>
              <a:buClr>
                <a:schemeClr val="dk1"/>
              </a:buClr>
              <a:buSzPts val="1400"/>
              <a:buChar char="■"/>
              <a:defRPr sz="1100"/>
            </a:lvl9pPr>
          </a:lstStyle>
          <a:p>
            <a:endParaRPr/>
          </a:p>
        </p:txBody>
      </p:sp>
      <p:sp>
        <p:nvSpPr>
          <p:cNvPr id="90" name="Google Shape;90;p10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91" name="Google Shape;91;p10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92" name="Google Shape;92;p10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8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1pPr>
            <a:lvl2pPr marR="0" lvl="1"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2pPr>
            <a:lvl3pPr marR="0" lvl="2"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3pPr>
            <a:lvl4pPr marR="0" lvl="3"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4pPr>
            <a:lvl5pPr marR="0" lvl="4"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5pPr>
            <a:lvl6pPr marR="0" lvl="5"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6pPr>
            <a:lvl7pPr marR="0" lvl="6"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7pPr>
            <a:lvl8pPr marR="0" lvl="7"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8pPr>
            <a:lvl9pPr marR="0" lvl="8"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9pPr>
          </a:lstStyle>
          <a:p>
            <a:endParaRPr/>
          </a:p>
        </p:txBody>
      </p:sp>
      <p:sp>
        <p:nvSpPr>
          <p:cNvPr id="7" name="Google Shape;7;p8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Figtree"/>
              <a:buChar char="●"/>
              <a:defRPr sz="1800" b="0" i="0" u="none" strike="noStrike" cap="none">
                <a:solidFill>
                  <a:schemeClr val="dk2"/>
                </a:solidFill>
                <a:latin typeface="Figtree"/>
                <a:ea typeface="Figtree"/>
                <a:cs typeface="Figtree"/>
                <a:sym typeface="Figtree"/>
              </a:defRPr>
            </a:lvl1pPr>
            <a:lvl2pPr marL="914400" marR="0" lvl="1"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2pPr>
            <a:lvl3pPr marL="1371600" marR="0" lvl="2"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3pPr>
            <a:lvl4pPr marL="1828800" marR="0" lvl="3"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4pPr>
            <a:lvl5pPr marL="2286000" marR="0" lvl="4"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5pPr>
            <a:lvl6pPr marL="2743200" marR="0" lvl="5"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6pPr>
            <a:lvl7pPr marL="3200400" marR="0" lvl="6"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7pPr>
            <a:lvl8pPr marL="3657600" marR="0" lvl="7"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8pPr>
            <a:lvl9pPr marL="4114800" marR="0" lvl="8"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9pPr>
          </a:lstStyle>
          <a:p>
            <a:endParaRPr/>
          </a:p>
        </p:txBody>
      </p:sp>
      <p:sp>
        <p:nvSpPr>
          <p:cNvPr id="8" name="Google Shape;8;p8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docs.google.com/document/d/1hq92gqLr3vpLVvEXYzjLvLv6dV8tV2jB/edit"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s://docs.google.com/document/d/1hq92gqLr3vpLVvEXYzjLvLv6dV8tV2jB/edit"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
          <p:cNvSpPr txBox="1">
            <a:spLocks noGrp="1"/>
          </p:cNvSpPr>
          <p:nvPr>
            <p:ph type="ctrTitle"/>
          </p:nvPr>
        </p:nvSpPr>
        <p:spPr>
          <a:xfrm>
            <a:off x="311700" y="1798400"/>
            <a:ext cx="5635500" cy="11910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5200"/>
              <a:buNone/>
            </a:pPr>
            <a:r>
              <a:rPr lang="id" sz="3100">
                <a:solidFill>
                  <a:srgbClr val="FDFCFC"/>
                </a:solidFill>
                <a:latin typeface="Figtree ExtraBold"/>
                <a:ea typeface="Figtree ExtraBold"/>
                <a:cs typeface="Figtree ExtraBold"/>
                <a:sym typeface="Figtree ExtraBold"/>
              </a:rPr>
              <a:t>Penguatan</a:t>
            </a:r>
            <a:br>
              <a:rPr lang="id" sz="3100">
                <a:solidFill>
                  <a:srgbClr val="FDFCFC"/>
                </a:solidFill>
                <a:latin typeface="Figtree ExtraBold"/>
                <a:ea typeface="Figtree ExtraBold"/>
                <a:cs typeface="Figtree ExtraBold"/>
                <a:sym typeface="Figtree ExtraBold"/>
              </a:rPr>
            </a:br>
            <a:r>
              <a:rPr lang="id" sz="3100">
                <a:solidFill>
                  <a:srgbClr val="FDFCFC"/>
                </a:solidFill>
                <a:latin typeface="Figtree ExtraBold"/>
                <a:ea typeface="Figtree ExtraBold"/>
                <a:cs typeface="Figtree ExtraBold"/>
                <a:sym typeface="Figtree ExtraBold"/>
              </a:rPr>
              <a:t>Literasi dan Numerasi</a:t>
            </a:r>
            <a:endParaRPr sz="3500">
              <a:solidFill>
                <a:srgbClr val="FDFCFC"/>
              </a:solidFill>
              <a:latin typeface="Figtree ExtraBold"/>
              <a:ea typeface="Figtree ExtraBold"/>
              <a:cs typeface="Figtree ExtraBold"/>
              <a:sym typeface="Figtree ExtraBold"/>
            </a:endParaRPr>
          </a:p>
        </p:txBody>
      </p:sp>
      <p:sp>
        <p:nvSpPr>
          <p:cNvPr id="98" name="Google Shape;98;p1"/>
          <p:cNvSpPr txBox="1"/>
          <p:nvPr/>
        </p:nvSpPr>
        <p:spPr>
          <a:xfrm>
            <a:off x="311700" y="4474849"/>
            <a:ext cx="8520600" cy="7926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t" anchorCtr="0">
            <a:normAutofit/>
          </a:bodyPr>
          <a:lstStyle/>
          <a:p>
            <a:pPr marL="0" marR="0" lvl="0" indent="0" algn="r" rtl="0">
              <a:lnSpc>
                <a:spcPct val="90000"/>
              </a:lnSpc>
              <a:spcBef>
                <a:spcPts val="0"/>
              </a:spcBef>
              <a:spcAft>
                <a:spcPts val="0"/>
              </a:spcAft>
              <a:buClr>
                <a:srgbClr val="000000"/>
              </a:buClr>
              <a:buSzPts val="1200"/>
              <a:buFont typeface="Arial"/>
              <a:buNone/>
            </a:pPr>
            <a:r>
              <a:rPr lang="id" sz="1200" b="1" i="0" u="none" strike="noStrike" cap="none">
                <a:solidFill>
                  <a:srgbClr val="EEFF41"/>
                </a:solidFill>
                <a:latin typeface="Figtree"/>
                <a:ea typeface="Figtree"/>
                <a:cs typeface="Figtree"/>
                <a:sym typeface="Figtree"/>
              </a:rPr>
              <a:t>Bimtek Penguatan Digitalisasi Pembelajaran</a:t>
            </a:r>
            <a:endParaRPr sz="1200" b="1" i="0" u="none" strike="noStrike" cap="none">
              <a:solidFill>
                <a:srgbClr val="EEFF41"/>
              </a:solidFill>
              <a:latin typeface="Figtree"/>
              <a:ea typeface="Figtree"/>
              <a:cs typeface="Figtree"/>
              <a:sym typeface="Figtree"/>
            </a:endParaRPr>
          </a:p>
          <a:p>
            <a:pPr marL="0" marR="0" lvl="0" indent="0" algn="r" rtl="0">
              <a:lnSpc>
                <a:spcPct val="140000"/>
              </a:lnSpc>
              <a:spcBef>
                <a:spcPts val="0"/>
              </a:spcBef>
              <a:spcAft>
                <a:spcPts val="0"/>
              </a:spcAft>
              <a:buClr>
                <a:srgbClr val="000000"/>
              </a:buClr>
              <a:buSzPts val="1200"/>
              <a:buFont typeface="Arial"/>
              <a:buNone/>
            </a:pPr>
            <a:r>
              <a:rPr lang="id" sz="1200" b="1" i="0" u="none" strike="noStrike" cap="none">
                <a:solidFill>
                  <a:srgbClr val="EEFF41"/>
                </a:solidFill>
                <a:latin typeface="Figtree"/>
                <a:ea typeface="Figtree"/>
                <a:cs typeface="Figtree"/>
                <a:sym typeface="Figtree"/>
              </a:rPr>
              <a:t>untuk Literasi dan Numerasi</a:t>
            </a:r>
            <a:endParaRPr sz="1200" b="0" i="0" u="none" strike="noStrike" cap="none">
              <a:solidFill>
                <a:srgbClr val="EEFF41"/>
              </a:solidFill>
              <a:latin typeface="Figtree"/>
              <a:ea typeface="Figtree"/>
              <a:cs typeface="Figtree"/>
              <a:sym typeface="Figtre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2"/>
          <p:cNvPicPr preferRelativeResize="0"/>
          <p:nvPr/>
        </p:nvPicPr>
        <p:blipFill rotWithShape="1">
          <a:blip r:embed="rId3">
            <a:alphaModFix/>
          </a:blip>
          <a:srcRect/>
          <a:stretch/>
        </p:blipFill>
        <p:spPr>
          <a:xfrm>
            <a:off x="1367614" y="4302086"/>
            <a:ext cx="317941" cy="323519"/>
          </a:xfrm>
          <a:prstGeom prst="rect">
            <a:avLst/>
          </a:prstGeom>
          <a:noFill/>
          <a:ln>
            <a:noFill/>
          </a:ln>
        </p:spPr>
      </p:pic>
      <p:sp>
        <p:nvSpPr>
          <p:cNvPr id="104" name="Google Shape;104;p2"/>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a:t>
            </a:fld>
            <a:endParaRPr sz="700" b="1" i="0" u="none" strike="noStrike" cap="none">
              <a:solidFill>
                <a:srgbClr val="595959"/>
              </a:solidFill>
              <a:latin typeface="Figtree"/>
              <a:ea typeface="Figtree"/>
              <a:cs typeface="Figtree"/>
              <a:sym typeface="Figtree"/>
            </a:endParaRPr>
          </a:p>
        </p:txBody>
      </p:sp>
      <p:sp>
        <p:nvSpPr>
          <p:cNvPr id="105" name="Google Shape;105;p2"/>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Fasilitator</a:t>
            </a:r>
            <a:endParaRPr/>
          </a:p>
        </p:txBody>
      </p:sp>
      <p:sp>
        <p:nvSpPr>
          <p:cNvPr id="106" name="Google Shape;106;p2"/>
          <p:cNvSpPr/>
          <p:nvPr/>
        </p:nvSpPr>
        <p:spPr>
          <a:xfrm>
            <a:off x="1606200" y="3439921"/>
            <a:ext cx="2461500" cy="4263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105475" tIns="105475" rIns="105475" bIns="105475" anchor="ctr" anchorCtr="0">
            <a:noAutofit/>
          </a:bodyPr>
          <a:lstStyle/>
          <a:p>
            <a:pPr marL="0" marR="0" lvl="0" indent="0" algn="ctr" rtl="0">
              <a:lnSpc>
                <a:spcPct val="100000"/>
              </a:lnSpc>
              <a:spcBef>
                <a:spcPts val="0"/>
              </a:spcBef>
              <a:spcAft>
                <a:spcPts val="0"/>
              </a:spcAft>
              <a:buClr>
                <a:srgbClr val="000000"/>
              </a:buClr>
              <a:buSzPts val="1615"/>
              <a:buFont typeface="Arial"/>
              <a:buNone/>
            </a:pPr>
            <a:endParaRPr sz="1615" b="0" i="0" u="none" strike="noStrike" cap="none">
              <a:solidFill>
                <a:srgbClr val="000000"/>
              </a:solidFill>
              <a:latin typeface="Figtree"/>
              <a:ea typeface="Figtree"/>
              <a:cs typeface="Figtree"/>
              <a:sym typeface="Figtree"/>
            </a:endParaRPr>
          </a:p>
        </p:txBody>
      </p:sp>
      <p:sp>
        <p:nvSpPr>
          <p:cNvPr id="107" name="Google Shape;107;p2"/>
          <p:cNvSpPr txBox="1"/>
          <p:nvPr/>
        </p:nvSpPr>
        <p:spPr>
          <a:xfrm>
            <a:off x="1853550" y="3504569"/>
            <a:ext cx="1966800" cy="2970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730"/>
              <a:buFont typeface="Arial"/>
              <a:buNone/>
            </a:pPr>
            <a:r>
              <a:rPr lang="id" sz="730" b="1" i="0" u="none" strike="noStrike" cap="none">
                <a:solidFill>
                  <a:srgbClr val="FFFFFF"/>
                </a:solidFill>
                <a:latin typeface="Figtree"/>
                <a:ea typeface="Figtree"/>
                <a:cs typeface="Figtree"/>
                <a:sym typeface="Figtree"/>
              </a:rPr>
              <a:t>_______________________________</a:t>
            </a:r>
            <a:endParaRPr sz="730" b="1" i="0" u="none" strike="noStrike" cap="none">
              <a:solidFill>
                <a:srgbClr val="FFFFFF"/>
              </a:solidFill>
              <a:latin typeface="Figtree"/>
              <a:ea typeface="Figtree"/>
              <a:cs typeface="Figtree"/>
              <a:sym typeface="Figtree"/>
            </a:endParaRPr>
          </a:p>
        </p:txBody>
      </p:sp>
      <p:sp>
        <p:nvSpPr>
          <p:cNvPr id="108" name="Google Shape;108;p2"/>
          <p:cNvSpPr/>
          <p:nvPr/>
        </p:nvSpPr>
        <p:spPr>
          <a:xfrm>
            <a:off x="5076275" y="3439921"/>
            <a:ext cx="2461500" cy="4263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105475" tIns="105475" rIns="105475" bIns="105475" anchor="ctr" anchorCtr="0">
            <a:noAutofit/>
          </a:bodyPr>
          <a:lstStyle/>
          <a:p>
            <a:pPr marL="0" marR="0" lvl="0" indent="0" algn="ctr" rtl="0">
              <a:lnSpc>
                <a:spcPct val="100000"/>
              </a:lnSpc>
              <a:spcBef>
                <a:spcPts val="0"/>
              </a:spcBef>
              <a:spcAft>
                <a:spcPts val="0"/>
              </a:spcAft>
              <a:buClr>
                <a:srgbClr val="000000"/>
              </a:buClr>
              <a:buSzPts val="1615"/>
              <a:buFont typeface="Arial"/>
              <a:buNone/>
            </a:pPr>
            <a:endParaRPr sz="1615" b="0" i="0" u="none" strike="noStrike" cap="none">
              <a:solidFill>
                <a:srgbClr val="000000"/>
              </a:solidFill>
              <a:latin typeface="Figtree"/>
              <a:ea typeface="Figtree"/>
              <a:cs typeface="Figtree"/>
              <a:sym typeface="Figtree"/>
            </a:endParaRPr>
          </a:p>
        </p:txBody>
      </p:sp>
      <p:sp>
        <p:nvSpPr>
          <p:cNvPr id="109" name="Google Shape;109;p2"/>
          <p:cNvSpPr txBox="1"/>
          <p:nvPr/>
        </p:nvSpPr>
        <p:spPr>
          <a:xfrm>
            <a:off x="5323625" y="3504569"/>
            <a:ext cx="1966800" cy="2970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730"/>
              <a:buFont typeface="Arial"/>
              <a:buNone/>
            </a:pPr>
            <a:r>
              <a:rPr lang="id" sz="730" b="1" i="0" u="none" strike="noStrike" cap="none">
                <a:solidFill>
                  <a:srgbClr val="FFFFFF"/>
                </a:solidFill>
                <a:latin typeface="Figtree"/>
                <a:ea typeface="Figtree"/>
                <a:cs typeface="Figtree"/>
                <a:sym typeface="Figtree"/>
              </a:rPr>
              <a:t>_______________________________</a:t>
            </a:r>
            <a:endParaRPr sz="730" b="1" i="0" u="none" strike="noStrike" cap="none">
              <a:solidFill>
                <a:srgbClr val="FFFFFF"/>
              </a:solidFill>
              <a:latin typeface="Figtree"/>
              <a:ea typeface="Figtree"/>
              <a:cs typeface="Figtree"/>
              <a:sym typeface="Figtree"/>
            </a:endParaRPr>
          </a:p>
        </p:txBody>
      </p:sp>
      <p:sp>
        <p:nvSpPr>
          <p:cNvPr id="3" name="TextBox 2">
            <a:extLst>
              <a:ext uri="{FF2B5EF4-FFF2-40B4-BE49-F238E27FC236}">
                <a16:creationId xmlns:a16="http://schemas.microsoft.com/office/drawing/2014/main" id="{0DA182B8-3404-3DFD-DD93-E6D3E70B34CB}"/>
              </a:ext>
            </a:extLst>
          </p:cNvPr>
          <p:cNvSpPr txBox="1"/>
          <p:nvPr/>
        </p:nvSpPr>
        <p:spPr>
          <a:xfrm>
            <a:off x="2427111" y="1332089"/>
            <a:ext cx="4719403" cy="738664"/>
          </a:xfrm>
          <a:prstGeom prst="rect">
            <a:avLst/>
          </a:prstGeom>
          <a:noFill/>
        </p:spPr>
        <p:txBody>
          <a:bodyPr wrap="square" rtlCol="0">
            <a:spAutoFit/>
          </a:bodyPr>
          <a:lstStyle/>
          <a:p>
            <a:r>
              <a:rPr lang="en-US" b="1" dirty="0"/>
              <a:t>ERNAWATI  </a:t>
            </a:r>
            <a:r>
              <a:rPr lang="en-US" b="1" dirty="0" err="1"/>
              <a:t>M.Pd</a:t>
            </a:r>
            <a:endParaRPr lang="en-US" b="1" dirty="0"/>
          </a:p>
          <a:p>
            <a:endParaRPr lang="en-US" b="1" dirty="0"/>
          </a:p>
          <a:p>
            <a:r>
              <a:rPr lang="en-US" b="1" dirty="0"/>
              <a:t>AINUL MARDIYAH USMAN </a:t>
            </a:r>
            <a:r>
              <a:rPr lang="en-US" b="1" dirty="0" err="1"/>
              <a:t>M.Pd</a:t>
            </a:r>
            <a:endParaRPr lang="en-US"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3"/>
          <p:cNvSpPr/>
          <p:nvPr/>
        </p:nvSpPr>
        <p:spPr>
          <a:xfrm>
            <a:off x="404100" y="878550"/>
            <a:ext cx="8335800" cy="3386400"/>
          </a:xfrm>
          <a:prstGeom prst="roundRect">
            <a:avLst>
              <a:gd name="adj" fmla="val 5046"/>
            </a:avLst>
          </a:prstGeom>
          <a:solidFill>
            <a:srgbClr val="FFFFFF"/>
          </a:solidFill>
          <a:ln w="9525" cap="flat" cmpd="sng">
            <a:solidFill>
              <a:srgbClr val="EEEEE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10000"/>
              </a:lnSpc>
              <a:spcBef>
                <a:spcPts val="0"/>
              </a:spcBef>
              <a:spcAft>
                <a:spcPts val="0"/>
              </a:spcAft>
              <a:buClr>
                <a:srgbClr val="000000"/>
              </a:buClr>
              <a:buSzPts val="1200"/>
              <a:buFont typeface="Arial"/>
              <a:buNone/>
            </a:pPr>
            <a:endParaRPr sz="1200" b="0" i="0" u="none" strike="noStrike" cap="none">
              <a:solidFill>
                <a:srgbClr val="000000"/>
              </a:solidFill>
              <a:latin typeface="Montserrat Medium"/>
              <a:ea typeface="Montserrat Medium"/>
              <a:cs typeface="Montserrat Medium"/>
              <a:sym typeface="Montserrat Medium"/>
            </a:endParaRPr>
          </a:p>
        </p:txBody>
      </p:sp>
      <p:sp>
        <p:nvSpPr>
          <p:cNvPr id="115" name="Google Shape;115;p3"/>
          <p:cNvSpPr txBox="1"/>
          <p:nvPr/>
        </p:nvSpPr>
        <p:spPr>
          <a:xfrm flipH="1">
            <a:off x="5887616" y="1593672"/>
            <a:ext cx="267600" cy="562500"/>
          </a:xfrm>
          <a:prstGeom prst="rect">
            <a:avLst/>
          </a:prstGeom>
          <a:noFill/>
          <a:ln>
            <a:noFill/>
          </a:ln>
        </p:spPr>
        <p:txBody>
          <a:bodyPr spcFirstLastPara="1" wrap="square" lIns="90500" tIns="90500" rIns="90500" bIns="90500" anchor="ctr" anchorCtr="0">
            <a:normAutofit/>
          </a:bodyPr>
          <a:lstStyle/>
          <a:p>
            <a:pPr marL="0" marR="0" lvl="0" indent="0" algn="just" rtl="0">
              <a:lnSpc>
                <a:spcPct val="100000"/>
              </a:lnSpc>
              <a:spcBef>
                <a:spcPts val="0"/>
              </a:spcBef>
              <a:spcAft>
                <a:spcPts val="0"/>
              </a:spcAft>
              <a:buClr>
                <a:srgbClr val="000000"/>
              </a:buClr>
              <a:buSzPts val="1781"/>
              <a:buFont typeface="Arial"/>
              <a:buNone/>
            </a:pPr>
            <a:endParaRPr sz="1781" b="0" i="0" u="none" strike="noStrike" cap="none">
              <a:solidFill>
                <a:srgbClr val="0C5395"/>
              </a:solidFill>
              <a:latin typeface="Montserrat ExtraBold"/>
              <a:ea typeface="Montserrat ExtraBold"/>
              <a:cs typeface="Montserrat ExtraBold"/>
              <a:sym typeface="Montserrat ExtraBold"/>
            </a:endParaRPr>
          </a:p>
        </p:txBody>
      </p:sp>
      <p:sp>
        <p:nvSpPr>
          <p:cNvPr id="116" name="Google Shape;116;p3"/>
          <p:cNvSpPr txBox="1"/>
          <p:nvPr/>
        </p:nvSpPr>
        <p:spPr>
          <a:xfrm>
            <a:off x="1017644" y="1638319"/>
            <a:ext cx="267600" cy="562500"/>
          </a:xfrm>
          <a:prstGeom prst="rect">
            <a:avLst/>
          </a:prstGeom>
          <a:noFill/>
          <a:ln>
            <a:noFill/>
          </a:ln>
        </p:spPr>
        <p:txBody>
          <a:bodyPr spcFirstLastPara="1" wrap="square" lIns="90500" tIns="90500" rIns="90500" bIns="90500" anchor="ctr" anchorCtr="0">
            <a:normAutofit/>
          </a:bodyPr>
          <a:lstStyle/>
          <a:p>
            <a:pPr marL="0" marR="0" lvl="0" indent="0" algn="just" rtl="0">
              <a:lnSpc>
                <a:spcPct val="100000"/>
              </a:lnSpc>
              <a:spcBef>
                <a:spcPts val="0"/>
              </a:spcBef>
              <a:spcAft>
                <a:spcPts val="0"/>
              </a:spcAft>
              <a:buClr>
                <a:srgbClr val="000000"/>
              </a:buClr>
              <a:buSzPts val="1781"/>
              <a:buFont typeface="Arial"/>
              <a:buNone/>
            </a:pPr>
            <a:endParaRPr sz="1781" b="0" i="0" u="none" strike="noStrike" cap="none">
              <a:solidFill>
                <a:srgbClr val="0C5395"/>
              </a:solidFill>
              <a:latin typeface="Montserrat ExtraBold"/>
              <a:ea typeface="Montserrat ExtraBold"/>
              <a:cs typeface="Montserrat ExtraBold"/>
              <a:sym typeface="Montserrat ExtraBold"/>
            </a:endParaRPr>
          </a:p>
        </p:txBody>
      </p:sp>
      <p:sp>
        <p:nvSpPr>
          <p:cNvPr id="117" name="Google Shape;117;p3"/>
          <p:cNvSpPr/>
          <p:nvPr/>
        </p:nvSpPr>
        <p:spPr>
          <a:xfrm>
            <a:off x="3270388" y="1182863"/>
            <a:ext cx="4586700" cy="742800"/>
          </a:xfrm>
          <a:prstGeom prst="round2DiagRect">
            <a:avLst>
              <a:gd name="adj1" fmla="val 16667"/>
              <a:gd name="adj2" fmla="val 0"/>
            </a:avLst>
          </a:prstGeom>
          <a:gradFill>
            <a:gsLst>
              <a:gs pos="0">
                <a:srgbClr val="0D3864"/>
              </a:gs>
              <a:gs pos="100000">
                <a:srgbClr val="1E90FF"/>
              </a:gs>
            </a:gsLst>
            <a:lin ang="0" scaled="0"/>
          </a:gradFill>
          <a:ln>
            <a:noFill/>
          </a:ln>
        </p:spPr>
        <p:txBody>
          <a:bodyPr spcFirstLastPara="1" wrap="square" lIns="70500" tIns="70500" rIns="70500" bIns="70500" anchor="ctr" anchorCtr="0">
            <a:noAutofit/>
          </a:bodyPr>
          <a:lstStyle/>
          <a:p>
            <a:pPr marL="0" marR="0" lvl="0" indent="0" algn="ctr" rtl="0">
              <a:lnSpc>
                <a:spcPct val="100000"/>
              </a:lnSpc>
              <a:spcBef>
                <a:spcPts val="0"/>
              </a:spcBef>
              <a:spcAft>
                <a:spcPts val="0"/>
              </a:spcAft>
              <a:buClr>
                <a:srgbClr val="000000"/>
              </a:buClr>
              <a:buSzPts val="1080"/>
              <a:buFont typeface="Arial"/>
              <a:buNone/>
            </a:pPr>
            <a:endParaRPr sz="1080" b="0" i="0" u="none" strike="noStrike" cap="none">
              <a:solidFill>
                <a:srgbClr val="000000"/>
              </a:solidFill>
              <a:latin typeface="Figtree"/>
              <a:ea typeface="Figtree"/>
              <a:cs typeface="Figtree"/>
              <a:sym typeface="Figtree"/>
            </a:endParaRPr>
          </a:p>
        </p:txBody>
      </p:sp>
      <p:sp>
        <p:nvSpPr>
          <p:cNvPr id="118" name="Google Shape;118;p3"/>
          <p:cNvSpPr/>
          <p:nvPr/>
        </p:nvSpPr>
        <p:spPr>
          <a:xfrm rot="-5400000">
            <a:off x="2411283" y="326678"/>
            <a:ext cx="823836" cy="2455329"/>
          </a:xfrm>
          <a:prstGeom prst="flowChartOffpageConnector">
            <a:avLst/>
          </a:prstGeom>
          <a:gradFill>
            <a:gsLst>
              <a:gs pos="0">
                <a:srgbClr val="0C5395"/>
              </a:gs>
              <a:gs pos="100000">
                <a:srgbClr val="1E90FF"/>
              </a:gs>
            </a:gsLst>
            <a:lin ang="2700006" scaled="0"/>
          </a:gradFill>
          <a:ln>
            <a:noFill/>
          </a:ln>
        </p:spPr>
        <p:txBody>
          <a:bodyPr spcFirstLastPara="1" wrap="square" lIns="44550" tIns="44550" rIns="44550" bIns="44550" anchor="ctr" anchorCtr="0">
            <a:noAutofit/>
          </a:bodyPr>
          <a:lstStyle/>
          <a:p>
            <a:pPr marL="0" marR="0" lvl="0" indent="0" algn="ctr" rtl="0">
              <a:lnSpc>
                <a:spcPct val="100000"/>
              </a:lnSpc>
              <a:spcBef>
                <a:spcPts val="0"/>
              </a:spcBef>
              <a:spcAft>
                <a:spcPts val="0"/>
              </a:spcAft>
              <a:buClr>
                <a:srgbClr val="000000"/>
              </a:buClr>
              <a:buSzPts val="682"/>
              <a:buFont typeface="Arial"/>
              <a:buNone/>
            </a:pPr>
            <a:endParaRPr sz="682" b="0" i="0" u="none" strike="noStrike" cap="none">
              <a:solidFill>
                <a:srgbClr val="000000"/>
              </a:solidFill>
              <a:latin typeface="Figtree"/>
              <a:ea typeface="Figtree"/>
              <a:cs typeface="Figtree"/>
              <a:sym typeface="Figtree"/>
            </a:endParaRPr>
          </a:p>
        </p:txBody>
      </p:sp>
      <p:sp>
        <p:nvSpPr>
          <p:cNvPr id="119" name="Google Shape;119;p3"/>
          <p:cNvSpPr txBox="1"/>
          <p:nvPr/>
        </p:nvSpPr>
        <p:spPr>
          <a:xfrm>
            <a:off x="2453329" y="1442675"/>
            <a:ext cx="1444500" cy="2727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500" b="1" i="0" u="none" strike="noStrike" cap="none">
                <a:solidFill>
                  <a:schemeClr val="lt1"/>
                </a:solidFill>
                <a:latin typeface="Figtree"/>
                <a:ea typeface="Figtree"/>
                <a:cs typeface="Figtree"/>
                <a:sym typeface="Figtree"/>
              </a:rPr>
              <a:t>KP 1:</a:t>
            </a:r>
            <a:endParaRPr sz="1500" b="1" i="0" u="none" strike="noStrike" cap="none">
              <a:solidFill>
                <a:schemeClr val="lt1"/>
              </a:solidFill>
              <a:latin typeface="Figtree"/>
              <a:ea typeface="Figtree"/>
              <a:cs typeface="Figtree"/>
              <a:sym typeface="Figtree"/>
            </a:endParaRPr>
          </a:p>
        </p:txBody>
      </p:sp>
      <p:sp>
        <p:nvSpPr>
          <p:cNvPr id="120" name="Google Shape;120;p3"/>
          <p:cNvSpPr txBox="1"/>
          <p:nvPr/>
        </p:nvSpPr>
        <p:spPr>
          <a:xfrm>
            <a:off x="4147825" y="1326675"/>
            <a:ext cx="3534300" cy="487500"/>
          </a:xfrm>
          <a:prstGeom prst="rect">
            <a:avLst/>
          </a:prstGeom>
          <a:noFill/>
          <a:ln>
            <a:noFill/>
          </a:ln>
        </p:spPr>
        <p:txBody>
          <a:bodyPr spcFirstLastPara="1" wrap="square" lIns="64400" tIns="64400" rIns="64400" bIns="64400" anchor="t" anchorCtr="0">
            <a:spAutoFit/>
          </a:bodyPr>
          <a:lstStyle/>
          <a:p>
            <a:pPr marL="0" marR="0" lvl="0" indent="0" algn="l" rtl="0">
              <a:lnSpc>
                <a:spcPct val="110000"/>
              </a:lnSpc>
              <a:spcBef>
                <a:spcPts val="0"/>
              </a:spcBef>
              <a:spcAft>
                <a:spcPts val="0"/>
              </a:spcAft>
              <a:buClr>
                <a:srgbClr val="000000"/>
              </a:buClr>
              <a:buSzPts val="1105"/>
              <a:buFont typeface="Arial"/>
              <a:buNone/>
            </a:pPr>
            <a:r>
              <a:rPr lang="id" sz="1105" b="0" i="0" u="none" strike="noStrike" cap="none">
                <a:solidFill>
                  <a:schemeClr val="lt1"/>
                </a:solidFill>
                <a:latin typeface="Figtree Medium"/>
                <a:ea typeface="Figtree Medium"/>
                <a:cs typeface="Figtree Medium"/>
                <a:sym typeface="Figtree Medium"/>
              </a:rPr>
              <a:t>Analisis Hasil Rapor Pendidikan Satuan</a:t>
            </a:r>
            <a:endParaRPr sz="1105" b="0" i="0" u="none" strike="noStrike" cap="none">
              <a:solidFill>
                <a:schemeClr val="lt1"/>
              </a:solidFill>
              <a:latin typeface="Figtree Medium"/>
              <a:ea typeface="Figtree Medium"/>
              <a:cs typeface="Figtree Medium"/>
              <a:sym typeface="Figtree Medium"/>
            </a:endParaRPr>
          </a:p>
          <a:p>
            <a:pPr marL="0" marR="0" lvl="0" indent="0" algn="l" rtl="0">
              <a:lnSpc>
                <a:spcPct val="110000"/>
              </a:lnSpc>
              <a:spcBef>
                <a:spcPts val="0"/>
              </a:spcBef>
              <a:spcAft>
                <a:spcPts val="0"/>
              </a:spcAft>
              <a:buClr>
                <a:srgbClr val="000000"/>
              </a:buClr>
              <a:buSzPts val="1105"/>
              <a:buFont typeface="Arial"/>
              <a:buNone/>
            </a:pPr>
            <a:r>
              <a:rPr lang="id" sz="1105" b="0" i="0" u="none" strike="noStrike" cap="none">
                <a:solidFill>
                  <a:schemeClr val="lt1"/>
                </a:solidFill>
                <a:latin typeface="Figtree Medium"/>
                <a:ea typeface="Figtree Medium"/>
                <a:cs typeface="Figtree Medium"/>
                <a:sym typeface="Figtree Medium"/>
              </a:rPr>
              <a:t>Pendidikan (90’)</a:t>
            </a:r>
            <a:endParaRPr sz="1105" b="0" i="0" u="none" strike="noStrike" cap="none">
              <a:solidFill>
                <a:schemeClr val="lt1"/>
              </a:solidFill>
              <a:latin typeface="Figtree Medium"/>
              <a:ea typeface="Figtree Medium"/>
              <a:cs typeface="Figtree Medium"/>
              <a:sym typeface="Figtree Medium"/>
            </a:endParaRPr>
          </a:p>
        </p:txBody>
      </p:sp>
      <p:sp>
        <p:nvSpPr>
          <p:cNvPr id="121" name="Google Shape;121;p3"/>
          <p:cNvSpPr/>
          <p:nvPr/>
        </p:nvSpPr>
        <p:spPr>
          <a:xfrm>
            <a:off x="3270390" y="2140400"/>
            <a:ext cx="4586700" cy="742800"/>
          </a:xfrm>
          <a:prstGeom prst="round2DiagRect">
            <a:avLst>
              <a:gd name="adj1" fmla="val 16667"/>
              <a:gd name="adj2" fmla="val 0"/>
            </a:avLst>
          </a:prstGeom>
          <a:gradFill>
            <a:gsLst>
              <a:gs pos="0">
                <a:srgbClr val="0D3864"/>
              </a:gs>
              <a:gs pos="100000">
                <a:srgbClr val="1E90FF"/>
              </a:gs>
            </a:gsLst>
            <a:lin ang="0" scaled="0"/>
          </a:gradFill>
          <a:ln>
            <a:noFill/>
          </a:ln>
        </p:spPr>
        <p:txBody>
          <a:bodyPr spcFirstLastPara="1" wrap="square" lIns="70500" tIns="70500" rIns="70500" bIns="70500" anchor="ctr" anchorCtr="0">
            <a:noAutofit/>
          </a:bodyPr>
          <a:lstStyle/>
          <a:p>
            <a:pPr marL="0" marR="0" lvl="0" indent="0" algn="ctr" rtl="0">
              <a:lnSpc>
                <a:spcPct val="100000"/>
              </a:lnSpc>
              <a:spcBef>
                <a:spcPts val="0"/>
              </a:spcBef>
              <a:spcAft>
                <a:spcPts val="0"/>
              </a:spcAft>
              <a:buClr>
                <a:srgbClr val="000000"/>
              </a:buClr>
              <a:buSzPts val="1080"/>
              <a:buFont typeface="Arial"/>
              <a:buNone/>
            </a:pPr>
            <a:endParaRPr sz="1080" b="0" i="0" u="none" strike="noStrike" cap="none">
              <a:solidFill>
                <a:srgbClr val="000000"/>
              </a:solidFill>
              <a:latin typeface="Figtree"/>
              <a:ea typeface="Figtree"/>
              <a:cs typeface="Figtree"/>
              <a:sym typeface="Figtree"/>
            </a:endParaRPr>
          </a:p>
        </p:txBody>
      </p:sp>
      <p:sp>
        <p:nvSpPr>
          <p:cNvPr id="122" name="Google Shape;122;p3"/>
          <p:cNvSpPr/>
          <p:nvPr/>
        </p:nvSpPr>
        <p:spPr>
          <a:xfrm rot="-5400000">
            <a:off x="2411284" y="1284211"/>
            <a:ext cx="823836" cy="2455329"/>
          </a:xfrm>
          <a:prstGeom prst="flowChartOffpageConnector">
            <a:avLst/>
          </a:prstGeom>
          <a:gradFill>
            <a:gsLst>
              <a:gs pos="0">
                <a:srgbClr val="0C5395"/>
              </a:gs>
              <a:gs pos="100000">
                <a:srgbClr val="1E90FF"/>
              </a:gs>
            </a:gsLst>
            <a:lin ang="2700006" scaled="0"/>
          </a:gradFill>
          <a:ln>
            <a:noFill/>
          </a:ln>
        </p:spPr>
        <p:txBody>
          <a:bodyPr spcFirstLastPara="1" wrap="square" lIns="44550" tIns="44550" rIns="44550" bIns="44550" anchor="ctr" anchorCtr="0">
            <a:noAutofit/>
          </a:bodyPr>
          <a:lstStyle/>
          <a:p>
            <a:pPr marL="0" marR="0" lvl="0" indent="0" algn="ctr" rtl="0">
              <a:lnSpc>
                <a:spcPct val="100000"/>
              </a:lnSpc>
              <a:spcBef>
                <a:spcPts val="0"/>
              </a:spcBef>
              <a:spcAft>
                <a:spcPts val="0"/>
              </a:spcAft>
              <a:buClr>
                <a:srgbClr val="000000"/>
              </a:buClr>
              <a:buSzPts val="682"/>
              <a:buFont typeface="Arial"/>
              <a:buNone/>
            </a:pPr>
            <a:endParaRPr sz="682" b="0" i="0" u="none" strike="noStrike" cap="none">
              <a:solidFill>
                <a:srgbClr val="000000"/>
              </a:solidFill>
              <a:latin typeface="Figtree"/>
              <a:ea typeface="Figtree"/>
              <a:cs typeface="Figtree"/>
              <a:sym typeface="Figtree"/>
            </a:endParaRPr>
          </a:p>
        </p:txBody>
      </p:sp>
      <p:sp>
        <p:nvSpPr>
          <p:cNvPr id="123" name="Google Shape;123;p3"/>
          <p:cNvSpPr txBox="1"/>
          <p:nvPr/>
        </p:nvSpPr>
        <p:spPr>
          <a:xfrm>
            <a:off x="2376679" y="2400200"/>
            <a:ext cx="1521000" cy="2727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500" b="1" i="0" u="none" strike="noStrike" cap="none">
                <a:solidFill>
                  <a:schemeClr val="lt1"/>
                </a:solidFill>
                <a:latin typeface="Figtree"/>
                <a:ea typeface="Figtree"/>
                <a:cs typeface="Figtree"/>
                <a:sym typeface="Figtree"/>
              </a:rPr>
              <a:t>KP 2:</a:t>
            </a:r>
            <a:endParaRPr sz="1500" b="1" i="0" u="none" strike="noStrike" cap="none">
              <a:solidFill>
                <a:schemeClr val="lt1"/>
              </a:solidFill>
              <a:latin typeface="Figtree"/>
              <a:ea typeface="Figtree"/>
              <a:cs typeface="Figtree"/>
              <a:sym typeface="Figtree"/>
            </a:endParaRPr>
          </a:p>
        </p:txBody>
      </p:sp>
      <p:sp>
        <p:nvSpPr>
          <p:cNvPr id="124" name="Google Shape;124;p3"/>
          <p:cNvSpPr txBox="1"/>
          <p:nvPr/>
        </p:nvSpPr>
        <p:spPr>
          <a:xfrm>
            <a:off x="4147825" y="2174875"/>
            <a:ext cx="3333900" cy="487500"/>
          </a:xfrm>
          <a:prstGeom prst="rect">
            <a:avLst/>
          </a:prstGeom>
          <a:noFill/>
          <a:ln>
            <a:noFill/>
          </a:ln>
        </p:spPr>
        <p:txBody>
          <a:bodyPr spcFirstLastPara="1" wrap="square" lIns="64400" tIns="64400" rIns="64400" bIns="64400" anchor="t" anchorCtr="0">
            <a:spAutoFit/>
          </a:bodyPr>
          <a:lstStyle/>
          <a:p>
            <a:pPr marL="0" marR="0" lvl="0" indent="0" algn="l" rtl="0">
              <a:lnSpc>
                <a:spcPct val="110000"/>
              </a:lnSpc>
              <a:spcBef>
                <a:spcPts val="0"/>
              </a:spcBef>
              <a:spcAft>
                <a:spcPts val="0"/>
              </a:spcAft>
              <a:buClr>
                <a:srgbClr val="000000"/>
              </a:buClr>
              <a:buSzPts val="1105"/>
              <a:buFont typeface="Arial"/>
              <a:buNone/>
            </a:pPr>
            <a:r>
              <a:rPr lang="id" sz="1105" b="0" i="0" u="none" strike="noStrike" cap="none">
                <a:solidFill>
                  <a:schemeClr val="lt1"/>
                </a:solidFill>
                <a:latin typeface="Figtree Medium"/>
                <a:ea typeface="Figtree Medium"/>
                <a:cs typeface="Figtree Medium"/>
                <a:sym typeface="Figtree Medium"/>
              </a:rPr>
              <a:t>Konsep dan Dekonstruksi Miskonsepsi Literasi dan Numerasi (60’)</a:t>
            </a:r>
            <a:endParaRPr sz="1105" b="0" i="0" u="none" strike="noStrike" cap="none">
              <a:solidFill>
                <a:schemeClr val="lt1"/>
              </a:solidFill>
              <a:latin typeface="Figtree Medium"/>
              <a:ea typeface="Figtree Medium"/>
              <a:cs typeface="Figtree Medium"/>
              <a:sym typeface="Figtree Medium"/>
            </a:endParaRPr>
          </a:p>
        </p:txBody>
      </p:sp>
      <p:sp>
        <p:nvSpPr>
          <p:cNvPr id="125" name="Google Shape;125;p3"/>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a:t>
            </a:fld>
            <a:endParaRPr sz="700" b="1" i="0" u="none" strike="noStrike" cap="none">
              <a:solidFill>
                <a:srgbClr val="595959"/>
              </a:solidFill>
              <a:latin typeface="Figtree"/>
              <a:ea typeface="Figtree"/>
              <a:cs typeface="Figtree"/>
              <a:sym typeface="Figtree"/>
            </a:endParaRPr>
          </a:p>
        </p:txBody>
      </p:sp>
      <p:sp>
        <p:nvSpPr>
          <p:cNvPr id="126" name="Google Shape;126;p3"/>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Ruang Lingkup</a:t>
            </a:r>
            <a:endParaRPr sz="2200" b="1" i="0" u="none" strike="noStrike" cap="none">
              <a:solidFill>
                <a:srgbClr val="016BA3"/>
              </a:solidFill>
              <a:latin typeface="Figtree"/>
              <a:ea typeface="Figtree"/>
              <a:cs typeface="Figtree"/>
              <a:sym typeface="Figtree"/>
            </a:endParaRPr>
          </a:p>
        </p:txBody>
      </p:sp>
      <p:sp>
        <p:nvSpPr>
          <p:cNvPr id="127" name="Google Shape;127;p3"/>
          <p:cNvSpPr/>
          <p:nvPr/>
        </p:nvSpPr>
        <p:spPr>
          <a:xfrm>
            <a:off x="3270390" y="3138525"/>
            <a:ext cx="4586700" cy="742800"/>
          </a:xfrm>
          <a:prstGeom prst="round2DiagRect">
            <a:avLst>
              <a:gd name="adj1" fmla="val 16667"/>
              <a:gd name="adj2" fmla="val 0"/>
            </a:avLst>
          </a:prstGeom>
          <a:gradFill>
            <a:gsLst>
              <a:gs pos="0">
                <a:srgbClr val="0D3864"/>
              </a:gs>
              <a:gs pos="100000">
                <a:srgbClr val="1E90FF"/>
              </a:gs>
            </a:gsLst>
            <a:lin ang="0" scaled="0"/>
          </a:gradFill>
          <a:ln>
            <a:noFill/>
          </a:ln>
        </p:spPr>
        <p:txBody>
          <a:bodyPr spcFirstLastPara="1" wrap="square" lIns="70500" tIns="70500" rIns="70500" bIns="70500" anchor="ctr" anchorCtr="0">
            <a:noAutofit/>
          </a:bodyPr>
          <a:lstStyle/>
          <a:p>
            <a:pPr marL="0" marR="0" lvl="0" indent="0" algn="ctr" rtl="0">
              <a:lnSpc>
                <a:spcPct val="100000"/>
              </a:lnSpc>
              <a:spcBef>
                <a:spcPts val="0"/>
              </a:spcBef>
              <a:spcAft>
                <a:spcPts val="0"/>
              </a:spcAft>
              <a:buClr>
                <a:srgbClr val="000000"/>
              </a:buClr>
              <a:buSzPts val="1080"/>
              <a:buFont typeface="Arial"/>
              <a:buNone/>
            </a:pPr>
            <a:endParaRPr sz="1080" b="0" i="0" u="none" strike="noStrike" cap="none">
              <a:solidFill>
                <a:srgbClr val="000000"/>
              </a:solidFill>
              <a:latin typeface="Figtree"/>
              <a:ea typeface="Figtree"/>
              <a:cs typeface="Figtree"/>
              <a:sym typeface="Figtree"/>
            </a:endParaRPr>
          </a:p>
        </p:txBody>
      </p:sp>
      <p:sp>
        <p:nvSpPr>
          <p:cNvPr id="128" name="Google Shape;128;p3"/>
          <p:cNvSpPr/>
          <p:nvPr/>
        </p:nvSpPr>
        <p:spPr>
          <a:xfrm rot="-5400000">
            <a:off x="2411284" y="2282336"/>
            <a:ext cx="823836" cy="2455329"/>
          </a:xfrm>
          <a:prstGeom prst="flowChartOffpageConnector">
            <a:avLst/>
          </a:prstGeom>
          <a:gradFill>
            <a:gsLst>
              <a:gs pos="0">
                <a:srgbClr val="0C5395"/>
              </a:gs>
              <a:gs pos="100000">
                <a:srgbClr val="1E90FF"/>
              </a:gs>
            </a:gsLst>
            <a:lin ang="2700006" scaled="0"/>
          </a:gradFill>
          <a:ln>
            <a:noFill/>
          </a:ln>
        </p:spPr>
        <p:txBody>
          <a:bodyPr spcFirstLastPara="1" wrap="square" lIns="44550" tIns="44550" rIns="44550" bIns="44550" anchor="ctr" anchorCtr="0">
            <a:noAutofit/>
          </a:bodyPr>
          <a:lstStyle/>
          <a:p>
            <a:pPr marL="0" marR="0" lvl="0" indent="0" algn="ctr" rtl="0">
              <a:lnSpc>
                <a:spcPct val="100000"/>
              </a:lnSpc>
              <a:spcBef>
                <a:spcPts val="0"/>
              </a:spcBef>
              <a:spcAft>
                <a:spcPts val="0"/>
              </a:spcAft>
              <a:buClr>
                <a:srgbClr val="000000"/>
              </a:buClr>
              <a:buSzPts val="682"/>
              <a:buFont typeface="Arial"/>
              <a:buNone/>
            </a:pPr>
            <a:endParaRPr sz="682" b="0" i="0" u="none" strike="noStrike" cap="none">
              <a:solidFill>
                <a:srgbClr val="000000"/>
              </a:solidFill>
              <a:latin typeface="Figtree"/>
              <a:ea typeface="Figtree"/>
              <a:cs typeface="Figtree"/>
              <a:sym typeface="Figtree"/>
            </a:endParaRPr>
          </a:p>
        </p:txBody>
      </p:sp>
      <p:sp>
        <p:nvSpPr>
          <p:cNvPr id="129" name="Google Shape;129;p3"/>
          <p:cNvSpPr txBox="1"/>
          <p:nvPr/>
        </p:nvSpPr>
        <p:spPr>
          <a:xfrm>
            <a:off x="2419167" y="3398325"/>
            <a:ext cx="1444500" cy="2727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500" b="1" i="0" u="none" strike="noStrike" cap="none">
                <a:solidFill>
                  <a:schemeClr val="lt1"/>
                </a:solidFill>
                <a:latin typeface="Figtree"/>
                <a:ea typeface="Figtree"/>
                <a:cs typeface="Figtree"/>
                <a:sym typeface="Figtree"/>
              </a:rPr>
              <a:t>KP 3:</a:t>
            </a:r>
            <a:endParaRPr sz="1500" b="1" i="0" u="none" strike="noStrike" cap="none">
              <a:solidFill>
                <a:schemeClr val="lt1"/>
              </a:solidFill>
              <a:latin typeface="Figtree"/>
              <a:ea typeface="Figtree"/>
              <a:cs typeface="Figtree"/>
              <a:sym typeface="Figtree"/>
            </a:endParaRPr>
          </a:p>
        </p:txBody>
      </p:sp>
      <p:sp>
        <p:nvSpPr>
          <p:cNvPr id="130" name="Google Shape;130;p3"/>
          <p:cNvSpPr txBox="1"/>
          <p:nvPr/>
        </p:nvSpPr>
        <p:spPr>
          <a:xfrm>
            <a:off x="4147825" y="3266250"/>
            <a:ext cx="3333900" cy="487500"/>
          </a:xfrm>
          <a:prstGeom prst="rect">
            <a:avLst/>
          </a:prstGeom>
          <a:noFill/>
          <a:ln>
            <a:noFill/>
          </a:ln>
        </p:spPr>
        <p:txBody>
          <a:bodyPr spcFirstLastPara="1" wrap="square" lIns="64400" tIns="64400" rIns="64400" bIns="64400" anchor="t" anchorCtr="0">
            <a:spAutoFit/>
          </a:bodyPr>
          <a:lstStyle/>
          <a:p>
            <a:pPr marL="0" marR="0" lvl="0" indent="0" algn="l" rtl="0">
              <a:lnSpc>
                <a:spcPct val="110000"/>
              </a:lnSpc>
              <a:spcBef>
                <a:spcPts val="0"/>
              </a:spcBef>
              <a:spcAft>
                <a:spcPts val="0"/>
              </a:spcAft>
              <a:buClr>
                <a:srgbClr val="000000"/>
              </a:buClr>
              <a:buSzPts val="1105"/>
              <a:buFont typeface="Arial"/>
              <a:buNone/>
            </a:pPr>
            <a:r>
              <a:rPr lang="id" sz="1105" b="0" i="0" u="none" strike="noStrike" cap="none">
                <a:solidFill>
                  <a:schemeClr val="lt1"/>
                </a:solidFill>
                <a:latin typeface="Figtree Medium"/>
                <a:ea typeface="Figtree Medium"/>
                <a:cs typeface="Figtree Medium"/>
                <a:sym typeface="Figtree Medium"/>
              </a:rPr>
              <a:t>Strategi Penguatan Literasi dan Numerasi pada lingkungan fisik, sosio- afektif, dan akademik (90’)</a:t>
            </a:r>
            <a:endParaRPr sz="1105" b="0" i="0" u="none" strike="noStrike" cap="none">
              <a:solidFill>
                <a:schemeClr val="lt1"/>
              </a:solidFill>
              <a:latin typeface="Figtree Medium"/>
              <a:ea typeface="Figtree Medium"/>
              <a:cs typeface="Figtree Medium"/>
              <a:sym typeface="Figtree Medium"/>
            </a:endParaRPr>
          </a:p>
        </p:txBody>
      </p:sp>
      <p:sp>
        <p:nvSpPr>
          <p:cNvPr id="131" name="Google Shape;131;p3"/>
          <p:cNvSpPr/>
          <p:nvPr/>
        </p:nvSpPr>
        <p:spPr>
          <a:xfrm>
            <a:off x="1285250" y="1115675"/>
            <a:ext cx="877200" cy="877200"/>
          </a:xfrm>
          <a:prstGeom prst="ellipse">
            <a:avLst/>
          </a:prstGeom>
          <a:solidFill>
            <a:schemeClr val="lt1"/>
          </a:solidFill>
          <a:ln w="28575" cap="flat" cmpd="sng">
            <a:solidFill>
              <a:srgbClr val="1161A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32" name="Google Shape;132;p3"/>
          <p:cNvSpPr/>
          <p:nvPr/>
        </p:nvSpPr>
        <p:spPr>
          <a:xfrm>
            <a:off x="1285250" y="2073197"/>
            <a:ext cx="877200" cy="877200"/>
          </a:xfrm>
          <a:prstGeom prst="ellipse">
            <a:avLst/>
          </a:prstGeom>
          <a:solidFill>
            <a:schemeClr val="lt1"/>
          </a:solidFill>
          <a:ln w="28575" cap="flat" cmpd="sng">
            <a:solidFill>
              <a:srgbClr val="1161A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33" name="Google Shape;133;p3"/>
          <p:cNvSpPr/>
          <p:nvPr/>
        </p:nvSpPr>
        <p:spPr>
          <a:xfrm>
            <a:off x="1285250" y="3096072"/>
            <a:ext cx="877200" cy="877200"/>
          </a:xfrm>
          <a:prstGeom prst="ellipse">
            <a:avLst/>
          </a:prstGeom>
          <a:solidFill>
            <a:schemeClr val="lt1"/>
          </a:solidFill>
          <a:ln w="28575" cap="flat" cmpd="sng">
            <a:solidFill>
              <a:srgbClr val="1161A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pic>
        <p:nvPicPr>
          <p:cNvPr id="134" name="Google Shape;134;p3" title="Tambahkan judul (29).png"/>
          <p:cNvPicPr preferRelativeResize="0"/>
          <p:nvPr/>
        </p:nvPicPr>
        <p:blipFill rotWithShape="1">
          <a:blip r:embed="rId3">
            <a:alphaModFix/>
          </a:blip>
          <a:srcRect l="15171" t="20667" r="14103" b="21974"/>
          <a:stretch/>
        </p:blipFill>
        <p:spPr>
          <a:xfrm>
            <a:off x="1285250" y="1109670"/>
            <a:ext cx="877200" cy="889329"/>
          </a:xfrm>
          <a:prstGeom prst="rect">
            <a:avLst/>
          </a:prstGeom>
          <a:noFill/>
          <a:ln>
            <a:noFill/>
          </a:ln>
        </p:spPr>
      </p:pic>
      <p:pic>
        <p:nvPicPr>
          <p:cNvPr id="135" name="Google Shape;135;p3" title="Tambahkan judul (30).png"/>
          <p:cNvPicPr preferRelativeResize="0"/>
          <p:nvPr/>
        </p:nvPicPr>
        <p:blipFill rotWithShape="1">
          <a:blip r:embed="rId4">
            <a:alphaModFix/>
          </a:blip>
          <a:srcRect/>
          <a:stretch/>
        </p:blipFill>
        <p:spPr>
          <a:xfrm>
            <a:off x="862997" y="1473367"/>
            <a:ext cx="1741540" cy="2176926"/>
          </a:xfrm>
          <a:prstGeom prst="rect">
            <a:avLst/>
          </a:prstGeom>
          <a:noFill/>
          <a:ln>
            <a:noFill/>
          </a:ln>
        </p:spPr>
      </p:pic>
      <p:pic>
        <p:nvPicPr>
          <p:cNvPr id="136" name="Google Shape;136;p3" title="Tambahkan judul (31).png"/>
          <p:cNvPicPr preferRelativeResize="0"/>
          <p:nvPr/>
        </p:nvPicPr>
        <p:blipFill rotWithShape="1">
          <a:blip r:embed="rId5">
            <a:alphaModFix/>
          </a:blip>
          <a:srcRect l="17384" t="27236" r="16964" b="26064"/>
          <a:stretch/>
        </p:blipFill>
        <p:spPr>
          <a:xfrm>
            <a:off x="1407538" y="3253425"/>
            <a:ext cx="632629" cy="5625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4"/>
          <p:cNvSpPr/>
          <p:nvPr/>
        </p:nvSpPr>
        <p:spPr>
          <a:xfrm>
            <a:off x="682788" y="1262263"/>
            <a:ext cx="7704600" cy="1119300"/>
          </a:xfrm>
          <a:prstGeom prst="roundRect">
            <a:avLst>
              <a:gd name="adj" fmla="val 16667"/>
            </a:avLst>
          </a:prstGeom>
          <a:noFill/>
          <a:ln w="28575"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42" name="Google Shape;142;p4"/>
          <p:cNvSpPr/>
          <p:nvPr/>
        </p:nvSpPr>
        <p:spPr>
          <a:xfrm>
            <a:off x="1015730" y="1161867"/>
            <a:ext cx="2960400" cy="393600"/>
          </a:xfrm>
          <a:prstGeom prst="roundRect">
            <a:avLst>
              <a:gd name="adj" fmla="val 16667"/>
            </a:avLst>
          </a:prstGeom>
          <a:solidFill>
            <a:srgbClr val="0C539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43" name="Google Shape;143;p4"/>
          <p:cNvSpPr txBox="1"/>
          <p:nvPr/>
        </p:nvSpPr>
        <p:spPr>
          <a:xfrm>
            <a:off x="1087601" y="1118075"/>
            <a:ext cx="2796900" cy="296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id" sz="1800" b="1" i="0" u="none" strike="noStrike" cap="none">
                <a:solidFill>
                  <a:schemeClr val="lt1"/>
                </a:solidFill>
                <a:latin typeface="Figtree"/>
                <a:ea typeface="Figtree"/>
                <a:cs typeface="Figtree"/>
                <a:sym typeface="Figtree"/>
              </a:rPr>
              <a:t>Kompetensi</a:t>
            </a:r>
            <a:endParaRPr sz="1800" b="1" i="0" u="none" strike="noStrike" cap="none">
              <a:solidFill>
                <a:schemeClr val="lt1"/>
              </a:solidFill>
              <a:latin typeface="Figtree"/>
              <a:ea typeface="Figtree"/>
              <a:cs typeface="Figtree"/>
              <a:sym typeface="Figtree"/>
            </a:endParaRPr>
          </a:p>
        </p:txBody>
      </p:sp>
      <p:sp>
        <p:nvSpPr>
          <p:cNvPr id="144" name="Google Shape;144;p4"/>
          <p:cNvSpPr txBox="1"/>
          <p:nvPr/>
        </p:nvSpPr>
        <p:spPr>
          <a:xfrm>
            <a:off x="1210613" y="1503992"/>
            <a:ext cx="6714600" cy="801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id" sz="1200" b="0" i="0" u="none" strike="noStrike" cap="none">
                <a:solidFill>
                  <a:srgbClr val="0C5395"/>
                </a:solidFill>
                <a:latin typeface="Figtree Medium"/>
                <a:ea typeface="Figtree Medium"/>
                <a:cs typeface="Figtree Medium"/>
                <a:sym typeface="Figtree Medium"/>
              </a:rPr>
              <a:t>Setelah mengikuti mata Bimtek ini, peserta diharapkan mampu memahami esensi literasi dan numerasi serta mengimplementasikannya dalam bentuk perbaikan perangkat pembelajaran, media pembelajaran, dan asesmen yang selaras dengan hasil umpan balik capaian literasi dan  numerasi satuan pendidikan.</a:t>
            </a:r>
            <a:endParaRPr sz="1200" b="0" i="0" u="none" strike="noStrike" cap="none">
              <a:solidFill>
                <a:srgbClr val="0C5395"/>
              </a:solidFill>
              <a:latin typeface="Figtree Medium"/>
              <a:ea typeface="Figtree Medium"/>
              <a:cs typeface="Figtree Medium"/>
              <a:sym typeface="Figtree Medium"/>
            </a:endParaRPr>
          </a:p>
        </p:txBody>
      </p:sp>
      <p:sp>
        <p:nvSpPr>
          <p:cNvPr id="145" name="Google Shape;145;p4"/>
          <p:cNvSpPr/>
          <p:nvPr/>
        </p:nvSpPr>
        <p:spPr>
          <a:xfrm>
            <a:off x="660763" y="2906125"/>
            <a:ext cx="7704600" cy="1119300"/>
          </a:xfrm>
          <a:prstGeom prst="roundRect">
            <a:avLst>
              <a:gd name="adj" fmla="val 16667"/>
            </a:avLst>
          </a:prstGeom>
          <a:noFill/>
          <a:ln w="28575"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46" name="Google Shape;146;p4"/>
          <p:cNvSpPr/>
          <p:nvPr/>
        </p:nvSpPr>
        <p:spPr>
          <a:xfrm>
            <a:off x="1040495" y="2806775"/>
            <a:ext cx="2960400" cy="393600"/>
          </a:xfrm>
          <a:prstGeom prst="roundRect">
            <a:avLst>
              <a:gd name="adj" fmla="val 16667"/>
            </a:avLst>
          </a:prstGeom>
          <a:solidFill>
            <a:srgbClr val="0C539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47" name="Google Shape;147;p4"/>
          <p:cNvSpPr txBox="1"/>
          <p:nvPr/>
        </p:nvSpPr>
        <p:spPr>
          <a:xfrm>
            <a:off x="1112375" y="2775775"/>
            <a:ext cx="2796900" cy="296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id" sz="1800" b="1" i="0" u="none" strike="noStrike" cap="none">
                <a:solidFill>
                  <a:schemeClr val="lt1"/>
                </a:solidFill>
                <a:latin typeface="Figtree"/>
                <a:ea typeface="Figtree"/>
                <a:cs typeface="Figtree"/>
                <a:sym typeface="Figtree"/>
              </a:rPr>
              <a:t>Indikator Keberhasilan</a:t>
            </a:r>
            <a:endParaRPr sz="1800" b="1" i="0" u="none" strike="noStrike" cap="none">
              <a:solidFill>
                <a:schemeClr val="lt1"/>
              </a:solidFill>
              <a:latin typeface="Figtree"/>
              <a:ea typeface="Figtree"/>
              <a:cs typeface="Figtree"/>
              <a:sym typeface="Figtree"/>
            </a:endParaRPr>
          </a:p>
        </p:txBody>
      </p:sp>
      <p:sp>
        <p:nvSpPr>
          <p:cNvPr id="148" name="Google Shape;148;p4"/>
          <p:cNvSpPr txBox="1"/>
          <p:nvPr/>
        </p:nvSpPr>
        <p:spPr>
          <a:xfrm>
            <a:off x="682800" y="3207887"/>
            <a:ext cx="7438800" cy="801600"/>
          </a:xfrm>
          <a:prstGeom prst="rect">
            <a:avLst/>
          </a:prstGeom>
          <a:noFill/>
          <a:ln>
            <a:noFill/>
          </a:ln>
        </p:spPr>
        <p:txBody>
          <a:bodyPr spcFirstLastPara="1" wrap="square" lIns="91425" tIns="91425" rIns="91425" bIns="91425" anchor="t" anchorCtr="0">
            <a:noAutofit/>
          </a:bodyPr>
          <a:lstStyle/>
          <a:p>
            <a:pPr marL="457200" marR="0" lvl="0" indent="-304800" algn="l" rtl="0">
              <a:lnSpc>
                <a:spcPct val="100000"/>
              </a:lnSpc>
              <a:spcBef>
                <a:spcPts val="0"/>
              </a:spcBef>
              <a:spcAft>
                <a:spcPts val="0"/>
              </a:spcAft>
              <a:buClr>
                <a:srgbClr val="0C5395"/>
              </a:buClr>
              <a:buSzPts val="1200"/>
              <a:buFont typeface="Figtree Medium"/>
              <a:buChar char="●"/>
            </a:pPr>
            <a:r>
              <a:rPr lang="id" sz="1200" b="0" i="0" u="none" strike="noStrike" cap="none">
                <a:solidFill>
                  <a:srgbClr val="0C5395"/>
                </a:solidFill>
                <a:latin typeface="Figtree Medium"/>
                <a:ea typeface="Figtree Medium"/>
                <a:cs typeface="Figtree Medium"/>
                <a:sym typeface="Figtree Medium"/>
              </a:rPr>
              <a:t>Menganalisis Rapor Pendidikan satuan pendidikan terkait capaian literasi dan numerasi murid.</a:t>
            </a:r>
            <a:endParaRPr sz="1200" b="0" i="0" u="none" strike="noStrike" cap="none">
              <a:solidFill>
                <a:srgbClr val="0C5395"/>
              </a:solidFill>
              <a:latin typeface="Figtree Medium"/>
              <a:ea typeface="Figtree Medium"/>
              <a:cs typeface="Figtree Medium"/>
              <a:sym typeface="Figtree Medium"/>
            </a:endParaRPr>
          </a:p>
          <a:p>
            <a:pPr marL="457200" marR="0" lvl="0" indent="-304800" algn="l" rtl="0">
              <a:lnSpc>
                <a:spcPct val="100000"/>
              </a:lnSpc>
              <a:spcBef>
                <a:spcPts val="0"/>
              </a:spcBef>
              <a:spcAft>
                <a:spcPts val="0"/>
              </a:spcAft>
              <a:buClr>
                <a:srgbClr val="0C5395"/>
              </a:buClr>
              <a:buSzPts val="1200"/>
              <a:buFont typeface="Figtree Medium"/>
              <a:buChar char="●"/>
            </a:pPr>
            <a:r>
              <a:rPr lang="id" sz="1200" b="0" i="0" u="none" strike="noStrike" cap="none">
                <a:solidFill>
                  <a:srgbClr val="0C5395"/>
                </a:solidFill>
                <a:latin typeface="Figtree Medium"/>
                <a:ea typeface="Figtree Medium"/>
                <a:cs typeface="Figtree Medium"/>
                <a:sym typeface="Figtree Medium"/>
              </a:rPr>
              <a:t>Mengenal miskonsepsi dan fakta esensial seputar literasi dan numerasi.</a:t>
            </a:r>
            <a:endParaRPr sz="1200" b="0" i="0" u="none" strike="noStrike" cap="none">
              <a:solidFill>
                <a:srgbClr val="0C5395"/>
              </a:solidFill>
              <a:latin typeface="Figtree Medium"/>
              <a:ea typeface="Figtree Medium"/>
              <a:cs typeface="Figtree Medium"/>
              <a:sym typeface="Figtree Medium"/>
            </a:endParaRPr>
          </a:p>
          <a:p>
            <a:pPr marL="457200" marR="0" lvl="0" indent="-304800" algn="l" rtl="0">
              <a:lnSpc>
                <a:spcPct val="100000"/>
              </a:lnSpc>
              <a:spcBef>
                <a:spcPts val="0"/>
              </a:spcBef>
              <a:spcAft>
                <a:spcPts val="0"/>
              </a:spcAft>
              <a:buClr>
                <a:srgbClr val="0C5395"/>
              </a:buClr>
              <a:buSzPts val="1200"/>
              <a:buFont typeface="Figtree Medium"/>
              <a:buChar char="●"/>
            </a:pPr>
            <a:r>
              <a:rPr lang="id" sz="1200" b="0" i="0" u="none" strike="noStrike" cap="none">
                <a:solidFill>
                  <a:srgbClr val="0C5395"/>
                </a:solidFill>
                <a:latin typeface="Figtree Medium"/>
                <a:ea typeface="Figtree Medium"/>
                <a:cs typeface="Figtree Medium"/>
                <a:sym typeface="Figtree Medium"/>
              </a:rPr>
              <a:t>Merancang program strategi penguatan literasi dan numerasi lingkup satuan pendidikan  dan kelas</a:t>
            </a:r>
            <a:endParaRPr sz="1200" b="0" i="0" u="none" strike="noStrike" cap="none">
              <a:solidFill>
                <a:srgbClr val="0C5395"/>
              </a:solidFill>
              <a:latin typeface="Figtree Medium"/>
              <a:ea typeface="Figtree Medium"/>
              <a:cs typeface="Figtree Medium"/>
              <a:sym typeface="Figtree Medium"/>
            </a:endParaRPr>
          </a:p>
        </p:txBody>
      </p:sp>
      <p:sp>
        <p:nvSpPr>
          <p:cNvPr id="149" name="Google Shape;149;p4"/>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4</a:t>
            </a:fld>
            <a:endParaRPr sz="700" b="1" i="0" u="none" strike="noStrike" cap="none">
              <a:solidFill>
                <a:srgbClr val="595959"/>
              </a:solidFill>
              <a:latin typeface="Figtree"/>
              <a:ea typeface="Figtree"/>
              <a:cs typeface="Figtree"/>
              <a:sym typeface="Figtree"/>
            </a:endParaRPr>
          </a:p>
        </p:txBody>
      </p:sp>
      <p:sp>
        <p:nvSpPr>
          <p:cNvPr id="150" name="Google Shape;150;p4"/>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Tujuan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5"/>
          <p:cNvSpPr/>
          <p:nvPr/>
        </p:nvSpPr>
        <p:spPr>
          <a:xfrm>
            <a:off x="0" y="-184425"/>
            <a:ext cx="9144000" cy="5898300"/>
          </a:xfrm>
          <a:prstGeom prst="roundRect">
            <a:avLst>
              <a:gd name="adj" fmla="val 0"/>
            </a:avLst>
          </a:prstGeom>
          <a:gradFill>
            <a:gsLst>
              <a:gs pos="0">
                <a:srgbClr val="0C5395"/>
              </a:gs>
              <a:gs pos="50000">
                <a:srgbClr val="1E91FF"/>
              </a:gs>
              <a:gs pos="100000">
                <a:srgbClr val="9AD7F4"/>
              </a:gs>
            </a:gsLst>
            <a:path path="circle">
              <a:fillToRect r="100000" b="100000"/>
            </a:path>
            <a:tileRect l="-100000" t="-100000"/>
          </a:gradFill>
          <a:ln>
            <a:noFill/>
          </a:ln>
        </p:spPr>
        <p:txBody>
          <a:bodyPr spcFirstLastPara="1" wrap="square" lIns="77600" tIns="77600" rIns="77600" bIns="77600" anchor="ctr" anchorCtr="0">
            <a:noAutofit/>
          </a:bodyPr>
          <a:lstStyle/>
          <a:p>
            <a:pPr marL="0" marR="0" lvl="0" indent="0" algn="ctr" rtl="0">
              <a:lnSpc>
                <a:spcPct val="100000"/>
              </a:lnSpc>
              <a:spcBef>
                <a:spcPts val="0"/>
              </a:spcBef>
              <a:spcAft>
                <a:spcPts val="0"/>
              </a:spcAft>
              <a:buClr>
                <a:srgbClr val="000000"/>
              </a:buClr>
              <a:buSzPts val="1188"/>
              <a:buFont typeface="Arial"/>
              <a:buNone/>
            </a:pPr>
            <a:endParaRPr sz="1188" b="0" i="0" u="none" strike="noStrike" cap="none">
              <a:solidFill>
                <a:srgbClr val="000000"/>
              </a:solidFill>
              <a:latin typeface="Figtree"/>
              <a:ea typeface="Figtree"/>
              <a:cs typeface="Figtree"/>
              <a:sym typeface="Figtree"/>
            </a:endParaRPr>
          </a:p>
        </p:txBody>
      </p:sp>
      <p:grpSp>
        <p:nvGrpSpPr>
          <p:cNvPr id="156" name="Google Shape;156;p5"/>
          <p:cNvGrpSpPr/>
          <p:nvPr/>
        </p:nvGrpSpPr>
        <p:grpSpPr>
          <a:xfrm>
            <a:off x="-4016775" y="-7902848"/>
            <a:ext cx="19289151" cy="20115434"/>
            <a:chOff x="0" y="-77012"/>
            <a:chExt cx="15412825" cy="16073059"/>
          </a:xfrm>
        </p:grpSpPr>
        <p:grpSp>
          <p:nvGrpSpPr>
            <p:cNvPr id="157" name="Google Shape;157;p5"/>
            <p:cNvGrpSpPr/>
            <p:nvPr/>
          </p:nvGrpSpPr>
          <p:grpSpPr>
            <a:xfrm>
              <a:off x="0" y="5280998"/>
              <a:ext cx="12144638" cy="10715049"/>
              <a:chOff x="3286" y="1675"/>
              <a:chExt cx="1094" cy="965"/>
            </a:xfrm>
          </p:grpSpPr>
          <p:sp>
            <p:nvSpPr>
              <p:cNvPr id="158" name="Google Shape;158;p5"/>
              <p:cNvSpPr/>
              <p:nvPr/>
            </p:nvSpPr>
            <p:spPr>
              <a:xfrm>
                <a:off x="3384" y="1685"/>
                <a:ext cx="910" cy="838"/>
              </a:xfrm>
              <a:custGeom>
                <a:avLst/>
                <a:gdLst/>
                <a:ahLst/>
                <a:cxnLst/>
                <a:rect l="l" t="t" r="r" b="b"/>
                <a:pathLst>
                  <a:path w="383" h="352" extrusionOk="0">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59" name="Google Shape;159;p5"/>
              <p:cNvSpPr/>
              <p:nvPr/>
            </p:nvSpPr>
            <p:spPr>
              <a:xfrm>
                <a:off x="4147" y="2425"/>
                <a:ext cx="0" cy="0"/>
              </a:xfrm>
              <a:custGeom>
                <a:avLst/>
                <a:gdLst/>
                <a:ahLst/>
                <a:cxnLst/>
                <a:rect l="l" t="t" r="r" b="b"/>
                <a:pathLst>
                  <a:path w="120000" h="120000" extrusionOk="0">
                    <a:moveTo>
                      <a:pt x="0" y="0"/>
                    </a:moveTo>
                    <a:lnTo>
                      <a:pt x="0" y="0"/>
                    </a:lnTo>
                    <a:close/>
                    <a:moveTo>
                      <a:pt x="0" y="0"/>
                    </a:moveTo>
                    <a:lnTo>
                      <a:pt x="0" y="0"/>
                    </a:ln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60" name="Google Shape;160;p5"/>
              <p:cNvSpPr/>
              <p:nvPr/>
            </p:nvSpPr>
            <p:spPr>
              <a:xfrm>
                <a:off x="4147" y="2425"/>
                <a:ext cx="0" cy="0"/>
              </a:xfrm>
              <a:custGeom>
                <a:avLst/>
                <a:gdLst/>
                <a:ahLst/>
                <a:cxnLst/>
                <a:rect l="l" t="t" r="r" b="b"/>
                <a:pathLst>
                  <a:path w="120000" h="120000" extrusionOk="0">
                    <a:moveTo>
                      <a:pt x="0" y="0"/>
                    </a:moveTo>
                    <a:lnTo>
                      <a:pt x="0" y="0"/>
                    </a:lnTo>
                    <a:moveTo>
                      <a:pt x="0" y="0"/>
                    </a:moveTo>
                    <a:lnTo>
                      <a:pt x="0" y="0"/>
                    </a:ln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61" name="Google Shape;161;p5"/>
              <p:cNvSpPr/>
              <p:nvPr/>
            </p:nvSpPr>
            <p:spPr>
              <a:xfrm>
                <a:off x="3286" y="1675"/>
                <a:ext cx="1094" cy="965"/>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162" name="Google Shape;162;p5"/>
            <p:cNvSpPr/>
            <p:nvPr/>
          </p:nvSpPr>
          <p:spPr>
            <a:xfrm>
              <a:off x="1646032" y="2688184"/>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63" name="Google Shape;163;p5"/>
            <p:cNvSpPr/>
            <p:nvPr/>
          </p:nvSpPr>
          <p:spPr>
            <a:xfrm>
              <a:off x="3264300" y="-77012"/>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164" name="Google Shape;164;p5"/>
          <p:cNvSpPr txBox="1">
            <a:spLocks noGrp="1"/>
          </p:cNvSpPr>
          <p:nvPr>
            <p:ph type="ctrTitle"/>
          </p:nvPr>
        </p:nvSpPr>
        <p:spPr>
          <a:xfrm>
            <a:off x="457225" y="1680825"/>
            <a:ext cx="7668000" cy="21678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457200" lvl="0" indent="-450850" algn="l" rtl="0">
              <a:lnSpc>
                <a:spcPct val="100000"/>
              </a:lnSpc>
              <a:spcBef>
                <a:spcPts val="0"/>
              </a:spcBef>
              <a:spcAft>
                <a:spcPts val="0"/>
              </a:spcAft>
              <a:buClr>
                <a:schemeClr val="lt1"/>
              </a:buClr>
              <a:buSzPts val="3500"/>
              <a:buAutoNum type="arabicPeriod"/>
            </a:pPr>
            <a:r>
              <a:rPr lang="id" sz="3500" b="1">
                <a:solidFill>
                  <a:schemeClr val="lt1"/>
                </a:solidFill>
              </a:rPr>
              <a:t>Analisis Hasil Capaian Literasi </a:t>
            </a:r>
            <a:endParaRPr sz="3500" b="1">
              <a:solidFill>
                <a:schemeClr val="lt1"/>
              </a:solidFill>
            </a:endParaRPr>
          </a:p>
          <a:p>
            <a:pPr marL="457200" lvl="0" indent="0" algn="l" rtl="0">
              <a:lnSpc>
                <a:spcPct val="100000"/>
              </a:lnSpc>
              <a:spcBef>
                <a:spcPts val="0"/>
              </a:spcBef>
              <a:spcAft>
                <a:spcPts val="0"/>
              </a:spcAft>
              <a:buSzPts val="5200"/>
              <a:buNone/>
            </a:pPr>
            <a:r>
              <a:rPr lang="id" sz="3500" b="1">
                <a:solidFill>
                  <a:schemeClr val="lt1"/>
                </a:solidFill>
              </a:rPr>
              <a:t>dan Numerasi Satuan Pendidikan</a:t>
            </a:r>
            <a:endParaRPr sz="3100">
              <a:solidFill>
                <a:srgbClr val="FDFCFC"/>
              </a:solidFill>
              <a:latin typeface="Figtree ExtraBold"/>
              <a:ea typeface="Figtree ExtraBold"/>
              <a:cs typeface="Figtree ExtraBold"/>
              <a:sym typeface="Figtree ExtraBold"/>
            </a:endParaRPr>
          </a:p>
        </p:txBody>
      </p:sp>
      <p:pic>
        <p:nvPicPr>
          <p:cNvPr id="165" name="Google Shape;165;p5"/>
          <p:cNvPicPr preferRelativeResize="0"/>
          <p:nvPr/>
        </p:nvPicPr>
        <p:blipFill rotWithShape="1">
          <a:blip r:embed="rId3">
            <a:alphaModFix/>
          </a:blip>
          <a:srcRect/>
          <a:stretch/>
        </p:blipFill>
        <p:spPr>
          <a:xfrm>
            <a:off x="7569600" y="348575"/>
            <a:ext cx="1345802" cy="238575"/>
          </a:xfrm>
          <a:prstGeom prst="rect">
            <a:avLst/>
          </a:prstGeom>
          <a:noFill/>
          <a:ln>
            <a:noFill/>
          </a:ln>
        </p:spPr>
      </p:pic>
      <p:pic>
        <p:nvPicPr>
          <p:cNvPr id="166" name="Google Shape;166;p5"/>
          <p:cNvPicPr preferRelativeResize="0"/>
          <p:nvPr/>
        </p:nvPicPr>
        <p:blipFill rotWithShape="1">
          <a:blip r:embed="rId4">
            <a:alphaModFix/>
          </a:blip>
          <a:srcRect/>
          <a:stretch/>
        </p:blipFill>
        <p:spPr>
          <a:xfrm>
            <a:off x="228600" y="228600"/>
            <a:ext cx="2155351" cy="393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6"/>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6</a:t>
            </a:fld>
            <a:endParaRPr sz="700" b="1" i="0" u="none" strike="noStrike" cap="none">
              <a:solidFill>
                <a:srgbClr val="595959"/>
              </a:solidFill>
              <a:latin typeface="Figtree"/>
              <a:ea typeface="Figtree"/>
              <a:cs typeface="Figtree"/>
              <a:sym typeface="Figtree"/>
            </a:endParaRPr>
          </a:p>
        </p:txBody>
      </p:sp>
      <p:sp>
        <p:nvSpPr>
          <p:cNvPr id="172" name="Google Shape;172;p6"/>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Skenario KP 1</a:t>
            </a:r>
            <a:endParaRPr/>
          </a:p>
        </p:txBody>
      </p:sp>
      <p:sp>
        <p:nvSpPr>
          <p:cNvPr id="173" name="Google Shape;173;p6"/>
          <p:cNvSpPr/>
          <p:nvPr/>
        </p:nvSpPr>
        <p:spPr>
          <a:xfrm>
            <a:off x="774792" y="201710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174" name="Google Shape;174;p6"/>
          <p:cNvSpPr/>
          <p:nvPr/>
        </p:nvSpPr>
        <p:spPr>
          <a:xfrm>
            <a:off x="1956120" y="2375176"/>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175" name="Google Shape;175;p6"/>
          <p:cNvSpPr txBox="1"/>
          <p:nvPr/>
        </p:nvSpPr>
        <p:spPr>
          <a:xfrm>
            <a:off x="-200595" y="3213450"/>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Pendahuluan (5’)</a:t>
            </a:r>
            <a:endParaRPr sz="1200" b="1" i="0" u="none" strike="noStrike" cap="none">
              <a:solidFill>
                <a:srgbClr val="0C5395"/>
              </a:solidFill>
              <a:latin typeface="Arial"/>
              <a:ea typeface="Arial"/>
              <a:cs typeface="Arial"/>
              <a:sym typeface="Arial"/>
            </a:endParaRPr>
          </a:p>
        </p:txBody>
      </p:sp>
      <p:sp>
        <p:nvSpPr>
          <p:cNvPr id="176" name="Google Shape;176;p6"/>
          <p:cNvSpPr/>
          <p:nvPr/>
        </p:nvSpPr>
        <p:spPr>
          <a:xfrm>
            <a:off x="2411268" y="201710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177" name="Google Shape;177;p6"/>
          <p:cNvSpPr/>
          <p:nvPr/>
        </p:nvSpPr>
        <p:spPr>
          <a:xfrm>
            <a:off x="3607145" y="2375176"/>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178" name="Google Shape;178;p6"/>
          <p:cNvSpPr txBox="1"/>
          <p:nvPr/>
        </p:nvSpPr>
        <p:spPr>
          <a:xfrm>
            <a:off x="1406400" y="1424175"/>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Curah pendapat (5’)</a:t>
            </a:r>
            <a:endParaRPr sz="1200" b="1" i="0" u="none" strike="noStrike" cap="none">
              <a:solidFill>
                <a:srgbClr val="0C5395"/>
              </a:solidFill>
              <a:latin typeface="Arial"/>
              <a:ea typeface="Arial"/>
              <a:cs typeface="Arial"/>
              <a:sym typeface="Arial"/>
            </a:endParaRPr>
          </a:p>
        </p:txBody>
      </p:sp>
      <p:sp>
        <p:nvSpPr>
          <p:cNvPr id="179" name="Google Shape;179;p6"/>
          <p:cNvSpPr/>
          <p:nvPr/>
        </p:nvSpPr>
        <p:spPr>
          <a:xfrm>
            <a:off x="4076853" y="202692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180" name="Google Shape;180;p6"/>
          <p:cNvSpPr/>
          <p:nvPr/>
        </p:nvSpPr>
        <p:spPr>
          <a:xfrm>
            <a:off x="5263606" y="2375171"/>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181" name="Google Shape;181;p6"/>
          <p:cNvSpPr txBox="1"/>
          <p:nvPr/>
        </p:nvSpPr>
        <p:spPr>
          <a:xfrm>
            <a:off x="3086723" y="3130345"/>
            <a:ext cx="3000000" cy="5172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Ekplorasi data </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Rapor Pendidikan (15’)</a:t>
            </a:r>
            <a:endParaRPr sz="1200" b="1" i="0" u="none" strike="noStrike" cap="none">
              <a:solidFill>
                <a:srgbClr val="0C5395"/>
              </a:solidFill>
              <a:latin typeface="Arial"/>
              <a:ea typeface="Arial"/>
              <a:cs typeface="Arial"/>
              <a:sym typeface="Arial"/>
            </a:endParaRPr>
          </a:p>
        </p:txBody>
      </p:sp>
      <p:sp>
        <p:nvSpPr>
          <p:cNvPr id="182" name="Google Shape;182;p6"/>
          <p:cNvSpPr/>
          <p:nvPr/>
        </p:nvSpPr>
        <p:spPr>
          <a:xfrm>
            <a:off x="5724218" y="2026922"/>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183" name="Google Shape;183;p6"/>
          <p:cNvSpPr/>
          <p:nvPr/>
        </p:nvSpPr>
        <p:spPr>
          <a:xfrm>
            <a:off x="6914645" y="2375165"/>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184" name="Google Shape;184;p6"/>
          <p:cNvSpPr txBox="1"/>
          <p:nvPr/>
        </p:nvSpPr>
        <p:spPr>
          <a:xfrm>
            <a:off x="4719363" y="1341064"/>
            <a:ext cx="3000000" cy="5172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Diskusi dan</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Presentasi (55’)</a:t>
            </a:r>
            <a:endParaRPr sz="1200" b="1" i="0" u="none" strike="noStrike" cap="none">
              <a:solidFill>
                <a:srgbClr val="0C5395"/>
              </a:solidFill>
              <a:latin typeface="Arial"/>
              <a:ea typeface="Arial"/>
              <a:cs typeface="Arial"/>
              <a:sym typeface="Arial"/>
            </a:endParaRPr>
          </a:p>
        </p:txBody>
      </p:sp>
      <p:sp>
        <p:nvSpPr>
          <p:cNvPr id="185" name="Google Shape;185;p6"/>
          <p:cNvSpPr/>
          <p:nvPr/>
        </p:nvSpPr>
        <p:spPr>
          <a:xfrm>
            <a:off x="7378893" y="2030070"/>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186" name="Google Shape;186;p6"/>
          <p:cNvSpPr txBox="1"/>
          <p:nvPr/>
        </p:nvSpPr>
        <p:spPr>
          <a:xfrm>
            <a:off x="6374038" y="3192162"/>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Umpan Balik (10’)</a:t>
            </a:r>
            <a:endParaRPr sz="1200" b="1" i="0" u="none" strike="noStrike" cap="none">
              <a:solidFill>
                <a:srgbClr val="0C5395"/>
              </a:solidFill>
              <a:latin typeface="Arial"/>
              <a:ea typeface="Arial"/>
              <a:cs typeface="Arial"/>
              <a:sym typeface="Arial"/>
            </a:endParaRPr>
          </a:p>
        </p:txBody>
      </p:sp>
      <p:pic>
        <p:nvPicPr>
          <p:cNvPr id="187" name="Google Shape;187;p6" title="Tambahkan judul (34).png"/>
          <p:cNvPicPr preferRelativeResize="0"/>
          <p:nvPr/>
        </p:nvPicPr>
        <p:blipFill rotWithShape="1">
          <a:blip r:embed="rId3">
            <a:alphaModFix/>
          </a:blip>
          <a:srcRect l="15397" t="24127" r="16594" b="23820"/>
          <a:stretch/>
        </p:blipFill>
        <p:spPr>
          <a:xfrm>
            <a:off x="3932850" y="1927175"/>
            <a:ext cx="1257611" cy="1203174"/>
          </a:xfrm>
          <a:prstGeom prst="rect">
            <a:avLst/>
          </a:prstGeom>
          <a:noFill/>
          <a:ln>
            <a:noFill/>
          </a:ln>
        </p:spPr>
      </p:pic>
      <p:pic>
        <p:nvPicPr>
          <p:cNvPr id="188" name="Google Shape;188;p6" title="Tambahkan judul (32).png"/>
          <p:cNvPicPr preferRelativeResize="0"/>
          <p:nvPr/>
        </p:nvPicPr>
        <p:blipFill rotWithShape="1">
          <a:blip r:embed="rId4">
            <a:alphaModFix/>
          </a:blip>
          <a:srcRect t="13177" b="24257"/>
          <a:stretch/>
        </p:blipFill>
        <p:spPr>
          <a:xfrm>
            <a:off x="597175" y="1899550"/>
            <a:ext cx="1331000" cy="1040924"/>
          </a:xfrm>
          <a:prstGeom prst="rect">
            <a:avLst/>
          </a:prstGeom>
          <a:noFill/>
          <a:ln>
            <a:noFill/>
          </a:ln>
        </p:spPr>
      </p:pic>
      <p:pic>
        <p:nvPicPr>
          <p:cNvPr id="189" name="Google Shape;189;p6" title="Tambahkan judul (35).png"/>
          <p:cNvPicPr preferRelativeResize="0"/>
          <p:nvPr/>
        </p:nvPicPr>
        <p:blipFill rotWithShape="1">
          <a:blip r:embed="rId5">
            <a:alphaModFix/>
          </a:blip>
          <a:srcRect t="-17280" b="27328"/>
          <a:stretch/>
        </p:blipFill>
        <p:spPr>
          <a:xfrm>
            <a:off x="2008667" y="1293226"/>
            <a:ext cx="1688699" cy="1619042"/>
          </a:xfrm>
          <a:prstGeom prst="rect">
            <a:avLst/>
          </a:prstGeom>
          <a:noFill/>
          <a:ln>
            <a:noFill/>
          </a:ln>
        </p:spPr>
      </p:pic>
      <p:pic>
        <p:nvPicPr>
          <p:cNvPr id="190" name="Google Shape;190;p6" title="Tambahkan judul (36).png"/>
          <p:cNvPicPr preferRelativeResize="0"/>
          <p:nvPr/>
        </p:nvPicPr>
        <p:blipFill rotWithShape="1">
          <a:blip r:embed="rId6">
            <a:alphaModFix/>
          </a:blip>
          <a:srcRect l="17689" t="20612" r="17566" b="26994"/>
          <a:stretch/>
        </p:blipFill>
        <p:spPr>
          <a:xfrm>
            <a:off x="5635212" y="1879172"/>
            <a:ext cx="1137251" cy="1150338"/>
          </a:xfrm>
          <a:prstGeom prst="rect">
            <a:avLst/>
          </a:prstGeom>
          <a:noFill/>
          <a:ln>
            <a:noFill/>
          </a:ln>
        </p:spPr>
      </p:pic>
      <p:pic>
        <p:nvPicPr>
          <p:cNvPr id="191" name="Google Shape;191;p6" title="Tambahkan judul (37).png"/>
          <p:cNvPicPr preferRelativeResize="0"/>
          <p:nvPr/>
        </p:nvPicPr>
        <p:blipFill rotWithShape="1">
          <a:blip r:embed="rId7">
            <a:alphaModFix/>
          </a:blip>
          <a:srcRect l="17435" t="28093" r="22714" b="30526"/>
          <a:stretch/>
        </p:blipFill>
        <p:spPr>
          <a:xfrm>
            <a:off x="7204518" y="2065319"/>
            <a:ext cx="1137275" cy="98284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7"/>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7</a:t>
            </a:fld>
            <a:endParaRPr sz="700" b="1" i="0" u="none" strike="noStrike" cap="none">
              <a:solidFill>
                <a:srgbClr val="595959"/>
              </a:solidFill>
              <a:latin typeface="Figtree"/>
              <a:ea typeface="Figtree"/>
              <a:cs typeface="Figtree"/>
              <a:sym typeface="Figtree"/>
            </a:endParaRPr>
          </a:p>
        </p:txBody>
      </p:sp>
      <p:sp>
        <p:nvSpPr>
          <p:cNvPr id="197" name="Google Shape;197;p7"/>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Pendahuluan (5’)</a:t>
            </a:r>
            <a:endParaRPr/>
          </a:p>
        </p:txBody>
      </p:sp>
      <p:sp>
        <p:nvSpPr>
          <p:cNvPr id="198" name="Google Shape;198;p7"/>
          <p:cNvSpPr/>
          <p:nvPr/>
        </p:nvSpPr>
        <p:spPr>
          <a:xfrm flipH="1">
            <a:off x="1122359" y="1892025"/>
            <a:ext cx="5839800" cy="966600"/>
          </a:xfrm>
          <a:prstGeom prst="round1Rect">
            <a:avLst>
              <a:gd name="adj" fmla="val 16667"/>
            </a:avLst>
          </a:prstGeom>
          <a:gradFill>
            <a:gsLst>
              <a:gs pos="0">
                <a:srgbClr val="0C5395"/>
              </a:gs>
              <a:gs pos="100000">
                <a:srgbClr val="1E90FF"/>
              </a:gs>
            </a:gsLst>
            <a:lin ang="2698631"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99" name="Google Shape;199;p7"/>
          <p:cNvSpPr/>
          <p:nvPr/>
        </p:nvSpPr>
        <p:spPr>
          <a:xfrm rot="10800000">
            <a:off x="1122250" y="2858475"/>
            <a:ext cx="5841000" cy="841200"/>
          </a:xfrm>
          <a:prstGeom prst="round1Rect">
            <a:avLst>
              <a:gd name="adj" fmla="val 16667"/>
            </a:avLst>
          </a:prstGeom>
          <a:gradFill>
            <a:gsLst>
              <a:gs pos="0">
                <a:srgbClr val="0C5395"/>
              </a:gs>
              <a:gs pos="100000">
                <a:srgbClr val="1E90FF"/>
              </a:gs>
            </a:gsLst>
            <a:lin ang="2698631"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200" name="Google Shape;200;p7"/>
          <p:cNvSpPr/>
          <p:nvPr/>
        </p:nvSpPr>
        <p:spPr>
          <a:xfrm>
            <a:off x="5911850" y="1800425"/>
            <a:ext cx="2109900" cy="2109900"/>
          </a:xfrm>
          <a:prstGeom prst="ellipse">
            <a:avLst/>
          </a:prstGeom>
          <a:solidFill>
            <a:srgbClr val="005390"/>
          </a:solid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201" name="Google Shape;201;p7"/>
          <p:cNvSpPr txBox="1"/>
          <p:nvPr/>
        </p:nvSpPr>
        <p:spPr>
          <a:xfrm>
            <a:off x="2142775" y="2526450"/>
            <a:ext cx="4953300" cy="5388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3200"/>
              <a:buFont typeface="Arial"/>
              <a:buNone/>
            </a:pPr>
            <a:r>
              <a:rPr lang="id" sz="3200" b="1" i="0" u="none" strike="noStrike" cap="none">
                <a:solidFill>
                  <a:schemeClr val="lt1"/>
                </a:solidFill>
                <a:latin typeface="Figtree"/>
                <a:ea typeface="Figtree"/>
                <a:cs typeface="Figtree"/>
                <a:sym typeface="Figtree"/>
              </a:rPr>
              <a:t>ICE BREAKING</a:t>
            </a:r>
            <a:endParaRPr sz="3200" b="1" i="0" u="none" strike="noStrike" cap="none">
              <a:solidFill>
                <a:schemeClr val="lt1"/>
              </a:solidFill>
              <a:latin typeface="Figtree"/>
              <a:ea typeface="Figtree"/>
              <a:cs typeface="Figtree"/>
              <a:sym typeface="Figtree"/>
            </a:endParaRPr>
          </a:p>
        </p:txBody>
      </p:sp>
      <p:pic>
        <p:nvPicPr>
          <p:cNvPr id="202" name="Google Shape;202;p7" title="Tambahkan judul (39).png"/>
          <p:cNvPicPr preferRelativeResize="0"/>
          <p:nvPr/>
        </p:nvPicPr>
        <p:blipFill rotWithShape="1">
          <a:blip r:embed="rId3">
            <a:alphaModFix/>
          </a:blip>
          <a:srcRect l="13257" t="12214" r="13294" b="22884"/>
          <a:stretch/>
        </p:blipFill>
        <p:spPr>
          <a:xfrm rot="-375866">
            <a:off x="5930175" y="1650888"/>
            <a:ext cx="2073249" cy="228992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8"/>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8</a:t>
            </a:fld>
            <a:endParaRPr sz="700" b="1" i="0" u="none" strike="noStrike" cap="none">
              <a:solidFill>
                <a:srgbClr val="595959"/>
              </a:solidFill>
              <a:latin typeface="Figtree"/>
              <a:ea typeface="Figtree"/>
              <a:cs typeface="Figtree"/>
              <a:sym typeface="Figtree"/>
            </a:endParaRPr>
          </a:p>
        </p:txBody>
      </p:sp>
      <p:sp>
        <p:nvSpPr>
          <p:cNvPr id="208" name="Google Shape;208;p8"/>
          <p:cNvSpPr/>
          <p:nvPr/>
        </p:nvSpPr>
        <p:spPr>
          <a:xfrm flipH="1">
            <a:off x="2351962" y="1724705"/>
            <a:ext cx="3637200" cy="545400"/>
          </a:xfrm>
          <a:prstGeom prst="round1Rect">
            <a:avLst>
              <a:gd name="adj" fmla="val 16667"/>
            </a:avLst>
          </a:prstGeom>
          <a:gradFill>
            <a:gsLst>
              <a:gs pos="0">
                <a:srgbClr val="0C5395"/>
              </a:gs>
              <a:gs pos="100000">
                <a:srgbClr val="1E90FF"/>
              </a:gs>
            </a:gsLst>
            <a:lin ang="2698631" scaled="0"/>
          </a:gradFill>
          <a:ln>
            <a:noFill/>
          </a:ln>
        </p:spPr>
        <p:txBody>
          <a:bodyPr spcFirstLastPara="1" wrap="square" lIns="51575" tIns="51575" rIns="51575" bIns="51575" anchor="ctr" anchorCtr="0">
            <a:noAutofit/>
          </a:bodyPr>
          <a:lstStyle/>
          <a:p>
            <a:pPr marL="0" marR="0" lvl="0" indent="0" algn="ctr" rtl="0">
              <a:lnSpc>
                <a:spcPct val="100000"/>
              </a:lnSpc>
              <a:spcBef>
                <a:spcPts val="0"/>
              </a:spcBef>
              <a:spcAft>
                <a:spcPts val="0"/>
              </a:spcAft>
              <a:buClr>
                <a:srgbClr val="000000"/>
              </a:buClr>
              <a:buSzPts val="790"/>
              <a:buFont typeface="Arial"/>
              <a:buNone/>
            </a:pPr>
            <a:endParaRPr sz="790" b="0" i="0" u="none" strike="noStrike" cap="none">
              <a:solidFill>
                <a:srgbClr val="000000"/>
              </a:solidFill>
              <a:latin typeface="Figtree"/>
              <a:ea typeface="Figtree"/>
              <a:cs typeface="Figtree"/>
              <a:sym typeface="Figtree"/>
            </a:endParaRPr>
          </a:p>
        </p:txBody>
      </p:sp>
      <p:pic>
        <p:nvPicPr>
          <p:cNvPr id="209" name="Google Shape;209;p8"/>
          <p:cNvPicPr preferRelativeResize="0"/>
          <p:nvPr/>
        </p:nvPicPr>
        <p:blipFill rotWithShape="1">
          <a:blip r:embed="rId3">
            <a:alphaModFix/>
          </a:blip>
          <a:srcRect l="5614" t="31422" r="9069" b="13013"/>
          <a:stretch/>
        </p:blipFill>
        <p:spPr>
          <a:xfrm>
            <a:off x="1728827" y="2781675"/>
            <a:ext cx="5686343" cy="1833374"/>
          </a:xfrm>
          <a:prstGeom prst="rect">
            <a:avLst/>
          </a:prstGeom>
          <a:noFill/>
          <a:ln>
            <a:noFill/>
          </a:ln>
        </p:spPr>
      </p:pic>
      <p:sp>
        <p:nvSpPr>
          <p:cNvPr id="210" name="Google Shape;210;p8"/>
          <p:cNvSpPr/>
          <p:nvPr/>
        </p:nvSpPr>
        <p:spPr>
          <a:xfrm rot="10800000" flipH="1">
            <a:off x="2717850" y="1450175"/>
            <a:ext cx="3806400" cy="254100"/>
          </a:xfrm>
          <a:prstGeom prst="round1Rect">
            <a:avLst>
              <a:gd name="adj" fmla="val 16667"/>
            </a:avLst>
          </a:prstGeom>
          <a:gradFill>
            <a:gsLst>
              <a:gs pos="0">
                <a:srgbClr val="0C5395"/>
              </a:gs>
              <a:gs pos="100000">
                <a:srgbClr val="1E90FF"/>
              </a:gs>
            </a:gsLst>
            <a:lin ang="2698631" scaled="0"/>
          </a:gradFill>
          <a:ln>
            <a:noFill/>
          </a:ln>
        </p:spPr>
        <p:txBody>
          <a:bodyPr spcFirstLastPara="1" wrap="square" lIns="42450" tIns="42450" rIns="42450" bIns="42450" anchor="ctr" anchorCtr="0">
            <a:noAutofit/>
          </a:bodyPr>
          <a:lstStyle/>
          <a:p>
            <a:pPr marL="0" marR="0" lvl="0" indent="0" algn="ctr" rtl="0">
              <a:lnSpc>
                <a:spcPct val="100000"/>
              </a:lnSpc>
              <a:spcBef>
                <a:spcPts val="0"/>
              </a:spcBef>
              <a:spcAft>
                <a:spcPts val="0"/>
              </a:spcAft>
              <a:buClr>
                <a:srgbClr val="000000"/>
              </a:buClr>
              <a:buSzPts val="650"/>
              <a:buFont typeface="Arial"/>
              <a:buNone/>
            </a:pPr>
            <a:endParaRPr sz="650" b="0" i="0" u="none" strike="noStrike" cap="none">
              <a:solidFill>
                <a:srgbClr val="000000"/>
              </a:solidFill>
              <a:latin typeface="Figtree"/>
              <a:ea typeface="Figtree"/>
              <a:cs typeface="Figtree"/>
              <a:sym typeface="Figtree"/>
            </a:endParaRPr>
          </a:p>
        </p:txBody>
      </p:sp>
      <p:sp>
        <p:nvSpPr>
          <p:cNvPr id="211" name="Google Shape;211;p8"/>
          <p:cNvSpPr/>
          <p:nvPr/>
        </p:nvSpPr>
        <p:spPr>
          <a:xfrm rot="10800000">
            <a:off x="2352041" y="2269909"/>
            <a:ext cx="3637800" cy="474600"/>
          </a:xfrm>
          <a:prstGeom prst="round1Rect">
            <a:avLst>
              <a:gd name="adj" fmla="val 16667"/>
            </a:avLst>
          </a:prstGeom>
          <a:gradFill>
            <a:gsLst>
              <a:gs pos="0">
                <a:srgbClr val="0C5395"/>
              </a:gs>
              <a:gs pos="100000">
                <a:srgbClr val="1E90FF"/>
              </a:gs>
            </a:gsLst>
            <a:lin ang="2698631" scaled="0"/>
          </a:gradFill>
          <a:ln>
            <a:noFill/>
          </a:ln>
        </p:spPr>
        <p:txBody>
          <a:bodyPr spcFirstLastPara="1" wrap="square" lIns="51575" tIns="51575" rIns="51575" bIns="51575" anchor="ctr" anchorCtr="0">
            <a:noAutofit/>
          </a:bodyPr>
          <a:lstStyle/>
          <a:p>
            <a:pPr marL="0" marR="0" lvl="0" indent="0" algn="ctr" rtl="0">
              <a:lnSpc>
                <a:spcPct val="100000"/>
              </a:lnSpc>
              <a:spcBef>
                <a:spcPts val="0"/>
              </a:spcBef>
              <a:spcAft>
                <a:spcPts val="0"/>
              </a:spcAft>
              <a:buClr>
                <a:srgbClr val="000000"/>
              </a:buClr>
              <a:buSzPts val="790"/>
              <a:buFont typeface="Arial"/>
              <a:buNone/>
            </a:pPr>
            <a:endParaRPr sz="790" b="0" i="0" u="none" strike="noStrike" cap="none">
              <a:solidFill>
                <a:srgbClr val="000000"/>
              </a:solidFill>
              <a:latin typeface="Figtree"/>
              <a:ea typeface="Figtree"/>
              <a:cs typeface="Figtree"/>
              <a:sym typeface="Figtree"/>
            </a:endParaRPr>
          </a:p>
        </p:txBody>
      </p:sp>
      <p:sp>
        <p:nvSpPr>
          <p:cNvPr id="212" name="Google Shape;212;p8"/>
          <p:cNvSpPr/>
          <p:nvPr/>
        </p:nvSpPr>
        <p:spPr>
          <a:xfrm>
            <a:off x="5631736" y="1639447"/>
            <a:ext cx="1190400" cy="1190400"/>
          </a:xfrm>
          <a:prstGeom prst="ellipse">
            <a:avLst/>
          </a:prstGeom>
          <a:solidFill>
            <a:srgbClr val="005390"/>
          </a:solidFill>
          <a:ln w="21475" cap="flat" cmpd="sng">
            <a:solidFill>
              <a:schemeClr val="lt1"/>
            </a:solidFill>
            <a:prstDash val="solid"/>
            <a:round/>
            <a:headEnd type="none" w="sm" len="sm"/>
            <a:tailEnd type="none" w="sm" len="sm"/>
          </a:ln>
        </p:spPr>
        <p:txBody>
          <a:bodyPr spcFirstLastPara="1" wrap="square" lIns="51575" tIns="51575" rIns="51575" bIns="51575" anchor="ctr" anchorCtr="0">
            <a:noAutofit/>
          </a:bodyPr>
          <a:lstStyle/>
          <a:p>
            <a:pPr marL="0" marR="0" lvl="0" indent="0" algn="ctr" rtl="0">
              <a:lnSpc>
                <a:spcPct val="100000"/>
              </a:lnSpc>
              <a:spcBef>
                <a:spcPts val="0"/>
              </a:spcBef>
              <a:spcAft>
                <a:spcPts val="0"/>
              </a:spcAft>
              <a:buClr>
                <a:srgbClr val="000000"/>
              </a:buClr>
              <a:buSzPts val="790"/>
              <a:buFont typeface="Arial"/>
              <a:buNone/>
            </a:pPr>
            <a:endParaRPr sz="790" b="0" i="0" u="none" strike="noStrike" cap="none">
              <a:solidFill>
                <a:srgbClr val="000000"/>
              </a:solidFill>
              <a:latin typeface="Figtree"/>
              <a:ea typeface="Figtree"/>
              <a:cs typeface="Figtree"/>
              <a:sym typeface="Figtree"/>
            </a:endParaRPr>
          </a:p>
        </p:txBody>
      </p:sp>
      <p:sp>
        <p:nvSpPr>
          <p:cNvPr id="213" name="Google Shape;213;p8"/>
          <p:cNvSpPr txBox="1"/>
          <p:nvPr/>
        </p:nvSpPr>
        <p:spPr>
          <a:xfrm>
            <a:off x="2661039" y="1835182"/>
            <a:ext cx="2794500" cy="963900"/>
          </a:xfrm>
          <a:prstGeom prst="rect">
            <a:avLst/>
          </a:prstGeom>
          <a:noFill/>
          <a:ln>
            <a:noFill/>
          </a:ln>
        </p:spPr>
        <p:txBody>
          <a:bodyPr spcFirstLastPara="1" wrap="square" lIns="25800" tIns="12875" rIns="25800" bIns="12875" anchor="t" anchorCtr="0">
            <a:spAutoFit/>
          </a:bodyPr>
          <a:lstStyle/>
          <a:p>
            <a:pPr marL="257934" marR="0" lvl="0" indent="-186286" algn="just" rtl="0">
              <a:lnSpc>
                <a:spcPct val="115000"/>
              </a:lnSpc>
              <a:spcBef>
                <a:spcPts val="0"/>
              </a:spcBef>
              <a:spcAft>
                <a:spcPts val="0"/>
              </a:spcAft>
              <a:buClr>
                <a:schemeClr val="lt1"/>
              </a:buClr>
              <a:buSzPts val="903"/>
              <a:buFont typeface="Figtree"/>
              <a:buChar char="●"/>
            </a:pPr>
            <a:r>
              <a:rPr lang="id" sz="903" b="1" i="0" u="none" strike="noStrike" cap="none">
                <a:solidFill>
                  <a:schemeClr val="lt1"/>
                </a:solidFill>
                <a:latin typeface="Figtree"/>
                <a:ea typeface="Figtree"/>
                <a:cs typeface="Figtree"/>
                <a:sym typeface="Figtree"/>
              </a:rPr>
              <a:t>Saat menerima dokumen Rapor Pendidikan sekolah, apa yang pertama kali Anda cari?</a:t>
            </a:r>
            <a:endParaRPr sz="903" b="1" i="0" u="none" strike="noStrike" cap="none">
              <a:solidFill>
                <a:schemeClr val="lt1"/>
              </a:solidFill>
              <a:latin typeface="Figtree"/>
              <a:ea typeface="Figtree"/>
              <a:cs typeface="Figtree"/>
              <a:sym typeface="Figtree"/>
            </a:endParaRPr>
          </a:p>
          <a:p>
            <a:pPr marL="257934" marR="0" lvl="0" indent="0" algn="just" rtl="0">
              <a:lnSpc>
                <a:spcPct val="115000"/>
              </a:lnSpc>
              <a:spcBef>
                <a:spcPts val="0"/>
              </a:spcBef>
              <a:spcAft>
                <a:spcPts val="0"/>
              </a:spcAft>
              <a:buClr>
                <a:srgbClr val="000000"/>
              </a:buClr>
              <a:buSzPts val="903"/>
              <a:buFont typeface="Arial"/>
              <a:buNone/>
            </a:pPr>
            <a:endParaRPr sz="903" b="1" i="0" u="none" strike="noStrike" cap="none">
              <a:solidFill>
                <a:schemeClr val="lt1"/>
              </a:solidFill>
              <a:latin typeface="Figtree"/>
              <a:ea typeface="Figtree"/>
              <a:cs typeface="Figtree"/>
              <a:sym typeface="Figtree"/>
            </a:endParaRPr>
          </a:p>
          <a:p>
            <a:pPr marL="257934" marR="0" lvl="0" indent="-186286" algn="just" rtl="0">
              <a:lnSpc>
                <a:spcPct val="115000"/>
              </a:lnSpc>
              <a:spcBef>
                <a:spcPts val="0"/>
              </a:spcBef>
              <a:spcAft>
                <a:spcPts val="0"/>
              </a:spcAft>
              <a:buClr>
                <a:schemeClr val="lt1"/>
              </a:buClr>
              <a:buSzPts val="903"/>
              <a:buFont typeface="Figtree"/>
              <a:buChar char="●"/>
            </a:pPr>
            <a:r>
              <a:rPr lang="id" sz="903" b="1" i="0" u="none" strike="noStrike" cap="none">
                <a:solidFill>
                  <a:schemeClr val="lt1"/>
                </a:solidFill>
                <a:latin typeface="Figtree"/>
                <a:ea typeface="Figtree"/>
                <a:cs typeface="Figtree"/>
                <a:sym typeface="Figtree"/>
              </a:rPr>
              <a:t>Bagaimana Anda memaknai capaian Literasi dan numerasi di satuan pendidikan Anda?</a:t>
            </a:r>
            <a:endParaRPr sz="903" b="1" i="0" u="none" strike="noStrike" cap="none">
              <a:solidFill>
                <a:schemeClr val="lt1"/>
              </a:solidFill>
              <a:latin typeface="Figtree"/>
              <a:ea typeface="Figtree"/>
              <a:cs typeface="Figtree"/>
              <a:sym typeface="Figtree"/>
            </a:endParaRPr>
          </a:p>
          <a:p>
            <a:pPr marL="257934" marR="0" lvl="0" indent="0" algn="just" rtl="0">
              <a:lnSpc>
                <a:spcPct val="115000"/>
              </a:lnSpc>
              <a:spcBef>
                <a:spcPts val="0"/>
              </a:spcBef>
              <a:spcAft>
                <a:spcPts val="0"/>
              </a:spcAft>
              <a:buClr>
                <a:srgbClr val="000000"/>
              </a:buClr>
              <a:buSzPts val="903"/>
              <a:buFont typeface="Arial"/>
              <a:buNone/>
            </a:pPr>
            <a:endParaRPr sz="903" b="1" i="0" u="none" strike="noStrike" cap="none">
              <a:solidFill>
                <a:schemeClr val="lt1"/>
              </a:solidFill>
              <a:latin typeface="Figtree"/>
              <a:ea typeface="Figtree"/>
              <a:cs typeface="Figtree"/>
              <a:sym typeface="Figtree"/>
            </a:endParaRPr>
          </a:p>
        </p:txBody>
      </p:sp>
      <p:sp>
        <p:nvSpPr>
          <p:cNvPr id="214" name="Google Shape;214;p8"/>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pic>
        <p:nvPicPr>
          <p:cNvPr id="215" name="Google Shape;215;p8" title="Tambahkan judul (35).png"/>
          <p:cNvPicPr preferRelativeResize="0"/>
          <p:nvPr/>
        </p:nvPicPr>
        <p:blipFill rotWithShape="1">
          <a:blip r:embed="rId4">
            <a:alphaModFix/>
          </a:blip>
          <a:srcRect t="-17280" b="27328"/>
          <a:stretch/>
        </p:blipFill>
        <p:spPr>
          <a:xfrm>
            <a:off x="5127502" y="728498"/>
            <a:ext cx="2068348" cy="1983018"/>
          </a:xfrm>
          <a:prstGeom prst="rect">
            <a:avLst/>
          </a:prstGeom>
          <a:noFill/>
          <a:ln>
            <a:noFill/>
          </a:ln>
        </p:spPr>
      </p:pic>
      <p:sp>
        <p:nvSpPr>
          <p:cNvPr id="216" name="Google Shape;216;p8"/>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Curah Pendapat (5’)</a:t>
            </a:r>
            <a:endParaRPr/>
          </a:p>
        </p:txBody>
      </p:sp>
      <p:sp>
        <p:nvSpPr>
          <p:cNvPr id="217" name="Google Shape;217;p8"/>
          <p:cNvSpPr/>
          <p:nvPr/>
        </p:nvSpPr>
        <p:spPr>
          <a:xfrm>
            <a:off x="2717850" y="1158875"/>
            <a:ext cx="3806400" cy="327300"/>
          </a:xfrm>
          <a:prstGeom prst="round1Rect">
            <a:avLst>
              <a:gd name="adj" fmla="val 16667"/>
            </a:avLst>
          </a:prstGeom>
          <a:gradFill>
            <a:gsLst>
              <a:gs pos="0">
                <a:srgbClr val="0C5395"/>
              </a:gs>
              <a:gs pos="100000">
                <a:srgbClr val="1E90FF"/>
              </a:gs>
            </a:gsLst>
            <a:lin ang="2698631" scaled="0"/>
          </a:gradFill>
          <a:ln>
            <a:noFill/>
          </a:ln>
        </p:spPr>
        <p:txBody>
          <a:bodyPr spcFirstLastPara="1" wrap="square" lIns="42450" tIns="42450" rIns="42450" bIns="42450" anchor="ctr" anchorCtr="0">
            <a:noAutofit/>
          </a:bodyPr>
          <a:lstStyle/>
          <a:p>
            <a:pPr marL="0" marR="0" lvl="0" indent="0" algn="ctr" rtl="0">
              <a:lnSpc>
                <a:spcPct val="100000"/>
              </a:lnSpc>
              <a:spcBef>
                <a:spcPts val="0"/>
              </a:spcBef>
              <a:spcAft>
                <a:spcPts val="0"/>
              </a:spcAft>
              <a:buClr>
                <a:srgbClr val="000000"/>
              </a:buClr>
              <a:buSzPts val="650"/>
              <a:buFont typeface="Arial"/>
              <a:buNone/>
            </a:pPr>
            <a:endParaRPr sz="650" b="0" i="0" u="none" strike="noStrike" cap="none">
              <a:solidFill>
                <a:srgbClr val="000000"/>
              </a:solidFill>
              <a:latin typeface="Figtree"/>
              <a:ea typeface="Figtree"/>
              <a:cs typeface="Figtree"/>
              <a:sym typeface="Figtree"/>
            </a:endParaRPr>
          </a:p>
        </p:txBody>
      </p:sp>
      <p:pic>
        <p:nvPicPr>
          <p:cNvPr id="218" name="Google Shape;218;p8" title="Tambahkan judul (15).png"/>
          <p:cNvPicPr preferRelativeResize="0"/>
          <p:nvPr/>
        </p:nvPicPr>
        <p:blipFill rotWithShape="1">
          <a:blip r:embed="rId5">
            <a:alphaModFix/>
          </a:blip>
          <a:srcRect l="23376" t="24252" r="33981" b="28647"/>
          <a:stretch/>
        </p:blipFill>
        <p:spPr>
          <a:xfrm>
            <a:off x="1928779" y="900000"/>
            <a:ext cx="1059126" cy="1462300"/>
          </a:xfrm>
          <a:prstGeom prst="rect">
            <a:avLst/>
          </a:prstGeom>
          <a:noFill/>
          <a:ln>
            <a:noFill/>
          </a:ln>
        </p:spPr>
      </p:pic>
      <p:sp>
        <p:nvSpPr>
          <p:cNvPr id="219" name="Google Shape;219;p8"/>
          <p:cNvSpPr txBox="1"/>
          <p:nvPr/>
        </p:nvSpPr>
        <p:spPr>
          <a:xfrm>
            <a:off x="3242061" y="1175533"/>
            <a:ext cx="2219100" cy="192900"/>
          </a:xfrm>
          <a:prstGeom prst="rect">
            <a:avLst/>
          </a:prstGeom>
          <a:noFill/>
          <a:ln>
            <a:noFill/>
          </a:ln>
        </p:spPr>
        <p:txBody>
          <a:bodyPr spcFirstLastPara="1" wrap="square" lIns="21250" tIns="10600" rIns="21250" bIns="10600" anchor="t" anchorCtr="0">
            <a:spAutoFit/>
          </a:bodyPr>
          <a:lstStyle/>
          <a:p>
            <a:pPr marL="0" marR="0" lvl="0" indent="0" algn="just" rtl="0">
              <a:lnSpc>
                <a:spcPct val="115000"/>
              </a:lnSpc>
              <a:spcBef>
                <a:spcPts val="0"/>
              </a:spcBef>
              <a:spcAft>
                <a:spcPts val="0"/>
              </a:spcAft>
              <a:buClr>
                <a:srgbClr val="000000"/>
              </a:buClr>
              <a:buSzPts val="1114"/>
              <a:buFont typeface="Arial"/>
              <a:buNone/>
            </a:pPr>
            <a:r>
              <a:rPr lang="id" sz="1114" b="0" i="0" u="none" strike="noStrike" cap="none">
                <a:solidFill>
                  <a:srgbClr val="FFFFFF"/>
                </a:solidFill>
                <a:latin typeface="Figtree Medium"/>
                <a:ea typeface="Figtree Medium"/>
                <a:cs typeface="Figtree Medium"/>
                <a:sym typeface="Figtree Medium"/>
              </a:rPr>
              <a:t>Mengapa Literasi dan Numerasi?</a:t>
            </a:r>
            <a:endParaRPr sz="1114" b="0" i="0" u="none" strike="noStrike" cap="none">
              <a:solidFill>
                <a:srgbClr val="FFFFFF"/>
              </a:solidFill>
              <a:latin typeface="Figtree Medium"/>
              <a:ea typeface="Figtree Medium"/>
              <a:cs typeface="Figtree Medium"/>
              <a:sym typeface="Figtree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3f950edcd21_1_0"/>
          <p:cNvSpPr txBox="1">
            <a:spLocks noGrp="1"/>
          </p:cNvSpPr>
          <p:nvPr>
            <p:ph type="title"/>
          </p:nvPr>
        </p:nvSpPr>
        <p:spPr>
          <a:xfrm>
            <a:off x="892950" y="85650"/>
            <a:ext cx="6530400" cy="5727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endParaRPr/>
          </a:p>
        </p:txBody>
      </p:sp>
      <p:sp>
        <p:nvSpPr>
          <p:cNvPr id="225" name="Google Shape;225;g3f950edcd21_1_0"/>
          <p:cNvSpPr txBox="1">
            <a:spLocks noGrp="1"/>
          </p:cNvSpPr>
          <p:nvPr>
            <p:ph type="body" idx="1"/>
          </p:nvPr>
        </p:nvSpPr>
        <p:spPr>
          <a:xfrm>
            <a:off x="311700" y="943175"/>
            <a:ext cx="8520600" cy="3625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9"/>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10</a:t>
            </a:fld>
            <a:endParaRPr sz="700" b="1" i="0" u="none" strike="noStrike" cap="none">
              <a:solidFill>
                <a:srgbClr val="595959"/>
              </a:solidFill>
              <a:latin typeface="Figtree"/>
              <a:ea typeface="Figtree"/>
              <a:cs typeface="Figtree"/>
              <a:sym typeface="Figtree"/>
            </a:endParaRPr>
          </a:p>
        </p:txBody>
      </p:sp>
      <p:sp>
        <p:nvSpPr>
          <p:cNvPr id="231" name="Google Shape;231;p9"/>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Capaian Rapor Pendidikan jenjang SD</a:t>
            </a:r>
            <a:endParaRPr/>
          </a:p>
        </p:txBody>
      </p:sp>
      <p:pic>
        <p:nvPicPr>
          <p:cNvPr id="232" name="Google Shape;232;p9"/>
          <p:cNvPicPr preferRelativeResize="0"/>
          <p:nvPr/>
        </p:nvPicPr>
        <p:blipFill rotWithShape="1">
          <a:blip r:embed="rId3">
            <a:alphaModFix/>
          </a:blip>
          <a:srcRect/>
          <a:stretch/>
        </p:blipFill>
        <p:spPr>
          <a:xfrm>
            <a:off x="203238" y="960425"/>
            <a:ext cx="4693474" cy="3222651"/>
          </a:xfrm>
          <a:prstGeom prst="rect">
            <a:avLst/>
          </a:prstGeom>
          <a:noFill/>
          <a:ln>
            <a:noFill/>
          </a:ln>
        </p:spPr>
      </p:pic>
      <p:pic>
        <p:nvPicPr>
          <p:cNvPr id="233" name="Google Shape;233;p9"/>
          <p:cNvPicPr preferRelativeResize="0"/>
          <p:nvPr/>
        </p:nvPicPr>
        <p:blipFill rotWithShape="1">
          <a:blip r:embed="rId4">
            <a:alphaModFix/>
          </a:blip>
          <a:srcRect/>
          <a:stretch/>
        </p:blipFill>
        <p:spPr>
          <a:xfrm>
            <a:off x="4958988" y="960425"/>
            <a:ext cx="3981775" cy="3222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0"/>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11</a:t>
            </a:fld>
            <a:endParaRPr sz="700" b="1" i="0" u="none" strike="noStrike" cap="none">
              <a:solidFill>
                <a:srgbClr val="595959"/>
              </a:solidFill>
              <a:latin typeface="Figtree"/>
              <a:ea typeface="Figtree"/>
              <a:cs typeface="Figtree"/>
              <a:sym typeface="Figtree"/>
            </a:endParaRPr>
          </a:p>
        </p:txBody>
      </p:sp>
      <p:sp>
        <p:nvSpPr>
          <p:cNvPr id="239" name="Google Shape;239;p10"/>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Capaian Rapor Pendidikan jenjang SMP</a:t>
            </a:r>
            <a:endParaRPr/>
          </a:p>
        </p:txBody>
      </p:sp>
      <p:pic>
        <p:nvPicPr>
          <p:cNvPr id="240" name="Google Shape;240;p10"/>
          <p:cNvPicPr preferRelativeResize="0"/>
          <p:nvPr/>
        </p:nvPicPr>
        <p:blipFill rotWithShape="1">
          <a:blip r:embed="rId3">
            <a:alphaModFix/>
          </a:blip>
          <a:srcRect/>
          <a:stretch/>
        </p:blipFill>
        <p:spPr>
          <a:xfrm>
            <a:off x="488663" y="1045475"/>
            <a:ext cx="4015224" cy="3414750"/>
          </a:xfrm>
          <a:prstGeom prst="rect">
            <a:avLst/>
          </a:prstGeom>
          <a:noFill/>
          <a:ln>
            <a:noFill/>
          </a:ln>
        </p:spPr>
      </p:pic>
      <p:pic>
        <p:nvPicPr>
          <p:cNvPr id="241" name="Google Shape;241;p10"/>
          <p:cNvPicPr preferRelativeResize="0"/>
          <p:nvPr/>
        </p:nvPicPr>
        <p:blipFill rotWithShape="1">
          <a:blip r:embed="rId4">
            <a:alphaModFix/>
          </a:blip>
          <a:srcRect/>
          <a:stretch/>
        </p:blipFill>
        <p:spPr>
          <a:xfrm>
            <a:off x="4744763" y="1045475"/>
            <a:ext cx="3910576" cy="33590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1"/>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12</a:t>
            </a:fld>
            <a:endParaRPr sz="700" b="1" i="0" u="none" strike="noStrike" cap="none">
              <a:solidFill>
                <a:srgbClr val="595959"/>
              </a:solidFill>
              <a:latin typeface="Figtree"/>
              <a:ea typeface="Figtree"/>
              <a:cs typeface="Figtree"/>
              <a:sym typeface="Figtree"/>
            </a:endParaRPr>
          </a:p>
        </p:txBody>
      </p:sp>
      <p:sp>
        <p:nvSpPr>
          <p:cNvPr id="247" name="Google Shape;247;p11"/>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Capaian Rapor Pendidikan jenjang SMA</a:t>
            </a:r>
            <a:endParaRPr/>
          </a:p>
        </p:txBody>
      </p:sp>
      <p:pic>
        <p:nvPicPr>
          <p:cNvPr id="248" name="Google Shape;248;p11"/>
          <p:cNvPicPr preferRelativeResize="0"/>
          <p:nvPr/>
        </p:nvPicPr>
        <p:blipFill rotWithShape="1">
          <a:blip r:embed="rId3">
            <a:alphaModFix/>
          </a:blip>
          <a:srcRect/>
          <a:stretch/>
        </p:blipFill>
        <p:spPr>
          <a:xfrm>
            <a:off x="152400" y="1303701"/>
            <a:ext cx="4229050" cy="2572201"/>
          </a:xfrm>
          <a:prstGeom prst="rect">
            <a:avLst/>
          </a:prstGeom>
          <a:noFill/>
          <a:ln>
            <a:noFill/>
          </a:ln>
        </p:spPr>
      </p:pic>
      <p:pic>
        <p:nvPicPr>
          <p:cNvPr id="249" name="Google Shape;249;p11"/>
          <p:cNvPicPr preferRelativeResize="0"/>
          <p:nvPr/>
        </p:nvPicPr>
        <p:blipFill rotWithShape="1">
          <a:blip r:embed="rId4">
            <a:alphaModFix/>
          </a:blip>
          <a:srcRect/>
          <a:stretch/>
        </p:blipFill>
        <p:spPr>
          <a:xfrm>
            <a:off x="4707550" y="1308325"/>
            <a:ext cx="3969675" cy="2572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12"/>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13</a:t>
            </a:fld>
            <a:endParaRPr sz="700" b="1" i="0" u="none" strike="noStrike" cap="none">
              <a:solidFill>
                <a:srgbClr val="595959"/>
              </a:solidFill>
              <a:latin typeface="Figtree"/>
              <a:ea typeface="Figtree"/>
              <a:cs typeface="Figtree"/>
              <a:sym typeface="Figtree"/>
            </a:endParaRPr>
          </a:p>
        </p:txBody>
      </p:sp>
      <p:sp>
        <p:nvSpPr>
          <p:cNvPr id="255" name="Google Shape;255;p12"/>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endParaRPr/>
          </a:p>
        </p:txBody>
      </p:sp>
      <p:pic>
        <p:nvPicPr>
          <p:cNvPr id="256" name="Google Shape;256;p12"/>
          <p:cNvPicPr preferRelativeResize="0"/>
          <p:nvPr/>
        </p:nvPicPr>
        <p:blipFill rotWithShape="1">
          <a:blip r:embed="rId3">
            <a:alphaModFix/>
          </a:blip>
          <a:srcRect/>
          <a:stretch/>
        </p:blipFill>
        <p:spPr>
          <a:xfrm>
            <a:off x="743050" y="827100"/>
            <a:ext cx="7701701" cy="39222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3"/>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14</a:t>
            </a:fld>
            <a:endParaRPr sz="700" b="1" i="0" u="none" strike="noStrike" cap="none">
              <a:solidFill>
                <a:srgbClr val="595959"/>
              </a:solidFill>
              <a:latin typeface="Figtree"/>
              <a:ea typeface="Figtree"/>
              <a:cs typeface="Figtree"/>
              <a:sym typeface="Figtree"/>
            </a:endParaRPr>
          </a:p>
        </p:txBody>
      </p:sp>
      <p:sp>
        <p:nvSpPr>
          <p:cNvPr id="262" name="Google Shape;262;p13"/>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endParaRPr/>
          </a:p>
        </p:txBody>
      </p:sp>
      <p:pic>
        <p:nvPicPr>
          <p:cNvPr id="263" name="Google Shape;263;p13"/>
          <p:cNvPicPr preferRelativeResize="0"/>
          <p:nvPr/>
        </p:nvPicPr>
        <p:blipFill rotWithShape="1">
          <a:blip r:embed="rId3">
            <a:alphaModFix/>
          </a:blip>
          <a:srcRect/>
          <a:stretch/>
        </p:blipFill>
        <p:spPr>
          <a:xfrm>
            <a:off x="1116313" y="900000"/>
            <a:ext cx="6911375" cy="38292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4"/>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15</a:t>
            </a:fld>
            <a:endParaRPr sz="700" b="1" i="0" u="none" strike="noStrike" cap="none">
              <a:solidFill>
                <a:srgbClr val="595959"/>
              </a:solidFill>
              <a:latin typeface="Figtree"/>
              <a:ea typeface="Figtree"/>
              <a:cs typeface="Figtree"/>
              <a:sym typeface="Figtree"/>
            </a:endParaRPr>
          </a:p>
        </p:txBody>
      </p:sp>
      <p:sp>
        <p:nvSpPr>
          <p:cNvPr id="269" name="Google Shape;269;p14"/>
          <p:cNvSpPr/>
          <p:nvPr/>
        </p:nvSpPr>
        <p:spPr>
          <a:xfrm>
            <a:off x="1996313" y="1442025"/>
            <a:ext cx="6447000" cy="1084500"/>
          </a:xfrm>
          <a:prstGeom prst="round1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270" name="Google Shape;270;p14"/>
          <p:cNvSpPr/>
          <p:nvPr/>
        </p:nvSpPr>
        <p:spPr>
          <a:xfrm rot="10800000" flipH="1">
            <a:off x="1996313" y="2408475"/>
            <a:ext cx="6447000" cy="841200"/>
          </a:xfrm>
          <a:prstGeom prst="round1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pic>
        <p:nvPicPr>
          <p:cNvPr id="271" name="Google Shape;271;p14" title="Tambahkan judul (15).png"/>
          <p:cNvPicPr preferRelativeResize="0"/>
          <p:nvPr/>
        </p:nvPicPr>
        <p:blipFill rotWithShape="1">
          <a:blip r:embed="rId3">
            <a:alphaModFix/>
          </a:blip>
          <a:srcRect l="23376" t="24252" r="33981" b="28647"/>
          <a:stretch/>
        </p:blipFill>
        <p:spPr>
          <a:xfrm>
            <a:off x="338738" y="997225"/>
            <a:ext cx="2657775" cy="3669550"/>
          </a:xfrm>
          <a:prstGeom prst="rect">
            <a:avLst/>
          </a:prstGeom>
          <a:noFill/>
          <a:ln>
            <a:noFill/>
          </a:ln>
        </p:spPr>
      </p:pic>
      <p:sp>
        <p:nvSpPr>
          <p:cNvPr id="272" name="Google Shape;272;p14"/>
          <p:cNvSpPr txBox="1"/>
          <p:nvPr/>
        </p:nvSpPr>
        <p:spPr>
          <a:xfrm>
            <a:off x="2700529" y="1569017"/>
            <a:ext cx="5609100" cy="2463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endParaRPr sz="1300" b="0" i="0" u="none" strike="noStrike" cap="none">
              <a:solidFill>
                <a:schemeClr val="lt1"/>
              </a:solidFill>
              <a:latin typeface="Figtree Medium"/>
              <a:ea typeface="Figtree Medium"/>
              <a:cs typeface="Figtree Medium"/>
              <a:sym typeface="Figtree Medium"/>
            </a:endParaRPr>
          </a:p>
        </p:txBody>
      </p:sp>
      <p:sp>
        <p:nvSpPr>
          <p:cNvPr id="273" name="Google Shape;273;p14"/>
          <p:cNvSpPr txBox="1"/>
          <p:nvPr/>
        </p:nvSpPr>
        <p:spPr>
          <a:xfrm>
            <a:off x="2700529" y="1861117"/>
            <a:ext cx="5609100" cy="7743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2200" b="1" i="0" u="none" strike="noStrike" cap="none">
                <a:solidFill>
                  <a:schemeClr val="lt1"/>
                </a:solidFill>
                <a:latin typeface="Figtree"/>
                <a:ea typeface="Figtree"/>
                <a:cs typeface="Figtree"/>
                <a:sym typeface="Figtree"/>
              </a:rPr>
              <a:t>Bagaimana Capaian Literasi dan Numerasi di sekolah Anda?</a:t>
            </a:r>
            <a:endParaRPr sz="2200" b="1" i="0" u="none" strike="noStrike" cap="none">
              <a:solidFill>
                <a:schemeClr val="lt1"/>
              </a:solidFill>
              <a:latin typeface="Figtree"/>
              <a:ea typeface="Figtree"/>
              <a:cs typeface="Figtree"/>
              <a:sym typeface="Figtre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15"/>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16</a:t>
            </a:fld>
            <a:endParaRPr sz="700" b="1" i="0" u="none" strike="noStrike" cap="none">
              <a:solidFill>
                <a:srgbClr val="595959"/>
              </a:solidFill>
              <a:latin typeface="Figtree"/>
              <a:ea typeface="Figtree"/>
              <a:cs typeface="Figtree"/>
              <a:sym typeface="Figtree"/>
            </a:endParaRPr>
          </a:p>
        </p:txBody>
      </p:sp>
      <p:sp>
        <p:nvSpPr>
          <p:cNvPr id="279" name="Google Shape;279;p15"/>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Spektrum Warna Rapor Pendidikan</a:t>
            </a:r>
            <a:endParaRPr sz="2200" b="1" i="0" u="none" strike="noStrike" cap="none">
              <a:solidFill>
                <a:srgbClr val="016BA3"/>
              </a:solidFill>
              <a:latin typeface="Figtree"/>
              <a:ea typeface="Figtree"/>
              <a:cs typeface="Figtree"/>
              <a:sym typeface="Figtree"/>
            </a:endParaRPr>
          </a:p>
        </p:txBody>
      </p:sp>
      <p:sp>
        <p:nvSpPr>
          <p:cNvPr id="280" name="Google Shape;280;p15"/>
          <p:cNvSpPr/>
          <p:nvPr/>
        </p:nvSpPr>
        <p:spPr>
          <a:xfrm>
            <a:off x="153800" y="900000"/>
            <a:ext cx="1209300" cy="330000"/>
          </a:xfrm>
          <a:prstGeom prst="rect">
            <a:avLst/>
          </a:prstGeom>
          <a:gradFill>
            <a:gsLst>
              <a:gs pos="0">
                <a:srgbClr val="0C5395"/>
              </a:gs>
              <a:gs pos="100000">
                <a:srgbClr val="1E90FF"/>
              </a:gs>
            </a:gsLst>
            <a:lin ang="2698631" scaled="0"/>
          </a:gradFill>
          <a:ln>
            <a:noFill/>
          </a:ln>
        </p:spPr>
        <p:txBody>
          <a:bodyPr spcFirstLastPara="1" wrap="square" lIns="100475" tIns="100475" rIns="100475" bIns="100475" anchor="ctr" anchorCtr="0">
            <a:noAutofit/>
          </a:bodyPr>
          <a:lstStyle/>
          <a:p>
            <a:pPr marL="0" marR="0" lvl="0" indent="0" algn="ctr" rtl="0">
              <a:lnSpc>
                <a:spcPct val="115000"/>
              </a:lnSpc>
              <a:spcBef>
                <a:spcPts val="0"/>
              </a:spcBef>
              <a:spcAft>
                <a:spcPts val="0"/>
              </a:spcAft>
              <a:buClr>
                <a:srgbClr val="000000"/>
              </a:buClr>
              <a:buSzPts val="1648"/>
              <a:buFont typeface="Arial"/>
              <a:buNone/>
            </a:pPr>
            <a:r>
              <a:rPr lang="id" sz="1648" b="1" i="0" u="none" strike="noStrike" cap="none">
                <a:solidFill>
                  <a:schemeClr val="lt1"/>
                </a:solidFill>
                <a:latin typeface="Figtree"/>
                <a:ea typeface="Figtree"/>
                <a:cs typeface="Figtree"/>
                <a:sym typeface="Figtree"/>
              </a:rPr>
              <a:t>Warna</a:t>
            </a:r>
            <a:endParaRPr sz="1648" b="1" i="0" u="none" strike="noStrike" cap="none">
              <a:solidFill>
                <a:schemeClr val="lt1"/>
              </a:solidFill>
              <a:latin typeface="Figtree"/>
              <a:ea typeface="Figtree"/>
              <a:cs typeface="Figtree"/>
              <a:sym typeface="Figtree"/>
            </a:endParaRPr>
          </a:p>
        </p:txBody>
      </p:sp>
      <p:sp>
        <p:nvSpPr>
          <p:cNvPr id="281" name="Google Shape;281;p15"/>
          <p:cNvSpPr/>
          <p:nvPr/>
        </p:nvSpPr>
        <p:spPr>
          <a:xfrm>
            <a:off x="2867351" y="899991"/>
            <a:ext cx="5861400" cy="330000"/>
          </a:xfrm>
          <a:prstGeom prst="rect">
            <a:avLst/>
          </a:prstGeom>
          <a:gradFill>
            <a:gsLst>
              <a:gs pos="0">
                <a:srgbClr val="0C5395"/>
              </a:gs>
              <a:gs pos="100000">
                <a:srgbClr val="1E90FF"/>
              </a:gs>
            </a:gsLst>
            <a:lin ang="2698631" scaled="0"/>
          </a:gradFill>
          <a:ln>
            <a:noFill/>
          </a:ln>
        </p:spPr>
        <p:txBody>
          <a:bodyPr spcFirstLastPara="1" wrap="square" lIns="100475" tIns="100475" rIns="100475" bIns="100475" anchor="ctr" anchorCtr="0">
            <a:noAutofit/>
          </a:bodyPr>
          <a:lstStyle/>
          <a:p>
            <a:pPr marL="0" marR="0" lvl="0" indent="0" algn="ctr" rtl="0">
              <a:lnSpc>
                <a:spcPct val="115000"/>
              </a:lnSpc>
              <a:spcBef>
                <a:spcPts val="0"/>
              </a:spcBef>
              <a:spcAft>
                <a:spcPts val="0"/>
              </a:spcAft>
              <a:buClr>
                <a:srgbClr val="000000"/>
              </a:buClr>
              <a:buSzPts val="1648"/>
              <a:buFont typeface="Arial"/>
              <a:buNone/>
            </a:pPr>
            <a:r>
              <a:rPr lang="id" sz="1648" b="1" i="0" u="none" strike="noStrike" cap="none">
                <a:solidFill>
                  <a:schemeClr val="lt1"/>
                </a:solidFill>
                <a:latin typeface="Figtree"/>
                <a:ea typeface="Figtree"/>
                <a:cs typeface="Figtree"/>
                <a:sym typeface="Figtree"/>
              </a:rPr>
              <a:t>Strategi yang dilakukan </a:t>
            </a:r>
            <a:endParaRPr sz="1648" b="1" i="0" u="none" strike="noStrike" cap="none">
              <a:solidFill>
                <a:schemeClr val="lt1"/>
              </a:solidFill>
              <a:latin typeface="Figtree"/>
              <a:ea typeface="Figtree"/>
              <a:cs typeface="Figtree"/>
              <a:sym typeface="Figtree"/>
            </a:endParaRPr>
          </a:p>
        </p:txBody>
      </p:sp>
      <p:sp>
        <p:nvSpPr>
          <p:cNvPr id="282" name="Google Shape;282;p15"/>
          <p:cNvSpPr/>
          <p:nvPr/>
        </p:nvSpPr>
        <p:spPr>
          <a:xfrm>
            <a:off x="1439632" y="900000"/>
            <a:ext cx="1351200" cy="330000"/>
          </a:xfrm>
          <a:prstGeom prst="rect">
            <a:avLst/>
          </a:prstGeom>
          <a:gradFill>
            <a:gsLst>
              <a:gs pos="0">
                <a:srgbClr val="0C5395"/>
              </a:gs>
              <a:gs pos="100000">
                <a:srgbClr val="1E90FF"/>
              </a:gs>
            </a:gsLst>
            <a:lin ang="2698631" scaled="0"/>
          </a:gradFill>
          <a:ln>
            <a:noFill/>
          </a:ln>
        </p:spPr>
        <p:txBody>
          <a:bodyPr spcFirstLastPara="1" wrap="square" lIns="100475" tIns="100475" rIns="100475" bIns="100475" anchor="ctr" anchorCtr="0">
            <a:noAutofit/>
          </a:bodyPr>
          <a:lstStyle/>
          <a:p>
            <a:pPr marL="0" marR="0" lvl="0" indent="0" algn="ctr" rtl="0">
              <a:lnSpc>
                <a:spcPct val="115000"/>
              </a:lnSpc>
              <a:spcBef>
                <a:spcPts val="0"/>
              </a:spcBef>
              <a:spcAft>
                <a:spcPts val="0"/>
              </a:spcAft>
              <a:buClr>
                <a:srgbClr val="000000"/>
              </a:buClr>
              <a:buSzPts val="1248"/>
              <a:buFont typeface="Arial"/>
              <a:buNone/>
            </a:pPr>
            <a:r>
              <a:rPr lang="id" sz="1248" b="1" i="0" u="none" strike="noStrike" cap="none">
                <a:solidFill>
                  <a:schemeClr val="lt1"/>
                </a:solidFill>
                <a:latin typeface="Figtree"/>
                <a:ea typeface="Figtree"/>
                <a:cs typeface="Figtree"/>
                <a:sym typeface="Figtree"/>
              </a:rPr>
              <a:t>Label Capaian</a:t>
            </a:r>
            <a:endParaRPr sz="1248" b="1" i="0" u="none" strike="noStrike" cap="none">
              <a:solidFill>
                <a:schemeClr val="lt1"/>
              </a:solidFill>
              <a:latin typeface="Figtree"/>
              <a:ea typeface="Figtree"/>
              <a:cs typeface="Figtree"/>
              <a:sym typeface="Figtree"/>
            </a:endParaRPr>
          </a:p>
        </p:txBody>
      </p:sp>
      <p:sp>
        <p:nvSpPr>
          <p:cNvPr id="283" name="Google Shape;283;p15"/>
          <p:cNvSpPr/>
          <p:nvPr/>
        </p:nvSpPr>
        <p:spPr>
          <a:xfrm>
            <a:off x="2372625" y="1454725"/>
            <a:ext cx="6356400" cy="742800"/>
          </a:xfrm>
          <a:prstGeom prst="round2DiagRect">
            <a:avLst>
              <a:gd name="adj1" fmla="val 16667"/>
              <a:gd name="adj2" fmla="val 0"/>
            </a:avLst>
          </a:prstGeom>
          <a:gradFill>
            <a:gsLst>
              <a:gs pos="0">
                <a:srgbClr val="0D3864"/>
              </a:gs>
              <a:gs pos="100000">
                <a:srgbClr val="1E90FF"/>
              </a:gs>
            </a:gsLst>
            <a:lin ang="0" scaled="0"/>
          </a:gradFill>
          <a:ln>
            <a:noFill/>
          </a:ln>
        </p:spPr>
        <p:txBody>
          <a:bodyPr spcFirstLastPara="1" wrap="square" lIns="70500" tIns="70500" rIns="70500" bIns="70500" anchor="ctr" anchorCtr="0">
            <a:noAutofit/>
          </a:bodyPr>
          <a:lstStyle/>
          <a:p>
            <a:pPr marL="0" marR="0" lvl="0" indent="0" algn="ctr" rtl="0">
              <a:lnSpc>
                <a:spcPct val="100000"/>
              </a:lnSpc>
              <a:spcBef>
                <a:spcPts val="0"/>
              </a:spcBef>
              <a:spcAft>
                <a:spcPts val="0"/>
              </a:spcAft>
              <a:buClr>
                <a:srgbClr val="000000"/>
              </a:buClr>
              <a:buSzPts val="1080"/>
              <a:buFont typeface="Arial"/>
              <a:buNone/>
            </a:pPr>
            <a:endParaRPr sz="1080" b="0" i="0" u="none" strike="noStrike" cap="none">
              <a:solidFill>
                <a:srgbClr val="000000"/>
              </a:solidFill>
              <a:latin typeface="Figtree"/>
              <a:ea typeface="Figtree"/>
              <a:cs typeface="Figtree"/>
              <a:sym typeface="Figtree"/>
            </a:endParaRPr>
          </a:p>
        </p:txBody>
      </p:sp>
      <p:sp>
        <p:nvSpPr>
          <p:cNvPr id="284" name="Google Shape;284;p15"/>
          <p:cNvSpPr/>
          <p:nvPr/>
        </p:nvSpPr>
        <p:spPr>
          <a:xfrm rot="-5400000">
            <a:off x="1651138" y="668913"/>
            <a:ext cx="823850" cy="2295525"/>
          </a:xfrm>
          <a:prstGeom prst="flowChartOffpageConnector">
            <a:avLst/>
          </a:prstGeom>
          <a:gradFill>
            <a:gsLst>
              <a:gs pos="0">
                <a:srgbClr val="0C5395"/>
              </a:gs>
              <a:gs pos="100000">
                <a:srgbClr val="1E90FF"/>
              </a:gs>
            </a:gsLst>
            <a:lin ang="2700006" scaled="0"/>
          </a:gradFill>
          <a:ln>
            <a:noFill/>
          </a:ln>
        </p:spPr>
        <p:txBody>
          <a:bodyPr spcFirstLastPara="1" wrap="square" lIns="44550" tIns="44550" rIns="44550" bIns="44550" anchor="ctr" anchorCtr="0">
            <a:noAutofit/>
          </a:bodyPr>
          <a:lstStyle/>
          <a:p>
            <a:pPr marL="0" marR="0" lvl="0" indent="0" algn="ctr" rtl="0">
              <a:lnSpc>
                <a:spcPct val="100000"/>
              </a:lnSpc>
              <a:spcBef>
                <a:spcPts val="0"/>
              </a:spcBef>
              <a:spcAft>
                <a:spcPts val="0"/>
              </a:spcAft>
              <a:buClr>
                <a:srgbClr val="000000"/>
              </a:buClr>
              <a:buSzPts val="682"/>
              <a:buFont typeface="Arial"/>
              <a:buNone/>
            </a:pPr>
            <a:endParaRPr sz="682" b="0" i="0" u="none" strike="noStrike" cap="none">
              <a:solidFill>
                <a:srgbClr val="000000"/>
              </a:solidFill>
              <a:latin typeface="Figtree"/>
              <a:ea typeface="Figtree"/>
              <a:cs typeface="Figtree"/>
              <a:sym typeface="Figtree"/>
            </a:endParaRPr>
          </a:p>
        </p:txBody>
      </p:sp>
      <p:sp>
        <p:nvSpPr>
          <p:cNvPr id="285" name="Google Shape;285;p15"/>
          <p:cNvSpPr txBox="1"/>
          <p:nvPr/>
        </p:nvSpPr>
        <p:spPr>
          <a:xfrm>
            <a:off x="964136" y="1641640"/>
            <a:ext cx="2302200" cy="3309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879" b="1" i="0" u="none" strike="noStrike" cap="none">
                <a:solidFill>
                  <a:schemeClr val="lt1"/>
                </a:solidFill>
                <a:latin typeface="Figtree"/>
                <a:ea typeface="Figtree"/>
                <a:cs typeface="Figtree"/>
                <a:sym typeface="Figtree"/>
              </a:rPr>
              <a:t>Baik</a:t>
            </a:r>
            <a:endParaRPr sz="1879" b="1" i="0" u="none" strike="noStrike" cap="none">
              <a:solidFill>
                <a:schemeClr val="lt1"/>
              </a:solidFill>
              <a:latin typeface="Figtree"/>
              <a:ea typeface="Figtree"/>
              <a:cs typeface="Figtree"/>
              <a:sym typeface="Figtree"/>
            </a:endParaRPr>
          </a:p>
        </p:txBody>
      </p:sp>
      <p:sp>
        <p:nvSpPr>
          <p:cNvPr id="286" name="Google Shape;286;p15"/>
          <p:cNvSpPr txBox="1"/>
          <p:nvPr/>
        </p:nvSpPr>
        <p:spPr>
          <a:xfrm>
            <a:off x="3266324" y="1441375"/>
            <a:ext cx="5462400" cy="965700"/>
          </a:xfrm>
          <a:prstGeom prst="rect">
            <a:avLst/>
          </a:prstGeom>
          <a:noFill/>
          <a:ln>
            <a:noFill/>
          </a:ln>
        </p:spPr>
        <p:txBody>
          <a:bodyPr spcFirstLastPara="1" wrap="square" lIns="64400" tIns="64400" rIns="64400" bIns="64400" anchor="t" anchorCtr="0">
            <a:spAutoFit/>
          </a:bodyPr>
          <a:lstStyle/>
          <a:p>
            <a:pPr marL="0" marR="0" lvl="0" indent="0" algn="l" rtl="0">
              <a:lnSpc>
                <a:spcPct val="110000"/>
              </a:lnSpc>
              <a:spcBef>
                <a:spcPts val="0"/>
              </a:spcBef>
              <a:spcAft>
                <a:spcPts val="0"/>
              </a:spcAft>
              <a:buClr>
                <a:srgbClr val="000000"/>
              </a:buClr>
              <a:buSzPts val="1005"/>
              <a:buFont typeface="Arial"/>
              <a:buNone/>
            </a:pPr>
            <a:r>
              <a:rPr lang="id" sz="1005" b="1" i="0" u="none" strike="noStrike" cap="none">
                <a:solidFill>
                  <a:srgbClr val="FBBC04"/>
                </a:solidFill>
                <a:latin typeface="Figtree"/>
                <a:ea typeface="Figtree"/>
                <a:cs typeface="Figtree"/>
                <a:sym typeface="Figtree"/>
              </a:rPr>
              <a:t>Literasi Tinggi:</a:t>
            </a:r>
            <a:r>
              <a:rPr lang="id" sz="1005" b="0" i="0" u="none" strike="noStrike" cap="none">
                <a:solidFill>
                  <a:schemeClr val="lt1"/>
                </a:solidFill>
                <a:latin typeface="Figtree Medium"/>
                <a:ea typeface="Figtree Medium"/>
                <a:cs typeface="Figtree Medium"/>
                <a:sym typeface="Figtree Medium"/>
              </a:rPr>
              <a:t> Mampu mengintegrasikan informasi lintas teks, mengevaluasi kredibilitas bacaan secara kritis, dan merefleksikannya.</a:t>
            </a:r>
            <a:r>
              <a:rPr lang="id" sz="1005" b="1" i="0" u="none" strike="noStrike" cap="none">
                <a:solidFill>
                  <a:srgbClr val="FFC000"/>
                </a:solidFill>
                <a:latin typeface="Figtree"/>
                <a:ea typeface="Figtree"/>
                <a:cs typeface="Figtree"/>
                <a:sym typeface="Figtree"/>
              </a:rPr>
              <a:t>Numerasi Tinggi:</a:t>
            </a:r>
            <a:r>
              <a:rPr lang="id" sz="1005" b="0" i="0" u="none" strike="noStrike" cap="none">
                <a:solidFill>
                  <a:schemeClr val="lt1"/>
                </a:solidFill>
                <a:latin typeface="Figtree Medium"/>
                <a:ea typeface="Figtree Medium"/>
                <a:cs typeface="Figtree Medium"/>
                <a:sym typeface="Figtree Medium"/>
              </a:rPr>
              <a:t> Mampu bernalar secara fleksibel menggunakan konsep matematika untuk memecahkan masalah kompleks dan mengambil keputusan berbasis data sahih.</a:t>
            </a:r>
            <a:endParaRPr sz="1005" b="0" i="0" u="none" strike="noStrike" cap="none">
              <a:solidFill>
                <a:schemeClr val="lt1"/>
              </a:solidFill>
              <a:latin typeface="Figtree Medium"/>
              <a:ea typeface="Figtree Medium"/>
              <a:cs typeface="Figtree Medium"/>
              <a:sym typeface="Figtree Medium"/>
            </a:endParaRPr>
          </a:p>
          <a:p>
            <a:pPr marL="0" marR="0" lvl="0" indent="0" algn="l" rtl="0">
              <a:lnSpc>
                <a:spcPct val="110000"/>
              </a:lnSpc>
              <a:spcBef>
                <a:spcPts val="0"/>
              </a:spcBef>
              <a:spcAft>
                <a:spcPts val="0"/>
              </a:spcAft>
              <a:buClr>
                <a:srgbClr val="000000"/>
              </a:buClr>
              <a:buSzPts val="1005"/>
              <a:buFont typeface="Arial"/>
              <a:buNone/>
            </a:pPr>
            <a:endParaRPr sz="1005" b="0" i="0" u="none" strike="noStrike" cap="none">
              <a:solidFill>
                <a:schemeClr val="lt1"/>
              </a:solidFill>
              <a:latin typeface="Figtree Medium"/>
              <a:ea typeface="Figtree Medium"/>
              <a:cs typeface="Figtree Medium"/>
              <a:sym typeface="Figtree Medium"/>
            </a:endParaRPr>
          </a:p>
        </p:txBody>
      </p:sp>
      <p:sp>
        <p:nvSpPr>
          <p:cNvPr id="287" name="Google Shape;287;p15"/>
          <p:cNvSpPr/>
          <p:nvPr/>
        </p:nvSpPr>
        <p:spPr>
          <a:xfrm>
            <a:off x="153800" y="1268825"/>
            <a:ext cx="1095600" cy="1095600"/>
          </a:xfrm>
          <a:prstGeom prst="ellipse">
            <a:avLst/>
          </a:prstGeom>
          <a:solidFill>
            <a:srgbClr val="00FF00"/>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288" name="Google Shape;288;p15"/>
          <p:cNvSpPr/>
          <p:nvPr/>
        </p:nvSpPr>
        <p:spPr>
          <a:xfrm>
            <a:off x="2372625" y="2570100"/>
            <a:ext cx="6356400" cy="742800"/>
          </a:xfrm>
          <a:prstGeom prst="round2DiagRect">
            <a:avLst>
              <a:gd name="adj1" fmla="val 16667"/>
              <a:gd name="adj2" fmla="val 0"/>
            </a:avLst>
          </a:prstGeom>
          <a:gradFill>
            <a:gsLst>
              <a:gs pos="0">
                <a:srgbClr val="0D3864"/>
              </a:gs>
              <a:gs pos="100000">
                <a:srgbClr val="1E90FF"/>
              </a:gs>
            </a:gsLst>
            <a:lin ang="0" scaled="0"/>
          </a:gradFill>
          <a:ln>
            <a:noFill/>
          </a:ln>
        </p:spPr>
        <p:txBody>
          <a:bodyPr spcFirstLastPara="1" wrap="square" lIns="70500" tIns="70500" rIns="70500" bIns="70500" anchor="ctr" anchorCtr="0">
            <a:noAutofit/>
          </a:bodyPr>
          <a:lstStyle/>
          <a:p>
            <a:pPr marL="0" marR="0" lvl="0" indent="0" algn="ctr" rtl="0">
              <a:lnSpc>
                <a:spcPct val="100000"/>
              </a:lnSpc>
              <a:spcBef>
                <a:spcPts val="0"/>
              </a:spcBef>
              <a:spcAft>
                <a:spcPts val="0"/>
              </a:spcAft>
              <a:buClr>
                <a:srgbClr val="000000"/>
              </a:buClr>
              <a:buSzPts val="1080"/>
              <a:buFont typeface="Arial"/>
              <a:buNone/>
            </a:pPr>
            <a:endParaRPr sz="1080" b="0" i="0" u="none" strike="noStrike" cap="none">
              <a:solidFill>
                <a:srgbClr val="000000"/>
              </a:solidFill>
              <a:latin typeface="Figtree"/>
              <a:ea typeface="Figtree"/>
              <a:cs typeface="Figtree"/>
              <a:sym typeface="Figtree"/>
            </a:endParaRPr>
          </a:p>
        </p:txBody>
      </p:sp>
      <p:sp>
        <p:nvSpPr>
          <p:cNvPr id="289" name="Google Shape;289;p15"/>
          <p:cNvSpPr/>
          <p:nvPr/>
        </p:nvSpPr>
        <p:spPr>
          <a:xfrm rot="-5400000">
            <a:off x="1651138" y="1784288"/>
            <a:ext cx="823850" cy="2295525"/>
          </a:xfrm>
          <a:prstGeom prst="flowChartOffpageConnector">
            <a:avLst/>
          </a:prstGeom>
          <a:gradFill>
            <a:gsLst>
              <a:gs pos="0">
                <a:srgbClr val="0C5395"/>
              </a:gs>
              <a:gs pos="100000">
                <a:srgbClr val="1E90FF"/>
              </a:gs>
            </a:gsLst>
            <a:lin ang="2700006" scaled="0"/>
          </a:gradFill>
          <a:ln>
            <a:noFill/>
          </a:ln>
        </p:spPr>
        <p:txBody>
          <a:bodyPr spcFirstLastPara="1" wrap="square" lIns="44550" tIns="44550" rIns="44550" bIns="44550" anchor="ctr" anchorCtr="0">
            <a:noAutofit/>
          </a:bodyPr>
          <a:lstStyle/>
          <a:p>
            <a:pPr marL="0" marR="0" lvl="0" indent="0" algn="ctr" rtl="0">
              <a:lnSpc>
                <a:spcPct val="100000"/>
              </a:lnSpc>
              <a:spcBef>
                <a:spcPts val="0"/>
              </a:spcBef>
              <a:spcAft>
                <a:spcPts val="0"/>
              </a:spcAft>
              <a:buClr>
                <a:srgbClr val="000000"/>
              </a:buClr>
              <a:buSzPts val="682"/>
              <a:buFont typeface="Arial"/>
              <a:buNone/>
            </a:pPr>
            <a:endParaRPr sz="682" b="0" i="0" u="none" strike="noStrike" cap="none">
              <a:solidFill>
                <a:srgbClr val="000000"/>
              </a:solidFill>
              <a:latin typeface="Figtree"/>
              <a:ea typeface="Figtree"/>
              <a:cs typeface="Figtree"/>
              <a:sym typeface="Figtree"/>
            </a:endParaRPr>
          </a:p>
        </p:txBody>
      </p:sp>
      <p:sp>
        <p:nvSpPr>
          <p:cNvPr id="290" name="Google Shape;290;p15"/>
          <p:cNvSpPr txBox="1"/>
          <p:nvPr/>
        </p:nvSpPr>
        <p:spPr>
          <a:xfrm>
            <a:off x="3266325" y="2533650"/>
            <a:ext cx="5462400" cy="935700"/>
          </a:xfrm>
          <a:prstGeom prst="rect">
            <a:avLst/>
          </a:prstGeom>
          <a:noFill/>
          <a:ln>
            <a:noFill/>
          </a:ln>
        </p:spPr>
        <p:txBody>
          <a:bodyPr spcFirstLastPara="1" wrap="square" lIns="64400" tIns="64400" rIns="64400" bIns="64400" anchor="t" anchorCtr="0">
            <a:spAutoFit/>
          </a:bodyPr>
          <a:lstStyle/>
          <a:p>
            <a:pPr marL="0" marR="0" lvl="0" indent="0" algn="l" rtl="0">
              <a:lnSpc>
                <a:spcPct val="110000"/>
              </a:lnSpc>
              <a:spcBef>
                <a:spcPts val="0"/>
              </a:spcBef>
              <a:spcAft>
                <a:spcPts val="0"/>
              </a:spcAft>
              <a:buClr>
                <a:srgbClr val="000000"/>
              </a:buClr>
              <a:buSzPts val="805"/>
              <a:buFont typeface="Arial"/>
              <a:buNone/>
            </a:pPr>
            <a:r>
              <a:rPr lang="id" sz="805" b="1" i="0" u="none" strike="noStrike" cap="none">
                <a:solidFill>
                  <a:srgbClr val="FFC000"/>
                </a:solidFill>
                <a:latin typeface="Figtree"/>
                <a:ea typeface="Figtree"/>
                <a:cs typeface="Figtree"/>
                <a:sym typeface="Figtree"/>
              </a:rPr>
              <a:t>Capaian Literasi (Sedang): </a:t>
            </a:r>
            <a:r>
              <a:rPr lang="id" sz="805" b="0" i="0" u="none" strike="noStrike" cap="none">
                <a:solidFill>
                  <a:schemeClr val="lt1"/>
                </a:solidFill>
                <a:latin typeface="Figtree Medium"/>
                <a:ea typeface="Figtree Medium"/>
                <a:cs typeface="Figtree Medium"/>
                <a:sym typeface="Figtree Medium"/>
              </a:rPr>
              <a:t>Murid baru menguasai tingkat dasar menemukan informasi tersurat (literal). Namun, mereka masih kesulitan melakukan interpretasi kompleks, mengevaluasi kualitas teks, dan menghubungkan informasi dari berbagai sumber (teks jamak). </a:t>
            </a:r>
            <a:r>
              <a:rPr lang="id" sz="805" b="1" i="0" u="none" strike="noStrike" cap="none">
                <a:solidFill>
                  <a:srgbClr val="FFC000"/>
                </a:solidFill>
                <a:latin typeface="Figtree"/>
                <a:ea typeface="Figtree"/>
                <a:cs typeface="Figtree"/>
                <a:sym typeface="Figtree"/>
              </a:rPr>
              <a:t>Capaian Numerasi (Sedang): </a:t>
            </a:r>
            <a:r>
              <a:rPr lang="id" sz="805" b="0" i="0" u="none" strike="noStrike" cap="none">
                <a:solidFill>
                  <a:schemeClr val="lt1"/>
                </a:solidFill>
                <a:latin typeface="Figtree Medium"/>
                <a:ea typeface="Figtree Medium"/>
                <a:cs typeface="Figtree Medium"/>
                <a:sym typeface="Figtree Medium"/>
              </a:rPr>
              <a:t>Murid baru mampu menyelesaikan soal-soal rutin yang bersifat prosedural. Namun, mereka masih mengalami hambatan besar dalam penalaran matematika pada konteks kehidupan nyata yang asing atau tidak familiar.</a:t>
            </a:r>
            <a:endParaRPr sz="805" b="0" i="0" u="none" strike="noStrike" cap="none">
              <a:solidFill>
                <a:schemeClr val="lt1"/>
              </a:solidFill>
              <a:latin typeface="Figtree Medium"/>
              <a:ea typeface="Figtree Medium"/>
              <a:cs typeface="Figtree Medium"/>
              <a:sym typeface="Figtree Medium"/>
            </a:endParaRPr>
          </a:p>
          <a:p>
            <a:pPr marL="0" marR="0" lvl="0" indent="0" algn="l" rtl="0">
              <a:lnSpc>
                <a:spcPct val="110000"/>
              </a:lnSpc>
              <a:spcBef>
                <a:spcPts val="0"/>
              </a:spcBef>
              <a:spcAft>
                <a:spcPts val="0"/>
              </a:spcAft>
              <a:buClr>
                <a:srgbClr val="000000"/>
              </a:buClr>
              <a:buSzPts val="805"/>
              <a:buFont typeface="Arial"/>
              <a:buNone/>
            </a:pPr>
            <a:endParaRPr sz="805" b="0" i="0" u="none" strike="noStrike" cap="none">
              <a:solidFill>
                <a:schemeClr val="lt1"/>
              </a:solidFill>
              <a:latin typeface="Figtree Medium"/>
              <a:ea typeface="Figtree Medium"/>
              <a:cs typeface="Figtree Medium"/>
              <a:sym typeface="Figtree Medium"/>
            </a:endParaRPr>
          </a:p>
        </p:txBody>
      </p:sp>
      <p:sp>
        <p:nvSpPr>
          <p:cNvPr id="291" name="Google Shape;291;p15"/>
          <p:cNvSpPr/>
          <p:nvPr/>
        </p:nvSpPr>
        <p:spPr>
          <a:xfrm>
            <a:off x="153800" y="2384200"/>
            <a:ext cx="1095600" cy="1095600"/>
          </a:xfrm>
          <a:prstGeom prst="ellipse">
            <a:avLst/>
          </a:prstGeom>
          <a:solidFill>
            <a:srgbClr val="FFFF00"/>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292" name="Google Shape;292;p15"/>
          <p:cNvSpPr/>
          <p:nvPr/>
        </p:nvSpPr>
        <p:spPr>
          <a:xfrm>
            <a:off x="2372625" y="3723575"/>
            <a:ext cx="6356400" cy="742800"/>
          </a:xfrm>
          <a:prstGeom prst="round2DiagRect">
            <a:avLst>
              <a:gd name="adj1" fmla="val 16667"/>
              <a:gd name="adj2" fmla="val 0"/>
            </a:avLst>
          </a:prstGeom>
          <a:gradFill>
            <a:gsLst>
              <a:gs pos="0">
                <a:srgbClr val="0D3864"/>
              </a:gs>
              <a:gs pos="100000">
                <a:srgbClr val="1E90FF"/>
              </a:gs>
            </a:gsLst>
            <a:lin ang="0" scaled="0"/>
          </a:gradFill>
          <a:ln>
            <a:noFill/>
          </a:ln>
        </p:spPr>
        <p:txBody>
          <a:bodyPr spcFirstLastPara="1" wrap="square" lIns="70500" tIns="70500" rIns="70500" bIns="70500" anchor="ctr" anchorCtr="0">
            <a:noAutofit/>
          </a:bodyPr>
          <a:lstStyle/>
          <a:p>
            <a:pPr marL="0" marR="0" lvl="0" indent="0" algn="ctr" rtl="0">
              <a:lnSpc>
                <a:spcPct val="100000"/>
              </a:lnSpc>
              <a:spcBef>
                <a:spcPts val="0"/>
              </a:spcBef>
              <a:spcAft>
                <a:spcPts val="0"/>
              </a:spcAft>
              <a:buClr>
                <a:srgbClr val="000000"/>
              </a:buClr>
              <a:buSzPts val="1080"/>
              <a:buFont typeface="Arial"/>
              <a:buNone/>
            </a:pPr>
            <a:endParaRPr sz="1080" b="0" i="0" u="none" strike="noStrike" cap="none">
              <a:solidFill>
                <a:srgbClr val="000000"/>
              </a:solidFill>
              <a:latin typeface="Figtree"/>
              <a:ea typeface="Figtree"/>
              <a:cs typeface="Figtree"/>
              <a:sym typeface="Figtree"/>
            </a:endParaRPr>
          </a:p>
        </p:txBody>
      </p:sp>
      <p:sp>
        <p:nvSpPr>
          <p:cNvPr id="293" name="Google Shape;293;p15"/>
          <p:cNvSpPr/>
          <p:nvPr/>
        </p:nvSpPr>
        <p:spPr>
          <a:xfrm rot="-5400000">
            <a:off x="1651138" y="2937763"/>
            <a:ext cx="823850" cy="2295525"/>
          </a:xfrm>
          <a:prstGeom prst="flowChartOffpageConnector">
            <a:avLst/>
          </a:prstGeom>
          <a:gradFill>
            <a:gsLst>
              <a:gs pos="0">
                <a:srgbClr val="0C5395"/>
              </a:gs>
              <a:gs pos="100000">
                <a:srgbClr val="1E90FF"/>
              </a:gs>
            </a:gsLst>
            <a:lin ang="2700006" scaled="0"/>
          </a:gradFill>
          <a:ln>
            <a:noFill/>
          </a:ln>
        </p:spPr>
        <p:txBody>
          <a:bodyPr spcFirstLastPara="1" wrap="square" lIns="44550" tIns="44550" rIns="44550" bIns="44550" anchor="ctr" anchorCtr="0">
            <a:noAutofit/>
          </a:bodyPr>
          <a:lstStyle/>
          <a:p>
            <a:pPr marL="0" marR="0" lvl="0" indent="0" algn="ctr" rtl="0">
              <a:lnSpc>
                <a:spcPct val="100000"/>
              </a:lnSpc>
              <a:spcBef>
                <a:spcPts val="0"/>
              </a:spcBef>
              <a:spcAft>
                <a:spcPts val="0"/>
              </a:spcAft>
              <a:buClr>
                <a:srgbClr val="000000"/>
              </a:buClr>
              <a:buSzPts val="682"/>
              <a:buFont typeface="Arial"/>
              <a:buNone/>
            </a:pPr>
            <a:endParaRPr sz="682" b="0" i="0" u="none" strike="noStrike" cap="none">
              <a:solidFill>
                <a:srgbClr val="000000"/>
              </a:solidFill>
              <a:latin typeface="Figtree"/>
              <a:ea typeface="Figtree"/>
              <a:cs typeface="Figtree"/>
              <a:sym typeface="Figtree"/>
            </a:endParaRPr>
          </a:p>
        </p:txBody>
      </p:sp>
      <p:sp>
        <p:nvSpPr>
          <p:cNvPr id="294" name="Google Shape;294;p15"/>
          <p:cNvSpPr txBox="1"/>
          <p:nvPr/>
        </p:nvSpPr>
        <p:spPr>
          <a:xfrm>
            <a:off x="3266349" y="3700700"/>
            <a:ext cx="5462400" cy="799500"/>
          </a:xfrm>
          <a:prstGeom prst="rect">
            <a:avLst/>
          </a:prstGeom>
          <a:noFill/>
          <a:ln>
            <a:noFill/>
          </a:ln>
        </p:spPr>
        <p:txBody>
          <a:bodyPr spcFirstLastPara="1" wrap="square" lIns="64400" tIns="64400" rIns="64400" bIns="64400" anchor="t" anchorCtr="0">
            <a:spAutoFit/>
          </a:bodyPr>
          <a:lstStyle/>
          <a:p>
            <a:pPr marL="0" marR="0" lvl="0" indent="0" algn="l" rtl="0">
              <a:lnSpc>
                <a:spcPct val="110000"/>
              </a:lnSpc>
              <a:spcBef>
                <a:spcPts val="0"/>
              </a:spcBef>
              <a:spcAft>
                <a:spcPts val="0"/>
              </a:spcAft>
              <a:buClr>
                <a:srgbClr val="000000"/>
              </a:buClr>
              <a:buSzPts val="805"/>
              <a:buFont typeface="Arial"/>
              <a:buNone/>
            </a:pPr>
            <a:r>
              <a:rPr lang="id" sz="805" b="1" i="0" u="none" strike="noStrike" cap="none">
                <a:solidFill>
                  <a:srgbClr val="FFC000"/>
                </a:solidFill>
                <a:latin typeface="Figtree"/>
                <a:ea typeface="Figtree"/>
                <a:cs typeface="Figtree"/>
                <a:sym typeface="Figtree"/>
              </a:rPr>
              <a:t>DARURAT; Capaian Literasi (Kurang): </a:t>
            </a:r>
            <a:r>
              <a:rPr lang="id" sz="805" b="0" i="0" u="none" strike="noStrike" cap="none">
                <a:solidFill>
                  <a:schemeClr val="lt1"/>
                </a:solidFill>
                <a:latin typeface="Figtree Medium"/>
                <a:ea typeface="Figtree Medium"/>
                <a:cs typeface="Figtree Medium"/>
                <a:sym typeface="Figtree Medium"/>
              </a:rPr>
              <a:t>Murid belum menguasai fondasi membaca fasih (read fluently). Kapasitas mental habis untuk mengeja, sehingga kesulitan memahami bacaan sederhana, menemukan data tersurat, dan kehabisan waktu pada soal panjang (AN/TKA).</a:t>
            </a:r>
            <a:r>
              <a:rPr lang="id" sz="805" b="1" i="0" u="none" strike="noStrike" cap="none">
                <a:solidFill>
                  <a:srgbClr val="FFC000"/>
                </a:solidFill>
                <a:latin typeface="Figtree"/>
                <a:ea typeface="Figtree"/>
                <a:cs typeface="Figtree"/>
                <a:sym typeface="Figtree"/>
              </a:rPr>
              <a:t>Capaian Numerasi (Kurang): </a:t>
            </a:r>
            <a:r>
              <a:rPr lang="id" sz="805" b="0" i="0" u="none" strike="noStrike" cap="none">
                <a:solidFill>
                  <a:schemeClr val="lt1"/>
                </a:solidFill>
                <a:latin typeface="Figtree Medium"/>
                <a:ea typeface="Figtree Medium"/>
                <a:cs typeface="Figtree Medium"/>
                <a:sym typeface="Figtree Medium"/>
              </a:rPr>
              <a:t>Murid kesulitan memahami konsep matematika dasar, gagal menafsirkan data tabel/grafik sederhana, tidak mampu menggunakan representasi matematika, serta gagal menyelesaikan masalah sehari-hari</a:t>
            </a:r>
            <a:endParaRPr sz="805" b="0" i="0" u="none" strike="noStrike" cap="none">
              <a:solidFill>
                <a:schemeClr val="lt1"/>
              </a:solidFill>
              <a:latin typeface="Figtree Medium"/>
              <a:ea typeface="Figtree Medium"/>
              <a:cs typeface="Figtree Medium"/>
              <a:sym typeface="Figtree Medium"/>
            </a:endParaRPr>
          </a:p>
        </p:txBody>
      </p:sp>
      <p:sp>
        <p:nvSpPr>
          <p:cNvPr id="295" name="Google Shape;295;p15"/>
          <p:cNvSpPr/>
          <p:nvPr/>
        </p:nvSpPr>
        <p:spPr>
          <a:xfrm>
            <a:off x="153800" y="3537675"/>
            <a:ext cx="1095600" cy="1095600"/>
          </a:xfrm>
          <a:prstGeom prst="ellipse">
            <a:avLst/>
          </a:prstGeom>
          <a:solidFill>
            <a:srgbClr val="FF0000"/>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296" name="Google Shape;296;p15"/>
          <p:cNvSpPr txBox="1"/>
          <p:nvPr/>
        </p:nvSpPr>
        <p:spPr>
          <a:xfrm>
            <a:off x="911974" y="2785590"/>
            <a:ext cx="2302200" cy="3309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879" b="1" i="0" u="none" strike="noStrike" cap="none">
                <a:solidFill>
                  <a:schemeClr val="lt1"/>
                </a:solidFill>
                <a:latin typeface="Figtree"/>
                <a:ea typeface="Figtree"/>
                <a:cs typeface="Figtree"/>
                <a:sym typeface="Figtree"/>
              </a:rPr>
              <a:t>Sedang</a:t>
            </a:r>
            <a:endParaRPr sz="1879" b="1" i="0" u="none" strike="noStrike" cap="none">
              <a:solidFill>
                <a:schemeClr val="lt1"/>
              </a:solidFill>
              <a:latin typeface="Figtree"/>
              <a:ea typeface="Figtree"/>
              <a:cs typeface="Figtree"/>
              <a:sym typeface="Figtree"/>
            </a:endParaRPr>
          </a:p>
        </p:txBody>
      </p:sp>
      <p:sp>
        <p:nvSpPr>
          <p:cNvPr id="297" name="Google Shape;297;p15"/>
          <p:cNvSpPr txBox="1"/>
          <p:nvPr/>
        </p:nvSpPr>
        <p:spPr>
          <a:xfrm>
            <a:off x="911974" y="3929540"/>
            <a:ext cx="2302200" cy="3309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879" b="1" i="0" u="none" strike="noStrike" cap="none">
                <a:solidFill>
                  <a:schemeClr val="lt1"/>
                </a:solidFill>
                <a:latin typeface="Figtree"/>
                <a:ea typeface="Figtree"/>
                <a:cs typeface="Figtree"/>
                <a:sym typeface="Figtree"/>
              </a:rPr>
              <a:t>Kurang</a:t>
            </a:r>
            <a:endParaRPr sz="1879" b="1" i="0" u="none" strike="noStrike" cap="none">
              <a:solidFill>
                <a:schemeClr val="lt1"/>
              </a:solidFill>
              <a:latin typeface="Figtree"/>
              <a:ea typeface="Figtree"/>
              <a:cs typeface="Figtree"/>
              <a:sym typeface="Figtree"/>
            </a:endParaRPr>
          </a:p>
        </p:txBody>
      </p:sp>
      <p:sp>
        <p:nvSpPr>
          <p:cNvPr id="298" name="Google Shape;298;p15"/>
          <p:cNvSpPr txBox="1"/>
          <p:nvPr/>
        </p:nvSpPr>
        <p:spPr>
          <a:xfrm>
            <a:off x="286652" y="1641650"/>
            <a:ext cx="866700" cy="3309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879" b="1" i="0" u="none" strike="noStrike" cap="none">
                <a:solidFill>
                  <a:srgbClr val="0C5395"/>
                </a:solidFill>
                <a:latin typeface="Figtree"/>
                <a:ea typeface="Figtree"/>
                <a:cs typeface="Figtree"/>
                <a:sym typeface="Figtree"/>
              </a:rPr>
              <a:t>Hijau</a:t>
            </a:r>
            <a:endParaRPr sz="1879" b="1" i="0" u="none" strike="noStrike" cap="none">
              <a:solidFill>
                <a:srgbClr val="0C5395"/>
              </a:solidFill>
              <a:latin typeface="Figtree"/>
              <a:ea typeface="Figtree"/>
              <a:cs typeface="Figtree"/>
              <a:sym typeface="Figtree"/>
            </a:endParaRPr>
          </a:p>
        </p:txBody>
      </p:sp>
      <p:sp>
        <p:nvSpPr>
          <p:cNvPr id="299" name="Google Shape;299;p15"/>
          <p:cNvSpPr txBox="1"/>
          <p:nvPr/>
        </p:nvSpPr>
        <p:spPr>
          <a:xfrm>
            <a:off x="268252" y="2785600"/>
            <a:ext cx="866700" cy="3309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879" b="1" i="0" u="none" strike="noStrike" cap="none">
                <a:solidFill>
                  <a:srgbClr val="0C5395"/>
                </a:solidFill>
                <a:latin typeface="Figtree"/>
                <a:ea typeface="Figtree"/>
                <a:cs typeface="Figtree"/>
                <a:sym typeface="Figtree"/>
              </a:rPr>
              <a:t>Kuning</a:t>
            </a:r>
            <a:endParaRPr sz="1879" b="1" i="0" u="none" strike="noStrike" cap="none">
              <a:solidFill>
                <a:srgbClr val="0C5395"/>
              </a:solidFill>
              <a:latin typeface="Figtree"/>
              <a:ea typeface="Figtree"/>
              <a:cs typeface="Figtree"/>
              <a:sym typeface="Figtree"/>
            </a:endParaRPr>
          </a:p>
        </p:txBody>
      </p:sp>
      <p:sp>
        <p:nvSpPr>
          <p:cNvPr id="300" name="Google Shape;300;p15"/>
          <p:cNvSpPr txBox="1"/>
          <p:nvPr/>
        </p:nvSpPr>
        <p:spPr>
          <a:xfrm>
            <a:off x="268252" y="3891450"/>
            <a:ext cx="866700" cy="3309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879" b="1" i="0" u="none" strike="noStrike" cap="none">
                <a:solidFill>
                  <a:srgbClr val="0C5395"/>
                </a:solidFill>
                <a:latin typeface="Figtree"/>
                <a:ea typeface="Figtree"/>
                <a:cs typeface="Figtree"/>
                <a:sym typeface="Figtree"/>
              </a:rPr>
              <a:t>Merah</a:t>
            </a:r>
            <a:endParaRPr sz="1879" b="1" i="0" u="none" strike="noStrike" cap="none">
              <a:solidFill>
                <a:srgbClr val="0C5395"/>
              </a:solidFill>
              <a:latin typeface="Figtree"/>
              <a:ea typeface="Figtree"/>
              <a:cs typeface="Figtree"/>
              <a:sym typeface="Figtre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16"/>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306" name="Google Shape;306;p16"/>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17</a:t>
            </a:fld>
            <a:endParaRPr sz="700" b="1" i="0" u="none" strike="noStrike" cap="none">
              <a:solidFill>
                <a:srgbClr val="595959"/>
              </a:solidFill>
              <a:latin typeface="Figtree"/>
              <a:ea typeface="Figtree"/>
              <a:cs typeface="Figtree"/>
              <a:sym typeface="Figtree"/>
            </a:endParaRPr>
          </a:p>
        </p:txBody>
      </p:sp>
      <p:sp>
        <p:nvSpPr>
          <p:cNvPr id="307" name="Google Shape;307;p16"/>
          <p:cNvSpPr txBox="1"/>
          <p:nvPr/>
        </p:nvSpPr>
        <p:spPr>
          <a:xfrm>
            <a:off x="549208" y="1915072"/>
            <a:ext cx="5727900" cy="2620500"/>
          </a:xfrm>
          <a:prstGeom prst="rect">
            <a:avLst/>
          </a:prstGeom>
          <a:noFill/>
          <a:ln>
            <a:noFill/>
          </a:ln>
        </p:spPr>
        <p:txBody>
          <a:bodyPr spcFirstLastPara="1" wrap="square" lIns="45725" tIns="22850" rIns="45725" bIns="22850" anchor="t" anchorCtr="0">
            <a:spAutoFit/>
          </a:bodyPr>
          <a:lstStyle/>
          <a:p>
            <a:pPr marL="45720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Petunjuk kerja:</a:t>
            </a:r>
            <a:endParaRPr sz="1500" b="1" i="0" u="none" strike="noStrike" cap="none">
              <a:solidFill>
                <a:schemeClr val="accent4"/>
              </a:solidFill>
              <a:latin typeface="Figtree"/>
              <a:ea typeface="Figtree"/>
              <a:cs typeface="Figtree"/>
              <a:sym typeface="Figtree"/>
            </a:endParaRPr>
          </a:p>
          <a:p>
            <a:pPr marL="457200" marR="0" lvl="0" indent="0" algn="just" rtl="0">
              <a:lnSpc>
                <a:spcPct val="115000"/>
              </a:lnSpc>
              <a:spcBef>
                <a:spcPts val="0"/>
              </a:spcBef>
              <a:spcAft>
                <a:spcPts val="0"/>
              </a:spcAft>
              <a:buClr>
                <a:srgbClr val="000000"/>
              </a:buClr>
              <a:buSzPts val="1500"/>
              <a:buFont typeface="Arial"/>
              <a:buNone/>
            </a:pPr>
            <a:endParaRPr sz="1500" b="1" i="0" u="none" strike="noStrike" cap="none">
              <a:solidFill>
                <a:schemeClr val="lt1"/>
              </a:solidFill>
              <a:latin typeface="Figtree"/>
              <a:ea typeface="Figtree"/>
              <a:cs typeface="Figtree"/>
              <a:sym typeface="Figtree"/>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Peserta dibagi atas beberapa kelompok, tiap kelompok terdiri dari 4 sampai 5 orang.</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Pilihlah </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Telaah kembali format RTL tersebut, apakah sudah sesuai dengan siklus SPMI?</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Susunlah RTL program penguatan literasi numerasi berdasarkan siklus SPMI (LK: 1) </a:t>
            </a:r>
            <a:endParaRPr sz="1500" b="0" i="0" u="none" strike="noStrike" cap="none">
              <a:solidFill>
                <a:schemeClr val="lt1"/>
              </a:solidFill>
              <a:latin typeface="Figtree Medium"/>
              <a:ea typeface="Figtree Medium"/>
              <a:cs typeface="Figtree Medium"/>
              <a:sym typeface="Figtree Medium"/>
            </a:endParaRPr>
          </a:p>
          <a:p>
            <a:pPr marL="0" marR="0" lvl="0" indent="0" algn="just" rtl="0">
              <a:lnSpc>
                <a:spcPct val="115000"/>
              </a:lnSpc>
              <a:spcBef>
                <a:spcPts val="0"/>
              </a:spcBef>
              <a:spcAft>
                <a:spcPts val="0"/>
              </a:spcAft>
              <a:buClr>
                <a:srgbClr val="000000"/>
              </a:buClr>
              <a:buSzPts val="1200"/>
              <a:buFont typeface="Arial"/>
              <a:buNone/>
            </a:pPr>
            <a:endParaRPr sz="1200" b="0" i="0" u="none" strike="noStrike" cap="none">
              <a:solidFill>
                <a:schemeClr val="lt1"/>
              </a:solidFill>
              <a:latin typeface="Figtree Medium"/>
              <a:ea typeface="Figtree Medium"/>
              <a:cs typeface="Figtree Medium"/>
              <a:sym typeface="Figtree Medium"/>
            </a:endParaRPr>
          </a:p>
        </p:txBody>
      </p:sp>
      <p:sp>
        <p:nvSpPr>
          <p:cNvPr id="308" name="Google Shape;308;p16"/>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309" name="Google Shape;309;p16"/>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Diskusi Kelompok (35’)</a:t>
            </a:r>
            <a:endParaRPr/>
          </a:p>
        </p:txBody>
      </p:sp>
      <p:pic>
        <p:nvPicPr>
          <p:cNvPr id="310" name="Google Shape;310;p16" title="Tambahkan judul (36).png"/>
          <p:cNvPicPr preferRelativeResize="0"/>
          <p:nvPr/>
        </p:nvPicPr>
        <p:blipFill rotWithShape="1">
          <a:blip r:embed="rId3">
            <a:alphaModFix/>
          </a:blip>
          <a:srcRect l="17689" t="20612" r="17566" b="26994"/>
          <a:stretch/>
        </p:blipFill>
        <p:spPr>
          <a:xfrm>
            <a:off x="5900550" y="1601375"/>
            <a:ext cx="3027100" cy="3061851"/>
          </a:xfrm>
          <a:prstGeom prst="rect">
            <a:avLst/>
          </a:prstGeom>
          <a:noFill/>
          <a:ln>
            <a:noFill/>
          </a:ln>
        </p:spPr>
      </p:pic>
      <p:sp>
        <p:nvSpPr>
          <p:cNvPr id="311" name="Google Shape;311;p16"/>
          <p:cNvSpPr txBox="1"/>
          <p:nvPr/>
        </p:nvSpPr>
        <p:spPr>
          <a:xfrm>
            <a:off x="1001725" y="1536822"/>
            <a:ext cx="5727900" cy="2769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Tugas:</a:t>
            </a:r>
            <a:r>
              <a:rPr lang="id" sz="1500" b="1" i="0" u="none" strike="noStrike" cap="none">
                <a:solidFill>
                  <a:schemeClr val="lt1"/>
                </a:solidFill>
                <a:latin typeface="Figtree"/>
                <a:ea typeface="Figtree"/>
                <a:cs typeface="Figtree"/>
                <a:sym typeface="Figtree"/>
              </a:rPr>
              <a:t> </a:t>
            </a:r>
            <a:r>
              <a:rPr lang="id" sz="1500" b="0" i="0" u="none" strike="noStrike" cap="none">
                <a:solidFill>
                  <a:schemeClr val="lt1"/>
                </a:solidFill>
                <a:latin typeface="Figtree Medium"/>
                <a:ea typeface="Figtree Medium"/>
                <a:cs typeface="Figtree Medium"/>
                <a:sym typeface="Figtree Medium"/>
              </a:rPr>
              <a:t>Menelaah dokumen Rapor Pendidikan Satuan Pendidikan </a:t>
            </a:r>
            <a:endParaRPr sz="1500" b="0" i="0" u="none" strike="noStrike" cap="none">
              <a:solidFill>
                <a:schemeClr val="lt1"/>
              </a:solidFill>
              <a:latin typeface="Figtree Medium"/>
              <a:ea typeface="Figtree Medium"/>
              <a:cs typeface="Figtree Medium"/>
              <a:sym typeface="Figtree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17"/>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18</a:t>
            </a:fld>
            <a:endParaRPr sz="700" b="1" i="0" u="none" strike="noStrike" cap="none">
              <a:solidFill>
                <a:srgbClr val="595959"/>
              </a:solidFill>
              <a:latin typeface="Figtree"/>
              <a:ea typeface="Figtree"/>
              <a:cs typeface="Figtree"/>
              <a:sym typeface="Figtree"/>
            </a:endParaRPr>
          </a:p>
        </p:txBody>
      </p:sp>
      <p:sp>
        <p:nvSpPr>
          <p:cNvPr id="317" name="Google Shape;317;p17"/>
          <p:cNvSpPr/>
          <p:nvPr/>
        </p:nvSpPr>
        <p:spPr>
          <a:xfrm>
            <a:off x="847646" y="2229371"/>
            <a:ext cx="3825600" cy="933000"/>
          </a:xfrm>
          <a:prstGeom prst="round1Rect">
            <a:avLst>
              <a:gd name="adj" fmla="val 16667"/>
            </a:avLst>
          </a:prstGeom>
          <a:gradFill>
            <a:gsLst>
              <a:gs pos="0">
                <a:srgbClr val="0C5395"/>
              </a:gs>
              <a:gs pos="100000">
                <a:srgbClr val="1E90FF"/>
              </a:gs>
            </a:gsLst>
            <a:lin ang="2700006" scaled="0"/>
          </a:gradFill>
          <a:ln>
            <a:noFill/>
          </a:ln>
        </p:spPr>
        <p:txBody>
          <a:bodyPr spcFirstLastPara="1" wrap="square" lIns="78675" tIns="78675" rIns="78675" bIns="78675" anchor="ctr" anchorCtr="0">
            <a:noAutofit/>
          </a:bodyPr>
          <a:lstStyle/>
          <a:p>
            <a:pPr marL="0" marR="0" lvl="0" indent="0" algn="ctr" rtl="0">
              <a:lnSpc>
                <a:spcPct val="100000"/>
              </a:lnSpc>
              <a:spcBef>
                <a:spcPts val="0"/>
              </a:spcBef>
              <a:spcAft>
                <a:spcPts val="0"/>
              </a:spcAft>
              <a:buClr>
                <a:srgbClr val="000000"/>
              </a:buClr>
              <a:buSzPts val="1205"/>
              <a:buFont typeface="Arial"/>
              <a:buNone/>
            </a:pPr>
            <a:endParaRPr sz="1205" b="0" i="0" u="none" strike="noStrike" cap="none">
              <a:solidFill>
                <a:srgbClr val="000000"/>
              </a:solidFill>
              <a:latin typeface="Figtree"/>
              <a:ea typeface="Figtree"/>
              <a:cs typeface="Figtree"/>
              <a:sym typeface="Figtree"/>
            </a:endParaRPr>
          </a:p>
        </p:txBody>
      </p:sp>
      <p:sp>
        <p:nvSpPr>
          <p:cNvPr id="318" name="Google Shape;318;p17"/>
          <p:cNvSpPr/>
          <p:nvPr/>
        </p:nvSpPr>
        <p:spPr>
          <a:xfrm rot="10800000" flipH="1">
            <a:off x="859738" y="3055059"/>
            <a:ext cx="3813300" cy="723600"/>
          </a:xfrm>
          <a:prstGeom prst="round1Rect">
            <a:avLst>
              <a:gd name="adj" fmla="val 16667"/>
            </a:avLst>
          </a:prstGeom>
          <a:gradFill>
            <a:gsLst>
              <a:gs pos="0">
                <a:srgbClr val="0C5395"/>
              </a:gs>
              <a:gs pos="100000">
                <a:srgbClr val="1E90FF"/>
              </a:gs>
            </a:gsLst>
            <a:lin ang="2700006" scaled="0"/>
          </a:gradFill>
          <a:ln>
            <a:noFill/>
          </a:ln>
        </p:spPr>
        <p:txBody>
          <a:bodyPr spcFirstLastPara="1" wrap="square" lIns="78675" tIns="78675" rIns="78675" bIns="78675" anchor="ctr" anchorCtr="0">
            <a:noAutofit/>
          </a:bodyPr>
          <a:lstStyle/>
          <a:p>
            <a:pPr marL="0" marR="0" lvl="0" indent="0" algn="ctr" rtl="0">
              <a:lnSpc>
                <a:spcPct val="100000"/>
              </a:lnSpc>
              <a:spcBef>
                <a:spcPts val="0"/>
              </a:spcBef>
              <a:spcAft>
                <a:spcPts val="0"/>
              </a:spcAft>
              <a:buClr>
                <a:srgbClr val="000000"/>
              </a:buClr>
              <a:buSzPts val="1205"/>
              <a:buFont typeface="Arial"/>
              <a:buNone/>
            </a:pPr>
            <a:endParaRPr sz="1205" b="0" i="0" u="none" strike="noStrike" cap="none">
              <a:solidFill>
                <a:srgbClr val="000000"/>
              </a:solidFill>
              <a:latin typeface="Figtree"/>
              <a:ea typeface="Figtree"/>
              <a:cs typeface="Figtree"/>
              <a:sym typeface="Figtree"/>
            </a:endParaRPr>
          </a:p>
        </p:txBody>
      </p:sp>
      <p:sp>
        <p:nvSpPr>
          <p:cNvPr id="319" name="Google Shape;319;p17"/>
          <p:cNvSpPr txBox="1"/>
          <p:nvPr/>
        </p:nvSpPr>
        <p:spPr>
          <a:xfrm>
            <a:off x="1577696" y="2435776"/>
            <a:ext cx="2796300" cy="416400"/>
          </a:xfrm>
          <a:prstGeom prst="rect">
            <a:avLst/>
          </a:prstGeom>
          <a:noFill/>
          <a:ln>
            <a:noFill/>
          </a:ln>
        </p:spPr>
        <p:txBody>
          <a:bodyPr spcFirstLastPara="1" wrap="square" lIns="39350" tIns="19650" rIns="39350" bIns="19650" anchor="t" anchorCtr="0">
            <a:spAutoFit/>
          </a:bodyPr>
          <a:lstStyle/>
          <a:p>
            <a:pPr marL="0" marR="0" lvl="0" indent="0" algn="ctr" rtl="0">
              <a:lnSpc>
                <a:spcPct val="115000"/>
              </a:lnSpc>
              <a:spcBef>
                <a:spcPts val="0"/>
              </a:spcBef>
              <a:spcAft>
                <a:spcPts val="0"/>
              </a:spcAft>
              <a:buClr>
                <a:srgbClr val="000000"/>
              </a:buClr>
              <a:buSzPts val="1807"/>
              <a:buFont typeface="Arial"/>
              <a:buNone/>
            </a:pPr>
            <a:r>
              <a:rPr lang="id" sz="2446" b="1" i="0" u="none" strike="noStrike" cap="none">
                <a:solidFill>
                  <a:schemeClr val="lt1"/>
                </a:solidFill>
                <a:latin typeface="Figtree"/>
                <a:ea typeface="Figtree"/>
                <a:cs typeface="Figtree"/>
                <a:sym typeface="Figtree"/>
              </a:rPr>
              <a:t>LK -1</a:t>
            </a:r>
            <a:endParaRPr sz="2446" b="1" i="0" u="none" strike="noStrike" cap="none">
              <a:solidFill>
                <a:schemeClr val="lt1"/>
              </a:solidFill>
              <a:latin typeface="Figtree"/>
              <a:ea typeface="Figtree"/>
              <a:cs typeface="Figtree"/>
              <a:sym typeface="Figtree"/>
            </a:endParaRPr>
          </a:p>
        </p:txBody>
      </p:sp>
      <p:sp>
        <p:nvSpPr>
          <p:cNvPr id="320" name="Google Shape;320;p17"/>
          <p:cNvSpPr txBox="1"/>
          <p:nvPr/>
        </p:nvSpPr>
        <p:spPr>
          <a:xfrm>
            <a:off x="892950" y="85650"/>
            <a:ext cx="6530400" cy="572700"/>
          </a:xfrm>
          <a:prstGeom prst="rect">
            <a:avLst/>
          </a:prstGeom>
          <a:noFill/>
          <a:ln>
            <a:noFill/>
          </a:ln>
        </p:spPr>
        <p:txBody>
          <a:bodyPr spcFirstLastPara="1" wrap="square" lIns="91425" tIns="91425" rIns="91425" bIns="91425" anchor="ctr" anchorCtr="0">
            <a:normAutofit fontScale="70000" lnSpcReduction="20000"/>
          </a:bodyPr>
          <a:lstStyle/>
          <a:p>
            <a:pPr marL="0" marR="0" lvl="0" indent="0" algn="l" rtl="0">
              <a:lnSpc>
                <a:spcPct val="100000"/>
              </a:lnSpc>
              <a:spcBef>
                <a:spcPts val="0"/>
              </a:spcBef>
              <a:spcAft>
                <a:spcPts val="0"/>
              </a:spcAft>
              <a:buClr>
                <a:srgbClr val="000000"/>
              </a:buClr>
              <a:buSzPct val="100000"/>
              <a:buFont typeface="Arial"/>
              <a:buNone/>
            </a:pPr>
            <a:r>
              <a:rPr lang="id" sz="2200" b="1" i="0" u="none" strike="noStrike" cap="none">
                <a:solidFill>
                  <a:srgbClr val="016BA3"/>
                </a:solidFill>
                <a:latin typeface="Figtree"/>
                <a:ea typeface="Figtree"/>
                <a:cs typeface="Figtree"/>
                <a:sym typeface="Figtree"/>
              </a:rPr>
              <a:t>LK-1 ANALISIS RAPOR PENDIDIKAN DAN PENYUSUNAN RENCANA TINDAK LANJUT (RTL)</a:t>
            </a:r>
            <a:endParaRPr sz="2200" b="1" i="0" u="none" strike="noStrike" cap="none">
              <a:solidFill>
                <a:srgbClr val="016BA3"/>
              </a:solidFill>
              <a:latin typeface="Figtree"/>
              <a:ea typeface="Figtree"/>
              <a:cs typeface="Figtree"/>
              <a:sym typeface="Figtree"/>
            </a:endParaRPr>
          </a:p>
        </p:txBody>
      </p:sp>
      <p:pic>
        <p:nvPicPr>
          <p:cNvPr id="321" name="Google Shape;321;p17" title="Tambahkan judul (20).png"/>
          <p:cNvPicPr preferRelativeResize="0"/>
          <p:nvPr/>
        </p:nvPicPr>
        <p:blipFill rotWithShape="1">
          <a:blip r:embed="rId3">
            <a:alphaModFix/>
          </a:blip>
          <a:srcRect l="22446" t="23250" r="27741" b="25460"/>
          <a:stretch/>
        </p:blipFill>
        <p:spPr>
          <a:xfrm rot="-558179">
            <a:off x="-136408" y="1455609"/>
            <a:ext cx="2135513" cy="2748608"/>
          </a:xfrm>
          <a:prstGeom prst="rect">
            <a:avLst/>
          </a:prstGeom>
          <a:noFill/>
          <a:ln>
            <a:noFill/>
          </a:ln>
        </p:spPr>
      </p:pic>
      <p:sp>
        <p:nvSpPr>
          <p:cNvPr id="322" name="Google Shape;322;p17"/>
          <p:cNvSpPr/>
          <p:nvPr/>
        </p:nvSpPr>
        <p:spPr>
          <a:xfrm>
            <a:off x="4835375" y="1301100"/>
            <a:ext cx="3714000" cy="3311400"/>
          </a:xfrm>
          <a:prstGeom prst="roundRect">
            <a:avLst>
              <a:gd name="adj" fmla="val 16667"/>
            </a:avLst>
          </a:prstGeom>
          <a:noFill/>
          <a:ln w="28575"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323" name="Google Shape;323;p17"/>
          <p:cNvSpPr txBox="1"/>
          <p:nvPr/>
        </p:nvSpPr>
        <p:spPr>
          <a:xfrm>
            <a:off x="5253718" y="1427775"/>
            <a:ext cx="2877300" cy="801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id" sz="900" b="0" i="0" u="none" strike="noStrike" cap="none">
                <a:solidFill>
                  <a:srgbClr val="0C5395"/>
                </a:solidFill>
                <a:latin typeface="Figtree Medium"/>
                <a:ea typeface="Figtree Medium"/>
                <a:cs typeface="Figtree Medium"/>
                <a:sym typeface="Figtree Medium"/>
              </a:rPr>
              <a:t>Nama Kelompok: </a:t>
            </a: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r>
              <a:rPr lang="id" sz="900" b="0" i="0" u="none" strike="noStrike" cap="none">
                <a:solidFill>
                  <a:srgbClr val="0C5395"/>
                </a:solidFill>
                <a:latin typeface="Figtree Medium"/>
                <a:ea typeface="Figtree Medium"/>
                <a:cs typeface="Figtree Medium"/>
                <a:sym typeface="Figtree Medium"/>
              </a:rPr>
              <a:t>Anggota Kelompok :</a:t>
            </a: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r>
              <a:rPr lang="id" sz="900" b="1" i="0" u="none" strike="noStrike" cap="none">
                <a:solidFill>
                  <a:srgbClr val="0C5395"/>
                </a:solidFill>
                <a:latin typeface="Figtree"/>
                <a:ea typeface="Figtree"/>
                <a:cs typeface="Figtree"/>
                <a:sym typeface="Figtree"/>
              </a:rPr>
              <a:t>Tujuan</a:t>
            </a:r>
            <a:endParaRPr sz="900" b="1" i="0" u="none" strike="noStrike" cap="none">
              <a:solidFill>
                <a:srgbClr val="0C5395"/>
              </a:solidFill>
              <a:latin typeface="Figtree"/>
              <a:ea typeface="Figtree"/>
              <a:cs typeface="Figtree"/>
              <a:sym typeface="Figtree"/>
            </a:endParaRPr>
          </a:p>
          <a:p>
            <a:pPr marL="0" marR="0" lvl="0" indent="0" algn="l" rtl="0">
              <a:lnSpc>
                <a:spcPct val="100000"/>
              </a:lnSpc>
              <a:spcBef>
                <a:spcPts val="0"/>
              </a:spcBef>
              <a:spcAft>
                <a:spcPts val="0"/>
              </a:spcAft>
              <a:buClr>
                <a:srgbClr val="000000"/>
              </a:buClr>
              <a:buSzPts val="900"/>
              <a:buFont typeface="Arial"/>
              <a:buNone/>
            </a:pPr>
            <a:endParaRPr sz="900" b="1" i="0" u="none" strike="noStrike" cap="none">
              <a:solidFill>
                <a:srgbClr val="0C5395"/>
              </a:solidFill>
              <a:latin typeface="Figtree"/>
              <a:ea typeface="Figtree"/>
              <a:cs typeface="Figtree"/>
              <a:sym typeface="Figtree"/>
            </a:endParaRPr>
          </a:p>
          <a:p>
            <a:pPr marL="0" marR="0" lvl="0" indent="0" algn="l" rtl="0">
              <a:lnSpc>
                <a:spcPct val="100000"/>
              </a:lnSpc>
              <a:spcBef>
                <a:spcPts val="0"/>
              </a:spcBef>
              <a:spcAft>
                <a:spcPts val="0"/>
              </a:spcAft>
              <a:buClr>
                <a:srgbClr val="000000"/>
              </a:buClr>
              <a:buSzPts val="900"/>
              <a:buFont typeface="Arial"/>
              <a:buNone/>
            </a:pPr>
            <a:r>
              <a:rPr lang="id" sz="900" b="0" i="0" u="none" strike="noStrike" cap="none">
                <a:solidFill>
                  <a:srgbClr val="0C5395"/>
                </a:solidFill>
                <a:latin typeface="Figtree Medium"/>
                <a:ea typeface="Figtree Medium"/>
                <a:cs typeface="Figtree Medium"/>
                <a:sym typeface="Figtree Medium"/>
              </a:rPr>
              <a:t>Setelah menyelesaikan kegiatan ini peserta mampu:</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menganalisis capaian literasi dan numerasi pada Rapor Pendidikan;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mengidentifikasi akar penyebab rendahnya capaian;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menentukan prioritas perbaikan;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menyusun RTL yang realistis. </a:t>
            </a: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r>
              <a:rPr lang="id" sz="900" b="1" i="0" u="none" strike="noStrike" cap="none">
                <a:solidFill>
                  <a:srgbClr val="0C5395"/>
                </a:solidFill>
                <a:latin typeface="Figtree"/>
                <a:ea typeface="Figtree"/>
                <a:cs typeface="Figtree"/>
                <a:sym typeface="Figtree"/>
              </a:rPr>
              <a:t>Petunjuk</a:t>
            </a:r>
            <a:endParaRPr sz="900" b="1" i="0" u="none" strike="noStrike" cap="none">
              <a:solidFill>
                <a:srgbClr val="0C5395"/>
              </a:solidFill>
              <a:latin typeface="Figtree"/>
              <a:ea typeface="Figtree"/>
              <a:cs typeface="Figtree"/>
              <a:sym typeface="Figtree"/>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Kerjakan secara berkelompok.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Gunakan data Rapor Pendidikan sekolah masing-masing.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Diskusikan setiap indikator.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Isi seluruh tabel secara lengkap.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Presentasikan hasil kelompok.</a:t>
            </a:r>
            <a:endParaRPr sz="900" b="0" i="0" u="none" strike="noStrike" cap="none">
              <a:solidFill>
                <a:srgbClr val="0C5395"/>
              </a:solidFill>
              <a:latin typeface="Figtree Medium"/>
              <a:ea typeface="Figtree Medium"/>
              <a:cs typeface="Figtree Medium"/>
              <a:sym typeface="Figtree Medium"/>
            </a:endParaRPr>
          </a:p>
        </p:txBody>
      </p:sp>
      <p:sp>
        <p:nvSpPr>
          <p:cNvPr id="324" name="Google Shape;324;p17"/>
          <p:cNvSpPr/>
          <p:nvPr/>
        </p:nvSpPr>
        <p:spPr>
          <a:xfrm>
            <a:off x="1754850" y="2920200"/>
            <a:ext cx="2442000" cy="456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id" sz="2000" b="1" i="0" u="sng" strike="noStrike" cap="none">
                <a:solidFill>
                  <a:schemeClr val="hlink"/>
                </a:solidFill>
                <a:latin typeface="Figtree"/>
                <a:ea typeface="Figtree"/>
                <a:cs typeface="Figtree"/>
                <a:sym typeface="Figtree"/>
                <a:hlinkClick r:id="rId4"/>
              </a:rPr>
              <a:t>Klik</a:t>
            </a:r>
            <a:endParaRPr sz="2000" b="1" i="0" u="none" strike="noStrike" cap="none">
              <a:solidFill>
                <a:srgbClr val="0C5395"/>
              </a:solidFill>
              <a:latin typeface="Figtree"/>
              <a:ea typeface="Figtree"/>
              <a:cs typeface="Figtree"/>
              <a:sym typeface="Figtree"/>
            </a:endParaRPr>
          </a:p>
        </p:txBody>
      </p:sp>
      <p:sp>
        <p:nvSpPr>
          <p:cNvPr id="325" name="Google Shape;325;p17"/>
          <p:cNvSpPr/>
          <p:nvPr/>
        </p:nvSpPr>
        <p:spPr>
          <a:xfrm>
            <a:off x="4925300" y="897175"/>
            <a:ext cx="3448200" cy="304800"/>
          </a:xfrm>
          <a:prstGeom prst="roundRect">
            <a:avLst>
              <a:gd name="adj" fmla="val 16667"/>
            </a:avLst>
          </a:prstGeom>
          <a:gradFill>
            <a:gsLst>
              <a:gs pos="0">
                <a:srgbClr val="0C5395"/>
              </a:gs>
              <a:gs pos="100000">
                <a:srgbClr val="1E90FF"/>
              </a:gs>
            </a:gsLst>
            <a:lin ang="2700006"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id" sz="1000" b="1" i="0" u="none" strike="noStrike" cap="none">
                <a:solidFill>
                  <a:schemeClr val="lt1"/>
                </a:solidFill>
                <a:latin typeface="Figtree"/>
                <a:ea typeface="Figtree"/>
                <a:cs typeface="Figtree"/>
                <a:sym typeface="Figtree"/>
              </a:rPr>
              <a:t>LK-1 ANALISIS RAPOR PENDIDIKAN DAN PENYUSUNAN RENCANA TINDAK LANJUT (RTL)</a:t>
            </a:r>
            <a:endParaRPr sz="1000" b="1" i="0" u="none" strike="noStrike" cap="none">
              <a:solidFill>
                <a:schemeClr val="lt1"/>
              </a:solidFill>
              <a:latin typeface="Figtree"/>
              <a:ea typeface="Figtree"/>
              <a:cs typeface="Figtree"/>
              <a:sym typeface="Figtree"/>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g3f5950d8a6f_7_0"/>
          <p:cNvSpPr txBox="1">
            <a:spLocks noGrp="1"/>
          </p:cNvSpPr>
          <p:nvPr>
            <p:ph type="title"/>
          </p:nvPr>
        </p:nvSpPr>
        <p:spPr>
          <a:xfrm>
            <a:off x="892950" y="85650"/>
            <a:ext cx="6530400" cy="5727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endParaRPr/>
          </a:p>
        </p:txBody>
      </p:sp>
      <p:sp>
        <p:nvSpPr>
          <p:cNvPr id="331" name="Google Shape;331;g3f5950d8a6f_7_0"/>
          <p:cNvSpPr txBox="1">
            <a:spLocks noGrp="1"/>
          </p:cNvSpPr>
          <p:nvPr>
            <p:ph type="body" idx="1"/>
          </p:nvPr>
        </p:nvSpPr>
        <p:spPr>
          <a:xfrm>
            <a:off x="311700" y="943175"/>
            <a:ext cx="8520600" cy="3625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18"/>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337" name="Google Shape;337;p18"/>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20</a:t>
            </a:fld>
            <a:endParaRPr sz="700" b="1" i="0" u="none" strike="noStrike" cap="none">
              <a:solidFill>
                <a:srgbClr val="595959"/>
              </a:solidFill>
              <a:latin typeface="Figtree"/>
              <a:ea typeface="Figtree"/>
              <a:cs typeface="Figtree"/>
              <a:sym typeface="Figtree"/>
            </a:endParaRPr>
          </a:p>
        </p:txBody>
      </p:sp>
      <p:sp>
        <p:nvSpPr>
          <p:cNvPr id="338" name="Google Shape;338;p18"/>
          <p:cNvSpPr txBox="1"/>
          <p:nvPr/>
        </p:nvSpPr>
        <p:spPr>
          <a:xfrm>
            <a:off x="530158" y="2057947"/>
            <a:ext cx="5727900" cy="1558500"/>
          </a:xfrm>
          <a:prstGeom prst="rect">
            <a:avLst/>
          </a:prstGeom>
          <a:noFill/>
          <a:ln>
            <a:noFill/>
          </a:ln>
        </p:spPr>
        <p:txBody>
          <a:bodyPr spcFirstLastPara="1" wrap="square" lIns="45725" tIns="22850" rIns="45725" bIns="22850" anchor="t" anchorCtr="0">
            <a:spAutoFit/>
          </a:bodyPr>
          <a:lstStyle/>
          <a:p>
            <a:pPr marL="45720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Petunjuk kerja:</a:t>
            </a:r>
            <a:endParaRPr sz="1500" b="1" i="0" u="none" strike="noStrike" cap="none">
              <a:solidFill>
                <a:schemeClr val="accent4"/>
              </a:solidFill>
              <a:latin typeface="Figtree"/>
              <a:ea typeface="Figtree"/>
              <a:cs typeface="Figtree"/>
              <a:sym typeface="Figtree"/>
            </a:endParaRPr>
          </a:p>
          <a:p>
            <a:pPr marL="457200" marR="0" lvl="0" indent="0" algn="just" rtl="0">
              <a:lnSpc>
                <a:spcPct val="115000"/>
              </a:lnSpc>
              <a:spcBef>
                <a:spcPts val="0"/>
              </a:spcBef>
              <a:spcAft>
                <a:spcPts val="0"/>
              </a:spcAft>
              <a:buClr>
                <a:srgbClr val="000000"/>
              </a:buClr>
              <a:buSzPts val="1500"/>
              <a:buFont typeface="Arial"/>
              <a:buNone/>
            </a:pPr>
            <a:endParaRPr sz="1500" b="1" i="0" u="none" strike="noStrike" cap="none">
              <a:solidFill>
                <a:schemeClr val="lt1"/>
              </a:solidFill>
              <a:latin typeface="Figtree"/>
              <a:ea typeface="Figtree"/>
              <a:cs typeface="Figtree"/>
              <a:sym typeface="Figtree"/>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Perwakilan kelompok memaparkan hasil diskusinya, dan ditanggapi oleh kelompok lain, sesuai dengan ketersediaan waktu.  </a:t>
            </a:r>
            <a:endParaRPr sz="1500" b="0" i="0" u="none" strike="noStrike" cap="none">
              <a:solidFill>
                <a:schemeClr val="lt1"/>
              </a:solidFill>
              <a:latin typeface="Figtree Medium"/>
              <a:ea typeface="Figtree Medium"/>
              <a:cs typeface="Figtree Medium"/>
              <a:sym typeface="Figtree Medium"/>
            </a:endParaRPr>
          </a:p>
          <a:p>
            <a:pPr marL="0" marR="0" lvl="0" indent="0" algn="just" rtl="0">
              <a:lnSpc>
                <a:spcPct val="115000"/>
              </a:lnSpc>
              <a:spcBef>
                <a:spcPts val="0"/>
              </a:spcBef>
              <a:spcAft>
                <a:spcPts val="0"/>
              </a:spcAft>
              <a:buClr>
                <a:srgbClr val="000000"/>
              </a:buClr>
              <a:buSzPts val="1200"/>
              <a:buFont typeface="Arial"/>
              <a:buNone/>
            </a:pPr>
            <a:endParaRPr sz="1200" b="0" i="0" u="none" strike="noStrike" cap="none">
              <a:solidFill>
                <a:schemeClr val="lt1"/>
              </a:solidFill>
              <a:latin typeface="Figtree Medium"/>
              <a:ea typeface="Figtree Medium"/>
              <a:cs typeface="Figtree Medium"/>
              <a:sym typeface="Figtree Medium"/>
            </a:endParaRPr>
          </a:p>
        </p:txBody>
      </p:sp>
      <p:sp>
        <p:nvSpPr>
          <p:cNvPr id="339" name="Google Shape;339;p18"/>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340" name="Google Shape;340;p18"/>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Presentasi (20’)</a:t>
            </a:r>
            <a:endParaRPr/>
          </a:p>
        </p:txBody>
      </p:sp>
      <p:pic>
        <p:nvPicPr>
          <p:cNvPr id="341" name="Google Shape;341;p18" title="Tambahkan judul (32).png"/>
          <p:cNvPicPr preferRelativeResize="0"/>
          <p:nvPr/>
        </p:nvPicPr>
        <p:blipFill rotWithShape="1">
          <a:blip r:embed="rId3">
            <a:alphaModFix/>
          </a:blip>
          <a:srcRect l="29972" t="13174" b="31357"/>
          <a:stretch/>
        </p:blipFill>
        <p:spPr>
          <a:xfrm>
            <a:off x="6328753" y="1455100"/>
            <a:ext cx="3052947" cy="30227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19"/>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347" name="Google Shape;347;p19"/>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21</a:t>
            </a:fld>
            <a:endParaRPr sz="700" b="1" i="0" u="none" strike="noStrike" cap="none">
              <a:solidFill>
                <a:srgbClr val="595959"/>
              </a:solidFill>
              <a:latin typeface="Figtree"/>
              <a:ea typeface="Figtree"/>
              <a:cs typeface="Figtree"/>
              <a:sym typeface="Figtree"/>
            </a:endParaRPr>
          </a:p>
        </p:txBody>
      </p:sp>
      <p:sp>
        <p:nvSpPr>
          <p:cNvPr id="348" name="Google Shape;348;p19"/>
          <p:cNvSpPr txBox="1"/>
          <p:nvPr/>
        </p:nvSpPr>
        <p:spPr>
          <a:xfrm>
            <a:off x="530158" y="2057947"/>
            <a:ext cx="5727900" cy="1293000"/>
          </a:xfrm>
          <a:prstGeom prst="rect">
            <a:avLst/>
          </a:prstGeom>
          <a:noFill/>
          <a:ln>
            <a:noFill/>
          </a:ln>
        </p:spPr>
        <p:txBody>
          <a:bodyPr spcFirstLastPara="1" wrap="square" lIns="45725" tIns="22850" rIns="45725" bIns="22850" anchor="t" anchorCtr="0">
            <a:spAutoFit/>
          </a:bodyPr>
          <a:lstStyle/>
          <a:p>
            <a:pPr marL="45720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Petunjuk kerja:</a:t>
            </a:r>
            <a:endParaRPr sz="1500" b="1" i="0" u="none" strike="noStrike" cap="none">
              <a:solidFill>
                <a:schemeClr val="accent4"/>
              </a:solidFill>
              <a:latin typeface="Figtree"/>
              <a:ea typeface="Figtree"/>
              <a:cs typeface="Figtree"/>
              <a:sym typeface="Figtree"/>
            </a:endParaRPr>
          </a:p>
          <a:p>
            <a:pPr marL="457200" marR="0" lvl="0" indent="0" algn="just" rtl="0">
              <a:lnSpc>
                <a:spcPct val="115000"/>
              </a:lnSpc>
              <a:spcBef>
                <a:spcPts val="0"/>
              </a:spcBef>
              <a:spcAft>
                <a:spcPts val="0"/>
              </a:spcAft>
              <a:buClr>
                <a:srgbClr val="000000"/>
              </a:buClr>
              <a:buSzPts val="1500"/>
              <a:buFont typeface="Arial"/>
              <a:buNone/>
            </a:pPr>
            <a:endParaRPr sz="1500" b="1" i="0" u="none" strike="noStrike" cap="none">
              <a:solidFill>
                <a:schemeClr val="lt1"/>
              </a:solidFill>
              <a:latin typeface="Figtree"/>
              <a:ea typeface="Figtree"/>
              <a:cs typeface="Figtree"/>
              <a:sym typeface="Figtree"/>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Memberikan apresiasi serta masukan terhadap hasil diskusi, presentasi, atau lembar kerja peserta  </a:t>
            </a:r>
            <a:endParaRPr sz="1500" b="0" i="0" u="none" strike="noStrike" cap="none">
              <a:solidFill>
                <a:schemeClr val="lt1"/>
              </a:solidFill>
              <a:latin typeface="Figtree Medium"/>
              <a:ea typeface="Figtree Medium"/>
              <a:cs typeface="Figtree Medium"/>
              <a:sym typeface="Figtree Medium"/>
            </a:endParaRPr>
          </a:p>
          <a:p>
            <a:pPr marL="0" marR="0" lvl="0" indent="0" algn="just" rtl="0">
              <a:lnSpc>
                <a:spcPct val="115000"/>
              </a:lnSpc>
              <a:spcBef>
                <a:spcPts val="0"/>
              </a:spcBef>
              <a:spcAft>
                <a:spcPts val="0"/>
              </a:spcAft>
              <a:buClr>
                <a:srgbClr val="000000"/>
              </a:buClr>
              <a:buSzPts val="1200"/>
              <a:buFont typeface="Arial"/>
              <a:buNone/>
            </a:pPr>
            <a:endParaRPr sz="1200" b="0" i="0" u="none" strike="noStrike" cap="none">
              <a:solidFill>
                <a:schemeClr val="lt1"/>
              </a:solidFill>
              <a:latin typeface="Figtree Medium"/>
              <a:ea typeface="Figtree Medium"/>
              <a:cs typeface="Figtree Medium"/>
              <a:sym typeface="Figtree Medium"/>
            </a:endParaRPr>
          </a:p>
        </p:txBody>
      </p:sp>
      <p:sp>
        <p:nvSpPr>
          <p:cNvPr id="349" name="Google Shape;349;p19"/>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350" name="Google Shape;350;p19"/>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Umpan Balik (10’)</a:t>
            </a:r>
            <a:endParaRPr/>
          </a:p>
        </p:txBody>
      </p:sp>
      <p:pic>
        <p:nvPicPr>
          <p:cNvPr id="351" name="Google Shape;351;p19" title="Tambahkan judul (37).png"/>
          <p:cNvPicPr preferRelativeResize="0"/>
          <p:nvPr/>
        </p:nvPicPr>
        <p:blipFill rotWithShape="1">
          <a:blip r:embed="rId3">
            <a:alphaModFix/>
          </a:blip>
          <a:srcRect l="17435" t="28093" r="22714" b="30526"/>
          <a:stretch/>
        </p:blipFill>
        <p:spPr>
          <a:xfrm>
            <a:off x="5552024" y="1507126"/>
            <a:ext cx="3191276" cy="27578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20"/>
          <p:cNvSpPr/>
          <p:nvPr/>
        </p:nvSpPr>
        <p:spPr>
          <a:xfrm>
            <a:off x="0" y="-171725"/>
            <a:ext cx="9144000" cy="5898300"/>
          </a:xfrm>
          <a:prstGeom prst="roundRect">
            <a:avLst>
              <a:gd name="adj" fmla="val 0"/>
            </a:avLst>
          </a:prstGeom>
          <a:gradFill>
            <a:gsLst>
              <a:gs pos="0">
                <a:srgbClr val="0C5395"/>
              </a:gs>
              <a:gs pos="50000">
                <a:srgbClr val="1E91FF"/>
              </a:gs>
              <a:gs pos="100000">
                <a:srgbClr val="9AD7F4"/>
              </a:gs>
            </a:gsLst>
            <a:path path="circle">
              <a:fillToRect r="100000" b="100000"/>
            </a:path>
            <a:tileRect l="-100000" t="-100000"/>
          </a:gradFill>
          <a:ln>
            <a:noFill/>
          </a:ln>
        </p:spPr>
        <p:txBody>
          <a:bodyPr spcFirstLastPara="1" wrap="square" lIns="77600" tIns="77600" rIns="77600" bIns="77600" anchor="ctr" anchorCtr="0">
            <a:noAutofit/>
          </a:bodyPr>
          <a:lstStyle/>
          <a:p>
            <a:pPr marL="0" marR="0" lvl="0" indent="0" algn="ctr" rtl="0">
              <a:lnSpc>
                <a:spcPct val="100000"/>
              </a:lnSpc>
              <a:spcBef>
                <a:spcPts val="0"/>
              </a:spcBef>
              <a:spcAft>
                <a:spcPts val="0"/>
              </a:spcAft>
              <a:buClr>
                <a:srgbClr val="000000"/>
              </a:buClr>
              <a:buSzPts val="1188"/>
              <a:buFont typeface="Arial"/>
              <a:buNone/>
            </a:pPr>
            <a:endParaRPr sz="1188" b="0" i="0" u="none" strike="noStrike" cap="none">
              <a:solidFill>
                <a:srgbClr val="000000"/>
              </a:solidFill>
              <a:latin typeface="Figtree"/>
              <a:ea typeface="Figtree"/>
              <a:cs typeface="Figtree"/>
              <a:sym typeface="Figtree"/>
            </a:endParaRPr>
          </a:p>
        </p:txBody>
      </p:sp>
      <p:grpSp>
        <p:nvGrpSpPr>
          <p:cNvPr id="357" name="Google Shape;357;p20"/>
          <p:cNvGrpSpPr/>
          <p:nvPr/>
        </p:nvGrpSpPr>
        <p:grpSpPr>
          <a:xfrm>
            <a:off x="-4016775" y="-7902848"/>
            <a:ext cx="19289151" cy="20115434"/>
            <a:chOff x="0" y="-77012"/>
            <a:chExt cx="15412825" cy="16073059"/>
          </a:xfrm>
        </p:grpSpPr>
        <p:grpSp>
          <p:nvGrpSpPr>
            <p:cNvPr id="358" name="Google Shape;358;p20"/>
            <p:cNvGrpSpPr/>
            <p:nvPr/>
          </p:nvGrpSpPr>
          <p:grpSpPr>
            <a:xfrm>
              <a:off x="0" y="5280998"/>
              <a:ext cx="12144638" cy="10715049"/>
              <a:chOff x="3286" y="1675"/>
              <a:chExt cx="1094" cy="965"/>
            </a:xfrm>
          </p:grpSpPr>
          <p:sp>
            <p:nvSpPr>
              <p:cNvPr id="359" name="Google Shape;359;p20"/>
              <p:cNvSpPr/>
              <p:nvPr/>
            </p:nvSpPr>
            <p:spPr>
              <a:xfrm>
                <a:off x="3384" y="1685"/>
                <a:ext cx="910" cy="838"/>
              </a:xfrm>
              <a:custGeom>
                <a:avLst/>
                <a:gdLst/>
                <a:ahLst/>
                <a:cxnLst/>
                <a:rect l="l" t="t" r="r" b="b"/>
                <a:pathLst>
                  <a:path w="383" h="352" extrusionOk="0">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60" name="Google Shape;360;p20"/>
              <p:cNvSpPr/>
              <p:nvPr/>
            </p:nvSpPr>
            <p:spPr>
              <a:xfrm>
                <a:off x="4147" y="2425"/>
                <a:ext cx="0" cy="0"/>
              </a:xfrm>
              <a:custGeom>
                <a:avLst/>
                <a:gdLst/>
                <a:ahLst/>
                <a:cxnLst/>
                <a:rect l="l" t="t" r="r" b="b"/>
                <a:pathLst>
                  <a:path w="120000" h="120000" extrusionOk="0">
                    <a:moveTo>
                      <a:pt x="0" y="0"/>
                    </a:moveTo>
                    <a:lnTo>
                      <a:pt x="0" y="0"/>
                    </a:lnTo>
                    <a:close/>
                    <a:moveTo>
                      <a:pt x="0" y="0"/>
                    </a:moveTo>
                    <a:lnTo>
                      <a:pt x="0" y="0"/>
                    </a:ln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61" name="Google Shape;361;p20"/>
              <p:cNvSpPr/>
              <p:nvPr/>
            </p:nvSpPr>
            <p:spPr>
              <a:xfrm>
                <a:off x="4147" y="2425"/>
                <a:ext cx="0" cy="0"/>
              </a:xfrm>
              <a:custGeom>
                <a:avLst/>
                <a:gdLst/>
                <a:ahLst/>
                <a:cxnLst/>
                <a:rect l="l" t="t" r="r" b="b"/>
                <a:pathLst>
                  <a:path w="120000" h="120000" extrusionOk="0">
                    <a:moveTo>
                      <a:pt x="0" y="0"/>
                    </a:moveTo>
                    <a:lnTo>
                      <a:pt x="0" y="0"/>
                    </a:lnTo>
                    <a:moveTo>
                      <a:pt x="0" y="0"/>
                    </a:moveTo>
                    <a:lnTo>
                      <a:pt x="0" y="0"/>
                    </a:ln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62" name="Google Shape;362;p20"/>
              <p:cNvSpPr/>
              <p:nvPr/>
            </p:nvSpPr>
            <p:spPr>
              <a:xfrm>
                <a:off x="3286" y="1675"/>
                <a:ext cx="1094" cy="965"/>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363" name="Google Shape;363;p20"/>
            <p:cNvSpPr/>
            <p:nvPr/>
          </p:nvSpPr>
          <p:spPr>
            <a:xfrm>
              <a:off x="1646032" y="2688184"/>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64" name="Google Shape;364;p20"/>
            <p:cNvSpPr/>
            <p:nvPr/>
          </p:nvSpPr>
          <p:spPr>
            <a:xfrm>
              <a:off x="3264300" y="-77012"/>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365" name="Google Shape;365;p20"/>
          <p:cNvSpPr txBox="1">
            <a:spLocks noGrp="1"/>
          </p:cNvSpPr>
          <p:nvPr>
            <p:ph type="ctrTitle"/>
          </p:nvPr>
        </p:nvSpPr>
        <p:spPr>
          <a:xfrm>
            <a:off x="457225" y="1693525"/>
            <a:ext cx="7668000" cy="21678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457200" lvl="0" indent="-425450" algn="l" rtl="0">
              <a:lnSpc>
                <a:spcPct val="100000"/>
              </a:lnSpc>
              <a:spcBef>
                <a:spcPts val="0"/>
              </a:spcBef>
              <a:spcAft>
                <a:spcPts val="0"/>
              </a:spcAft>
              <a:buClr>
                <a:srgbClr val="FDFCFC"/>
              </a:buClr>
              <a:buSzPts val="3100"/>
              <a:buFont typeface="Figtree ExtraBold"/>
              <a:buAutoNum type="arabicPeriod" startAt="2"/>
            </a:pPr>
            <a:r>
              <a:rPr lang="id" sz="3100">
                <a:solidFill>
                  <a:srgbClr val="FDFCFC"/>
                </a:solidFill>
                <a:latin typeface="Figtree ExtraBold"/>
                <a:ea typeface="Figtree ExtraBold"/>
                <a:cs typeface="Figtree ExtraBold"/>
                <a:sym typeface="Figtree ExtraBold"/>
              </a:rPr>
              <a:t>Konsep dan Dekonstruksi Miskonsepsi Literasi dan Numerasi</a:t>
            </a:r>
            <a:endParaRPr sz="3100">
              <a:solidFill>
                <a:srgbClr val="FDFCFC"/>
              </a:solidFill>
              <a:latin typeface="Figtree ExtraBold"/>
              <a:ea typeface="Figtree ExtraBold"/>
              <a:cs typeface="Figtree ExtraBold"/>
              <a:sym typeface="Figtree ExtraBold"/>
            </a:endParaRPr>
          </a:p>
        </p:txBody>
      </p:sp>
      <p:pic>
        <p:nvPicPr>
          <p:cNvPr id="366" name="Google Shape;366;p20"/>
          <p:cNvPicPr preferRelativeResize="0"/>
          <p:nvPr/>
        </p:nvPicPr>
        <p:blipFill rotWithShape="1">
          <a:blip r:embed="rId3">
            <a:alphaModFix/>
          </a:blip>
          <a:srcRect/>
          <a:stretch/>
        </p:blipFill>
        <p:spPr>
          <a:xfrm>
            <a:off x="7569600" y="348575"/>
            <a:ext cx="1345802" cy="238575"/>
          </a:xfrm>
          <a:prstGeom prst="rect">
            <a:avLst/>
          </a:prstGeom>
          <a:noFill/>
          <a:ln>
            <a:noFill/>
          </a:ln>
        </p:spPr>
      </p:pic>
      <p:pic>
        <p:nvPicPr>
          <p:cNvPr id="367" name="Google Shape;367;p20"/>
          <p:cNvPicPr preferRelativeResize="0"/>
          <p:nvPr/>
        </p:nvPicPr>
        <p:blipFill rotWithShape="1">
          <a:blip r:embed="rId4">
            <a:alphaModFix/>
          </a:blip>
          <a:srcRect/>
          <a:stretch/>
        </p:blipFill>
        <p:spPr>
          <a:xfrm>
            <a:off x="228600" y="228600"/>
            <a:ext cx="2155351" cy="393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21"/>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23</a:t>
            </a:fld>
            <a:endParaRPr sz="700" b="1" i="0" u="none" strike="noStrike" cap="none">
              <a:solidFill>
                <a:srgbClr val="595959"/>
              </a:solidFill>
              <a:latin typeface="Figtree"/>
              <a:ea typeface="Figtree"/>
              <a:cs typeface="Figtree"/>
              <a:sym typeface="Figtree"/>
            </a:endParaRPr>
          </a:p>
        </p:txBody>
      </p:sp>
      <p:sp>
        <p:nvSpPr>
          <p:cNvPr id="373" name="Google Shape;373;p21"/>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Skenario KP 2</a:t>
            </a:r>
            <a:endParaRPr/>
          </a:p>
        </p:txBody>
      </p:sp>
      <p:sp>
        <p:nvSpPr>
          <p:cNvPr id="374" name="Google Shape;374;p21"/>
          <p:cNvSpPr/>
          <p:nvPr/>
        </p:nvSpPr>
        <p:spPr>
          <a:xfrm>
            <a:off x="2420380" y="2094546"/>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375" name="Google Shape;375;p21"/>
          <p:cNvSpPr/>
          <p:nvPr/>
        </p:nvSpPr>
        <p:spPr>
          <a:xfrm>
            <a:off x="3616258" y="2452614"/>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376" name="Google Shape;376;p21"/>
          <p:cNvSpPr txBox="1"/>
          <p:nvPr/>
        </p:nvSpPr>
        <p:spPr>
          <a:xfrm>
            <a:off x="1415513" y="1501613"/>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Gim Interaktif (15’)</a:t>
            </a:r>
            <a:endParaRPr sz="1200" b="1" i="0" u="none" strike="noStrike" cap="none">
              <a:solidFill>
                <a:srgbClr val="0C5395"/>
              </a:solidFill>
              <a:latin typeface="Arial"/>
              <a:ea typeface="Arial"/>
              <a:cs typeface="Arial"/>
              <a:sym typeface="Arial"/>
            </a:endParaRPr>
          </a:p>
        </p:txBody>
      </p:sp>
      <p:sp>
        <p:nvSpPr>
          <p:cNvPr id="377" name="Google Shape;377;p21"/>
          <p:cNvSpPr/>
          <p:nvPr/>
        </p:nvSpPr>
        <p:spPr>
          <a:xfrm>
            <a:off x="4085966" y="2104365"/>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378" name="Google Shape;378;p21"/>
          <p:cNvSpPr/>
          <p:nvPr/>
        </p:nvSpPr>
        <p:spPr>
          <a:xfrm>
            <a:off x="5272719" y="2452608"/>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379" name="Google Shape;379;p21"/>
          <p:cNvSpPr txBox="1"/>
          <p:nvPr/>
        </p:nvSpPr>
        <p:spPr>
          <a:xfrm>
            <a:off x="3095836" y="3207782"/>
            <a:ext cx="3000000" cy="5172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Eksplorasi dan </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Diskusi Kelompok (30’)</a:t>
            </a:r>
            <a:endParaRPr sz="1200" b="1" i="0" u="none" strike="noStrike" cap="none">
              <a:solidFill>
                <a:srgbClr val="0C5395"/>
              </a:solidFill>
              <a:latin typeface="Arial"/>
              <a:ea typeface="Arial"/>
              <a:cs typeface="Arial"/>
              <a:sym typeface="Arial"/>
            </a:endParaRPr>
          </a:p>
        </p:txBody>
      </p:sp>
      <p:sp>
        <p:nvSpPr>
          <p:cNvPr id="380" name="Google Shape;380;p21"/>
          <p:cNvSpPr/>
          <p:nvPr/>
        </p:nvSpPr>
        <p:spPr>
          <a:xfrm>
            <a:off x="5733330" y="2104360"/>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381" name="Google Shape;381;p21"/>
          <p:cNvSpPr txBox="1"/>
          <p:nvPr/>
        </p:nvSpPr>
        <p:spPr>
          <a:xfrm>
            <a:off x="4728475" y="1418502"/>
            <a:ext cx="3000000" cy="5172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Refleksi dan </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Penguatan (10)</a:t>
            </a:r>
            <a:endParaRPr sz="1200" b="1" i="0" u="none" strike="noStrike" cap="none">
              <a:solidFill>
                <a:srgbClr val="0C5395"/>
              </a:solidFill>
              <a:latin typeface="Arial"/>
              <a:ea typeface="Arial"/>
              <a:cs typeface="Arial"/>
              <a:sym typeface="Arial"/>
            </a:endParaRPr>
          </a:p>
        </p:txBody>
      </p:sp>
      <p:pic>
        <p:nvPicPr>
          <p:cNvPr id="382" name="Google Shape;382;p21" title="Tambahkan judul (36).png"/>
          <p:cNvPicPr preferRelativeResize="0"/>
          <p:nvPr/>
        </p:nvPicPr>
        <p:blipFill rotWithShape="1">
          <a:blip r:embed="rId3">
            <a:alphaModFix/>
          </a:blip>
          <a:srcRect l="17689" t="20612" r="17566" b="26994"/>
          <a:stretch/>
        </p:blipFill>
        <p:spPr>
          <a:xfrm>
            <a:off x="3993635" y="1959666"/>
            <a:ext cx="1137251" cy="1150338"/>
          </a:xfrm>
          <a:prstGeom prst="rect">
            <a:avLst/>
          </a:prstGeom>
          <a:noFill/>
          <a:ln>
            <a:noFill/>
          </a:ln>
        </p:spPr>
      </p:pic>
      <p:pic>
        <p:nvPicPr>
          <p:cNvPr id="383" name="Google Shape;383;p21" title="Tambahkan judul (41).png"/>
          <p:cNvPicPr preferRelativeResize="0"/>
          <p:nvPr/>
        </p:nvPicPr>
        <p:blipFill rotWithShape="1">
          <a:blip r:embed="rId4">
            <a:alphaModFix/>
          </a:blip>
          <a:srcRect l="21933" t="21799" r="18126" b="27937"/>
          <a:stretch/>
        </p:blipFill>
        <p:spPr>
          <a:xfrm>
            <a:off x="2474913" y="2043088"/>
            <a:ext cx="929424" cy="974211"/>
          </a:xfrm>
          <a:prstGeom prst="rect">
            <a:avLst/>
          </a:prstGeom>
          <a:noFill/>
          <a:ln>
            <a:noFill/>
          </a:ln>
        </p:spPr>
      </p:pic>
      <p:pic>
        <p:nvPicPr>
          <p:cNvPr id="384" name="Google Shape;384;p21" title="Tambahkan judul (42).png"/>
          <p:cNvPicPr preferRelativeResize="0"/>
          <p:nvPr/>
        </p:nvPicPr>
        <p:blipFill rotWithShape="1">
          <a:blip r:embed="rId5">
            <a:alphaModFix/>
          </a:blip>
          <a:srcRect l="21761" t="25410" r="22612" b="30391"/>
          <a:stretch/>
        </p:blipFill>
        <p:spPr>
          <a:xfrm>
            <a:off x="5576964" y="1895550"/>
            <a:ext cx="1277940" cy="126927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22"/>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24</a:t>
            </a:fld>
            <a:endParaRPr sz="700" b="1" i="0" u="none" strike="noStrike" cap="none">
              <a:solidFill>
                <a:srgbClr val="595959"/>
              </a:solidFill>
              <a:latin typeface="Figtree"/>
              <a:ea typeface="Figtree"/>
              <a:cs typeface="Figtree"/>
              <a:sym typeface="Figtree"/>
            </a:endParaRPr>
          </a:p>
        </p:txBody>
      </p:sp>
      <p:sp>
        <p:nvSpPr>
          <p:cNvPr id="390" name="Google Shape;390;p22"/>
          <p:cNvSpPr/>
          <p:nvPr/>
        </p:nvSpPr>
        <p:spPr>
          <a:xfrm>
            <a:off x="1739063" y="1873775"/>
            <a:ext cx="6447000" cy="1084500"/>
          </a:xfrm>
          <a:prstGeom prst="round1Rect">
            <a:avLst>
              <a:gd name="adj" fmla="val 16667"/>
            </a:avLst>
          </a:prstGeom>
          <a:solidFill>
            <a:srgbClr val="055BA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391" name="Google Shape;391;p22"/>
          <p:cNvSpPr/>
          <p:nvPr/>
        </p:nvSpPr>
        <p:spPr>
          <a:xfrm rot="10800000" flipH="1">
            <a:off x="1739063" y="2840225"/>
            <a:ext cx="6447000" cy="841200"/>
          </a:xfrm>
          <a:prstGeom prst="round1Rect">
            <a:avLst>
              <a:gd name="adj" fmla="val 16667"/>
            </a:avLst>
          </a:prstGeom>
          <a:solidFill>
            <a:srgbClr val="136BC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392" name="Google Shape;392;p22"/>
          <p:cNvSpPr txBox="1"/>
          <p:nvPr/>
        </p:nvSpPr>
        <p:spPr>
          <a:xfrm>
            <a:off x="2746200" y="2128175"/>
            <a:ext cx="5288400" cy="575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lt1"/>
                </a:solidFill>
                <a:latin typeface="Figtree"/>
                <a:ea typeface="Figtree"/>
                <a:cs typeface="Figtree"/>
                <a:sym typeface="Figtree"/>
              </a:rPr>
              <a:t>Tentukan apakah </a:t>
            </a:r>
            <a:r>
              <a:rPr lang="id" sz="1600" b="1" i="0" u="none" strike="noStrike" cap="none">
                <a:solidFill>
                  <a:schemeClr val="accent4"/>
                </a:solidFill>
                <a:latin typeface="Figtree"/>
                <a:ea typeface="Figtree"/>
                <a:cs typeface="Figtree"/>
                <a:sym typeface="Figtree"/>
              </a:rPr>
              <a:t>MITOS</a:t>
            </a:r>
            <a:r>
              <a:rPr lang="id" sz="1600" b="1" i="0" u="none" strike="noStrike" cap="none">
                <a:solidFill>
                  <a:schemeClr val="lt1"/>
                </a:solidFill>
                <a:latin typeface="Figtree"/>
                <a:ea typeface="Figtree"/>
                <a:cs typeface="Figtree"/>
                <a:sym typeface="Figtree"/>
              </a:rPr>
              <a:t> atau </a:t>
            </a:r>
            <a:r>
              <a:rPr lang="id" sz="1600" b="1" i="0" u="none" strike="noStrike" cap="none">
                <a:solidFill>
                  <a:schemeClr val="accent4"/>
                </a:solidFill>
                <a:latin typeface="Figtree"/>
                <a:ea typeface="Figtree"/>
                <a:cs typeface="Figtree"/>
                <a:sym typeface="Figtree"/>
              </a:rPr>
              <a:t>FAKTA</a:t>
            </a:r>
            <a:endParaRPr sz="1600" b="1" i="0" u="none" strike="noStrike" cap="none">
              <a:solidFill>
                <a:schemeClr val="accent4"/>
              </a:solidFill>
              <a:latin typeface="Figtree"/>
              <a:ea typeface="Figtree"/>
              <a:cs typeface="Figtree"/>
              <a:sym typeface="Figtree"/>
            </a:endParaRPr>
          </a:p>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accent4"/>
                </a:solidFill>
                <a:latin typeface="Figtree"/>
                <a:ea typeface="Figtree"/>
                <a:cs typeface="Figtree"/>
                <a:sym typeface="Figtree"/>
              </a:rPr>
              <a:t>(Berdiri jika Memilih Mitos, Duduk jika Memilih FAKTA)</a:t>
            </a:r>
            <a:endParaRPr sz="1600" b="1" i="0" u="none" strike="noStrike" cap="none">
              <a:solidFill>
                <a:schemeClr val="accent4"/>
              </a:solidFill>
              <a:latin typeface="Figtree"/>
              <a:ea typeface="Figtree"/>
              <a:cs typeface="Figtree"/>
              <a:sym typeface="Figtree"/>
            </a:endParaRPr>
          </a:p>
        </p:txBody>
      </p:sp>
      <p:sp>
        <p:nvSpPr>
          <p:cNvPr id="393" name="Google Shape;393;p22"/>
          <p:cNvSpPr txBox="1"/>
          <p:nvPr/>
        </p:nvSpPr>
        <p:spPr>
          <a:xfrm>
            <a:off x="2253825" y="3083825"/>
            <a:ext cx="5861700" cy="3540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2000" b="0" i="0" u="none" strike="noStrike" cap="none">
                <a:solidFill>
                  <a:schemeClr val="lt1"/>
                </a:solidFill>
                <a:latin typeface="Figtree Medium"/>
                <a:ea typeface="Figtree Medium"/>
                <a:cs typeface="Figtree Medium"/>
                <a:sym typeface="Figtree Medium"/>
              </a:rPr>
              <a:t>Literasi hanya kemampuan membaca dan menulis</a:t>
            </a:r>
            <a:endParaRPr sz="2000" b="0" i="0" u="none" strike="noStrike" cap="none">
              <a:solidFill>
                <a:schemeClr val="lt1"/>
              </a:solidFill>
              <a:latin typeface="Figtree Medium"/>
              <a:ea typeface="Figtree Medium"/>
              <a:cs typeface="Figtree Medium"/>
              <a:sym typeface="Figtree Medium"/>
            </a:endParaRPr>
          </a:p>
        </p:txBody>
      </p:sp>
      <p:sp>
        <p:nvSpPr>
          <p:cNvPr id="394" name="Google Shape;394;p22"/>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Mari Mencoba</a:t>
            </a:r>
            <a:endParaRPr sz="2200" b="1" i="0" u="none" strike="noStrike" cap="none">
              <a:solidFill>
                <a:srgbClr val="016BA3"/>
              </a:solidFill>
              <a:latin typeface="Figtree"/>
              <a:ea typeface="Figtree"/>
              <a:cs typeface="Figtree"/>
              <a:sym typeface="Figtree"/>
            </a:endParaRPr>
          </a:p>
        </p:txBody>
      </p:sp>
      <p:pic>
        <p:nvPicPr>
          <p:cNvPr id="395" name="Google Shape;395;p22" title="Tambahkan judul (20).png"/>
          <p:cNvPicPr preferRelativeResize="0"/>
          <p:nvPr/>
        </p:nvPicPr>
        <p:blipFill rotWithShape="1">
          <a:blip r:embed="rId3">
            <a:alphaModFix/>
          </a:blip>
          <a:srcRect l="22446" t="23250" r="27741" b="25460"/>
          <a:stretch/>
        </p:blipFill>
        <p:spPr>
          <a:xfrm rot="-558179">
            <a:off x="595356" y="974474"/>
            <a:ext cx="2481999" cy="31945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23"/>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25</a:t>
            </a:fld>
            <a:endParaRPr sz="700" b="1" i="0" u="none" strike="noStrike" cap="none">
              <a:solidFill>
                <a:srgbClr val="595959"/>
              </a:solidFill>
              <a:latin typeface="Figtree"/>
              <a:ea typeface="Figtree"/>
              <a:cs typeface="Figtree"/>
              <a:sym typeface="Figtree"/>
            </a:endParaRPr>
          </a:p>
        </p:txBody>
      </p:sp>
      <p:sp>
        <p:nvSpPr>
          <p:cNvPr id="401" name="Google Shape;401;p23"/>
          <p:cNvSpPr/>
          <p:nvPr/>
        </p:nvSpPr>
        <p:spPr>
          <a:xfrm>
            <a:off x="1739063" y="1873775"/>
            <a:ext cx="6447000" cy="1084500"/>
          </a:xfrm>
          <a:prstGeom prst="round1Rect">
            <a:avLst>
              <a:gd name="adj" fmla="val 16667"/>
            </a:avLst>
          </a:prstGeom>
          <a:solidFill>
            <a:srgbClr val="055BA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02" name="Google Shape;402;p23"/>
          <p:cNvSpPr/>
          <p:nvPr/>
        </p:nvSpPr>
        <p:spPr>
          <a:xfrm rot="10800000" flipH="1">
            <a:off x="1739063" y="2840225"/>
            <a:ext cx="6447000" cy="841200"/>
          </a:xfrm>
          <a:prstGeom prst="round1Rect">
            <a:avLst>
              <a:gd name="adj" fmla="val 16667"/>
            </a:avLst>
          </a:prstGeom>
          <a:solidFill>
            <a:srgbClr val="136BC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03" name="Google Shape;403;p23"/>
          <p:cNvSpPr txBox="1"/>
          <p:nvPr/>
        </p:nvSpPr>
        <p:spPr>
          <a:xfrm>
            <a:off x="2746200" y="2128175"/>
            <a:ext cx="5288400" cy="575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lt1"/>
                </a:solidFill>
                <a:latin typeface="Figtree"/>
                <a:ea typeface="Figtree"/>
                <a:cs typeface="Figtree"/>
                <a:sym typeface="Figtree"/>
              </a:rPr>
              <a:t>Tentukan apakah </a:t>
            </a:r>
            <a:r>
              <a:rPr lang="id" sz="1600" b="1" i="0" u="none" strike="noStrike" cap="none">
                <a:solidFill>
                  <a:schemeClr val="accent4"/>
                </a:solidFill>
                <a:latin typeface="Figtree"/>
                <a:ea typeface="Figtree"/>
                <a:cs typeface="Figtree"/>
                <a:sym typeface="Figtree"/>
              </a:rPr>
              <a:t>MITOS</a:t>
            </a:r>
            <a:r>
              <a:rPr lang="id" sz="1600" b="1" i="0" u="none" strike="noStrike" cap="none">
                <a:solidFill>
                  <a:schemeClr val="lt1"/>
                </a:solidFill>
                <a:latin typeface="Figtree"/>
                <a:ea typeface="Figtree"/>
                <a:cs typeface="Figtree"/>
                <a:sym typeface="Figtree"/>
              </a:rPr>
              <a:t> atau </a:t>
            </a:r>
            <a:r>
              <a:rPr lang="id" sz="1600" b="1" i="0" u="none" strike="noStrike" cap="none">
                <a:solidFill>
                  <a:schemeClr val="accent4"/>
                </a:solidFill>
                <a:latin typeface="Figtree"/>
                <a:ea typeface="Figtree"/>
                <a:cs typeface="Figtree"/>
                <a:sym typeface="Figtree"/>
              </a:rPr>
              <a:t>FAKTA</a:t>
            </a:r>
            <a:endParaRPr sz="1600" b="1" i="0" u="none" strike="noStrike" cap="none">
              <a:solidFill>
                <a:schemeClr val="accent4"/>
              </a:solidFill>
              <a:latin typeface="Figtree"/>
              <a:ea typeface="Figtree"/>
              <a:cs typeface="Figtree"/>
              <a:sym typeface="Figtree"/>
            </a:endParaRPr>
          </a:p>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accent4"/>
                </a:solidFill>
                <a:latin typeface="Figtree"/>
                <a:ea typeface="Figtree"/>
                <a:cs typeface="Figtree"/>
                <a:sym typeface="Figtree"/>
              </a:rPr>
              <a:t>(Berdiri jika Memilih Mitos, Duduk jika Memilih FAKTA)</a:t>
            </a:r>
            <a:endParaRPr sz="1600" b="1" i="0" u="none" strike="noStrike" cap="none">
              <a:solidFill>
                <a:schemeClr val="accent4"/>
              </a:solidFill>
              <a:latin typeface="Figtree"/>
              <a:ea typeface="Figtree"/>
              <a:cs typeface="Figtree"/>
              <a:sym typeface="Figtree"/>
            </a:endParaRPr>
          </a:p>
        </p:txBody>
      </p:sp>
      <p:sp>
        <p:nvSpPr>
          <p:cNvPr id="404" name="Google Shape;404;p23"/>
          <p:cNvSpPr txBox="1"/>
          <p:nvPr/>
        </p:nvSpPr>
        <p:spPr>
          <a:xfrm>
            <a:off x="2787225" y="3083825"/>
            <a:ext cx="5861700" cy="3540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2000" b="0" i="0" u="none" strike="noStrike" cap="none">
                <a:solidFill>
                  <a:schemeClr val="lt1"/>
                </a:solidFill>
                <a:latin typeface="Figtree Medium"/>
                <a:ea typeface="Figtree Medium"/>
                <a:cs typeface="Figtree Medium"/>
                <a:sym typeface="Figtree Medium"/>
              </a:rPr>
              <a:t>Literasi hanya berkaitan dengan buku</a:t>
            </a:r>
            <a:endParaRPr sz="2000" b="0" i="0" u="none" strike="noStrike" cap="none">
              <a:solidFill>
                <a:schemeClr val="lt1"/>
              </a:solidFill>
              <a:latin typeface="Figtree Medium"/>
              <a:ea typeface="Figtree Medium"/>
              <a:cs typeface="Figtree Medium"/>
              <a:sym typeface="Figtree Medium"/>
            </a:endParaRPr>
          </a:p>
        </p:txBody>
      </p:sp>
      <p:sp>
        <p:nvSpPr>
          <p:cNvPr id="405" name="Google Shape;405;p23"/>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Mari Mencoba</a:t>
            </a:r>
            <a:endParaRPr sz="2200" b="1" i="0" u="none" strike="noStrike" cap="none">
              <a:solidFill>
                <a:srgbClr val="016BA3"/>
              </a:solidFill>
              <a:latin typeface="Figtree"/>
              <a:ea typeface="Figtree"/>
              <a:cs typeface="Figtree"/>
              <a:sym typeface="Figtree"/>
            </a:endParaRPr>
          </a:p>
        </p:txBody>
      </p:sp>
      <p:pic>
        <p:nvPicPr>
          <p:cNvPr id="406" name="Google Shape;406;p23" title="Tambahkan judul (20).png"/>
          <p:cNvPicPr preferRelativeResize="0"/>
          <p:nvPr/>
        </p:nvPicPr>
        <p:blipFill rotWithShape="1">
          <a:blip r:embed="rId3">
            <a:alphaModFix/>
          </a:blip>
          <a:srcRect l="22446" t="23250" r="27741" b="25460"/>
          <a:stretch/>
        </p:blipFill>
        <p:spPr>
          <a:xfrm rot="-558179">
            <a:off x="595356" y="974474"/>
            <a:ext cx="2481999" cy="31945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24"/>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26</a:t>
            </a:fld>
            <a:endParaRPr sz="700" b="1" i="0" u="none" strike="noStrike" cap="none">
              <a:solidFill>
                <a:srgbClr val="595959"/>
              </a:solidFill>
              <a:latin typeface="Figtree"/>
              <a:ea typeface="Figtree"/>
              <a:cs typeface="Figtree"/>
              <a:sym typeface="Figtree"/>
            </a:endParaRPr>
          </a:p>
        </p:txBody>
      </p:sp>
      <p:sp>
        <p:nvSpPr>
          <p:cNvPr id="412" name="Google Shape;412;p24"/>
          <p:cNvSpPr/>
          <p:nvPr/>
        </p:nvSpPr>
        <p:spPr>
          <a:xfrm>
            <a:off x="1739063" y="1873775"/>
            <a:ext cx="6447000" cy="1084500"/>
          </a:xfrm>
          <a:prstGeom prst="round1Rect">
            <a:avLst>
              <a:gd name="adj" fmla="val 16667"/>
            </a:avLst>
          </a:prstGeom>
          <a:solidFill>
            <a:srgbClr val="055BA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13" name="Google Shape;413;p24"/>
          <p:cNvSpPr/>
          <p:nvPr/>
        </p:nvSpPr>
        <p:spPr>
          <a:xfrm rot="10800000" flipH="1">
            <a:off x="1739063" y="2840225"/>
            <a:ext cx="6447000" cy="841200"/>
          </a:xfrm>
          <a:prstGeom prst="round1Rect">
            <a:avLst>
              <a:gd name="adj" fmla="val 16667"/>
            </a:avLst>
          </a:prstGeom>
          <a:solidFill>
            <a:srgbClr val="136BC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14" name="Google Shape;414;p24"/>
          <p:cNvSpPr txBox="1"/>
          <p:nvPr/>
        </p:nvSpPr>
        <p:spPr>
          <a:xfrm>
            <a:off x="2746200" y="2128175"/>
            <a:ext cx="5288400" cy="575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lt1"/>
                </a:solidFill>
                <a:latin typeface="Figtree"/>
                <a:ea typeface="Figtree"/>
                <a:cs typeface="Figtree"/>
                <a:sym typeface="Figtree"/>
              </a:rPr>
              <a:t>Tentukan apakah </a:t>
            </a:r>
            <a:r>
              <a:rPr lang="id" sz="1600" b="1" i="0" u="none" strike="noStrike" cap="none">
                <a:solidFill>
                  <a:schemeClr val="accent4"/>
                </a:solidFill>
                <a:latin typeface="Figtree"/>
                <a:ea typeface="Figtree"/>
                <a:cs typeface="Figtree"/>
                <a:sym typeface="Figtree"/>
              </a:rPr>
              <a:t>MITOS</a:t>
            </a:r>
            <a:r>
              <a:rPr lang="id" sz="1600" b="1" i="0" u="none" strike="noStrike" cap="none">
                <a:solidFill>
                  <a:schemeClr val="lt1"/>
                </a:solidFill>
                <a:latin typeface="Figtree"/>
                <a:ea typeface="Figtree"/>
                <a:cs typeface="Figtree"/>
                <a:sym typeface="Figtree"/>
              </a:rPr>
              <a:t> atau </a:t>
            </a:r>
            <a:r>
              <a:rPr lang="id" sz="1600" b="1" i="0" u="none" strike="noStrike" cap="none">
                <a:solidFill>
                  <a:schemeClr val="accent4"/>
                </a:solidFill>
                <a:latin typeface="Figtree"/>
                <a:ea typeface="Figtree"/>
                <a:cs typeface="Figtree"/>
                <a:sym typeface="Figtree"/>
              </a:rPr>
              <a:t>FAKTA</a:t>
            </a:r>
            <a:endParaRPr sz="1600" b="1" i="0" u="none" strike="noStrike" cap="none">
              <a:solidFill>
                <a:schemeClr val="accent4"/>
              </a:solidFill>
              <a:latin typeface="Figtree"/>
              <a:ea typeface="Figtree"/>
              <a:cs typeface="Figtree"/>
              <a:sym typeface="Figtree"/>
            </a:endParaRPr>
          </a:p>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accent4"/>
                </a:solidFill>
                <a:latin typeface="Figtree"/>
                <a:ea typeface="Figtree"/>
                <a:cs typeface="Figtree"/>
                <a:sym typeface="Figtree"/>
              </a:rPr>
              <a:t>(Berdiri jika Memilih Mitos, Duduk jika Memilih FAKTA)</a:t>
            </a:r>
            <a:endParaRPr sz="1600" b="1" i="0" u="none" strike="noStrike" cap="none">
              <a:solidFill>
                <a:schemeClr val="accent4"/>
              </a:solidFill>
              <a:latin typeface="Figtree"/>
              <a:ea typeface="Figtree"/>
              <a:cs typeface="Figtree"/>
              <a:sym typeface="Figtree"/>
            </a:endParaRPr>
          </a:p>
        </p:txBody>
      </p:sp>
      <p:sp>
        <p:nvSpPr>
          <p:cNvPr id="415" name="Google Shape;415;p24"/>
          <p:cNvSpPr txBox="1"/>
          <p:nvPr/>
        </p:nvSpPr>
        <p:spPr>
          <a:xfrm>
            <a:off x="2681975" y="3091475"/>
            <a:ext cx="6006900" cy="338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900" b="0" i="0" u="none" strike="noStrike" cap="none">
                <a:solidFill>
                  <a:schemeClr val="lt1"/>
                </a:solidFill>
                <a:latin typeface="Figtree Medium"/>
                <a:ea typeface="Figtree Medium"/>
                <a:cs typeface="Figtree Medium"/>
                <a:sym typeface="Figtree Medium"/>
              </a:rPr>
              <a:t>Literasi hanya berkaitan dengan buku</a:t>
            </a:r>
            <a:endParaRPr sz="1900" b="0" i="0" u="none" strike="noStrike" cap="none">
              <a:solidFill>
                <a:schemeClr val="lt1"/>
              </a:solidFill>
              <a:latin typeface="Figtree Medium"/>
              <a:ea typeface="Figtree Medium"/>
              <a:cs typeface="Figtree Medium"/>
              <a:sym typeface="Figtree Medium"/>
            </a:endParaRPr>
          </a:p>
        </p:txBody>
      </p:sp>
      <p:sp>
        <p:nvSpPr>
          <p:cNvPr id="416" name="Google Shape;416;p24"/>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Gim Interaktif</a:t>
            </a:r>
            <a:endParaRPr sz="2200" b="1" i="0" u="none" strike="noStrike" cap="none">
              <a:solidFill>
                <a:srgbClr val="016BA3"/>
              </a:solidFill>
              <a:latin typeface="Figtree"/>
              <a:ea typeface="Figtree"/>
              <a:cs typeface="Figtree"/>
              <a:sym typeface="Figtree"/>
            </a:endParaRPr>
          </a:p>
        </p:txBody>
      </p:sp>
      <p:pic>
        <p:nvPicPr>
          <p:cNvPr id="417" name="Google Shape;417;p24" title="Tambahkan judul (20).png"/>
          <p:cNvPicPr preferRelativeResize="0"/>
          <p:nvPr/>
        </p:nvPicPr>
        <p:blipFill rotWithShape="1">
          <a:blip r:embed="rId3">
            <a:alphaModFix/>
          </a:blip>
          <a:srcRect l="22446" t="23250" r="27741" b="25460"/>
          <a:stretch/>
        </p:blipFill>
        <p:spPr>
          <a:xfrm rot="-558179">
            <a:off x="595356" y="974474"/>
            <a:ext cx="2481999" cy="31945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25"/>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27</a:t>
            </a:fld>
            <a:endParaRPr sz="700" b="1" i="0" u="none" strike="noStrike" cap="none">
              <a:solidFill>
                <a:srgbClr val="595959"/>
              </a:solidFill>
              <a:latin typeface="Figtree"/>
              <a:ea typeface="Figtree"/>
              <a:cs typeface="Figtree"/>
              <a:sym typeface="Figtree"/>
            </a:endParaRPr>
          </a:p>
        </p:txBody>
      </p:sp>
      <p:sp>
        <p:nvSpPr>
          <p:cNvPr id="423" name="Google Shape;423;p25"/>
          <p:cNvSpPr/>
          <p:nvPr/>
        </p:nvSpPr>
        <p:spPr>
          <a:xfrm>
            <a:off x="1739063" y="1873775"/>
            <a:ext cx="6447000" cy="1084500"/>
          </a:xfrm>
          <a:prstGeom prst="round1Rect">
            <a:avLst>
              <a:gd name="adj" fmla="val 16667"/>
            </a:avLst>
          </a:prstGeom>
          <a:solidFill>
            <a:srgbClr val="055BA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24" name="Google Shape;424;p25"/>
          <p:cNvSpPr/>
          <p:nvPr/>
        </p:nvSpPr>
        <p:spPr>
          <a:xfrm rot="10800000" flipH="1">
            <a:off x="1739063" y="2840225"/>
            <a:ext cx="6447000" cy="841200"/>
          </a:xfrm>
          <a:prstGeom prst="round1Rect">
            <a:avLst>
              <a:gd name="adj" fmla="val 16667"/>
            </a:avLst>
          </a:prstGeom>
          <a:solidFill>
            <a:srgbClr val="136BC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25" name="Google Shape;425;p25"/>
          <p:cNvSpPr txBox="1"/>
          <p:nvPr/>
        </p:nvSpPr>
        <p:spPr>
          <a:xfrm>
            <a:off x="2746200" y="2128175"/>
            <a:ext cx="5288400" cy="575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lt1"/>
                </a:solidFill>
                <a:latin typeface="Figtree"/>
                <a:ea typeface="Figtree"/>
                <a:cs typeface="Figtree"/>
                <a:sym typeface="Figtree"/>
              </a:rPr>
              <a:t>Tentukan apakah </a:t>
            </a:r>
            <a:r>
              <a:rPr lang="id" sz="1600" b="1" i="0" u="none" strike="noStrike" cap="none">
                <a:solidFill>
                  <a:schemeClr val="accent4"/>
                </a:solidFill>
                <a:latin typeface="Figtree"/>
                <a:ea typeface="Figtree"/>
                <a:cs typeface="Figtree"/>
                <a:sym typeface="Figtree"/>
              </a:rPr>
              <a:t>MITOS</a:t>
            </a:r>
            <a:r>
              <a:rPr lang="id" sz="1600" b="1" i="0" u="none" strike="noStrike" cap="none">
                <a:solidFill>
                  <a:schemeClr val="lt1"/>
                </a:solidFill>
                <a:latin typeface="Figtree"/>
                <a:ea typeface="Figtree"/>
                <a:cs typeface="Figtree"/>
                <a:sym typeface="Figtree"/>
              </a:rPr>
              <a:t> atau </a:t>
            </a:r>
            <a:r>
              <a:rPr lang="id" sz="1600" b="1" i="0" u="none" strike="noStrike" cap="none">
                <a:solidFill>
                  <a:schemeClr val="accent4"/>
                </a:solidFill>
                <a:latin typeface="Figtree"/>
                <a:ea typeface="Figtree"/>
                <a:cs typeface="Figtree"/>
                <a:sym typeface="Figtree"/>
              </a:rPr>
              <a:t>FAKTA</a:t>
            </a:r>
            <a:endParaRPr sz="1600" b="1" i="0" u="none" strike="noStrike" cap="none">
              <a:solidFill>
                <a:schemeClr val="accent4"/>
              </a:solidFill>
              <a:latin typeface="Figtree"/>
              <a:ea typeface="Figtree"/>
              <a:cs typeface="Figtree"/>
              <a:sym typeface="Figtree"/>
            </a:endParaRPr>
          </a:p>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accent4"/>
                </a:solidFill>
                <a:latin typeface="Figtree"/>
                <a:ea typeface="Figtree"/>
                <a:cs typeface="Figtree"/>
                <a:sym typeface="Figtree"/>
              </a:rPr>
              <a:t>(Berdiri jika Memilih Mitos, Duduk jika Memilih FAKTA)</a:t>
            </a:r>
            <a:endParaRPr sz="1600" b="1" i="0" u="none" strike="noStrike" cap="none">
              <a:solidFill>
                <a:schemeClr val="accent4"/>
              </a:solidFill>
              <a:latin typeface="Figtree"/>
              <a:ea typeface="Figtree"/>
              <a:cs typeface="Figtree"/>
              <a:sym typeface="Figtree"/>
            </a:endParaRPr>
          </a:p>
        </p:txBody>
      </p:sp>
      <p:sp>
        <p:nvSpPr>
          <p:cNvPr id="426" name="Google Shape;426;p25"/>
          <p:cNvSpPr txBox="1"/>
          <p:nvPr/>
        </p:nvSpPr>
        <p:spPr>
          <a:xfrm>
            <a:off x="2681975" y="3091475"/>
            <a:ext cx="4515600" cy="338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900" b="0" i="0" u="none" strike="noStrike" cap="none">
                <a:solidFill>
                  <a:schemeClr val="lt1"/>
                </a:solidFill>
                <a:latin typeface="Figtree Medium"/>
                <a:ea typeface="Figtree Medium"/>
                <a:cs typeface="Figtree Medium"/>
                <a:sym typeface="Figtree Medium"/>
              </a:rPr>
              <a:t>Numerasi sama dengan matematika</a:t>
            </a:r>
            <a:endParaRPr sz="1900" b="0" i="0" u="none" strike="noStrike" cap="none">
              <a:solidFill>
                <a:schemeClr val="lt1"/>
              </a:solidFill>
              <a:latin typeface="Figtree Medium"/>
              <a:ea typeface="Figtree Medium"/>
              <a:cs typeface="Figtree Medium"/>
              <a:sym typeface="Figtree Medium"/>
            </a:endParaRPr>
          </a:p>
        </p:txBody>
      </p:sp>
      <p:sp>
        <p:nvSpPr>
          <p:cNvPr id="427" name="Google Shape;427;p25"/>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Gim Interaktif</a:t>
            </a:r>
            <a:endParaRPr sz="2200" b="1" i="0" u="none" strike="noStrike" cap="none">
              <a:solidFill>
                <a:srgbClr val="016BA3"/>
              </a:solidFill>
              <a:latin typeface="Figtree"/>
              <a:ea typeface="Figtree"/>
              <a:cs typeface="Figtree"/>
              <a:sym typeface="Figtree"/>
            </a:endParaRPr>
          </a:p>
        </p:txBody>
      </p:sp>
      <p:pic>
        <p:nvPicPr>
          <p:cNvPr id="428" name="Google Shape;428;p25" title="Tambahkan judul (20).png"/>
          <p:cNvPicPr preferRelativeResize="0"/>
          <p:nvPr/>
        </p:nvPicPr>
        <p:blipFill rotWithShape="1">
          <a:blip r:embed="rId3">
            <a:alphaModFix/>
          </a:blip>
          <a:srcRect l="22446" t="23250" r="27741" b="25460"/>
          <a:stretch/>
        </p:blipFill>
        <p:spPr>
          <a:xfrm rot="-558179">
            <a:off x="595356" y="974474"/>
            <a:ext cx="2481999" cy="31945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26"/>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28</a:t>
            </a:fld>
            <a:endParaRPr sz="700" b="1" i="0" u="none" strike="noStrike" cap="none">
              <a:solidFill>
                <a:srgbClr val="595959"/>
              </a:solidFill>
              <a:latin typeface="Figtree"/>
              <a:ea typeface="Figtree"/>
              <a:cs typeface="Figtree"/>
              <a:sym typeface="Figtree"/>
            </a:endParaRPr>
          </a:p>
        </p:txBody>
      </p:sp>
      <p:sp>
        <p:nvSpPr>
          <p:cNvPr id="434" name="Google Shape;434;p26"/>
          <p:cNvSpPr/>
          <p:nvPr/>
        </p:nvSpPr>
        <p:spPr>
          <a:xfrm>
            <a:off x="1739063" y="1873775"/>
            <a:ext cx="6447000" cy="1084500"/>
          </a:xfrm>
          <a:prstGeom prst="round1Rect">
            <a:avLst>
              <a:gd name="adj" fmla="val 16667"/>
            </a:avLst>
          </a:prstGeom>
          <a:solidFill>
            <a:srgbClr val="055BA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35" name="Google Shape;435;p26"/>
          <p:cNvSpPr/>
          <p:nvPr/>
        </p:nvSpPr>
        <p:spPr>
          <a:xfrm rot="10800000" flipH="1">
            <a:off x="1739063" y="2840225"/>
            <a:ext cx="6447000" cy="841200"/>
          </a:xfrm>
          <a:prstGeom prst="round1Rect">
            <a:avLst>
              <a:gd name="adj" fmla="val 16667"/>
            </a:avLst>
          </a:prstGeom>
          <a:solidFill>
            <a:srgbClr val="136BC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36" name="Google Shape;436;p26"/>
          <p:cNvSpPr txBox="1"/>
          <p:nvPr/>
        </p:nvSpPr>
        <p:spPr>
          <a:xfrm>
            <a:off x="2746200" y="2128175"/>
            <a:ext cx="5288400" cy="575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lt1"/>
                </a:solidFill>
                <a:latin typeface="Figtree"/>
                <a:ea typeface="Figtree"/>
                <a:cs typeface="Figtree"/>
                <a:sym typeface="Figtree"/>
              </a:rPr>
              <a:t>Tentukan apakah </a:t>
            </a:r>
            <a:r>
              <a:rPr lang="id" sz="1600" b="1" i="0" u="none" strike="noStrike" cap="none">
                <a:solidFill>
                  <a:schemeClr val="accent4"/>
                </a:solidFill>
                <a:latin typeface="Figtree"/>
                <a:ea typeface="Figtree"/>
                <a:cs typeface="Figtree"/>
                <a:sym typeface="Figtree"/>
              </a:rPr>
              <a:t>MITOS</a:t>
            </a:r>
            <a:r>
              <a:rPr lang="id" sz="1600" b="1" i="0" u="none" strike="noStrike" cap="none">
                <a:solidFill>
                  <a:schemeClr val="lt1"/>
                </a:solidFill>
                <a:latin typeface="Figtree"/>
                <a:ea typeface="Figtree"/>
                <a:cs typeface="Figtree"/>
                <a:sym typeface="Figtree"/>
              </a:rPr>
              <a:t> atau </a:t>
            </a:r>
            <a:r>
              <a:rPr lang="id" sz="1600" b="1" i="0" u="none" strike="noStrike" cap="none">
                <a:solidFill>
                  <a:schemeClr val="accent4"/>
                </a:solidFill>
                <a:latin typeface="Figtree"/>
                <a:ea typeface="Figtree"/>
                <a:cs typeface="Figtree"/>
                <a:sym typeface="Figtree"/>
              </a:rPr>
              <a:t>FAKTA</a:t>
            </a:r>
            <a:endParaRPr sz="1600" b="1" i="0" u="none" strike="noStrike" cap="none">
              <a:solidFill>
                <a:schemeClr val="accent4"/>
              </a:solidFill>
              <a:latin typeface="Figtree"/>
              <a:ea typeface="Figtree"/>
              <a:cs typeface="Figtree"/>
              <a:sym typeface="Figtree"/>
            </a:endParaRPr>
          </a:p>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accent4"/>
                </a:solidFill>
                <a:latin typeface="Figtree"/>
                <a:ea typeface="Figtree"/>
                <a:cs typeface="Figtree"/>
                <a:sym typeface="Figtree"/>
              </a:rPr>
              <a:t>(Berdiri jika Memilih Mitos, Duduk jika Memilih FAKTA)</a:t>
            </a:r>
            <a:endParaRPr sz="1600" b="1" i="0" u="none" strike="noStrike" cap="none">
              <a:solidFill>
                <a:schemeClr val="accent4"/>
              </a:solidFill>
              <a:latin typeface="Figtree"/>
              <a:ea typeface="Figtree"/>
              <a:cs typeface="Figtree"/>
              <a:sym typeface="Figtree"/>
            </a:endParaRPr>
          </a:p>
        </p:txBody>
      </p:sp>
      <p:sp>
        <p:nvSpPr>
          <p:cNvPr id="437" name="Google Shape;437;p26"/>
          <p:cNvSpPr txBox="1"/>
          <p:nvPr/>
        </p:nvSpPr>
        <p:spPr>
          <a:xfrm>
            <a:off x="2681975" y="3091475"/>
            <a:ext cx="4515600" cy="338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900" b="0" i="0" u="none" strike="noStrike" cap="none">
                <a:solidFill>
                  <a:schemeClr val="lt1"/>
                </a:solidFill>
                <a:latin typeface="Figtree Medium"/>
                <a:ea typeface="Figtree Medium"/>
                <a:cs typeface="Figtree Medium"/>
                <a:sym typeface="Figtree Medium"/>
              </a:rPr>
              <a:t>Numerasi hanya kemampuan berhitung</a:t>
            </a:r>
            <a:endParaRPr sz="1900" b="0" i="0" u="none" strike="noStrike" cap="none">
              <a:solidFill>
                <a:schemeClr val="lt1"/>
              </a:solidFill>
              <a:latin typeface="Figtree Medium"/>
              <a:ea typeface="Figtree Medium"/>
              <a:cs typeface="Figtree Medium"/>
              <a:sym typeface="Figtree Medium"/>
            </a:endParaRPr>
          </a:p>
        </p:txBody>
      </p:sp>
      <p:sp>
        <p:nvSpPr>
          <p:cNvPr id="438" name="Google Shape;438;p26"/>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Gim Interaktif</a:t>
            </a:r>
            <a:endParaRPr sz="2200" b="1" i="0" u="none" strike="noStrike" cap="none">
              <a:solidFill>
                <a:srgbClr val="016BA3"/>
              </a:solidFill>
              <a:latin typeface="Figtree"/>
              <a:ea typeface="Figtree"/>
              <a:cs typeface="Figtree"/>
              <a:sym typeface="Figtree"/>
            </a:endParaRPr>
          </a:p>
        </p:txBody>
      </p:sp>
      <p:pic>
        <p:nvPicPr>
          <p:cNvPr id="439" name="Google Shape;439;p26" title="Tambahkan judul (20).png"/>
          <p:cNvPicPr preferRelativeResize="0"/>
          <p:nvPr/>
        </p:nvPicPr>
        <p:blipFill rotWithShape="1">
          <a:blip r:embed="rId3">
            <a:alphaModFix/>
          </a:blip>
          <a:srcRect l="22446" t="23250" r="27741" b="25460"/>
          <a:stretch/>
        </p:blipFill>
        <p:spPr>
          <a:xfrm rot="-558179">
            <a:off x="595356" y="974474"/>
            <a:ext cx="2481999" cy="31945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27"/>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29</a:t>
            </a:fld>
            <a:endParaRPr sz="700" b="1" i="0" u="none" strike="noStrike" cap="none">
              <a:solidFill>
                <a:srgbClr val="595959"/>
              </a:solidFill>
              <a:latin typeface="Figtree"/>
              <a:ea typeface="Figtree"/>
              <a:cs typeface="Figtree"/>
              <a:sym typeface="Figtree"/>
            </a:endParaRPr>
          </a:p>
        </p:txBody>
      </p:sp>
      <p:sp>
        <p:nvSpPr>
          <p:cNvPr id="445" name="Google Shape;445;p27"/>
          <p:cNvSpPr/>
          <p:nvPr/>
        </p:nvSpPr>
        <p:spPr>
          <a:xfrm>
            <a:off x="1739063" y="1873775"/>
            <a:ext cx="6447000" cy="1084500"/>
          </a:xfrm>
          <a:prstGeom prst="round1Rect">
            <a:avLst>
              <a:gd name="adj" fmla="val 16667"/>
            </a:avLst>
          </a:prstGeom>
          <a:solidFill>
            <a:srgbClr val="055BA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46" name="Google Shape;446;p27"/>
          <p:cNvSpPr/>
          <p:nvPr/>
        </p:nvSpPr>
        <p:spPr>
          <a:xfrm rot="10800000" flipH="1">
            <a:off x="1739063" y="2840225"/>
            <a:ext cx="6447000" cy="841200"/>
          </a:xfrm>
          <a:prstGeom prst="round1Rect">
            <a:avLst>
              <a:gd name="adj" fmla="val 16667"/>
            </a:avLst>
          </a:prstGeom>
          <a:solidFill>
            <a:srgbClr val="136BC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47" name="Google Shape;447;p27"/>
          <p:cNvSpPr txBox="1"/>
          <p:nvPr/>
        </p:nvSpPr>
        <p:spPr>
          <a:xfrm>
            <a:off x="2746200" y="2128175"/>
            <a:ext cx="5288400" cy="575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lt1"/>
                </a:solidFill>
                <a:latin typeface="Figtree"/>
                <a:ea typeface="Figtree"/>
                <a:cs typeface="Figtree"/>
                <a:sym typeface="Figtree"/>
              </a:rPr>
              <a:t>Tentukan apakah </a:t>
            </a:r>
            <a:r>
              <a:rPr lang="id" sz="1600" b="1" i="0" u="none" strike="noStrike" cap="none">
                <a:solidFill>
                  <a:schemeClr val="accent4"/>
                </a:solidFill>
                <a:latin typeface="Figtree"/>
                <a:ea typeface="Figtree"/>
                <a:cs typeface="Figtree"/>
                <a:sym typeface="Figtree"/>
              </a:rPr>
              <a:t>MITOS</a:t>
            </a:r>
            <a:r>
              <a:rPr lang="id" sz="1600" b="1" i="0" u="none" strike="noStrike" cap="none">
                <a:solidFill>
                  <a:schemeClr val="lt1"/>
                </a:solidFill>
                <a:latin typeface="Figtree"/>
                <a:ea typeface="Figtree"/>
                <a:cs typeface="Figtree"/>
                <a:sym typeface="Figtree"/>
              </a:rPr>
              <a:t> atau </a:t>
            </a:r>
            <a:r>
              <a:rPr lang="id" sz="1600" b="1" i="0" u="none" strike="noStrike" cap="none">
                <a:solidFill>
                  <a:schemeClr val="accent4"/>
                </a:solidFill>
                <a:latin typeface="Figtree"/>
                <a:ea typeface="Figtree"/>
                <a:cs typeface="Figtree"/>
                <a:sym typeface="Figtree"/>
              </a:rPr>
              <a:t>FAKTA</a:t>
            </a:r>
            <a:endParaRPr sz="1600" b="1" i="0" u="none" strike="noStrike" cap="none">
              <a:solidFill>
                <a:schemeClr val="accent4"/>
              </a:solidFill>
              <a:latin typeface="Figtree"/>
              <a:ea typeface="Figtree"/>
              <a:cs typeface="Figtree"/>
              <a:sym typeface="Figtree"/>
            </a:endParaRPr>
          </a:p>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accent4"/>
                </a:solidFill>
                <a:latin typeface="Figtree"/>
                <a:ea typeface="Figtree"/>
                <a:cs typeface="Figtree"/>
                <a:sym typeface="Figtree"/>
              </a:rPr>
              <a:t>(Berdiri jika Memilih Mitos, Duduk jika Memilih FAKTA)</a:t>
            </a:r>
            <a:endParaRPr sz="1600" b="1" i="0" u="none" strike="noStrike" cap="none">
              <a:solidFill>
                <a:schemeClr val="accent4"/>
              </a:solidFill>
              <a:latin typeface="Figtree"/>
              <a:ea typeface="Figtree"/>
              <a:cs typeface="Figtree"/>
              <a:sym typeface="Figtree"/>
            </a:endParaRPr>
          </a:p>
        </p:txBody>
      </p:sp>
      <p:sp>
        <p:nvSpPr>
          <p:cNvPr id="448" name="Google Shape;448;p27"/>
          <p:cNvSpPr txBox="1"/>
          <p:nvPr/>
        </p:nvSpPr>
        <p:spPr>
          <a:xfrm>
            <a:off x="2346850" y="3091475"/>
            <a:ext cx="5626800" cy="338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900" b="0" i="0" u="none" strike="noStrike" cap="none">
                <a:solidFill>
                  <a:schemeClr val="lt1"/>
                </a:solidFill>
                <a:latin typeface="Figtree Medium"/>
                <a:ea typeface="Figtree Medium"/>
                <a:cs typeface="Figtree Medium"/>
                <a:sym typeface="Figtree Medium"/>
              </a:rPr>
              <a:t>Numerasi hanya tanggung jawab guru matematika</a:t>
            </a:r>
            <a:endParaRPr sz="1900" b="0" i="0" u="none" strike="noStrike" cap="none">
              <a:solidFill>
                <a:schemeClr val="lt1"/>
              </a:solidFill>
              <a:latin typeface="Figtree Medium"/>
              <a:ea typeface="Figtree Medium"/>
              <a:cs typeface="Figtree Medium"/>
              <a:sym typeface="Figtree Medium"/>
            </a:endParaRPr>
          </a:p>
        </p:txBody>
      </p:sp>
      <p:sp>
        <p:nvSpPr>
          <p:cNvPr id="449" name="Google Shape;449;p27"/>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Gim Interaktif</a:t>
            </a:r>
            <a:endParaRPr sz="2200" b="1" i="0" u="none" strike="noStrike" cap="none">
              <a:solidFill>
                <a:srgbClr val="016BA3"/>
              </a:solidFill>
              <a:latin typeface="Figtree"/>
              <a:ea typeface="Figtree"/>
              <a:cs typeface="Figtree"/>
              <a:sym typeface="Figtree"/>
            </a:endParaRPr>
          </a:p>
        </p:txBody>
      </p:sp>
      <p:pic>
        <p:nvPicPr>
          <p:cNvPr id="450" name="Google Shape;450;p27" title="Tambahkan judul (20).png"/>
          <p:cNvPicPr preferRelativeResize="0"/>
          <p:nvPr/>
        </p:nvPicPr>
        <p:blipFill rotWithShape="1">
          <a:blip r:embed="rId3">
            <a:alphaModFix/>
          </a:blip>
          <a:srcRect l="22446" t="23250" r="27741" b="25460"/>
          <a:stretch/>
        </p:blipFill>
        <p:spPr>
          <a:xfrm rot="-558179">
            <a:off x="595356" y="974474"/>
            <a:ext cx="2481999" cy="31945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28"/>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56" name="Google Shape;456;p28"/>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30</a:t>
            </a:fld>
            <a:endParaRPr sz="700" b="1" i="0" u="none" strike="noStrike" cap="none">
              <a:solidFill>
                <a:srgbClr val="595959"/>
              </a:solidFill>
              <a:latin typeface="Figtree"/>
              <a:ea typeface="Figtree"/>
              <a:cs typeface="Figtree"/>
              <a:sym typeface="Figtree"/>
            </a:endParaRPr>
          </a:p>
        </p:txBody>
      </p:sp>
      <p:sp>
        <p:nvSpPr>
          <p:cNvPr id="457" name="Google Shape;457;p28"/>
          <p:cNvSpPr txBox="1"/>
          <p:nvPr/>
        </p:nvSpPr>
        <p:spPr>
          <a:xfrm>
            <a:off x="593333" y="2565172"/>
            <a:ext cx="5727900" cy="1293000"/>
          </a:xfrm>
          <a:prstGeom prst="rect">
            <a:avLst/>
          </a:prstGeom>
          <a:noFill/>
          <a:ln>
            <a:noFill/>
          </a:ln>
        </p:spPr>
        <p:txBody>
          <a:bodyPr spcFirstLastPara="1" wrap="square" lIns="45725" tIns="22850" rIns="45725" bIns="22850" anchor="t" anchorCtr="0">
            <a:spAutoFit/>
          </a:bodyPr>
          <a:lstStyle/>
          <a:p>
            <a:pPr marL="45720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Petunjuk kerja:</a:t>
            </a:r>
            <a:endParaRPr sz="1500" b="1" i="0" u="none" strike="noStrike" cap="none">
              <a:solidFill>
                <a:schemeClr val="accent4"/>
              </a:solidFill>
              <a:latin typeface="Figtree"/>
              <a:ea typeface="Figtree"/>
              <a:cs typeface="Figtree"/>
              <a:sym typeface="Figtree"/>
            </a:endParaRPr>
          </a:p>
          <a:p>
            <a:pPr marL="457200" marR="0" lvl="0" indent="0" algn="just" rtl="0">
              <a:lnSpc>
                <a:spcPct val="115000"/>
              </a:lnSpc>
              <a:spcBef>
                <a:spcPts val="0"/>
              </a:spcBef>
              <a:spcAft>
                <a:spcPts val="0"/>
              </a:spcAft>
              <a:buClr>
                <a:srgbClr val="000000"/>
              </a:buClr>
              <a:buSzPts val="1500"/>
              <a:buFont typeface="Arial"/>
              <a:buNone/>
            </a:pPr>
            <a:endParaRPr sz="1500" b="1" i="0" u="none" strike="noStrike" cap="none">
              <a:solidFill>
                <a:schemeClr val="lt1"/>
              </a:solidFill>
              <a:latin typeface="Figtree"/>
              <a:ea typeface="Figtree"/>
              <a:cs typeface="Figtree"/>
              <a:sym typeface="Figtree"/>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Peserta bekerja dalam kelompok</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eksplorasi informasi terkait</a:t>
            </a:r>
            <a:endParaRPr sz="1500" b="0" i="0" u="none" strike="noStrike" cap="none">
              <a:solidFill>
                <a:schemeClr val="lt1"/>
              </a:solidFill>
              <a:latin typeface="Figtree Medium"/>
              <a:ea typeface="Figtree Medium"/>
              <a:cs typeface="Figtree Medium"/>
              <a:sym typeface="Figtree Medium"/>
            </a:endParaRPr>
          </a:p>
          <a:p>
            <a:pPr marL="0" marR="0" lvl="0" indent="0" algn="just" rtl="0">
              <a:lnSpc>
                <a:spcPct val="115000"/>
              </a:lnSpc>
              <a:spcBef>
                <a:spcPts val="0"/>
              </a:spcBef>
              <a:spcAft>
                <a:spcPts val="0"/>
              </a:spcAft>
              <a:buClr>
                <a:srgbClr val="000000"/>
              </a:buClr>
              <a:buSzPts val="1200"/>
              <a:buFont typeface="Arial"/>
              <a:buNone/>
            </a:pPr>
            <a:endParaRPr sz="1200" b="0" i="0" u="none" strike="noStrike" cap="none">
              <a:solidFill>
                <a:schemeClr val="lt1"/>
              </a:solidFill>
              <a:latin typeface="Figtree Medium"/>
              <a:ea typeface="Figtree Medium"/>
              <a:cs typeface="Figtree Medium"/>
              <a:sym typeface="Figtree Medium"/>
            </a:endParaRPr>
          </a:p>
        </p:txBody>
      </p:sp>
      <p:sp>
        <p:nvSpPr>
          <p:cNvPr id="458" name="Google Shape;458;p28"/>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459" name="Google Shape;459;p28"/>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Diskusi Kelompok (10’)</a:t>
            </a:r>
            <a:endParaRPr/>
          </a:p>
        </p:txBody>
      </p:sp>
      <p:pic>
        <p:nvPicPr>
          <p:cNvPr id="460" name="Google Shape;460;p28" title="Tambahkan judul (36).png"/>
          <p:cNvPicPr preferRelativeResize="0"/>
          <p:nvPr/>
        </p:nvPicPr>
        <p:blipFill rotWithShape="1">
          <a:blip r:embed="rId3">
            <a:alphaModFix/>
          </a:blip>
          <a:srcRect l="17689" t="20612" r="17566" b="26994"/>
          <a:stretch/>
        </p:blipFill>
        <p:spPr>
          <a:xfrm>
            <a:off x="5900550" y="1601375"/>
            <a:ext cx="3027100" cy="3061851"/>
          </a:xfrm>
          <a:prstGeom prst="rect">
            <a:avLst/>
          </a:prstGeom>
          <a:noFill/>
          <a:ln>
            <a:noFill/>
          </a:ln>
        </p:spPr>
      </p:pic>
      <p:sp>
        <p:nvSpPr>
          <p:cNvPr id="461" name="Google Shape;461;p28"/>
          <p:cNvSpPr txBox="1"/>
          <p:nvPr/>
        </p:nvSpPr>
        <p:spPr>
          <a:xfrm>
            <a:off x="719500" y="1689572"/>
            <a:ext cx="5727900" cy="542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Tugas:</a:t>
            </a:r>
            <a:r>
              <a:rPr lang="id" sz="1500" b="1" i="0" u="none" strike="noStrike" cap="none">
                <a:solidFill>
                  <a:schemeClr val="lt1"/>
                </a:solidFill>
                <a:latin typeface="Figtree"/>
                <a:ea typeface="Figtree"/>
                <a:cs typeface="Figtree"/>
                <a:sym typeface="Figtree"/>
              </a:rPr>
              <a:t> </a:t>
            </a:r>
            <a:r>
              <a:rPr lang="id" sz="1500" b="0" i="0" u="none" strike="noStrike" cap="none">
                <a:solidFill>
                  <a:schemeClr val="lt1"/>
                </a:solidFill>
                <a:latin typeface="Figtree Medium"/>
                <a:ea typeface="Figtree Medium"/>
                <a:cs typeface="Figtree Medium"/>
                <a:sym typeface="Figtree Medium"/>
              </a:rPr>
              <a:t>Mengidentifikasi mitos atau fakta terkait dengan literasi dan numerasi</a:t>
            </a:r>
            <a:endParaRPr sz="1500" b="0" i="0" u="none" strike="noStrike" cap="none">
              <a:solidFill>
                <a:schemeClr val="lt1"/>
              </a:solidFill>
              <a:latin typeface="Figtree Medium"/>
              <a:ea typeface="Figtree Medium"/>
              <a:cs typeface="Figtree Medium"/>
              <a:sym typeface="Figtree Medium"/>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29"/>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67" name="Google Shape;467;p29"/>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31</a:t>
            </a:fld>
            <a:endParaRPr sz="700" b="1" i="0" u="none" strike="noStrike" cap="none">
              <a:solidFill>
                <a:srgbClr val="595959"/>
              </a:solidFill>
              <a:latin typeface="Figtree"/>
              <a:ea typeface="Figtree"/>
              <a:cs typeface="Figtree"/>
              <a:sym typeface="Figtree"/>
            </a:endParaRPr>
          </a:p>
        </p:txBody>
      </p:sp>
      <p:sp>
        <p:nvSpPr>
          <p:cNvPr id="468" name="Google Shape;468;p29"/>
          <p:cNvSpPr txBox="1"/>
          <p:nvPr/>
        </p:nvSpPr>
        <p:spPr>
          <a:xfrm>
            <a:off x="540400" y="1780250"/>
            <a:ext cx="5466600" cy="2135700"/>
          </a:xfrm>
          <a:prstGeom prst="rect">
            <a:avLst/>
          </a:prstGeom>
          <a:noFill/>
          <a:ln>
            <a:noFill/>
          </a:ln>
        </p:spPr>
        <p:txBody>
          <a:bodyPr spcFirstLastPara="1" wrap="square" lIns="45725" tIns="22850" rIns="45725" bIns="22850" anchor="t" anchorCtr="0">
            <a:spAutoFit/>
          </a:bodyPr>
          <a:lstStyle/>
          <a:p>
            <a:pPr marL="45720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Petunjuk kerja:</a:t>
            </a:r>
            <a:endParaRPr sz="1500" b="1" i="0" u="none" strike="noStrike" cap="none">
              <a:solidFill>
                <a:schemeClr val="accent4"/>
              </a:solidFill>
              <a:latin typeface="Figtree"/>
              <a:ea typeface="Figtree"/>
              <a:cs typeface="Figtree"/>
              <a:sym typeface="Figtree"/>
            </a:endParaRPr>
          </a:p>
          <a:p>
            <a:pPr marL="457200" marR="0" lvl="0" indent="0" algn="just" rtl="0">
              <a:lnSpc>
                <a:spcPct val="115000"/>
              </a:lnSpc>
              <a:spcBef>
                <a:spcPts val="0"/>
              </a:spcBef>
              <a:spcAft>
                <a:spcPts val="0"/>
              </a:spcAft>
              <a:buClr>
                <a:srgbClr val="000000"/>
              </a:buClr>
              <a:buSzPts val="1500"/>
              <a:buFont typeface="Arial"/>
              <a:buNone/>
            </a:pPr>
            <a:endParaRPr sz="1500" b="1" i="0" u="none" strike="noStrike" cap="none">
              <a:solidFill>
                <a:schemeClr val="lt1"/>
              </a:solidFill>
              <a:latin typeface="Figtree"/>
              <a:ea typeface="Figtree"/>
              <a:cs typeface="Figtree"/>
              <a:sym typeface="Figtree"/>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1" i="0" u="none" strike="noStrike" cap="none">
                <a:solidFill>
                  <a:schemeClr val="accent4"/>
                </a:solidFill>
                <a:latin typeface="Figtree"/>
                <a:ea typeface="Figtree"/>
                <a:cs typeface="Figtree"/>
                <a:sym typeface="Figtree"/>
              </a:rPr>
              <a:t>Tuliskan</a:t>
            </a:r>
            <a:r>
              <a:rPr lang="id" sz="1500" b="0" i="0" u="none" strike="noStrike" cap="none">
                <a:solidFill>
                  <a:schemeClr val="lt1"/>
                </a:solidFill>
                <a:latin typeface="Figtree Medium"/>
                <a:ea typeface="Figtree Medium"/>
                <a:cs typeface="Figtree Medium"/>
                <a:sym typeface="Figtree Medium"/>
              </a:rPr>
              <a:t> satu miskonsepsi yang berhasil diluruskan setelah mengikuti pembelajaran.</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1" i="0" u="none" strike="noStrike" cap="none">
                <a:solidFill>
                  <a:schemeClr val="accent4"/>
                </a:solidFill>
                <a:latin typeface="Figtree"/>
                <a:ea typeface="Figtree"/>
                <a:cs typeface="Figtree"/>
                <a:sym typeface="Figtree"/>
              </a:rPr>
              <a:t>Sampaikan</a:t>
            </a:r>
            <a:r>
              <a:rPr lang="id" sz="1500" b="0" i="0" u="none" strike="noStrike" cap="none">
                <a:solidFill>
                  <a:schemeClr val="lt1"/>
                </a:solidFill>
                <a:latin typeface="Figtree Medium"/>
                <a:ea typeface="Figtree Medium"/>
                <a:cs typeface="Figtree Medium"/>
                <a:sym typeface="Figtree Medium"/>
              </a:rPr>
              <a:t> hasil refleksi terhadap pembelajaran yang telah diikuti.</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1" i="0" u="none" strike="noStrike" cap="none">
                <a:solidFill>
                  <a:schemeClr val="accent4"/>
                </a:solidFill>
                <a:latin typeface="Figtree"/>
                <a:ea typeface="Figtree"/>
                <a:cs typeface="Figtree"/>
                <a:sym typeface="Figtree"/>
              </a:rPr>
              <a:t>Susun</a:t>
            </a:r>
            <a:r>
              <a:rPr lang="id" sz="1500" b="0" i="0" u="none" strike="noStrike" cap="none">
                <a:solidFill>
                  <a:schemeClr val="lt1"/>
                </a:solidFill>
                <a:latin typeface="Figtree Medium"/>
                <a:ea typeface="Figtree Medium"/>
                <a:cs typeface="Figtree Medium"/>
                <a:sym typeface="Figtree Medium"/>
              </a:rPr>
              <a:t> komitmen untuk menerapkan hasil pembelajaran dalam praktik pembelajaran di kelas.</a:t>
            </a:r>
            <a:endParaRPr sz="1200" b="0" i="0" u="none" strike="noStrike" cap="none">
              <a:solidFill>
                <a:schemeClr val="lt1"/>
              </a:solidFill>
              <a:latin typeface="Figtree Medium"/>
              <a:ea typeface="Figtree Medium"/>
              <a:cs typeface="Figtree Medium"/>
              <a:sym typeface="Figtree Medium"/>
            </a:endParaRPr>
          </a:p>
        </p:txBody>
      </p:sp>
      <p:sp>
        <p:nvSpPr>
          <p:cNvPr id="469" name="Google Shape;469;p29"/>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470" name="Google Shape;470;p29"/>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Refleksi dan Penguatan (10’)</a:t>
            </a:r>
            <a:endParaRPr/>
          </a:p>
        </p:txBody>
      </p:sp>
      <p:pic>
        <p:nvPicPr>
          <p:cNvPr id="471" name="Google Shape;471;p29" title="Tambahkan judul (42).png"/>
          <p:cNvPicPr preferRelativeResize="0"/>
          <p:nvPr/>
        </p:nvPicPr>
        <p:blipFill rotWithShape="1">
          <a:blip r:embed="rId3">
            <a:alphaModFix/>
          </a:blip>
          <a:srcRect l="21761" t="25410" r="22612" b="30391"/>
          <a:stretch/>
        </p:blipFill>
        <p:spPr>
          <a:xfrm>
            <a:off x="5804051" y="1337150"/>
            <a:ext cx="3119024" cy="309784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30"/>
          <p:cNvSpPr/>
          <p:nvPr/>
        </p:nvSpPr>
        <p:spPr>
          <a:xfrm>
            <a:off x="0" y="-184425"/>
            <a:ext cx="9144000" cy="5898300"/>
          </a:xfrm>
          <a:prstGeom prst="roundRect">
            <a:avLst>
              <a:gd name="adj" fmla="val 0"/>
            </a:avLst>
          </a:prstGeom>
          <a:gradFill>
            <a:gsLst>
              <a:gs pos="0">
                <a:srgbClr val="0C5395"/>
              </a:gs>
              <a:gs pos="50000">
                <a:srgbClr val="1E91FF"/>
              </a:gs>
              <a:gs pos="100000">
                <a:srgbClr val="9AD7F4"/>
              </a:gs>
            </a:gsLst>
            <a:path path="circle">
              <a:fillToRect r="100000" b="100000"/>
            </a:path>
            <a:tileRect l="-100000" t="-100000"/>
          </a:gradFill>
          <a:ln>
            <a:noFill/>
          </a:ln>
        </p:spPr>
        <p:txBody>
          <a:bodyPr spcFirstLastPara="1" wrap="square" lIns="77600" tIns="77600" rIns="77600" bIns="77600" anchor="ctr" anchorCtr="0">
            <a:noAutofit/>
          </a:bodyPr>
          <a:lstStyle/>
          <a:p>
            <a:pPr marL="0" marR="0" lvl="0" indent="0" algn="ctr" rtl="0">
              <a:lnSpc>
                <a:spcPct val="100000"/>
              </a:lnSpc>
              <a:spcBef>
                <a:spcPts val="0"/>
              </a:spcBef>
              <a:spcAft>
                <a:spcPts val="0"/>
              </a:spcAft>
              <a:buClr>
                <a:srgbClr val="000000"/>
              </a:buClr>
              <a:buSzPts val="1188"/>
              <a:buFont typeface="Arial"/>
              <a:buNone/>
            </a:pPr>
            <a:endParaRPr sz="1188" b="0" i="0" u="none" strike="noStrike" cap="none">
              <a:solidFill>
                <a:srgbClr val="000000"/>
              </a:solidFill>
              <a:latin typeface="Figtree"/>
              <a:ea typeface="Figtree"/>
              <a:cs typeface="Figtree"/>
              <a:sym typeface="Figtree"/>
            </a:endParaRPr>
          </a:p>
        </p:txBody>
      </p:sp>
      <p:grpSp>
        <p:nvGrpSpPr>
          <p:cNvPr id="477" name="Google Shape;477;p30"/>
          <p:cNvGrpSpPr/>
          <p:nvPr/>
        </p:nvGrpSpPr>
        <p:grpSpPr>
          <a:xfrm>
            <a:off x="-4016775" y="-7902848"/>
            <a:ext cx="19289151" cy="20115434"/>
            <a:chOff x="0" y="-77012"/>
            <a:chExt cx="15412825" cy="16073059"/>
          </a:xfrm>
        </p:grpSpPr>
        <p:grpSp>
          <p:nvGrpSpPr>
            <p:cNvPr id="478" name="Google Shape;478;p30"/>
            <p:cNvGrpSpPr/>
            <p:nvPr/>
          </p:nvGrpSpPr>
          <p:grpSpPr>
            <a:xfrm>
              <a:off x="0" y="5280998"/>
              <a:ext cx="12144638" cy="10715049"/>
              <a:chOff x="3286" y="1675"/>
              <a:chExt cx="1094" cy="965"/>
            </a:xfrm>
          </p:grpSpPr>
          <p:sp>
            <p:nvSpPr>
              <p:cNvPr id="479" name="Google Shape;479;p30"/>
              <p:cNvSpPr/>
              <p:nvPr/>
            </p:nvSpPr>
            <p:spPr>
              <a:xfrm>
                <a:off x="3384" y="1685"/>
                <a:ext cx="910" cy="838"/>
              </a:xfrm>
              <a:custGeom>
                <a:avLst/>
                <a:gdLst/>
                <a:ahLst/>
                <a:cxnLst/>
                <a:rect l="l" t="t" r="r" b="b"/>
                <a:pathLst>
                  <a:path w="383" h="352" extrusionOk="0">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0" name="Google Shape;480;p30"/>
              <p:cNvSpPr/>
              <p:nvPr/>
            </p:nvSpPr>
            <p:spPr>
              <a:xfrm>
                <a:off x="4147" y="2425"/>
                <a:ext cx="0" cy="0"/>
              </a:xfrm>
              <a:custGeom>
                <a:avLst/>
                <a:gdLst/>
                <a:ahLst/>
                <a:cxnLst/>
                <a:rect l="l" t="t" r="r" b="b"/>
                <a:pathLst>
                  <a:path w="120000" h="120000" extrusionOk="0">
                    <a:moveTo>
                      <a:pt x="0" y="0"/>
                    </a:moveTo>
                    <a:lnTo>
                      <a:pt x="0" y="0"/>
                    </a:lnTo>
                    <a:close/>
                    <a:moveTo>
                      <a:pt x="0" y="0"/>
                    </a:moveTo>
                    <a:lnTo>
                      <a:pt x="0" y="0"/>
                    </a:ln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1" name="Google Shape;481;p30"/>
              <p:cNvSpPr/>
              <p:nvPr/>
            </p:nvSpPr>
            <p:spPr>
              <a:xfrm>
                <a:off x="4147" y="2425"/>
                <a:ext cx="0" cy="0"/>
              </a:xfrm>
              <a:custGeom>
                <a:avLst/>
                <a:gdLst/>
                <a:ahLst/>
                <a:cxnLst/>
                <a:rect l="l" t="t" r="r" b="b"/>
                <a:pathLst>
                  <a:path w="120000" h="120000" extrusionOk="0">
                    <a:moveTo>
                      <a:pt x="0" y="0"/>
                    </a:moveTo>
                    <a:lnTo>
                      <a:pt x="0" y="0"/>
                    </a:lnTo>
                    <a:moveTo>
                      <a:pt x="0" y="0"/>
                    </a:moveTo>
                    <a:lnTo>
                      <a:pt x="0" y="0"/>
                    </a:ln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2" name="Google Shape;482;p30"/>
              <p:cNvSpPr/>
              <p:nvPr/>
            </p:nvSpPr>
            <p:spPr>
              <a:xfrm>
                <a:off x="3286" y="1675"/>
                <a:ext cx="1094" cy="965"/>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483" name="Google Shape;483;p30"/>
            <p:cNvSpPr/>
            <p:nvPr/>
          </p:nvSpPr>
          <p:spPr>
            <a:xfrm>
              <a:off x="1646032" y="2688184"/>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4" name="Google Shape;484;p30"/>
            <p:cNvSpPr/>
            <p:nvPr/>
          </p:nvSpPr>
          <p:spPr>
            <a:xfrm>
              <a:off x="3264300" y="-77012"/>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000000"/>
                </a:solidFill>
                <a:latin typeface="Calibri"/>
                <a:ea typeface="Calibri"/>
                <a:cs typeface="Calibri"/>
                <a:sym typeface="Calibri"/>
              </a:endParaRPr>
            </a:p>
          </p:txBody>
        </p:sp>
      </p:grpSp>
      <p:sp>
        <p:nvSpPr>
          <p:cNvPr id="485" name="Google Shape;485;p30"/>
          <p:cNvSpPr txBox="1">
            <a:spLocks noGrp="1"/>
          </p:cNvSpPr>
          <p:nvPr>
            <p:ph type="ctrTitle"/>
          </p:nvPr>
        </p:nvSpPr>
        <p:spPr>
          <a:xfrm>
            <a:off x="457225" y="1680825"/>
            <a:ext cx="7668000" cy="21678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457200" lvl="0" indent="-425450" algn="l" rtl="0">
              <a:lnSpc>
                <a:spcPct val="100000"/>
              </a:lnSpc>
              <a:spcBef>
                <a:spcPts val="0"/>
              </a:spcBef>
              <a:spcAft>
                <a:spcPts val="0"/>
              </a:spcAft>
              <a:buClr>
                <a:srgbClr val="FDFCFC"/>
              </a:buClr>
              <a:buSzPts val="3100"/>
              <a:buFont typeface="Figtree ExtraBold"/>
              <a:buAutoNum type="arabicPeriod" startAt="3"/>
            </a:pPr>
            <a:r>
              <a:rPr lang="id" sz="3100">
                <a:solidFill>
                  <a:srgbClr val="FDFCFC"/>
                </a:solidFill>
                <a:latin typeface="Figtree ExtraBold"/>
                <a:ea typeface="Figtree ExtraBold"/>
                <a:cs typeface="Figtree ExtraBold"/>
                <a:sym typeface="Figtree ExtraBold"/>
              </a:rPr>
              <a:t>Strategi Penguatan Literasi dan Numerasi pada Lingkungan Fisik, Sosio-Afektif dan Akademik</a:t>
            </a:r>
            <a:endParaRPr sz="3100">
              <a:solidFill>
                <a:srgbClr val="FDFCFC"/>
              </a:solidFill>
              <a:latin typeface="Figtree ExtraBold"/>
              <a:ea typeface="Figtree ExtraBold"/>
              <a:cs typeface="Figtree ExtraBold"/>
              <a:sym typeface="Figtree ExtraBold"/>
            </a:endParaRPr>
          </a:p>
        </p:txBody>
      </p:sp>
      <p:pic>
        <p:nvPicPr>
          <p:cNvPr id="486" name="Google Shape;486;p30"/>
          <p:cNvPicPr preferRelativeResize="0"/>
          <p:nvPr/>
        </p:nvPicPr>
        <p:blipFill rotWithShape="1">
          <a:blip r:embed="rId3">
            <a:alphaModFix/>
          </a:blip>
          <a:srcRect/>
          <a:stretch/>
        </p:blipFill>
        <p:spPr>
          <a:xfrm>
            <a:off x="7569600" y="348575"/>
            <a:ext cx="1345802" cy="238575"/>
          </a:xfrm>
          <a:prstGeom prst="rect">
            <a:avLst/>
          </a:prstGeom>
          <a:noFill/>
          <a:ln>
            <a:noFill/>
          </a:ln>
        </p:spPr>
      </p:pic>
      <p:pic>
        <p:nvPicPr>
          <p:cNvPr id="487" name="Google Shape;487;p30"/>
          <p:cNvPicPr preferRelativeResize="0"/>
          <p:nvPr/>
        </p:nvPicPr>
        <p:blipFill rotWithShape="1">
          <a:blip r:embed="rId4">
            <a:alphaModFix/>
          </a:blip>
          <a:srcRect/>
          <a:stretch/>
        </p:blipFill>
        <p:spPr>
          <a:xfrm>
            <a:off x="228600" y="228600"/>
            <a:ext cx="2155351" cy="3936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31"/>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33</a:t>
            </a:fld>
            <a:endParaRPr sz="700" b="1" i="0" u="none" strike="noStrike" cap="none">
              <a:solidFill>
                <a:srgbClr val="595959"/>
              </a:solidFill>
              <a:latin typeface="Figtree"/>
              <a:ea typeface="Figtree"/>
              <a:cs typeface="Figtree"/>
              <a:sym typeface="Figtree"/>
            </a:endParaRPr>
          </a:p>
        </p:txBody>
      </p:sp>
      <p:sp>
        <p:nvSpPr>
          <p:cNvPr id="493" name="Google Shape;493;p31"/>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Skenario KP 3</a:t>
            </a:r>
            <a:endParaRPr/>
          </a:p>
        </p:txBody>
      </p:sp>
      <p:sp>
        <p:nvSpPr>
          <p:cNvPr id="494" name="Google Shape;494;p31"/>
          <p:cNvSpPr/>
          <p:nvPr/>
        </p:nvSpPr>
        <p:spPr>
          <a:xfrm>
            <a:off x="774792" y="201710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495" name="Google Shape;495;p31"/>
          <p:cNvSpPr/>
          <p:nvPr/>
        </p:nvSpPr>
        <p:spPr>
          <a:xfrm>
            <a:off x="1956120" y="2375176"/>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496" name="Google Shape;496;p31"/>
          <p:cNvSpPr txBox="1"/>
          <p:nvPr/>
        </p:nvSpPr>
        <p:spPr>
          <a:xfrm>
            <a:off x="-200595" y="3213450"/>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Pendahuluan (5’)</a:t>
            </a:r>
            <a:endParaRPr sz="1200" b="1" i="0" u="none" strike="noStrike" cap="none">
              <a:solidFill>
                <a:srgbClr val="0C5395"/>
              </a:solidFill>
              <a:latin typeface="Arial"/>
              <a:ea typeface="Arial"/>
              <a:cs typeface="Arial"/>
              <a:sym typeface="Arial"/>
            </a:endParaRPr>
          </a:p>
        </p:txBody>
      </p:sp>
      <p:sp>
        <p:nvSpPr>
          <p:cNvPr id="497" name="Google Shape;497;p31"/>
          <p:cNvSpPr/>
          <p:nvPr/>
        </p:nvSpPr>
        <p:spPr>
          <a:xfrm>
            <a:off x="2411268" y="201710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498" name="Google Shape;498;p31"/>
          <p:cNvSpPr/>
          <p:nvPr/>
        </p:nvSpPr>
        <p:spPr>
          <a:xfrm>
            <a:off x="3607145" y="2375176"/>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499" name="Google Shape;499;p31"/>
          <p:cNvSpPr txBox="1"/>
          <p:nvPr/>
        </p:nvSpPr>
        <p:spPr>
          <a:xfrm>
            <a:off x="1406400" y="1424175"/>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Eksplorasi Materi (20’)</a:t>
            </a:r>
            <a:endParaRPr sz="1200" b="1" i="0" u="none" strike="noStrike" cap="none">
              <a:solidFill>
                <a:srgbClr val="0C5395"/>
              </a:solidFill>
              <a:latin typeface="Arial"/>
              <a:ea typeface="Arial"/>
              <a:cs typeface="Arial"/>
              <a:sym typeface="Arial"/>
            </a:endParaRPr>
          </a:p>
        </p:txBody>
      </p:sp>
      <p:sp>
        <p:nvSpPr>
          <p:cNvPr id="500" name="Google Shape;500;p31"/>
          <p:cNvSpPr/>
          <p:nvPr/>
        </p:nvSpPr>
        <p:spPr>
          <a:xfrm>
            <a:off x="4076853" y="202692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501" name="Google Shape;501;p31"/>
          <p:cNvSpPr/>
          <p:nvPr/>
        </p:nvSpPr>
        <p:spPr>
          <a:xfrm>
            <a:off x="5263606" y="2375171"/>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502" name="Google Shape;502;p31"/>
          <p:cNvSpPr txBox="1"/>
          <p:nvPr/>
        </p:nvSpPr>
        <p:spPr>
          <a:xfrm>
            <a:off x="3086723" y="3130345"/>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Diskusi Kelompok (40’)</a:t>
            </a:r>
            <a:endParaRPr sz="1200" b="1" i="0" u="none" strike="noStrike" cap="none">
              <a:solidFill>
                <a:srgbClr val="0C5395"/>
              </a:solidFill>
              <a:latin typeface="Arial"/>
              <a:ea typeface="Arial"/>
              <a:cs typeface="Arial"/>
              <a:sym typeface="Arial"/>
            </a:endParaRPr>
          </a:p>
        </p:txBody>
      </p:sp>
      <p:sp>
        <p:nvSpPr>
          <p:cNvPr id="503" name="Google Shape;503;p31"/>
          <p:cNvSpPr/>
          <p:nvPr/>
        </p:nvSpPr>
        <p:spPr>
          <a:xfrm>
            <a:off x="5724218" y="2026922"/>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504" name="Google Shape;504;p31"/>
          <p:cNvSpPr/>
          <p:nvPr/>
        </p:nvSpPr>
        <p:spPr>
          <a:xfrm>
            <a:off x="6914645" y="2375165"/>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505" name="Google Shape;505;p31"/>
          <p:cNvSpPr txBox="1"/>
          <p:nvPr/>
        </p:nvSpPr>
        <p:spPr>
          <a:xfrm>
            <a:off x="4719363" y="1341064"/>
            <a:ext cx="3000000" cy="5172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Presentasi dan </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Umpan Balik (20)</a:t>
            </a:r>
            <a:endParaRPr sz="1200" b="1" i="0" u="none" strike="noStrike" cap="none">
              <a:solidFill>
                <a:srgbClr val="0C5395"/>
              </a:solidFill>
              <a:latin typeface="Arial"/>
              <a:ea typeface="Arial"/>
              <a:cs typeface="Arial"/>
              <a:sym typeface="Arial"/>
            </a:endParaRPr>
          </a:p>
        </p:txBody>
      </p:sp>
      <p:sp>
        <p:nvSpPr>
          <p:cNvPr id="506" name="Google Shape;506;p31"/>
          <p:cNvSpPr/>
          <p:nvPr/>
        </p:nvSpPr>
        <p:spPr>
          <a:xfrm>
            <a:off x="7378893" y="2030070"/>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507" name="Google Shape;507;p31"/>
          <p:cNvSpPr txBox="1"/>
          <p:nvPr/>
        </p:nvSpPr>
        <p:spPr>
          <a:xfrm>
            <a:off x="6374038" y="3192162"/>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Penutup(5’)</a:t>
            </a:r>
            <a:endParaRPr sz="1200" b="1" i="0" u="none" strike="noStrike" cap="none">
              <a:solidFill>
                <a:srgbClr val="0C5395"/>
              </a:solidFill>
              <a:latin typeface="Arial"/>
              <a:ea typeface="Arial"/>
              <a:cs typeface="Arial"/>
              <a:sym typeface="Arial"/>
            </a:endParaRPr>
          </a:p>
        </p:txBody>
      </p:sp>
      <p:pic>
        <p:nvPicPr>
          <p:cNvPr id="508" name="Google Shape;508;p31" title="Tambahkan judul (34).png"/>
          <p:cNvPicPr preferRelativeResize="0"/>
          <p:nvPr/>
        </p:nvPicPr>
        <p:blipFill rotWithShape="1">
          <a:blip r:embed="rId3">
            <a:alphaModFix/>
          </a:blip>
          <a:srcRect l="15397" t="24127" r="16594" b="23820"/>
          <a:stretch/>
        </p:blipFill>
        <p:spPr>
          <a:xfrm>
            <a:off x="2284900" y="1940700"/>
            <a:ext cx="1257611" cy="1203174"/>
          </a:xfrm>
          <a:prstGeom prst="rect">
            <a:avLst/>
          </a:prstGeom>
          <a:noFill/>
          <a:ln>
            <a:noFill/>
          </a:ln>
        </p:spPr>
      </p:pic>
      <p:pic>
        <p:nvPicPr>
          <p:cNvPr id="509" name="Google Shape;509;p31" title="Tambahkan judul (32).png"/>
          <p:cNvPicPr preferRelativeResize="0"/>
          <p:nvPr/>
        </p:nvPicPr>
        <p:blipFill rotWithShape="1">
          <a:blip r:embed="rId4">
            <a:alphaModFix/>
          </a:blip>
          <a:srcRect t="13177" b="24257"/>
          <a:stretch/>
        </p:blipFill>
        <p:spPr>
          <a:xfrm>
            <a:off x="597175" y="1899550"/>
            <a:ext cx="1331000" cy="1040924"/>
          </a:xfrm>
          <a:prstGeom prst="rect">
            <a:avLst/>
          </a:prstGeom>
          <a:noFill/>
          <a:ln>
            <a:noFill/>
          </a:ln>
        </p:spPr>
      </p:pic>
      <p:pic>
        <p:nvPicPr>
          <p:cNvPr id="510" name="Google Shape;510;p31" title="Tambahkan judul (36).png"/>
          <p:cNvPicPr preferRelativeResize="0"/>
          <p:nvPr/>
        </p:nvPicPr>
        <p:blipFill rotWithShape="1">
          <a:blip r:embed="rId5">
            <a:alphaModFix/>
          </a:blip>
          <a:srcRect l="17689" t="20612" r="17566" b="26994"/>
          <a:stretch/>
        </p:blipFill>
        <p:spPr>
          <a:xfrm>
            <a:off x="3962312" y="1877597"/>
            <a:ext cx="1137251" cy="1150338"/>
          </a:xfrm>
          <a:prstGeom prst="rect">
            <a:avLst/>
          </a:prstGeom>
          <a:noFill/>
          <a:ln>
            <a:noFill/>
          </a:ln>
        </p:spPr>
      </p:pic>
      <p:pic>
        <p:nvPicPr>
          <p:cNvPr id="511" name="Google Shape;511;p31" title="Tambahkan judul (37).png"/>
          <p:cNvPicPr preferRelativeResize="0"/>
          <p:nvPr/>
        </p:nvPicPr>
        <p:blipFill rotWithShape="1">
          <a:blip r:embed="rId6">
            <a:alphaModFix/>
          </a:blip>
          <a:srcRect l="17435" t="28093" r="22714" b="30526"/>
          <a:stretch/>
        </p:blipFill>
        <p:spPr>
          <a:xfrm>
            <a:off x="5554646" y="2029347"/>
            <a:ext cx="1137275" cy="982844"/>
          </a:xfrm>
          <a:prstGeom prst="rect">
            <a:avLst/>
          </a:prstGeom>
          <a:noFill/>
          <a:ln>
            <a:noFill/>
          </a:ln>
        </p:spPr>
      </p:pic>
      <p:pic>
        <p:nvPicPr>
          <p:cNvPr id="512" name="Google Shape;512;p31" title="Tambahkan judul (43).png"/>
          <p:cNvPicPr preferRelativeResize="0"/>
          <p:nvPr/>
        </p:nvPicPr>
        <p:blipFill rotWithShape="1">
          <a:blip r:embed="rId7">
            <a:alphaModFix/>
          </a:blip>
          <a:srcRect l="22778" t="28386" r="27282" b="25948"/>
          <a:stretch/>
        </p:blipFill>
        <p:spPr>
          <a:xfrm rot="498487">
            <a:off x="7303767" y="1868814"/>
            <a:ext cx="1052653" cy="12031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32"/>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518" name="Google Shape;518;p32"/>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34</a:t>
            </a:fld>
            <a:endParaRPr sz="700" b="1" i="0" u="none" strike="noStrike" cap="none">
              <a:solidFill>
                <a:srgbClr val="595959"/>
              </a:solidFill>
              <a:latin typeface="Figtree"/>
              <a:ea typeface="Figtree"/>
              <a:cs typeface="Figtree"/>
              <a:sym typeface="Figtree"/>
            </a:endParaRPr>
          </a:p>
        </p:txBody>
      </p:sp>
      <p:sp>
        <p:nvSpPr>
          <p:cNvPr id="519" name="Google Shape;519;p32"/>
          <p:cNvSpPr txBox="1"/>
          <p:nvPr/>
        </p:nvSpPr>
        <p:spPr>
          <a:xfrm>
            <a:off x="612383" y="2239572"/>
            <a:ext cx="5727900" cy="1027500"/>
          </a:xfrm>
          <a:prstGeom prst="rect">
            <a:avLst/>
          </a:prstGeom>
          <a:noFill/>
          <a:ln>
            <a:noFill/>
          </a:ln>
        </p:spPr>
        <p:txBody>
          <a:bodyPr spcFirstLastPara="1" wrap="square" lIns="45725" tIns="22850" rIns="45725" bIns="22850" anchor="t" anchorCtr="0">
            <a:spAutoFit/>
          </a:bodyPr>
          <a:lstStyle/>
          <a:p>
            <a:pPr marL="457200" marR="0" lvl="0" indent="-323850" algn="just" rtl="0">
              <a:lnSpc>
                <a:spcPct val="115000"/>
              </a:lnSpc>
              <a:spcBef>
                <a:spcPts val="0"/>
              </a:spcBef>
              <a:spcAft>
                <a:spcPts val="0"/>
              </a:spcAft>
              <a:buClr>
                <a:schemeClr val="lt1"/>
              </a:buClr>
              <a:buSzPts val="1500"/>
              <a:buFont typeface="Figtree Medium"/>
              <a:buChar char="●"/>
            </a:pPr>
            <a:r>
              <a:rPr lang="id" sz="1500" b="1" i="0" u="none" strike="noStrike" cap="none">
                <a:solidFill>
                  <a:schemeClr val="lt1"/>
                </a:solidFill>
                <a:latin typeface="Figtree"/>
                <a:ea typeface="Figtree"/>
                <a:cs typeface="Figtree"/>
                <a:sym typeface="Figtree"/>
              </a:rPr>
              <a:t>Bagaimana strategi yang Anda terapkan dalam mengembangkan program penguatan literasi dan numerasi selama ini?</a:t>
            </a:r>
            <a:endParaRPr sz="1500" b="1" i="0" u="none" strike="noStrike" cap="none">
              <a:solidFill>
                <a:schemeClr val="lt1"/>
              </a:solidFill>
              <a:latin typeface="Figtree"/>
              <a:ea typeface="Figtree"/>
              <a:cs typeface="Figtree"/>
              <a:sym typeface="Figtree"/>
            </a:endParaRPr>
          </a:p>
          <a:p>
            <a:pPr marL="0" marR="0" lvl="0" indent="0" algn="just" rtl="0">
              <a:lnSpc>
                <a:spcPct val="115000"/>
              </a:lnSpc>
              <a:spcBef>
                <a:spcPts val="0"/>
              </a:spcBef>
              <a:spcAft>
                <a:spcPts val="0"/>
              </a:spcAft>
              <a:buClr>
                <a:srgbClr val="000000"/>
              </a:buClr>
              <a:buSzPts val="1200"/>
              <a:buFont typeface="Arial"/>
              <a:buNone/>
            </a:pPr>
            <a:endParaRPr sz="1200" b="0" i="0" u="none" strike="noStrike" cap="none">
              <a:solidFill>
                <a:schemeClr val="lt1"/>
              </a:solidFill>
              <a:latin typeface="Figtree Medium"/>
              <a:ea typeface="Figtree Medium"/>
              <a:cs typeface="Figtree Medium"/>
              <a:sym typeface="Figtree Medium"/>
            </a:endParaRPr>
          </a:p>
        </p:txBody>
      </p:sp>
      <p:sp>
        <p:nvSpPr>
          <p:cNvPr id="520" name="Google Shape;520;p32"/>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521" name="Google Shape;521;p32"/>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Curah Pendapat (5’)</a:t>
            </a:r>
            <a:endParaRPr/>
          </a:p>
        </p:txBody>
      </p:sp>
      <p:pic>
        <p:nvPicPr>
          <p:cNvPr id="522" name="Google Shape;522;p32" title="Tambahkan judul (36).png"/>
          <p:cNvPicPr preferRelativeResize="0"/>
          <p:nvPr/>
        </p:nvPicPr>
        <p:blipFill rotWithShape="1">
          <a:blip r:embed="rId3">
            <a:alphaModFix/>
          </a:blip>
          <a:srcRect l="17689" t="20612" r="17566" b="26994"/>
          <a:stretch/>
        </p:blipFill>
        <p:spPr>
          <a:xfrm>
            <a:off x="5900550" y="1601375"/>
            <a:ext cx="3027100" cy="306185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33"/>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528" name="Google Shape;528;p33"/>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35</a:t>
            </a:fld>
            <a:endParaRPr sz="700" b="1" i="0" u="none" strike="noStrike" cap="none">
              <a:solidFill>
                <a:srgbClr val="595959"/>
              </a:solidFill>
              <a:latin typeface="Figtree"/>
              <a:ea typeface="Figtree"/>
              <a:cs typeface="Figtree"/>
              <a:sym typeface="Figtree"/>
            </a:endParaRPr>
          </a:p>
        </p:txBody>
      </p:sp>
      <p:sp>
        <p:nvSpPr>
          <p:cNvPr id="529" name="Google Shape;529;p33"/>
          <p:cNvSpPr txBox="1"/>
          <p:nvPr/>
        </p:nvSpPr>
        <p:spPr>
          <a:xfrm>
            <a:off x="593333" y="2488972"/>
            <a:ext cx="5727900" cy="1870200"/>
          </a:xfrm>
          <a:prstGeom prst="rect">
            <a:avLst/>
          </a:prstGeom>
          <a:noFill/>
          <a:ln>
            <a:noFill/>
          </a:ln>
        </p:spPr>
        <p:txBody>
          <a:bodyPr spcFirstLastPara="1" wrap="square" lIns="45725" tIns="22850" rIns="45725" bIns="22850" anchor="t" anchorCtr="0">
            <a:spAutoFit/>
          </a:bodyPr>
          <a:lstStyle/>
          <a:p>
            <a:pPr marL="457200" marR="0" lvl="0" indent="0" algn="just" rtl="0">
              <a:lnSpc>
                <a:spcPct val="115000"/>
              </a:lnSpc>
              <a:spcBef>
                <a:spcPts val="0"/>
              </a:spcBef>
              <a:spcAft>
                <a:spcPts val="0"/>
              </a:spcAft>
              <a:buClr>
                <a:srgbClr val="000000"/>
              </a:buClr>
              <a:buSzPts val="1500"/>
              <a:buFont typeface="Arial"/>
              <a:buNone/>
            </a:pPr>
            <a:r>
              <a:rPr lang="id" sz="1500" b="1" i="0" u="none" strike="noStrike" cap="none" dirty="0">
                <a:solidFill>
                  <a:schemeClr val="accent4"/>
                </a:solidFill>
                <a:latin typeface="Figtree"/>
                <a:ea typeface="Figtree"/>
                <a:cs typeface="Figtree"/>
                <a:sym typeface="Figtree"/>
              </a:rPr>
              <a:t>Petunjuk kerja:</a:t>
            </a:r>
            <a:endParaRPr sz="1500" b="1" i="0" u="none" strike="noStrike" cap="none" dirty="0">
              <a:solidFill>
                <a:schemeClr val="accent4"/>
              </a:solidFill>
              <a:latin typeface="Figtree"/>
              <a:ea typeface="Figtree"/>
              <a:cs typeface="Figtree"/>
              <a:sym typeface="Figtree"/>
            </a:endParaRPr>
          </a:p>
          <a:p>
            <a:pPr marL="457200" marR="0" lvl="0" indent="0" algn="just" rtl="0">
              <a:lnSpc>
                <a:spcPct val="115000"/>
              </a:lnSpc>
              <a:spcBef>
                <a:spcPts val="0"/>
              </a:spcBef>
              <a:spcAft>
                <a:spcPts val="0"/>
              </a:spcAft>
              <a:buClr>
                <a:srgbClr val="000000"/>
              </a:buClr>
              <a:buSzPts val="1500"/>
              <a:buFont typeface="Arial"/>
              <a:buNone/>
            </a:pPr>
            <a:endParaRPr sz="1500" b="1" i="0" u="none" strike="noStrike" cap="none" dirty="0">
              <a:solidFill>
                <a:schemeClr val="lt1"/>
              </a:solidFill>
              <a:latin typeface="Figtree"/>
              <a:ea typeface="Figtree"/>
              <a:cs typeface="Figtree"/>
              <a:sym typeface="Figtree"/>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dirty="0">
                <a:solidFill>
                  <a:schemeClr val="lt1"/>
                </a:solidFill>
                <a:latin typeface="Figtree Medium"/>
                <a:ea typeface="Figtree Medium"/>
                <a:cs typeface="Figtree Medium"/>
                <a:sym typeface="Figtree Medium"/>
              </a:rPr>
              <a:t>Peserta dibagi atas beberapa kelompok, tiap kelompok terdiri dari 4 sampai 5 orang.</a:t>
            </a:r>
            <a:endParaRPr sz="1500" b="0" i="0" u="none" strike="noStrike" cap="none" dirty="0">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dirty="0">
                <a:solidFill>
                  <a:schemeClr val="lt1"/>
                </a:solidFill>
                <a:latin typeface="Figtree Medium"/>
                <a:ea typeface="Figtree Medium"/>
                <a:cs typeface="Figtree Medium"/>
                <a:sym typeface="Figtree Medium"/>
              </a:rPr>
              <a:t>Telaahlah buku Panduan Penguatan Literasi dan Numerasi di Sekolah (Kemendikbud;2021).</a:t>
            </a:r>
            <a:endParaRPr sz="1500" b="0" i="0" u="none" strike="noStrike" cap="none" dirty="0">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dirty="0">
                <a:solidFill>
                  <a:schemeClr val="lt1"/>
                </a:solidFill>
                <a:latin typeface="Figtree Medium"/>
                <a:ea typeface="Figtree Medium"/>
                <a:cs typeface="Figtree Medium"/>
                <a:sym typeface="Figtree Medium"/>
              </a:rPr>
              <a:t>Tuliskan hasil telaah menggunakan LK 2 di kertas flipchart. </a:t>
            </a:r>
            <a:endParaRPr sz="1200" b="0" i="0" u="none" strike="noStrike" cap="none" dirty="0">
              <a:solidFill>
                <a:schemeClr val="lt1"/>
              </a:solidFill>
              <a:latin typeface="Figtree Medium"/>
              <a:ea typeface="Figtree Medium"/>
              <a:cs typeface="Figtree Medium"/>
              <a:sym typeface="Figtree Medium"/>
            </a:endParaRPr>
          </a:p>
        </p:txBody>
      </p:sp>
      <p:sp>
        <p:nvSpPr>
          <p:cNvPr id="530" name="Google Shape;530;p33"/>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531" name="Google Shape;531;p33"/>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Eksplorasi Materi (20’)</a:t>
            </a:r>
            <a:endParaRPr/>
          </a:p>
        </p:txBody>
      </p:sp>
      <p:sp>
        <p:nvSpPr>
          <p:cNvPr id="532" name="Google Shape;532;p33"/>
          <p:cNvSpPr txBox="1"/>
          <p:nvPr/>
        </p:nvSpPr>
        <p:spPr>
          <a:xfrm>
            <a:off x="719500" y="1613375"/>
            <a:ext cx="5601600" cy="808200"/>
          </a:xfrm>
          <a:prstGeom prst="rect">
            <a:avLst/>
          </a:prstGeom>
          <a:noFill/>
          <a:ln>
            <a:noFill/>
          </a:ln>
        </p:spPr>
        <p:txBody>
          <a:bodyPr spcFirstLastPara="1" wrap="square" lIns="45725" tIns="22850" rIns="45725" bIns="22850" anchor="t" anchorCtr="0">
            <a:spAutoFit/>
          </a:bodyPr>
          <a:lstStyle/>
          <a:p>
            <a:pPr marL="0" marR="0" lvl="0" indent="0" algn="l"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Tugas:</a:t>
            </a:r>
            <a:r>
              <a:rPr lang="id" sz="1500" b="1" i="0" u="none" strike="noStrike" cap="none">
                <a:solidFill>
                  <a:schemeClr val="lt1"/>
                </a:solidFill>
                <a:latin typeface="Figtree"/>
                <a:ea typeface="Figtree"/>
                <a:cs typeface="Figtree"/>
                <a:sym typeface="Figtree"/>
              </a:rPr>
              <a:t> </a:t>
            </a:r>
            <a:r>
              <a:rPr lang="id" sz="1500" b="0" i="0" u="none" strike="noStrike" cap="none">
                <a:solidFill>
                  <a:schemeClr val="lt1"/>
                </a:solidFill>
                <a:latin typeface="Figtree Medium"/>
                <a:ea typeface="Figtree Medium"/>
                <a:cs typeface="Figtree Medium"/>
                <a:sym typeface="Figtree Medium"/>
              </a:rPr>
              <a:t>Menelaah buku Panduan Penguatan Literasi dan Numerasi di Sekolah (Kemendikbud;2021) dan Bahan Ajar Penguatan Literasi dan Numerasi</a:t>
            </a:r>
            <a:endParaRPr sz="1500" b="0" i="0" u="none" strike="noStrike" cap="none">
              <a:solidFill>
                <a:schemeClr val="lt1"/>
              </a:solidFill>
              <a:latin typeface="Figtree Medium"/>
              <a:ea typeface="Figtree Medium"/>
              <a:cs typeface="Figtree Medium"/>
              <a:sym typeface="Figtree Medium"/>
            </a:endParaRPr>
          </a:p>
        </p:txBody>
      </p:sp>
      <p:pic>
        <p:nvPicPr>
          <p:cNvPr id="533" name="Google Shape;533;p33"/>
          <p:cNvPicPr preferRelativeResize="0"/>
          <p:nvPr/>
        </p:nvPicPr>
        <p:blipFill rotWithShape="1">
          <a:blip r:embed="rId3">
            <a:alphaModFix/>
          </a:blip>
          <a:srcRect/>
          <a:stretch/>
        </p:blipFill>
        <p:spPr>
          <a:xfrm>
            <a:off x="6514075" y="1903937"/>
            <a:ext cx="1688700" cy="242153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34"/>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36</a:t>
            </a:fld>
            <a:endParaRPr sz="700" b="1" i="0" u="none" strike="noStrike" cap="none">
              <a:solidFill>
                <a:srgbClr val="595959"/>
              </a:solidFill>
              <a:latin typeface="Figtree"/>
              <a:ea typeface="Figtree"/>
              <a:cs typeface="Figtree"/>
              <a:sym typeface="Figtree"/>
            </a:endParaRPr>
          </a:p>
        </p:txBody>
      </p:sp>
      <p:sp>
        <p:nvSpPr>
          <p:cNvPr id="539" name="Google Shape;539;p34"/>
          <p:cNvSpPr/>
          <p:nvPr/>
        </p:nvSpPr>
        <p:spPr>
          <a:xfrm>
            <a:off x="847646" y="2229371"/>
            <a:ext cx="3825600" cy="933000"/>
          </a:xfrm>
          <a:prstGeom prst="round1Rect">
            <a:avLst>
              <a:gd name="adj" fmla="val 16667"/>
            </a:avLst>
          </a:prstGeom>
          <a:gradFill>
            <a:gsLst>
              <a:gs pos="0">
                <a:srgbClr val="0C5395"/>
              </a:gs>
              <a:gs pos="100000">
                <a:srgbClr val="1E90FF"/>
              </a:gs>
            </a:gsLst>
            <a:lin ang="2700006" scaled="0"/>
          </a:gradFill>
          <a:ln>
            <a:noFill/>
          </a:ln>
        </p:spPr>
        <p:txBody>
          <a:bodyPr spcFirstLastPara="1" wrap="square" lIns="78675" tIns="78675" rIns="78675" bIns="78675" anchor="ctr" anchorCtr="0">
            <a:noAutofit/>
          </a:bodyPr>
          <a:lstStyle/>
          <a:p>
            <a:pPr marL="0" marR="0" lvl="0" indent="0" algn="ctr" rtl="0">
              <a:lnSpc>
                <a:spcPct val="100000"/>
              </a:lnSpc>
              <a:spcBef>
                <a:spcPts val="0"/>
              </a:spcBef>
              <a:spcAft>
                <a:spcPts val="0"/>
              </a:spcAft>
              <a:buClr>
                <a:srgbClr val="000000"/>
              </a:buClr>
              <a:buSzPts val="1205"/>
              <a:buFont typeface="Arial"/>
              <a:buNone/>
            </a:pPr>
            <a:endParaRPr sz="1205" b="0" i="0" u="none" strike="noStrike" cap="none">
              <a:solidFill>
                <a:srgbClr val="000000"/>
              </a:solidFill>
              <a:latin typeface="Figtree"/>
              <a:ea typeface="Figtree"/>
              <a:cs typeface="Figtree"/>
              <a:sym typeface="Figtree"/>
            </a:endParaRPr>
          </a:p>
        </p:txBody>
      </p:sp>
      <p:sp>
        <p:nvSpPr>
          <p:cNvPr id="540" name="Google Shape;540;p34"/>
          <p:cNvSpPr/>
          <p:nvPr/>
        </p:nvSpPr>
        <p:spPr>
          <a:xfrm rot="10800000" flipH="1">
            <a:off x="859738" y="3055059"/>
            <a:ext cx="3813300" cy="723600"/>
          </a:xfrm>
          <a:prstGeom prst="round1Rect">
            <a:avLst>
              <a:gd name="adj" fmla="val 16667"/>
            </a:avLst>
          </a:prstGeom>
          <a:gradFill>
            <a:gsLst>
              <a:gs pos="0">
                <a:srgbClr val="0C5395"/>
              </a:gs>
              <a:gs pos="100000">
                <a:srgbClr val="1E90FF"/>
              </a:gs>
            </a:gsLst>
            <a:lin ang="2700006" scaled="0"/>
          </a:gradFill>
          <a:ln>
            <a:noFill/>
          </a:ln>
        </p:spPr>
        <p:txBody>
          <a:bodyPr spcFirstLastPara="1" wrap="square" lIns="78675" tIns="78675" rIns="78675" bIns="78675" anchor="ctr" anchorCtr="0">
            <a:noAutofit/>
          </a:bodyPr>
          <a:lstStyle/>
          <a:p>
            <a:pPr marL="0" marR="0" lvl="0" indent="0" algn="ctr" rtl="0">
              <a:lnSpc>
                <a:spcPct val="100000"/>
              </a:lnSpc>
              <a:spcBef>
                <a:spcPts val="0"/>
              </a:spcBef>
              <a:spcAft>
                <a:spcPts val="0"/>
              </a:spcAft>
              <a:buClr>
                <a:srgbClr val="000000"/>
              </a:buClr>
              <a:buSzPts val="1205"/>
              <a:buFont typeface="Arial"/>
              <a:buNone/>
            </a:pPr>
            <a:endParaRPr sz="1205" b="0" i="0" u="none" strike="noStrike" cap="none">
              <a:solidFill>
                <a:srgbClr val="000000"/>
              </a:solidFill>
              <a:latin typeface="Figtree"/>
              <a:ea typeface="Figtree"/>
              <a:cs typeface="Figtree"/>
              <a:sym typeface="Figtree"/>
            </a:endParaRPr>
          </a:p>
        </p:txBody>
      </p:sp>
      <p:sp>
        <p:nvSpPr>
          <p:cNvPr id="541" name="Google Shape;541;p34"/>
          <p:cNvSpPr txBox="1"/>
          <p:nvPr/>
        </p:nvSpPr>
        <p:spPr>
          <a:xfrm>
            <a:off x="1577696" y="2435776"/>
            <a:ext cx="2796300" cy="416400"/>
          </a:xfrm>
          <a:prstGeom prst="rect">
            <a:avLst/>
          </a:prstGeom>
          <a:noFill/>
          <a:ln>
            <a:noFill/>
          </a:ln>
        </p:spPr>
        <p:txBody>
          <a:bodyPr spcFirstLastPara="1" wrap="square" lIns="39350" tIns="19650" rIns="39350" bIns="19650" anchor="t" anchorCtr="0">
            <a:spAutoFit/>
          </a:bodyPr>
          <a:lstStyle/>
          <a:p>
            <a:pPr marL="0" marR="0" lvl="0" indent="0" algn="ctr" rtl="0">
              <a:lnSpc>
                <a:spcPct val="115000"/>
              </a:lnSpc>
              <a:spcBef>
                <a:spcPts val="0"/>
              </a:spcBef>
              <a:spcAft>
                <a:spcPts val="0"/>
              </a:spcAft>
              <a:buClr>
                <a:srgbClr val="000000"/>
              </a:buClr>
              <a:buSzPts val="1807"/>
              <a:buFont typeface="Arial"/>
              <a:buNone/>
            </a:pPr>
            <a:r>
              <a:rPr lang="id" sz="2446" b="1" i="0" u="none" strike="noStrike" cap="none">
                <a:solidFill>
                  <a:schemeClr val="lt1"/>
                </a:solidFill>
                <a:latin typeface="Figtree"/>
                <a:ea typeface="Figtree"/>
                <a:cs typeface="Figtree"/>
                <a:sym typeface="Figtree"/>
              </a:rPr>
              <a:t>LK -2</a:t>
            </a:r>
            <a:endParaRPr sz="2446" b="1" i="0" u="none" strike="noStrike" cap="none">
              <a:solidFill>
                <a:schemeClr val="lt1"/>
              </a:solidFill>
              <a:latin typeface="Figtree"/>
              <a:ea typeface="Figtree"/>
              <a:cs typeface="Figtree"/>
              <a:sym typeface="Figtree"/>
            </a:endParaRPr>
          </a:p>
        </p:txBody>
      </p:sp>
      <p:sp>
        <p:nvSpPr>
          <p:cNvPr id="542" name="Google Shape;542;p34"/>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LK 2: Strategi Penguatan Literasi dan Numerasi</a:t>
            </a:r>
            <a:endParaRPr sz="2200" b="1" i="0" u="none" strike="noStrike" cap="none">
              <a:solidFill>
                <a:srgbClr val="016BA3"/>
              </a:solidFill>
              <a:latin typeface="Figtree"/>
              <a:ea typeface="Figtree"/>
              <a:cs typeface="Figtree"/>
              <a:sym typeface="Figtree"/>
            </a:endParaRPr>
          </a:p>
        </p:txBody>
      </p:sp>
      <p:pic>
        <p:nvPicPr>
          <p:cNvPr id="543" name="Google Shape;543;p34" title="Tambahkan judul (20).png"/>
          <p:cNvPicPr preferRelativeResize="0"/>
          <p:nvPr/>
        </p:nvPicPr>
        <p:blipFill rotWithShape="1">
          <a:blip r:embed="rId3">
            <a:alphaModFix/>
          </a:blip>
          <a:srcRect l="22446" t="23250" r="27741" b="25460"/>
          <a:stretch/>
        </p:blipFill>
        <p:spPr>
          <a:xfrm rot="-558179">
            <a:off x="-136408" y="1455609"/>
            <a:ext cx="2135513" cy="2748608"/>
          </a:xfrm>
          <a:prstGeom prst="rect">
            <a:avLst/>
          </a:prstGeom>
          <a:noFill/>
          <a:ln>
            <a:noFill/>
          </a:ln>
        </p:spPr>
      </p:pic>
      <p:sp>
        <p:nvSpPr>
          <p:cNvPr id="544" name="Google Shape;544;p34"/>
          <p:cNvSpPr/>
          <p:nvPr/>
        </p:nvSpPr>
        <p:spPr>
          <a:xfrm>
            <a:off x="4835375" y="1301100"/>
            <a:ext cx="3714000" cy="3311400"/>
          </a:xfrm>
          <a:prstGeom prst="roundRect">
            <a:avLst>
              <a:gd name="adj" fmla="val 16667"/>
            </a:avLst>
          </a:prstGeom>
          <a:noFill/>
          <a:ln w="28575"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545" name="Google Shape;545;p34"/>
          <p:cNvSpPr txBox="1"/>
          <p:nvPr/>
        </p:nvSpPr>
        <p:spPr>
          <a:xfrm>
            <a:off x="5253718" y="1361100"/>
            <a:ext cx="2877300" cy="801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id" sz="900" b="0" i="0" u="none" strike="noStrike" cap="none">
                <a:solidFill>
                  <a:srgbClr val="0C5395"/>
                </a:solidFill>
                <a:latin typeface="Figtree Medium"/>
                <a:ea typeface="Figtree Medium"/>
                <a:cs typeface="Figtree Medium"/>
                <a:sym typeface="Figtree Medium"/>
              </a:rPr>
              <a:t>Nama Kelompok: </a:t>
            </a: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r>
              <a:rPr lang="id" sz="900" b="0" i="0" u="none" strike="noStrike" cap="none">
                <a:solidFill>
                  <a:srgbClr val="0C5395"/>
                </a:solidFill>
                <a:latin typeface="Figtree Medium"/>
                <a:ea typeface="Figtree Medium"/>
                <a:cs typeface="Figtree Medium"/>
                <a:sym typeface="Figtree Medium"/>
              </a:rPr>
              <a:t>Anggota Kelompok :</a:t>
            </a: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r>
              <a:rPr lang="id" sz="900" b="1" i="0" u="none" strike="noStrike" cap="none">
                <a:solidFill>
                  <a:srgbClr val="0C5395"/>
                </a:solidFill>
                <a:latin typeface="Figtree"/>
                <a:ea typeface="Figtree"/>
                <a:cs typeface="Figtree"/>
                <a:sym typeface="Figtree"/>
              </a:rPr>
              <a:t>Tujuan</a:t>
            </a:r>
            <a:endParaRPr sz="900" b="1" i="0" u="none" strike="noStrike" cap="none">
              <a:solidFill>
                <a:srgbClr val="0C5395"/>
              </a:solidFill>
              <a:latin typeface="Figtree"/>
              <a:ea typeface="Figtree"/>
              <a:cs typeface="Figtree"/>
              <a:sym typeface="Figtree"/>
            </a:endParaRPr>
          </a:p>
          <a:p>
            <a:pPr marL="0" marR="0" lvl="0" indent="0" algn="l" rtl="0">
              <a:lnSpc>
                <a:spcPct val="100000"/>
              </a:lnSpc>
              <a:spcBef>
                <a:spcPts val="0"/>
              </a:spcBef>
              <a:spcAft>
                <a:spcPts val="0"/>
              </a:spcAft>
              <a:buClr>
                <a:srgbClr val="000000"/>
              </a:buClr>
              <a:buSzPts val="900"/>
              <a:buFont typeface="Arial"/>
              <a:buNone/>
            </a:pPr>
            <a:endParaRPr sz="900" b="1" i="0" u="none" strike="noStrike" cap="none">
              <a:solidFill>
                <a:srgbClr val="0C5395"/>
              </a:solidFill>
              <a:latin typeface="Figtree"/>
              <a:ea typeface="Figtree"/>
              <a:cs typeface="Figtree"/>
              <a:sym typeface="Figtree"/>
            </a:endParaRPr>
          </a:p>
          <a:p>
            <a:pPr marL="0" marR="0" lvl="0" indent="0" algn="l" rtl="0">
              <a:lnSpc>
                <a:spcPct val="100000"/>
              </a:lnSpc>
              <a:spcBef>
                <a:spcPts val="0"/>
              </a:spcBef>
              <a:spcAft>
                <a:spcPts val="0"/>
              </a:spcAft>
              <a:buClr>
                <a:srgbClr val="000000"/>
              </a:buClr>
              <a:buSzPts val="900"/>
              <a:buFont typeface="Arial"/>
              <a:buNone/>
            </a:pPr>
            <a:r>
              <a:rPr lang="id" sz="900" b="0" i="0" u="none" strike="noStrike" cap="none">
                <a:solidFill>
                  <a:srgbClr val="0C5395"/>
                </a:solidFill>
                <a:latin typeface="Figtree Medium"/>
                <a:ea typeface="Figtree Medium"/>
                <a:cs typeface="Figtree Medium"/>
                <a:sym typeface="Figtree Medium"/>
              </a:rPr>
              <a:t>Setelah menyelesaikan kegiatan ini peserta mampu:</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Menjelaskan konsep tiga strategi penguatan literasi dan numerasi.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Menganalisis penerapan strategi pembiasaan, pengembangan, dan pembelajaran di satuan pendidikan.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Merancang implementasi ketiga strategi sesuai dengan kondisi sekolah masing-masing. </a:t>
            </a: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r>
              <a:rPr lang="id" sz="900" b="1" i="0" u="none" strike="noStrike" cap="none">
                <a:solidFill>
                  <a:srgbClr val="0C5395"/>
                </a:solidFill>
                <a:latin typeface="Figtree"/>
                <a:ea typeface="Figtree"/>
                <a:cs typeface="Figtree"/>
                <a:sym typeface="Figtree"/>
              </a:rPr>
              <a:t>Petunjuk</a:t>
            </a:r>
            <a:endParaRPr sz="900" b="1" i="0" u="none" strike="noStrike" cap="none">
              <a:solidFill>
                <a:srgbClr val="0C5395"/>
              </a:solidFill>
              <a:latin typeface="Figtree"/>
              <a:ea typeface="Figtree"/>
              <a:cs typeface="Figtree"/>
              <a:sym typeface="Figtree"/>
            </a:endParaRPr>
          </a:p>
          <a:p>
            <a:pPr marL="0" marR="0" lvl="0" indent="0" algn="l" rtl="0">
              <a:lnSpc>
                <a:spcPct val="100000"/>
              </a:lnSpc>
              <a:spcBef>
                <a:spcPts val="0"/>
              </a:spcBef>
              <a:spcAft>
                <a:spcPts val="0"/>
              </a:spcAft>
              <a:buClr>
                <a:srgbClr val="000000"/>
              </a:buClr>
              <a:buSzPts val="900"/>
              <a:buFont typeface="Arial"/>
              <a:buNone/>
            </a:pPr>
            <a:endParaRPr sz="900" b="1" i="0" u="none" strike="noStrike" cap="none">
              <a:solidFill>
                <a:srgbClr val="0C5395"/>
              </a:solidFill>
              <a:latin typeface="Figtree"/>
              <a:ea typeface="Figtree"/>
              <a:cs typeface="Figtree"/>
              <a:sym typeface="Figtree"/>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Kerjakan secara berkelompok.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Diskusikan setiap strategi berdasarkan materi yang telah dipelajari.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Lengkapi tabel berikut.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Presentasikan hasil diskusi kelompok. </a:t>
            </a:r>
            <a:endParaRPr sz="900" b="0" i="0" u="none" strike="noStrike" cap="none">
              <a:solidFill>
                <a:srgbClr val="0C5395"/>
              </a:solidFill>
              <a:latin typeface="Figtree Medium"/>
              <a:ea typeface="Figtree Medium"/>
              <a:cs typeface="Figtree Medium"/>
              <a:sym typeface="Figtree Medium"/>
            </a:endParaRPr>
          </a:p>
        </p:txBody>
      </p:sp>
      <p:sp>
        <p:nvSpPr>
          <p:cNvPr id="546" name="Google Shape;546;p34"/>
          <p:cNvSpPr/>
          <p:nvPr/>
        </p:nvSpPr>
        <p:spPr>
          <a:xfrm>
            <a:off x="1754850" y="2930226"/>
            <a:ext cx="2442000" cy="456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id" sz="2000" b="1" i="0" u="sng" strike="noStrike" cap="none">
                <a:solidFill>
                  <a:schemeClr val="hlink"/>
                </a:solidFill>
                <a:latin typeface="Figtree"/>
                <a:ea typeface="Figtree"/>
                <a:cs typeface="Figtree"/>
                <a:sym typeface="Figtree"/>
                <a:hlinkClick r:id="rId4"/>
              </a:rPr>
              <a:t>Klik</a:t>
            </a:r>
            <a:endParaRPr sz="2000" b="1" i="0" u="none" strike="noStrike" cap="none">
              <a:solidFill>
                <a:srgbClr val="0C5395"/>
              </a:solidFill>
              <a:latin typeface="Figtree"/>
              <a:ea typeface="Figtree"/>
              <a:cs typeface="Figtree"/>
              <a:sym typeface="Figtree"/>
            </a:endParaRPr>
          </a:p>
        </p:txBody>
      </p:sp>
      <p:sp>
        <p:nvSpPr>
          <p:cNvPr id="547" name="Google Shape;547;p34"/>
          <p:cNvSpPr/>
          <p:nvPr/>
        </p:nvSpPr>
        <p:spPr>
          <a:xfrm>
            <a:off x="4925300" y="897175"/>
            <a:ext cx="3448200" cy="304800"/>
          </a:xfrm>
          <a:prstGeom prst="roundRect">
            <a:avLst>
              <a:gd name="adj" fmla="val 16667"/>
            </a:avLst>
          </a:prstGeom>
          <a:gradFill>
            <a:gsLst>
              <a:gs pos="0">
                <a:srgbClr val="0C5395"/>
              </a:gs>
              <a:gs pos="100000">
                <a:srgbClr val="1E90FF"/>
              </a:gs>
            </a:gsLst>
            <a:lin ang="2700006"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id" sz="1000" b="1" i="0" u="none" strike="noStrike" cap="none">
                <a:solidFill>
                  <a:schemeClr val="lt1"/>
                </a:solidFill>
                <a:latin typeface="Figtree"/>
                <a:ea typeface="Figtree"/>
                <a:cs typeface="Figtree"/>
                <a:sym typeface="Figtree"/>
              </a:rPr>
              <a:t>LEMBAR KERJA (LK)  2 STRATEGI PENGUATAN LITERASI DAN NUMERASI DI SATUAN PENDIDIKAN</a:t>
            </a:r>
            <a:endParaRPr sz="1000" b="1" i="0" u="none" strike="noStrike" cap="none">
              <a:solidFill>
                <a:schemeClr val="lt1"/>
              </a:solidFill>
              <a:latin typeface="Figtree"/>
              <a:ea typeface="Figtree"/>
              <a:cs typeface="Figtree"/>
              <a:sym typeface="Figtree"/>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35"/>
          <p:cNvSpPr/>
          <p:nvPr/>
        </p:nvSpPr>
        <p:spPr>
          <a:xfrm>
            <a:off x="344050" y="1941600"/>
            <a:ext cx="3324000" cy="12603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553" name="Google Shape;553;p35"/>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37</a:t>
            </a:fld>
            <a:endParaRPr sz="700" b="1" i="0" u="none" strike="noStrike" cap="none">
              <a:solidFill>
                <a:srgbClr val="595959"/>
              </a:solidFill>
              <a:latin typeface="Figtree"/>
              <a:ea typeface="Figtree"/>
              <a:cs typeface="Figtree"/>
              <a:sym typeface="Figtree"/>
            </a:endParaRPr>
          </a:p>
        </p:txBody>
      </p:sp>
      <p:sp>
        <p:nvSpPr>
          <p:cNvPr id="554" name="Google Shape;554;p35"/>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555" name="Google Shape;555;p35"/>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Diskusi Kelompok (40’)</a:t>
            </a:r>
            <a:endParaRPr/>
          </a:p>
        </p:txBody>
      </p:sp>
      <p:sp>
        <p:nvSpPr>
          <p:cNvPr id="556" name="Google Shape;556;p35"/>
          <p:cNvSpPr txBox="1"/>
          <p:nvPr/>
        </p:nvSpPr>
        <p:spPr>
          <a:xfrm>
            <a:off x="879400" y="2300400"/>
            <a:ext cx="2253300" cy="542700"/>
          </a:xfrm>
          <a:prstGeom prst="rect">
            <a:avLst/>
          </a:prstGeom>
          <a:noFill/>
          <a:ln>
            <a:noFill/>
          </a:ln>
        </p:spPr>
        <p:txBody>
          <a:bodyPr spcFirstLastPara="1" wrap="square" lIns="45725" tIns="22850" rIns="45725" bIns="22850" anchor="t" anchorCtr="0">
            <a:spAutoFit/>
          </a:bodyPr>
          <a:lstStyle/>
          <a:p>
            <a:pPr marL="0" marR="0" lvl="0" indent="0" algn="ctr" rtl="0">
              <a:lnSpc>
                <a:spcPct val="115000"/>
              </a:lnSpc>
              <a:spcBef>
                <a:spcPts val="0"/>
              </a:spcBef>
              <a:spcAft>
                <a:spcPts val="0"/>
              </a:spcAft>
              <a:buClr>
                <a:srgbClr val="000000"/>
              </a:buClr>
              <a:buSzPts val="1500"/>
              <a:buFont typeface="Arial"/>
              <a:buNone/>
            </a:pPr>
            <a:r>
              <a:rPr lang="id" sz="1500" b="1" i="0" u="none" strike="noStrike" cap="none">
                <a:solidFill>
                  <a:schemeClr val="lt1"/>
                </a:solidFill>
                <a:latin typeface="Figtree"/>
                <a:ea typeface="Figtree"/>
                <a:cs typeface="Figtree"/>
                <a:sym typeface="Figtree"/>
              </a:rPr>
              <a:t>Strategi Penguatan Literasi dan Numerasi </a:t>
            </a:r>
            <a:endParaRPr sz="1500" b="1" i="0" u="none" strike="noStrike" cap="none">
              <a:solidFill>
                <a:schemeClr val="lt1"/>
              </a:solidFill>
              <a:latin typeface="Figtree"/>
              <a:ea typeface="Figtree"/>
              <a:cs typeface="Figtree"/>
              <a:sym typeface="Figtree"/>
            </a:endParaRPr>
          </a:p>
        </p:txBody>
      </p:sp>
      <p:sp>
        <p:nvSpPr>
          <p:cNvPr id="557" name="Google Shape;557;p35"/>
          <p:cNvSpPr/>
          <p:nvPr/>
        </p:nvSpPr>
        <p:spPr>
          <a:xfrm>
            <a:off x="3915625" y="1969023"/>
            <a:ext cx="1154635" cy="1205458"/>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558" name="Google Shape;558;p35"/>
          <p:cNvSpPr/>
          <p:nvPr/>
        </p:nvSpPr>
        <p:spPr>
          <a:xfrm>
            <a:off x="5268200" y="1219713"/>
            <a:ext cx="3067200" cy="8001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4270C3"/>
              </a:solidFill>
              <a:latin typeface="Figtree"/>
              <a:ea typeface="Figtree"/>
              <a:cs typeface="Figtree"/>
              <a:sym typeface="Figtree"/>
            </a:endParaRPr>
          </a:p>
        </p:txBody>
      </p:sp>
      <p:pic>
        <p:nvPicPr>
          <p:cNvPr id="559" name="Google Shape;559;p35" descr="Pojok Baca SDN Rebono 2, Upaya Mahasiswa Unikama Tingkatkan Minat Baca  Siswa - Universitas PGRI Kanjuruhan Malang"/>
          <p:cNvPicPr preferRelativeResize="0"/>
          <p:nvPr/>
        </p:nvPicPr>
        <p:blipFill rotWithShape="1">
          <a:blip r:embed="rId3">
            <a:alphaModFix/>
          </a:blip>
          <a:srcRect/>
          <a:stretch/>
        </p:blipFill>
        <p:spPr>
          <a:xfrm>
            <a:off x="5268200" y="938938"/>
            <a:ext cx="904400" cy="1080875"/>
          </a:xfrm>
          <a:prstGeom prst="rect">
            <a:avLst/>
          </a:prstGeom>
          <a:noFill/>
          <a:ln w="28575" cap="flat" cmpd="sng">
            <a:solidFill>
              <a:srgbClr val="FDFCFC"/>
            </a:solidFill>
            <a:prstDash val="solid"/>
            <a:round/>
            <a:headEnd type="none" w="sm" len="sm"/>
            <a:tailEnd type="none" w="sm" len="sm"/>
          </a:ln>
        </p:spPr>
      </p:pic>
      <p:sp>
        <p:nvSpPr>
          <p:cNvPr id="560" name="Google Shape;560;p35"/>
          <p:cNvSpPr txBox="1"/>
          <p:nvPr/>
        </p:nvSpPr>
        <p:spPr>
          <a:xfrm>
            <a:off x="6172600" y="1481313"/>
            <a:ext cx="2253300" cy="276900"/>
          </a:xfrm>
          <a:prstGeom prst="rect">
            <a:avLst/>
          </a:prstGeom>
          <a:noFill/>
          <a:ln>
            <a:noFill/>
          </a:ln>
        </p:spPr>
        <p:txBody>
          <a:bodyPr spcFirstLastPara="1" wrap="square" lIns="45725" tIns="22850" rIns="45725" bIns="22850" anchor="t" anchorCtr="0">
            <a:spAutoFit/>
          </a:bodyPr>
          <a:lstStyle/>
          <a:p>
            <a:pPr marL="0" marR="0" lvl="0" indent="0" algn="ctr" rtl="0">
              <a:lnSpc>
                <a:spcPct val="115000"/>
              </a:lnSpc>
              <a:spcBef>
                <a:spcPts val="0"/>
              </a:spcBef>
              <a:spcAft>
                <a:spcPts val="0"/>
              </a:spcAft>
              <a:buClr>
                <a:srgbClr val="000000"/>
              </a:buClr>
              <a:buSzPts val="1500"/>
              <a:buFont typeface="Arial"/>
              <a:buNone/>
            </a:pPr>
            <a:r>
              <a:rPr lang="id" sz="1500" b="1" i="0" u="none" strike="noStrike" cap="none">
                <a:solidFill>
                  <a:schemeClr val="lt1"/>
                </a:solidFill>
                <a:latin typeface="Figtree"/>
                <a:ea typeface="Figtree"/>
                <a:cs typeface="Figtree"/>
                <a:sym typeface="Figtree"/>
              </a:rPr>
              <a:t>Lingkungan Fisik</a:t>
            </a:r>
            <a:endParaRPr sz="1500" b="1" i="0" u="none" strike="noStrike" cap="none">
              <a:solidFill>
                <a:schemeClr val="lt1"/>
              </a:solidFill>
              <a:latin typeface="Figtree"/>
              <a:ea typeface="Figtree"/>
              <a:cs typeface="Figtree"/>
              <a:sym typeface="Figtree"/>
            </a:endParaRPr>
          </a:p>
        </p:txBody>
      </p:sp>
      <p:sp>
        <p:nvSpPr>
          <p:cNvPr id="561" name="Google Shape;561;p35"/>
          <p:cNvSpPr/>
          <p:nvPr/>
        </p:nvSpPr>
        <p:spPr>
          <a:xfrm>
            <a:off x="5268200" y="2401125"/>
            <a:ext cx="3067200" cy="8001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4270C3"/>
              </a:solidFill>
              <a:latin typeface="Figtree"/>
              <a:ea typeface="Figtree"/>
              <a:cs typeface="Figtree"/>
              <a:sym typeface="Figtree"/>
            </a:endParaRPr>
          </a:p>
        </p:txBody>
      </p:sp>
      <p:sp>
        <p:nvSpPr>
          <p:cNvPr id="562" name="Google Shape;562;p35"/>
          <p:cNvSpPr txBox="1"/>
          <p:nvPr/>
        </p:nvSpPr>
        <p:spPr>
          <a:xfrm>
            <a:off x="6172600" y="2549488"/>
            <a:ext cx="2253300" cy="808200"/>
          </a:xfrm>
          <a:prstGeom prst="rect">
            <a:avLst/>
          </a:prstGeom>
          <a:noFill/>
          <a:ln>
            <a:noFill/>
          </a:ln>
        </p:spPr>
        <p:txBody>
          <a:bodyPr spcFirstLastPara="1" wrap="square" lIns="45725" tIns="22850" rIns="45725" bIns="22850" anchor="t" anchorCtr="0">
            <a:spAutoFit/>
          </a:bodyPr>
          <a:lstStyle/>
          <a:p>
            <a:pPr marL="0" marR="0" lvl="0" indent="0" algn="ctr" rtl="0">
              <a:lnSpc>
                <a:spcPct val="115000"/>
              </a:lnSpc>
              <a:spcBef>
                <a:spcPts val="0"/>
              </a:spcBef>
              <a:spcAft>
                <a:spcPts val="0"/>
              </a:spcAft>
              <a:buClr>
                <a:srgbClr val="000000"/>
              </a:buClr>
              <a:buSzPts val="1500"/>
              <a:buFont typeface="Arial"/>
              <a:buNone/>
            </a:pPr>
            <a:r>
              <a:rPr lang="id" sz="1500" b="1" i="0" u="none" strike="noStrike" cap="none">
                <a:solidFill>
                  <a:schemeClr val="lt1"/>
                </a:solidFill>
                <a:latin typeface="Figtree"/>
                <a:ea typeface="Figtree"/>
                <a:cs typeface="Figtree"/>
                <a:sym typeface="Figtree"/>
              </a:rPr>
              <a:t>Lingkungan Sosial Afektif</a:t>
            </a:r>
            <a:endParaRPr sz="1500" b="1" i="0" u="none" strike="noStrike" cap="none">
              <a:solidFill>
                <a:schemeClr val="lt1"/>
              </a:solidFill>
              <a:latin typeface="Figtree"/>
              <a:ea typeface="Figtree"/>
              <a:cs typeface="Figtree"/>
              <a:sym typeface="Figtree"/>
            </a:endParaRPr>
          </a:p>
          <a:p>
            <a:pPr marL="0" marR="0" lvl="0" indent="0" algn="ctr" rtl="0">
              <a:lnSpc>
                <a:spcPct val="115000"/>
              </a:lnSpc>
              <a:spcBef>
                <a:spcPts val="0"/>
              </a:spcBef>
              <a:spcAft>
                <a:spcPts val="0"/>
              </a:spcAft>
              <a:buClr>
                <a:srgbClr val="000000"/>
              </a:buClr>
              <a:buSzPts val="1500"/>
              <a:buFont typeface="Arial"/>
              <a:buNone/>
            </a:pPr>
            <a:endParaRPr sz="1500" b="1" i="0" u="none" strike="noStrike" cap="none">
              <a:solidFill>
                <a:schemeClr val="lt1"/>
              </a:solidFill>
              <a:latin typeface="Figtree"/>
              <a:ea typeface="Figtree"/>
              <a:cs typeface="Figtree"/>
              <a:sym typeface="Figtree"/>
            </a:endParaRPr>
          </a:p>
        </p:txBody>
      </p:sp>
      <p:sp>
        <p:nvSpPr>
          <p:cNvPr id="563" name="Google Shape;563;p35"/>
          <p:cNvSpPr/>
          <p:nvPr/>
        </p:nvSpPr>
        <p:spPr>
          <a:xfrm>
            <a:off x="5268200" y="3582538"/>
            <a:ext cx="3067200" cy="8001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4270C3"/>
              </a:solidFill>
              <a:latin typeface="Figtree"/>
              <a:ea typeface="Figtree"/>
              <a:cs typeface="Figtree"/>
              <a:sym typeface="Figtree"/>
            </a:endParaRPr>
          </a:p>
        </p:txBody>
      </p:sp>
      <p:pic>
        <p:nvPicPr>
          <p:cNvPr id="564" name="Google Shape;564;p35" descr="Pojok Baca SDN Rebono 2, Upaya Mahasiswa Unikama Tingkatkan Minat Baca  Siswa - Universitas PGRI Kanjuruhan Malang"/>
          <p:cNvPicPr preferRelativeResize="0"/>
          <p:nvPr/>
        </p:nvPicPr>
        <p:blipFill rotWithShape="1">
          <a:blip r:embed="rId3">
            <a:alphaModFix/>
          </a:blip>
          <a:srcRect/>
          <a:stretch/>
        </p:blipFill>
        <p:spPr>
          <a:xfrm>
            <a:off x="5268200" y="3301763"/>
            <a:ext cx="904400" cy="1080875"/>
          </a:xfrm>
          <a:prstGeom prst="rect">
            <a:avLst/>
          </a:prstGeom>
          <a:noFill/>
          <a:ln w="28575" cap="flat" cmpd="sng">
            <a:solidFill>
              <a:srgbClr val="FDFCFC"/>
            </a:solidFill>
            <a:prstDash val="solid"/>
            <a:round/>
            <a:headEnd type="none" w="sm" len="sm"/>
            <a:tailEnd type="none" w="sm" len="sm"/>
          </a:ln>
        </p:spPr>
      </p:pic>
      <p:sp>
        <p:nvSpPr>
          <p:cNvPr id="565" name="Google Shape;565;p35"/>
          <p:cNvSpPr txBox="1"/>
          <p:nvPr/>
        </p:nvSpPr>
        <p:spPr>
          <a:xfrm>
            <a:off x="6172600" y="3872000"/>
            <a:ext cx="2253300" cy="276900"/>
          </a:xfrm>
          <a:prstGeom prst="rect">
            <a:avLst/>
          </a:prstGeom>
          <a:noFill/>
          <a:ln>
            <a:noFill/>
          </a:ln>
        </p:spPr>
        <p:txBody>
          <a:bodyPr spcFirstLastPara="1" wrap="square" lIns="45725" tIns="22850" rIns="45725" bIns="22850" anchor="t" anchorCtr="0">
            <a:spAutoFit/>
          </a:bodyPr>
          <a:lstStyle/>
          <a:p>
            <a:pPr marL="0" marR="0" lvl="0" indent="0" algn="ctr" rtl="0">
              <a:lnSpc>
                <a:spcPct val="115000"/>
              </a:lnSpc>
              <a:spcBef>
                <a:spcPts val="0"/>
              </a:spcBef>
              <a:spcAft>
                <a:spcPts val="0"/>
              </a:spcAft>
              <a:buClr>
                <a:srgbClr val="000000"/>
              </a:buClr>
              <a:buSzPts val="1500"/>
              <a:buFont typeface="Arial"/>
              <a:buNone/>
            </a:pPr>
            <a:r>
              <a:rPr lang="id" sz="1500" b="1" i="0" u="none" strike="noStrike" cap="none">
                <a:solidFill>
                  <a:schemeClr val="lt1"/>
                </a:solidFill>
                <a:latin typeface="Figtree"/>
                <a:ea typeface="Figtree"/>
                <a:cs typeface="Figtree"/>
                <a:sym typeface="Figtree"/>
              </a:rPr>
              <a:t>Lingkungan Akademik</a:t>
            </a:r>
            <a:endParaRPr sz="1500" b="1" i="0" u="none" strike="noStrike" cap="none">
              <a:solidFill>
                <a:schemeClr val="lt1"/>
              </a:solidFill>
              <a:latin typeface="Figtree"/>
              <a:ea typeface="Figtree"/>
              <a:cs typeface="Figtree"/>
              <a:sym typeface="Figtree"/>
            </a:endParaRPr>
          </a:p>
        </p:txBody>
      </p:sp>
      <p:pic>
        <p:nvPicPr>
          <p:cNvPr id="566" name="Google Shape;566;p35"/>
          <p:cNvPicPr preferRelativeResize="0"/>
          <p:nvPr/>
        </p:nvPicPr>
        <p:blipFill rotWithShape="1">
          <a:blip r:embed="rId4">
            <a:alphaModFix/>
          </a:blip>
          <a:srcRect l="14734" r="33255"/>
          <a:stretch/>
        </p:blipFill>
        <p:spPr>
          <a:xfrm>
            <a:off x="5268200" y="2120363"/>
            <a:ext cx="904401" cy="1080850"/>
          </a:xfrm>
          <a:prstGeom prst="rect">
            <a:avLst/>
          </a:prstGeom>
          <a:noFill/>
          <a:ln w="28575" cap="flat" cmpd="sng">
            <a:solidFill>
              <a:schemeClr val="lt1"/>
            </a:solidFill>
            <a:prstDash val="solid"/>
            <a:round/>
            <a:headEnd type="none" w="sm" len="sm"/>
            <a:tailEnd type="none" w="sm" len="sm"/>
          </a:ln>
        </p:spPr>
      </p:pic>
      <p:pic>
        <p:nvPicPr>
          <p:cNvPr id="567" name="Google Shape;567;p35"/>
          <p:cNvPicPr preferRelativeResize="0"/>
          <p:nvPr/>
        </p:nvPicPr>
        <p:blipFill rotWithShape="1">
          <a:blip r:embed="rId5">
            <a:alphaModFix/>
          </a:blip>
          <a:srcRect l="16961" r="29617" b="11972"/>
          <a:stretch/>
        </p:blipFill>
        <p:spPr>
          <a:xfrm>
            <a:off x="5268200" y="3301750"/>
            <a:ext cx="904400" cy="12054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36"/>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573" name="Google Shape;573;p36"/>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38</a:t>
            </a:fld>
            <a:endParaRPr sz="700" b="1" i="0" u="none" strike="noStrike" cap="none">
              <a:solidFill>
                <a:srgbClr val="595959"/>
              </a:solidFill>
              <a:latin typeface="Figtree"/>
              <a:ea typeface="Figtree"/>
              <a:cs typeface="Figtree"/>
              <a:sym typeface="Figtree"/>
            </a:endParaRPr>
          </a:p>
        </p:txBody>
      </p:sp>
      <p:sp>
        <p:nvSpPr>
          <p:cNvPr id="574" name="Google Shape;574;p36"/>
          <p:cNvSpPr txBox="1"/>
          <p:nvPr/>
        </p:nvSpPr>
        <p:spPr>
          <a:xfrm>
            <a:off x="602858" y="2216472"/>
            <a:ext cx="5727900" cy="1339200"/>
          </a:xfrm>
          <a:prstGeom prst="rect">
            <a:avLst/>
          </a:prstGeom>
          <a:noFill/>
          <a:ln>
            <a:noFill/>
          </a:ln>
        </p:spPr>
        <p:txBody>
          <a:bodyPr spcFirstLastPara="1" wrap="square" lIns="45725" tIns="22850" rIns="45725" bIns="22850" anchor="t" anchorCtr="0">
            <a:spAutoFit/>
          </a:bodyPr>
          <a:lstStyle/>
          <a:p>
            <a:pPr marL="45720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Petunjuk kerja:</a:t>
            </a:r>
            <a:endParaRPr sz="1500" b="1" i="0" u="none" strike="noStrike" cap="none">
              <a:solidFill>
                <a:schemeClr val="accent4"/>
              </a:solidFill>
              <a:latin typeface="Figtree"/>
              <a:ea typeface="Figtree"/>
              <a:cs typeface="Figtree"/>
              <a:sym typeface="Figtree"/>
            </a:endParaRPr>
          </a:p>
          <a:p>
            <a:pPr marL="457200" marR="0" lvl="0" indent="0" algn="just" rtl="0">
              <a:lnSpc>
                <a:spcPct val="115000"/>
              </a:lnSpc>
              <a:spcBef>
                <a:spcPts val="0"/>
              </a:spcBef>
              <a:spcAft>
                <a:spcPts val="0"/>
              </a:spcAft>
              <a:buClr>
                <a:srgbClr val="000000"/>
              </a:buClr>
              <a:buSzPts val="1500"/>
              <a:buFont typeface="Arial"/>
              <a:buNone/>
            </a:pPr>
            <a:endParaRPr sz="1500" b="1" i="0" u="none" strike="noStrike" cap="none">
              <a:solidFill>
                <a:schemeClr val="lt1"/>
              </a:solidFill>
              <a:latin typeface="Figtree"/>
              <a:ea typeface="Figtree"/>
              <a:cs typeface="Figtree"/>
              <a:sym typeface="Figtree"/>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Tempelkan hasil diskusi di dinding.</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Lakukan diskusi klasikal menggunakan</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metode window shopping.</a:t>
            </a:r>
            <a:endParaRPr sz="1500" b="0" i="0" u="none" strike="noStrike" cap="none">
              <a:solidFill>
                <a:schemeClr val="lt1"/>
              </a:solidFill>
              <a:latin typeface="Figtree Medium"/>
              <a:ea typeface="Figtree Medium"/>
              <a:cs typeface="Figtree Medium"/>
              <a:sym typeface="Figtree Medium"/>
            </a:endParaRPr>
          </a:p>
        </p:txBody>
      </p:sp>
      <p:sp>
        <p:nvSpPr>
          <p:cNvPr id="575" name="Google Shape;575;p36"/>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576" name="Google Shape;576;p36"/>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Presentasi (20’)</a:t>
            </a:r>
            <a:endParaRPr/>
          </a:p>
        </p:txBody>
      </p:sp>
      <p:pic>
        <p:nvPicPr>
          <p:cNvPr id="577" name="Google Shape;577;p36" title="Tambahkan judul (32).png"/>
          <p:cNvPicPr preferRelativeResize="0"/>
          <p:nvPr/>
        </p:nvPicPr>
        <p:blipFill rotWithShape="1">
          <a:blip r:embed="rId3">
            <a:alphaModFix/>
          </a:blip>
          <a:srcRect l="29972" t="13174" b="31357"/>
          <a:stretch/>
        </p:blipFill>
        <p:spPr>
          <a:xfrm>
            <a:off x="6328753" y="1455100"/>
            <a:ext cx="3052947" cy="30227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37"/>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39</a:t>
            </a:fld>
            <a:endParaRPr sz="700" b="1" i="0" u="none" strike="noStrike" cap="none">
              <a:solidFill>
                <a:srgbClr val="595959"/>
              </a:solidFill>
              <a:latin typeface="Figtree"/>
              <a:ea typeface="Figtree"/>
              <a:cs typeface="Figtree"/>
              <a:sym typeface="Figtree"/>
            </a:endParaRPr>
          </a:p>
        </p:txBody>
      </p:sp>
      <p:sp>
        <p:nvSpPr>
          <p:cNvPr id="583" name="Google Shape;583;p37"/>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584" name="Google Shape;584;p37"/>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Pesan Utama Modul</a:t>
            </a:r>
            <a:endParaRPr/>
          </a:p>
        </p:txBody>
      </p:sp>
      <p:sp>
        <p:nvSpPr>
          <p:cNvPr id="585" name="Google Shape;585;p37"/>
          <p:cNvSpPr/>
          <p:nvPr/>
        </p:nvSpPr>
        <p:spPr>
          <a:xfrm>
            <a:off x="204000" y="964950"/>
            <a:ext cx="8736000" cy="3213600"/>
          </a:xfrm>
          <a:prstGeom prst="roundRect">
            <a:avLst>
              <a:gd name="adj" fmla="val 5046"/>
            </a:avLst>
          </a:prstGeom>
          <a:solidFill>
            <a:srgbClr val="FFFFFF"/>
          </a:solidFill>
          <a:ln w="9525" cap="flat" cmpd="sng">
            <a:solidFill>
              <a:srgbClr val="EEEEE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10000"/>
              </a:lnSpc>
              <a:spcBef>
                <a:spcPts val="0"/>
              </a:spcBef>
              <a:spcAft>
                <a:spcPts val="0"/>
              </a:spcAft>
              <a:buClr>
                <a:srgbClr val="000000"/>
              </a:buClr>
              <a:buSzPts val="1200"/>
              <a:buFont typeface="Arial"/>
              <a:buNone/>
            </a:pPr>
            <a:endParaRPr sz="1200" b="0" i="0" u="none" strike="noStrike" cap="none">
              <a:solidFill>
                <a:srgbClr val="000000"/>
              </a:solidFill>
              <a:latin typeface="Montserrat Medium"/>
              <a:ea typeface="Montserrat Medium"/>
              <a:cs typeface="Montserrat Medium"/>
              <a:sym typeface="Montserrat Medium"/>
            </a:endParaRPr>
          </a:p>
        </p:txBody>
      </p:sp>
      <p:sp>
        <p:nvSpPr>
          <p:cNvPr id="586" name="Google Shape;586;p37"/>
          <p:cNvSpPr txBox="1"/>
          <p:nvPr/>
        </p:nvSpPr>
        <p:spPr>
          <a:xfrm>
            <a:off x="438744" y="1622294"/>
            <a:ext cx="267600" cy="562500"/>
          </a:xfrm>
          <a:prstGeom prst="rect">
            <a:avLst/>
          </a:prstGeom>
          <a:noFill/>
          <a:ln>
            <a:noFill/>
          </a:ln>
        </p:spPr>
        <p:txBody>
          <a:bodyPr spcFirstLastPara="1" wrap="square" lIns="90500" tIns="90500" rIns="90500" bIns="90500" anchor="ctr" anchorCtr="0">
            <a:normAutofit/>
          </a:bodyPr>
          <a:lstStyle/>
          <a:p>
            <a:pPr marL="0" marR="0" lvl="0" indent="0" algn="just" rtl="0">
              <a:lnSpc>
                <a:spcPct val="100000"/>
              </a:lnSpc>
              <a:spcBef>
                <a:spcPts val="0"/>
              </a:spcBef>
              <a:spcAft>
                <a:spcPts val="0"/>
              </a:spcAft>
              <a:buClr>
                <a:srgbClr val="000000"/>
              </a:buClr>
              <a:buSzPts val="1781"/>
              <a:buFont typeface="Arial"/>
              <a:buNone/>
            </a:pPr>
            <a:endParaRPr sz="1781" b="0" i="0" u="none" strike="noStrike" cap="none">
              <a:solidFill>
                <a:srgbClr val="0C5395"/>
              </a:solidFill>
              <a:latin typeface="Montserrat ExtraBold"/>
              <a:ea typeface="Montserrat ExtraBold"/>
              <a:cs typeface="Montserrat ExtraBold"/>
              <a:sym typeface="Montserrat ExtraBold"/>
            </a:endParaRPr>
          </a:p>
        </p:txBody>
      </p:sp>
      <p:sp>
        <p:nvSpPr>
          <p:cNvPr id="587" name="Google Shape;587;p37"/>
          <p:cNvSpPr txBox="1"/>
          <p:nvPr/>
        </p:nvSpPr>
        <p:spPr>
          <a:xfrm>
            <a:off x="454428" y="2790150"/>
            <a:ext cx="267600" cy="562500"/>
          </a:xfrm>
          <a:prstGeom prst="rect">
            <a:avLst/>
          </a:prstGeom>
          <a:noFill/>
          <a:ln>
            <a:noFill/>
          </a:ln>
        </p:spPr>
        <p:txBody>
          <a:bodyPr spcFirstLastPara="1" wrap="square" lIns="90500" tIns="90500" rIns="90500" bIns="90500" anchor="ctr" anchorCtr="0">
            <a:normAutofit/>
          </a:bodyPr>
          <a:lstStyle/>
          <a:p>
            <a:pPr marL="0" marR="0" lvl="0" indent="0" algn="just" rtl="0">
              <a:lnSpc>
                <a:spcPct val="100000"/>
              </a:lnSpc>
              <a:spcBef>
                <a:spcPts val="0"/>
              </a:spcBef>
              <a:spcAft>
                <a:spcPts val="0"/>
              </a:spcAft>
              <a:buClr>
                <a:srgbClr val="000000"/>
              </a:buClr>
              <a:buSzPts val="1781"/>
              <a:buFont typeface="Arial"/>
              <a:buNone/>
            </a:pPr>
            <a:endParaRPr sz="1781" b="0" i="0" u="none" strike="noStrike" cap="none">
              <a:solidFill>
                <a:srgbClr val="0C5395"/>
              </a:solidFill>
              <a:latin typeface="Montserrat ExtraBold"/>
              <a:ea typeface="Montserrat ExtraBold"/>
              <a:cs typeface="Montserrat ExtraBold"/>
              <a:sym typeface="Montserrat ExtraBold"/>
            </a:endParaRPr>
          </a:p>
        </p:txBody>
      </p:sp>
      <p:sp>
        <p:nvSpPr>
          <p:cNvPr id="588" name="Google Shape;588;p37"/>
          <p:cNvSpPr/>
          <p:nvPr/>
        </p:nvSpPr>
        <p:spPr>
          <a:xfrm>
            <a:off x="1734465" y="1102050"/>
            <a:ext cx="6534300" cy="5625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0500" tIns="90500" rIns="90500" bIns="90500" anchor="ctr" anchorCtr="0">
            <a:noAutofit/>
          </a:bodyPr>
          <a:lstStyle/>
          <a:p>
            <a:pPr marL="0" marR="0" lvl="0" indent="0" algn="ctr" rtl="0">
              <a:lnSpc>
                <a:spcPct val="100000"/>
              </a:lnSpc>
              <a:spcBef>
                <a:spcPts val="0"/>
              </a:spcBef>
              <a:spcAft>
                <a:spcPts val="0"/>
              </a:spcAft>
              <a:buClr>
                <a:srgbClr val="000000"/>
              </a:buClr>
              <a:buSzPts val="1385"/>
              <a:buFont typeface="Arial"/>
              <a:buNone/>
            </a:pPr>
            <a:endParaRPr sz="1385" b="0" i="0" u="none" strike="noStrike" cap="none">
              <a:solidFill>
                <a:srgbClr val="000000"/>
              </a:solidFill>
              <a:latin typeface="Arial"/>
              <a:ea typeface="Arial"/>
              <a:cs typeface="Arial"/>
              <a:sym typeface="Arial"/>
            </a:endParaRPr>
          </a:p>
        </p:txBody>
      </p:sp>
      <p:sp>
        <p:nvSpPr>
          <p:cNvPr id="589" name="Google Shape;589;p37"/>
          <p:cNvSpPr/>
          <p:nvPr/>
        </p:nvSpPr>
        <p:spPr>
          <a:xfrm>
            <a:off x="1914694" y="3435675"/>
            <a:ext cx="6354000" cy="5625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0500" tIns="90500" rIns="90500" bIns="90500" anchor="ctr" anchorCtr="0">
            <a:noAutofit/>
          </a:bodyPr>
          <a:lstStyle/>
          <a:p>
            <a:pPr marL="0" marR="0" lvl="0" indent="0" algn="ctr" rtl="0">
              <a:lnSpc>
                <a:spcPct val="100000"/>
              </a:lnSpc>
              <a:spcBef>
                <a:spcPts val="0"/>
              </a:spcBef>
              <a:spcAft>
                <a:spcPts val="0"/>
              </a:spcAft>
              <a:buClr>
                <a:srgbClr val="000000"/>
              </a:buClr>
              <a:buSzPts val="1385"/>
              <a:buFont typeface="Arial"/>
              <a:buNone/>
            </a:pPr>
            <a:endParaRPr sz="1385" b="0" i="0" u="none" strike="noStrike" cap="none">
              <a:solidFill>
                <a:srgbClr val="000000"/>
              </a:solidFill>
              <a:latin typeface="Arial"/>
              <a:ea typeface="Arial"/>
              <a:cs typeface="Arial"/>
              <a:sym typeface="Arial"/>
            </a:endParaRPr>
          </a:p>
        </p:txBody>
      </p:sp>
      <p:sp>
        <p:nvSpPr>
          <p:cNvPr id="590" name="Google Shape;590;p37"/>
          <p:cNvSpPr/>
          <p:nvPr/>
        </p:nvSpPr>
        <p:spPr>
          <a:xfrm>
            <a:off x="1600981" y="3483205"/>
            <a:ext cx="467100" cy="467100"/>
          </a:xfrm>
          <a:prstGeom prst="ellipse">
            <a:avLst/>
          </a:prstGeom>
          <a:solidFill>
            <a:srgbClr val="FFFFFF"/>
          </a:solidFill>
          <a:ln w="17925" cap="flat" cmpd="sng">
            <a:solidFill>
              <a:srgbClr val="0C5395"/>
            </a:solidFill>
            <a:prstDash val="solid"/>
            <a:round/>
            <a:headEnd type="none" w="sm" len="sm"/>
            <a:tailEnd type="none" w="sm" len="sm"/>
          </a:ln>
        </p:spPr>
        <p:txBody>
          <a:bodyPr spcFirstLastPara="1" wrap="square" lIns="85975" tIns="85975" rIns="85975" bIns="85975" anchor="ctr" anchorCtr="0">
            <a:noAutofit/>
          </a:bodyPr>
          <a:lstStyle/>
          <a:p>
            <a:pPr marL="0" marR="0" lvl="0" indent="0" algn="ctr" rtl="0">
              <a:lnSpc>
                <a:spcPct val="100000"/>
              </a:lnSpc>
              <a:spcBef>
                <a:spcPts val="0"/>
              </a:spcBef>
              <a:spcAft>
                <a:spcPts val="0"/>
              </a:spcAft>
              <a:buClr>
                <a:srgbClr val="000000"/>
              </a:buClr>
              <a:buSzPts val="1316"/>
              <a:buFont typeface="Arial"/>
              <a:buNone/>
            </a:pPr>
            <a:endParaRPr sz="1316" b="0" i="0" u="none" strike="noStrike" cap="none">
              <a:solidFill>
                <a:srgbClr val="000000"/>
              </a:solidFill>
              <a:latin typeface="Figtree"/>
              <a:ea typeface="Figtree"/>
              <a:cs typeface="Figtree"/>
              <a:sym typeface="Figtree"/>
            </a:endParaRPr>
          </a:p>
        </p:txBody>
      </p:sp>
      <p:sp>
        <p:nvSpPr>
          <p:cNvPr id="591" name="Google Shape;591;p37"/>
          <p:cNvSpPr txBox="1"/>
          <p:nvPr/>
        </p:nvSpPr>
        <p:spPr>
          <a:xfrm>
            <a:off x="2308078" y="3531706"/>
            <a:ext cx="5691900" cy="549600"/>
          </a:xfrm>
          <a:prstGeom prst="rect">
            <a:avLst/>
          </a:prstGeom>
          <a:noFill/>
          <a:ln>
            <a:noFill/>
          </a:ln>
        </p:spPr>
        <p:txBody>
          <a:bodyPr spcFirstLastPara="1" wrap="square" lIns="90500" tIns="90500" rIns="90500" bIns="90500" anchor="ctr" anchorCtr="0">
            <a:noAutofit/>
          </a:bodyPr>
          <a:lstStyle/>
          <a:p>
            <a:pPr marL="0" marR="0" lvl="0" indent="0" algn="l" rtl="0">
              <a:lnSpc>
                <a:spcPct val="110000"/>
              </a:lnSpc>
              <a:spcBef>
                <a:spcPts val="0"/>
              </a:spcBef>
              <a:spcAft>
                <a:spcPts val="0"/>
              </a:spcAft>
              <a:buClr>
                <a:srgbClr val="000000"/>
              </a:buClr>
              <a:buSzPts val="1088"/>
              <a:buFont typeface="Arial"/>
              <a:buNone/>
            </a:pPr>
            <a:r>
              <a:rPr lang="id" sz="1000" b="1" i="0" u="none" strike="noStrike" cap="none">
                <a:solidFill>
                  <a:srgbClr val="FFFFFF"/>
                </a:solidFill>
                <a:latin typeface="Figtree"/>
                <a:ea typeface="Figtree"/>
                <a:cs typeface="Figtree"/>
                <a:sym typeface="Figtree"/>
              </a:rPr>
              <a:t>Perubahan budaya literasi dan numerasi memerlukan komitmen, konsistensi, dan kolaborasi semua pihak secara berkelanjutan.</a:t>
            </a:r>
            <a:endParaRPr sz="1000" b="1" i="0" u="none" strike="noStrike" cap="none">
              <a:solidFill>
                <a:srgbClr val="FFFFFF"/>
              </a:solidFill>
              <a:latin typeface="Figtree"/>
              <a:ea typeface="Figtree"/>
              <a:cs typeface="Figtree"/>
              <a:sym typeface="Figtree"/>
            </a:endParaRPr>
          </a:p>
          <a:p>
            <a:pPr marL="0" marR="0" lvl="0" indent="0" algn="l" rtl="0">
              <a:lnSpc>
                <a:spcPct val="110000"/>
              </a:lnSpc>
              <a:spcBef>
                <a:spcPts val="0"/>
              </a:spcBef>
              <a:spcAft>
                <a:spcPts val="0"/>
              </a:spcAft>
              <a:buClr>
                <a:srgbClr val="000000"/>
              </a:buClr>
              <a:buSzPts val="1088"/>
              <a:buFont typeface="Arial"/>
              <a:buNone/>
            </a:pPr>
            <a:endParaRPr sz="1000" b="1" i="0" u="none" strike="noStrike" cap="none">
              <a:solidFill>
                <a:srgbClr val="FFFFFF"/>
              </a:solidFill>
              <a:latin typeface="Figtree"/>
              <a:ea typeface="Figtree"/>
              <a:cs typeface="Figtree"/>
              <a:sym typeface="Figtree"/>
            </a:endParaRPr>
          </a:p>
        </p:txBody>
      </p:sp>
      <p:sp>
        <p:nvSpPr>
          <p:cNvPr id="592" name="Google Shape;592;p37"/>
          <p:cNvSpPr/>
          <p:nvPr/>
        </p:nvSpPr>
        <p:spPr>
          <a:xfrm>
            <a:off x="1712190" y="3594193"/>
            <a:ext cx="244800" cy="244800"/>
          </a:xfrm>
          <a:prstGeom prst="ellipse">
            <a:avLst/>
          </a:prstGeom>
          <a:solidFill>
            <a:srgbClr val="0C5395"/>
          </a:solidFill>
          <a:ln>
            <a:noFill/>
          </a:ln>
        </p:spPr>
        <p:txBody>
          <a:bodyPr spcFirstLastPara="1" wrap="square" lIns="103200" tIns="103200" rIns="103200" bIns="103200" anchor="ctr" anchorCtr="0">
            <a:noAutofit/>
          </a:bodyPr>
          <a:lstStyle/>
          <a:p>
            <a:pPr marL="0" marR="0" lvl="0" indent="0" algn="ctr" rtl="0">
              <a:lnSpc>
                <a:spcPct val="100000"/>
              </a:lnSpc>
              <a:spcBef>
                <a:spcPts val="0"/>
              </a:spcBef>
              <a:spcAft>
                <a:spcPts val="0"/>
              </a:spcAft>
              <a:buClr>
                <a:srgbClr val="000000"/>
              </a:buClr>
              <a:buSzPts val="1581"/>
              <a:buFont typeface="Arial"/>
              <a:buNone/>
            </a:pPr>
            <a:endParaRPr sz="1581" b="0" i="0" u="none" strike="noStrike" cap="none">
              <a:solidFill>
                <a:srgbClr val="000000"/>
              </a:solidFill>
              <a:latin typeface="Figtree"/>
              <a:ea typeface="Figtree"/>
              <a:cs typeface="Figtree"/>
              <a:sym typeface="Figtree"/>
            </a:endParaRPr>
          </a:p>
        </p:txBody>
      </p:sp>
      <p:sp>
        <p:nvSpPr>
          <p:cNvPr id="593" name="Google Shape;593;p37"/>
          <p:cNvSpPr/>
          <p:nvPr/>
        </p:nvSpPr>
        <p:spPr>
          <a:xfrm>
            <a:off x="2221402" y="1882908"/>
            <a:ext cx="6019500" cy="5625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0500" tIns="90500" rIns="90500" bIns="90500" anchor="ctr" anchorCtr="0">
            <a:noAutofit/>
          </a:bodyPr>
          <a:lstStyle/>
          <a:p>
            <a:pPr marL="0" marR="0" lvl="0" indent="0" algn="ctr" rtl="0">
              <a:lnSpc>
                <a:spcPct val="100000"/>
              </a:lnSpc>
              <a:spcBef>
                <a:spcPts val="0"/>
              </a:spcBef>
              <a:spcAft>
                <a:spcPts val="0"/>
              </a:spcAft>
              <a:buClr>
                <a:srgbClr val="000000"/>
              </a:buClr>
              <a:buSzPts val="1385"/>
              <a:buFont typeface="Arial"/>
              <a:buNone/>
            </a:pPr>
            <a:endParaRPr sz="1385" b="0" i="0" u="none" strike="noStrike" cap="none">
              <a:solidFill>
                <a:srgbClr val="000000"/>
              </a:solidFill>
              <a:latin typeface="Arial"/>
              <a:ea typeface="Arial"/>
              <a:cs typeface="Arial"/>
              <a:sym typeface="Arial"/>
            </a:endParaRPr>
          </a:p>
        </p:txBody>
      </p:sp>
      <p:sp>
        <p:nvSpPr>
          <p:cNvPr id="594" name="Google Shape;594;p37"/>
          <p:cNvSpPr/>
          <p:nvPr/>
        </p:nvSpPr>
        <p:spPr>
          <a:xfrm>
            <a:off x="2249199" y="2647092"/>
            <a:ext cx="6019500" cy="5625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0500" tIns="90500" rIns="90500" bIns="90500" anchor="ctr" anchorCtr="0">
            <a:noAutofit/>
          </a:bodyPr>
          <a:lstStyle/>
          <a:p>
            <a:pPr marL="0" marR="0" lvl="0" indent="0" algn="ctr" rtl="0">
              <a:lnSpc>
                <a:spcPct val="100000"/>
              </a:lnSpc>
              <a:spcBef>
                <a:spcPts val="0"/>
              </a:spcBef>
              <a:spcAft>
                <a:spcPts val="0"/>
              </a:spcAft>
              <a:buClr>
                <a:srgbClr val="000000"/>
              </a:buClr>
              <a:buSzPts val="1385"/>
              <a:buFont typeface="Arial"/>
              <a:buNone/>
            </a:pPr>
            <a:endParaRPr sz="1385" b="0" i="0" u="none" strike="noStrike" cap="none">
              <a:solidFill>
                <a:srgbClr val="000000"/>
              </a:solidFill>
              <a:latin typeface="Arial"/>
              <a:ea typeface="Arial"/>
              <a:cs typeface="Arial"/>
              <a:sym typeface="Arial"/>
            </a:endParaRPr>
          </a:p>
        </p:txBody>
      </p:sp>
      <p:sp>
        <p:nvSpPr>
          <p:cNvPr id="595" name="Google Shape;595;p37"/>
          <p:cNvSpPr txBox="1"/>
          <p:nvPr/>
        </p:nvSpPr>
        <p:spPr>
          <a:xfrm>
            <a:off x="2814377" y="2740060"/>
            <a:ext cx="5567100" cy="549600"/>
          </a:xfrm>
          <a:prstGeom prst="rect">
            <a:avLst/>
          </a:prstGeom>
          <a:noFill/>
          <a:ln>
            <a:noFill/>
          </a:ln>
        </p:spPr>
        <p:txBody>
          <a:bodyPr spcFirstLastPara="1" wrap="square" lIns="90500" tIns="90500" rIns="90500" bIns="90500" anchor="ctr" anchorCtr="0">
            <a:noAutofit/>
          </a:bodyPr>
          <a:lstStyle/>
          <a:p>
            <a:pPr marL="0" marR="0" lvl="0" indent="0" algn="l" rtl="0">
              <a:lnSpc>
                <a:spcPct val="110000"/>
              </a:lnSpc>
              <a:spcBef>
                <a:spcPts val="0"/>
              </a:spcBef>
              <a:spcAft>
                <a:spcPts val="0"/>
              </a:spcAft>
              <a:buClr>
                <a:srgbClr val="000000"/>
              </a:buClr>
              <a:buSzPts val="1088"/>
              <a:buFont typeface="Arial"/>
              <a:buNone/>
            </a:pPr>
            <a:r>
              <a:rPr lang="id" sz="1000" b="1" i="0" u="none" strike="noStrike" cap="none">
                <a:solidFill>
                  <a:srgbClr val="FFFFFF"/>
                </a:solidFill>
                <a:latin typeface="Figtree"/>
                <a:ea typeface="Figtree"/>
                <a:cs typeface="Figtree"/>
                <a:sym typeface="Figtree"/>
              </a:rPr>
              <a:t>Keberhasilan penguatan literasi dan numerasi ditentukan oleh sinergi lingkungan fisik, sosio-afektif, dan akademik.</a:t>
            </a:r>
            <a:endParaRPr sz="1000" b="1" i="0" u="none" strike="noStrike" cap="none">
              <a:solidFill>
                <a:srgbClr val="FFFFFF"/>
              </a:solidFill>
              <a:latin typeface="Figtree"/>
              <a:ea typeface="Figtree"/>
              <a:cs typeface="Figtree"/>
              <a:sym typeface="Figtree"/>
            </a:endParaRPr>
          </a:p>
          <a:p>
            <a:pPr marL="0" marR="0" lvl="0" indent="0" algn="l" rtl="0">
              <a:lnSpc>
                <a:spcPct val="110000"/>
              </a:lnSpc>
              <a:spcBef>
                <a:spcPts val="0"/>
              </a:spcBef>
              <a:spcAft>
                <a:spcPts val="0"/>
              </a:spcAft>
              <a:buClr>
                <a:srgbClr val="000000"/>
              </a:buClr>
              <a:buSzPts val="1088"/>
              <a:buFont typeface="Arial"/>
              <a:buNone/>
            </a:pPr>
            <a:endParaRPr sz="1000" b="1" i="0" u="none" strike="noStrike" cap="none">
              <a:solidFill>
                <a:srgbClr val="FFFFFF"/>
              </a:solidFill>
              <a:latin typeface="Figtree"/>
              <a:ea typeface="Figtree"/>
              <a:cs typeface="Figtree"/>
              <a:sym typeface="Figtree"/>
            </a:endParaRPr>
          </a:p>
        </p:txBody>
      </p:sp>
      <p:sp>
        <p:nvSpPr>
          <p:cNvPr id="596" name="Google Shape;596;p37"/>
          <p:cNvSpPr/>
          <p:nvPr/>
        </p:nvSpPr>
        <p:spPr>
          <a:xfrm>
            <a:off x="2046578" y="2801307"/>
            <a:ext cx="244800" cy="244800"/>
          </a:xfrm>
          <a:prstGeom prst="ellipse">
            <a:avLst/>
          </a:prstGeom>
          <a:solidFill>
            <a:srgbClr val="0C5395"/>
          </a:solidFill>
          <a:ln>
            <a:noFill/>
          </a:ln>
        </p:spPr>
        <p:txBody>
          <a:bodyPr spcFirstLastPara="1" wrap="square" lIns="103200" tIns="103200" rIns="103200" bIns="103200" anchor="ctr" anchorCtr="0">
            <a:noAutofit/>
          </a:bodyPr>
          <a:lstStyle/>
          <a:p>
            <a:pPr marL="0" marR="0" lvl="0" indent="0" algn="ctr" rtl="0">
              <a:lnSpc>
                <a:spcPct val="100000"/>
              </a:lnSpc>
              <a:spcBef>
                <a:spcPts val="0"/>
              </a:spcBef>
              <a:spcAft>
                <a:spcPts val="0"/>
              </a:spcAft>
              <a:buClr>
                <a:srgbClr val="000000"/>
              </a:buClr>
              <a:buSzPts val="1581"/>
              <a:buFont typeface="Arial"/>
              <a:buNone/>
            </a:pPr>
            <a:endParaRPr sz="1581" b="0" i="0" u="none" strike="noStrike" cap="none">
              <a:solidFill>
                <a:srgbClr val="000000"/>
              </a:solidFill>
              <a:latin typeface="Figtree"/>
              <a:ea typeface="Figtree"/>
              <a:cs typeface="Figtree"/>
              <a:sym typeface="Figtree"/>
            </a:endParaRPr>
          </a:p>
        </p:txBody>
      </p:sp>
      <p:sp>
        <p:nvSpPr>
          <p:cNvPr id="597" name="Google Shape;597;p37"/>
          <p:cNvSpPr txBox="1"/>
          <p:nvPr/>
        </p:nvSpPr>
        <p:spPr>
          <a:xfrm>
            <a:off x="2805550" y="1974276"/>
            <a:ext cx="5516400" cy="549600"/>
          </a:xfrm>
          <a:prstGeom prst="rect">
            <a:avLst/>
          </a:prstGeom>
          <a:noFill/>
          <a:ln>
            <a:noFill/>
          </a:ln>
        </p:spPr>
        <p:txBody>
          <a:bodyPr spcFirstLastPara="1" wrap="square" lIns="90500" tIns="90500" rIns="90500" bIns="90500" anchor="ctr" anchorCtr="0">
            <a:noAutofit/>
          </a:bodyPr>
          <a:lstStyle/>
          <a:p>
            <a:pPr marL="0" marR="0" lvl="0" indent="0" algn="l" rtl="0">
              <a:lnSpc>
                <a:spcPct val="110000"/>
              </a:lnSpc>
              <a:spcBef>
                <a:spcPts val="0"/>
              </a:spcBef>
              <a:spcAft>
                <a:spcPts val="0"/>
              </a:spcAft>
              <a:buClr>
                <a:srgbClr val="000000"/>
              </a:buClr>
              <a:buSzPts val="1088"/>
              <a:buFont typeface="Arial"/>
              <a:buNone/>
            </a:pPr>
            <a:r>
              <a:rPr lang="id" sz="1000" b="1" i="0" u="none" strike="noStrike" cap="none">
                <a:solidFill>
                  <a:srgbClr val="FFFFFF"/>
                </a:solidFill>
                <a:latin typeface="Figtree"/>
                <a:ea typeface="Figtree"/>
                <a:cs typeface="Figtree"/>
                <a:sym typeface="Figtree"/>
              </a:rPr>
              <a:t>Penguatan literasi dan numerasi tidak hanya menjadi tanggung jawab guru mata pelajaran tertentu, tetapi seluruh warga sekolah.</a:t>
            </a:r>
            <a:endParaRPr sz="1000" b="1" i="0" u="none" strike="noStrike" cap="none">
              <a:solidFill>
                <a:srgbClr val="FFFFFF"/>
              </a:solidFill>
              <a:latin typeface="Figtree"/>
              <a:ea typeface="Figtree"/>
              <a:cs typeface="Figtree"/>
              <a:sym typeface="Figtree"/>
            </a:endParaRPr>
          </a:p>
          <a:p>
            <a:pPr marL="0" marR="0" lvl="0" indent="0" algn="l" rtl="0">
              <a:lnSpc>
                <a:spcPct val="110000"/>
              </a:lnSpc>
              <a:spcBef>
                <a:spcPts val="0"/>
              </a:spcBef>
              <a:spcAft>
                <a:spcPts val="0"/>
              </a:spcAft>
              <a:buClr>
                <a:srgbClr val="000000"/>
              </a:buClr>
              <a:buSzPts val="1088"/>
              <a:buFont typeface="Arial"/>
              <a:buNone/>
            </a:pPr>
            <a:endParaRPr sz="1000" b="1" i="0" u="none" strike="noStrike" cap="none">
              <a:solidFill>
                <a:srgbClr val="FFFFFF"/>
              </a:solidFill>
              <a:latin typeface="Figtree"/>
              <a:ea typeface="Figtree"/>
              <a:cs typeface="Figtree"/>
              <a:sym typeface="Figtree"/>
            </a:endParaRPr>
          </a:p>
        </p:txBody>
      </p:sp>
      <p:sp>
        <p:nvSpPr>
          <p:cNvPr id="598" name="Google Shape;598;p37"/>
          <p:cNvSpPr txBox="1"/>
          <p:nvPr/>
        </p:nvSpPr>
        <p:spPr>
          <a:xfrm>
            <a:off x="4021861" y="1684389"/>
            <a:ext cx="267600" cy="562500"/>
          </a:xfrm>
          <a:prstGeom prst="rect">
            <a:avLst/>
          </a:prstGeom>
          <a:noFill/>
          <a:ln>
            <a:noFill/>
          </a:ln>
        </p:spPr>
        <p:txBody>
          <a:bodyPr spcFirstLastPara="1" wrap="square" lIns="90500" tIns="90500" rIns="90500" bIns="90500" anchor="ctr" anchorCtr="0">
            <a:normAutofit/>
          </a:bodyPr>
          <a:lstStyle/>
          <a:p>
            <a:pPr marL="0" marR="0" lvl="0" indent="0" algn="just" rtl="0">
              <a:lnSpc>
                <a:spcPct val="100000"/>
              </a:lnSpc>
              <a:spcBef>
                <a:spcPts val="0"/>
              </a:spcBef>
              <a:spcAft>
                <a:spcPts val="0"/>
              </a:spcAft>
              <a:buClr>
                <a:srgbClr val="000000"/>
              </a:buClr>
              <a:buSzPts val="1781"/>
              <a:buFont typeface="Arial"/>
              <a:buNone/>
            </a:pPr>
            <a:endParaRPr sz="1781" b="0" i="0" u="none" strike="noStrike" cap="none">
              <a:solidFill>
                <a:srgbClr val="0C5395"/>
              </a:solidFill>
              <a:latin typeface="Montserrat ExtraBold"/>
              <a:ea typeface="Montserrat ExtraBold"/>
              <a:cs typeface="Montserrat ExtraBold"/>
              <a:sym typeface="Montserrat ExtraBold"/>
            </a:endParaRPr>
          </a:p>
        </p:txBody>
      </p:sp>
      <p:sp>
        <p:nvSpPr>
          <p:cNvPr id="599" name="Google Shape;599;p37"/>
          <p:cNvSpPr/>
          <p:nvPr/>
        </p:nvSpPr>
        <p:spPr>
          <a:xfrm>
            <a:off x="1434167" y="1012292"/>
            <a:ext cx="800700" cy="800700"/>
          </a:xfrm>
          <a:prstGeom prst="ellipse">
            <a:avLst/>
          </a:prstGeom>
          <a:solidFill>
            <a:srgbClr val="FFFFFF"/>
          </a:solidFill>
          <a:ln w="17925" cap="flat" cmpd="sng">
            <a:solidFill>
              <a:srgbClr val="0C5395"/>
            </a:solidFill>
            <a:prstDash val="solid"/>
            <a:round/>
            <a:headEnd type="none" w="sm" len="sm"/>
            <a:tailEnd type="none" w="sm" len="sm"/>
          </a:ln>
        </p:spPr>
        <p:txBody>
          <a:bodyPr spcFirstLastPara="1" wrap="square" lIns="85975" tIns="85975" rIns="85975" bIns="85975" anchor="ctr" anchorCtr="0">
            <a:noAutofit/>
          </a:bodyPr>
          <a:lstStyle/>
          <a:p>
            <a:pPr marL="0" marR="0" lvl="0" indent="0" algn="ctr" rtl="0">
              <a:lnSpc>
                <a:spcPct val="100000"/>
              </a:lnSpc>
              <a:spcBef>
                <a:spcPts val="0"/>
              </a:spcBef>
              <a:spcAft>
                <a:spcPts val="0"/>
              </a:spcAft>
              <a:buClr>
                <a:srgbClr val="000000"/>
              </a:buClr>
              <a:buSzPts val="1316"/>
              <a:buFont typeface="Arial"/>
              <a:buNone/>
            </a:pPr>
            <a:endParaRPr sz="1316" b="0" i="0" u="none" strike="noStrike" cap="none">
              <a:solidFill>
                <a:srgbClr val="000000"/>
              </a:solidFill>
              <a:latin typeface="Figtree"/>
              <a:ea typeface="Figtree"/>
              <a:cs typeface="Figtree"/>
              <a:sym typeface="Figtree"/>
            </a:endParaRPr>
          </a:p>
        </p:txBody>
      </p:sp>
      <p:sp>
        <p:nvSpPr>
          <p:cNvPr id="600" name="Google Shape;600;p37"/>
          <p:cNvSpPr txBox="1"/>
          <p:nvPr/>
        </p:nvSpPr>
        <p:spPr>
          <a:xfrm>
            <a:off x="2308150" y="1181643"/>
            <a:ext cx="5794500" cy="549600"/>
          </a:xfrm>
          <a:prstGeom prst="rect">
            <a:avLst/>
          </a:prstGeom>
          <a:noFill/>
          <a:ln>
            <a:noFill/>
          </a:ln>
        </p:spPr>
        <p:txBody>
          <a:bodyPr spcFirstLastPara="1" wrap="square" lIns="90500" tIns="90500" rIns="90500" bIns="90500" anchor="ctr" anchorCtr="0">
            <a:noAutofit/>
          </a:bodyPr>
          <a:lstStyle/>
          <a:p>
            <a:pPr marL="0" marR="0" lvl="0" indent="0" algn="just" rtl="0">
              <a:lnSpc>
                <a:spcPct val="110000"/>
              </a:lnSpc>
              <a:spcBef>
                <a:spcPts val="0"/>
              </a:spcBef>
              <a:spcAft>
                <a:spcPts val="0"/>
              </a:spcAft>
              <a:buClr>
                <a:srgbClr val="000000"/>
              </a:buClr>
              <a:buSzPts val="1088"/>
              <a:buFont typeface="Arial"/>
              <a:buNone/>
            </a:pPr>
            <a:r>
              <a:rPr lang="id" sz="1000" b="1" i="0" u="none" strike="noStrike" cap="none">
                <a:solidFill>
                  <a:srgbClr val="FFFFFF"/>
                </a:solidFill>
                <a:latin typeface="Figtree"/>
                <a:ea typeface="Figtree"/>
                <a:cs typeface="Figtree"/>
                <a:sym typeface="Figtree"/>
              </a:rPr>
              <a:t>Literasi dan numerasi merupakan kompetensi dasar yang harus dikembangkan pada seluruh peserta didik.</a:t>
            </a:r>
            <a:endParaRPr sz="1000" b="1" i="0" u="none" strike="noStrike" cap="none">
              <a:solidFill>
                <a:srgbClr val="FFFFFF"/>
              </a:solidFill>
              <a:latin typeface="Figtree"/>
              <a:ea typeface="Figtree"/>
              <a:cs typeface="Figtree"/>
              <a:sym typeface="Figtree"/>
            </a:endParaRPr>
          </a:p>
          <a:p>
            <a:pPr marL="0" marR="0" lvl="0" indent="0" algn="just" rtl="0">
              <a:lnSpc>
                <a:spcPct val="110000"/>
              </a:lnSpc>
              <a:spcBef>
                <a:spcPts val="0"/>
              </a:spcBef>
              <a:spcAft>
                <a:spcPts val="0"/>
              </a:spcAft>
              <a:buClr>
                <a:srgbClr val="000000"/>
              </a:buClr>
              <a:buSzPts val="1088"/>
              <a:buFont typeface="Arial"/>
              <a:buNone/>
            </a:pPr>
            <a:endParaRPr sz="1000" b="1" i="0" u="none" strike="noStrike" cap="none">
              <a:solidFill>
                <a:srgbClr val="FFFFFF"/>
              </a:solidFill>
              <a:latin typeface="Figtree"/>
              <a:ea typeface="Figtree"/>
              <a:cs typeface="Figtree"/>
              <a:sym typeface="Figtree"/>
            </a:endParaRPr>
          </a:p>
        </p:txBody>
      </p:sp>
      <p:sp>
        <p:nvSpPr>
          <p:cNvPr id="601" name="Google Shape;601;p37"/>
          <p:cNvSpPr/>
          <p:nvPr/>
        </p:nvSpPr>
        <p:spPr>
          <a:xfrm>
            <a:off x="213975" y="1687450"/>
            <a:ext cx="1776300" cy="1795800"/>
          </a:xfrm>
          <a:prstGeom prst="homePlate">
            <a:avLst>
              <a:gd name="adj" fmla="val 50000"/>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pic>
        <p:nvPicPr>
          <p:cNvPr id="602" name="Google Shape;602;p37" title="Tambahkan judul (5).png"/>
          <p:cNvPicPr preferRelativeResize="0"/>
          <p:nvPr/>
        </p:nvPicPr>
        <p:blipFill rotWithShape="1">
          <a:blip r:embed="rId3">
            <a:alphaModFix/>
          </a:blip>
          <a:srcRect l="31384" t="28442" r="15106" b="28268"/>
          <a:stretch/>
        </p:blipFill>
        <p:spPr>
          <a:xfrm>
            <a:off x="213975" y="1600488"/>
            <a:ext cx="1865500" cy="1886601"/>
          </a:xfrm>
          <a:prstGeom prst="rect">
            <a:avLst/>
          </a:prstGeom>
          <a:noFill/>
          <a:ln>
            <a:noFill/>
          </a:ln>
        </p:spPr>
      </p:pic>
      <p:sp>
        <p:nvSpPr>
          <p:cNvPr id="603" name="Google Shape;603;p37"/>
          <p:cNvSpPr/>
          <p:nvPr/>
        </p:nvSpPr>
        <p:spPr>
          <a:xfrm>
            <a:off x="2046567" y="1730175"/>
            <a:ext cx="800700" cy="800700"/>
          </a:xfrm>
          <a:prstGeom prst="ellipse">
            <a:avLst/>
          </a:prstGeom>
          <a:solidFill>
            <a:srgbClr val="FFFFFF"/>
          </a:solidFill>
          <a:ln w="17925" cap="flat" cmpd="sng">
            <a:solidFill>
              <a:srgbClr val="0C5395"/>
            </a:solidFill>
            <a:prstDash val="solid"/>
            <a:round/>
            <a:headEnd type="none" w="sm" len="sm"/>
            <a:tailEnd type="none" w="sm" len="sm"/>
          </a:ln>
        </p:spPr>
        <p:txBody>
          <a:bodyPr spcFirstLastPara="1" wrap="square" lIns="85975" tIns="85975" rIns="85975" bIns="85975" anchor="ctr" anchorCtr="0">
            <a:noAutofit/>
          </a:bodyPr>
          <a:lstStyle/>
          <a:p>
            <a:pPr marL="0" marR="0" lvl="0" indent="0" algn="ctr" rtl="0">
              <a:lnSpc>
                <a:spcPct val="100000"/>
              </a:lnSpc>
              <a:spcBef>
                <a:spcPts val="0"/>
              </a:spcBef>
              <a:spcAft>
                <a:spcPts val="0"/>
              </a:spcAft>
              <a:buClr>
                <a:srgbClr val="000000"/>
              </a:buClr>
              <a:buSzPts val="1316"/>
              <a:buFont typeface="Arial"/>
              <a:buNone/>
            </a:pPr>
            <a:endParaRPr sz="1316" b="0" i="0" u="none" strike="noStrike" cap="none">
              <a:solidFill>
                <a:srgbClr val="000000"/>
              </a:solidFill>
              <a:latin typeface="Figtree"/>
              <a:ea typeface="Figtree"/>
              <a:cs typeface="Figtree"/>
              <a:sym typeface="Figtree"/>
            </a:endParaRPr>
          </a:p>
        </p:txBody>
      </p:sp>
      <p:sp>
        <p:nvSpPr>
          <p:cNvPr id="604" name="Google Shape;604;p37"/>
          <p:cNvSpPr/>
          <p:nvPr/>
        </p:nvSpPr>
        <p:spPr>
          <a:xfrm>
            <a:off x="2046567" y="2570721"/>
            <a:ext cx="800700" cy="800700"/>
          </a:xfrm>
          <a:prstGeom prst="ellipse">
            <a:avLst/>
          </a:prstGeom>
          <a:solidFill>
            <a:srgbClr val="FFFFFF"/>
          </a:solidFill>
          <a:ln w="17925" cap="flat" cmpd="sng">
            <a:solidFill>
              <a:srgbClr val="0C5395"/>
            </a:solidFill>
            <a:prstDash val="solid"/>
            <a:round/>
            <a:headEnd type="none" w="sm" len="sm"/>
            <a:tailEnd type="none" w="sm" len="sm"/>
          </a:ln>
        </p:spPr>
        <p:txBody>
          <a:bodyPr spcFirstLastPara="1" wrap="square" lIns="85975" tIns="85975" rIns="85975" bIns="85975" anchor="ctr" anchorCtr="0">
            <a:noAutofit/>
          </a:bodyPr>
          <a:lstStyle/>
          <a:p>
            <a:pPr marL="0" marR="0" lvl="0" indent="0" algn="ctr" rtl="0">
              <a:lnSpc>
                <a:spcPct val="100000"/>
              </a:lnSpc>
              <a:spcBef>
                <a:spcPts val="0"/>
              </a:spcBef>
              <a:spcAft>
                <a:spcPts val="0"/>
              </a:spcAft>
              <a:buClr>
                <a:srgbClr val="000000"/>
              </a:buClr>
              <a:buSzPts val="1316"/>
              <a:buFont typeface="Arial"/>
              <a:buNone/>
            </a:pPr>
            <a:endParaRPr sz="1316" b="0" i="0" u="none" strike="noStrike" cap="none">
              <a:solidFill>
                <a:srgbClr val="000000"/>
              </a:solidFill>
              <a:latin typeface="Figtree"/>
              <a:ea typeface="Figtree"/>
              <a:cs typeface="Figtree"/>
              <a:sym typeface="Figtree"/>
            </a:endParaRPr>
          </a:p>
        </p:txBody>
      </p:sp>
      <p:sp>
        <p:nvSpPr>
          <p:cNvPr id="605" name="Google Shape;605;p37"/>
          <p:cNvSpPr/>
          <p:nvPr/>
        </p:nvSpPr>
        <p:spPr>
          <a:xfrm>
            <a:off x="1401742" y="3316255"/>
            <a:ext cx="800700" cy="800700"/>
          </a:xfrm>
          <a:prstGeom prst="ellipse">
            <a:avLst/>
          </a:prstGeom>
          <a:solidFill>
            <a:srgbClr val="FFFFFF"/>
          </a:solidFill>
          <a:ln w="17925" cap="flat" cmpd="sng">
            <a:solidFill>
              <a:srgbClr val="0C5395"/>
            </a:solidFill>
            <a:prstDash val="solid"/>
            <a:round/>
            <a:headEnd type="none" w="sm" len="sm"/>
            <a:tailEnd type="none" w="sm" len="sm"/>
          </a:ln>
        </p:spPr>
        <p:txBody>
          <a:bodyPr spcFirstLastPara="1" wrap="square" lIns="85975" tIns="85975" rIns="85975" bIns="85975" anchor="ctr" anchorCtr="0">
            <a:noAutofit/>
          </a:bodyPr>
          <a:lstStyle/>
          <a:p>
            <a:pPr marL="0" marR="0" lvl="0" indent="0" algn="ctr" rtl="0">
              <a:lnSpc>
                <a:spcPct val="100000"/>
              </a:lnSpc>
              <a:spcBef>
                <a:spcPts val="0"/>
              </a:spcBef>
              <a:spcAft>
                <a:spcPts val="0"/>
              </a:spcAft>
              <a:buClr>
                <a:srgbClr val="000000"/>
              </a:buClr>
              <a:buSzPts val="1316"/>
              <a:buFont typeface="Arial"/>
              <a:buNone/>
            </a:pPr>
            <a:endParaRPr sz="1316" b="0" i="0" u="none" strike="noStrike" cap="none">
              <a:solidFill>
                <a:srgbClr val="000000"/>
              </a:solidFill>
              <a:latin typeface="Figtree"/>
              <a:ea typeface="Figtree"/>
              <a:cs typeface="Figtree"/>
              <a:sym typeface="Figtree"/>
            </a:endParaRPr>
          </a:p>
        </p:txBody>
      </p:sp>
      <p:pic>
        <p:nvPicPr>
          <p:cNvPr id="606" name="Google Shape;606;p37" descr="Panduan Implementasi Kompetensi Literasi dan Numerasi untuk Guru Pendidikan  Dasar - Direktorat Guru Pendidikan Dasar"/>
          <p:cNvPicPr preferRelativeResize="0"/>
          <p:nvPr/>
        </p:nvPicPr>
        <p:blipFill rotWithShape="1">
          <a:blip r:embed="rId4">
            <a:alphaModFix/>
          </a:blip>
          <a:srcRect/>
          <a:stretch/>
        </p:blipFill>
        <p:spPr>
          <a:xfrm>
            <a:off x="1526800" y="1114984"/>
            <a:ext cx="615600" cy="588300"/>
          </a:xfrm>
          <a:prstGeom prst="ellipse">
            <a:avLst/>
          </a:prstGeom>
          <a:noFill/>
          <a:ln w="63500" cap="rnd" cmpd="sng">
            <a:solidFill>
              <a:srgbClr val="333333"/>
            </a:solidFill>
            <a:prstDash val="solid"/>
            <a:round/>
            <a:headEnd type="none" w="sm" len="sm"/>
            <a:tailEnd type="none" w="sm" len="sm"/>
          </a:ln>
          <a:effectLst>
            <a:outerShdw blurRad="381000" dist="292100" dir="5400000" sx="-80000" sy="-18000" rotWithShape="0">
              <a:srgbClr val="000000">
                <a:alpha val="21961"/>
              </a:srgbClr>
            </a:outerShdw>
          </a:effectLst>
        </p:spPr>
      </p:pic>
      <p:pic>
        <p:nvPicPr>
          <p:cNvPr id="607" name="Google Shape;607;p37"/>
          <p:cNvPicPr preferRelativeResize="0"/>
          <p:nvPr/>
        </p:nvPicPr>
        <p:blipFill rotWithShape="1">
          <a:blip r:embed="rId5">
            <a:alphaModFix/>
          </a:blip>
          <a:srcRect/>
          <a:stretch/>
        </p:blipFill>
        <p:spPr>
          <a:xfrm>
            <a:off x="2139125" y="1823650"/>
            <a:ext cx="615600" cy="621600"/>
          </a:xfrm>
          <a:prstGeom prst="ellipse">
            <a:avLst/>
          </a:prstGeom>
          <a:noFill/>
          <a:ln w="63500" cap="rnd" cmpd="sng">
            <a:solidFill>
              <a:srgbClr val="333333"/>
            </a:solidFill>
            <a:prstDash val="solid"/>
            <a:round/>
            <a:headEnd type="none" w="sm" len="sm"/>
            <a:tailEnd type="none" w="sm" len="sm"/>
          </a:ln>
          <a:effectLst>
            <a:outerShdw blurRad="381000" dist="292100" dir="5400000" sx="-80000" sy="-18000" rotWithShape="0">
              <a:srgbClr val="000000">
                <a:alpha val="21961"/>
              </a:srgbClr>
            </a:outerShdw>
          </a:effectLst>
        </p:spPr>
      </p:pic>
      <p:pic>
        <p:nvPicPr>
          <p:cNvPr id="608" name="Google Shape;608;p37"/>
          <p:cNvPicPr preferRelativeResize="0"/>
          <p:nvPr/>
        </p:nvPicPr>
        <p:blipFill rotWithShape="1">
          <a:blip r:embed="rId6">
            <a:alphaModFix/>
          </a:blip>
          <a:srcRect/>
          <a:stretch/>
        </p:blipFill>
        <p:spPr>
          <a:xfrm>
            <a:off x="2139125" y="2666121"/>
            <a:ext cx="615600" cy="609900"/>
          </a:xfrm>
          <a:prstGeom prst="ellipse">
            <a:avLst/>
          </a:prstGeom>
          <a:noFill/>
          <a:ln w="63500" cap="rnd" cmpd="sng">
            <a:solidFill>
              <a:srgbClr val="333333"/>
            </a:solidFill>
            <a:prstDash val="solid"/>
            <a:round/>
            <a:headEnd type="none" w="sm" len="sm"/>
            <a:tailEnd type="none" w="sm" len="sm"/>
          </a:ln>
          <a:effectLst>
            <a:outerShdw blurRad="381000" dist="292100" dir="5400000" sx="-80000" sy="-18000" rotWithShape="0">
              <a:srgbClr val="000000">
                <a:alpha val="21961"/>
              </a:srgbClr>
            </a:outerShdw>
          </a:effectLst>
        </p:spPr>
      </p:pic>
      <p:pic>
        <p:nvPicPr>
          <p:cNvPr id="609" name="Google Shape;609;p37"/>
          <p:cNvPicPr preferRelativeResize="0"/>
          <p:nvPr/>
        </p:nvPicPr>
        <p:blipFill rotWithShape="1">
          <a:blip r:embed="rId7">
            <a:alphaModFix/>
          </a:blip>
          <a:srcRect/>
          <a:stretch/>
        </p:blipFill>
        <p:spPr>
          <a:xfrm>
            <a:off x="1494300" y="3411275"/>
            <a:ext cx="615600" cy="607800"/>
          </a:xfrm>
          <a:prstGeom prst="ellipse">
            <a:avLst/>
          </a:prstGeom>
          <a:noFill/>
          <a:ln w="63500" cap="rnd" cmpd="sng">
            <a:solidFill>
              <a:srgbClr val="333333"/>
            </a:solidFill>
            <a:prstDash val="solid"/>
            <a:round/>
            <a:headEnd type="none" w="sm" len="sm"/>
            <a:tailEnd type="none" w="sm" len="sm"/>
          </a:ln>
          <a:effectLst>
            <a:outerShdw blurRad="381000" dist="292100" dir="5400000" sx="-80000" sy="-18000" rotWithShape="0">
              <a:srgbClr val="000000">
                <a:alpha val="21961"/>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80"/>
          <p:cNvSpPr txBox="1">
            <a:spLocks noGrp="1"/>
          </p:cNvSpPr>
          <p:nvPr>
            <p:ph type="ctrTitle" idx="4294967295"/>
          </p:nvPr>
        </p:nvSpPr>
        <p:spPr>
          <a:xfrm>
            <a:off x="311700" y="1798400"/>
            <a:ext cx="5635500" cy="11910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chemeClr val="dk1"/>
              </a:buClr>
              <a:buSzPts val="2800"/>
              <a:buFont typeface="Figtree"/>
              <a:buNone/>
            </a:pPr>
            <a:r>
              <a:rPr lang="id" sz="3500" b="1" i="0" u="none" strike="noStrike" cap="none">
                <a:solidFill>
                  <a:srgbClr val="FDFCFC"/>
                </a:solidFill>
                <a:latin typeface="Figtree"/>
                <a:ea typeface="Figtree"/>
                <a:cs typeface="Figtree"/>
                <a:sym typeface="Figtree"/>
              </a:rPr>
              <a:t>Terima Kasih</a:t>
            </a:r>
            <a:endParaRPr sz="3500" b="1" i="0" u="none" strike="noStrike" cap="none">
              <a:solidFill>
                <a:srgbClr val="FDFCFC"/>
              </a:solidFill>
              <a:latin typeface="Figtree"/>
              <a:ea typeface="Figtree"/>
              <a:cs typeface="Figtree"/>
              <a:sym typeface="Figtree"/>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TotalTime>
  <Words>1420</Words>
  <Application>Microsoft Office PowerPoint</Application>
  <PresentationFormat>On-screen Show (16:9)</PresentationFormat>
  <Paragraphs>226</Paragraphs>
  <Slides>40</Slides>
  <Notes>40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Figtree</vt:lpstr>
      <vt:lpstr>Montserrat Medium</vt:lpstr>
      <vt:lpstr>Trebuchet MS</vt:lpstr>
      <vt:lpstr>Montserrat ExtraBold</vt:lpstr>
      <vt:lpstr>Figtree ExtraBold</vt:lpstr>
      <vt:lpstr>Arial</vt:lpstr>
      <vt:lpstr>Figtree Medium</vt:lpstr>
      <vt:lpstr>Calibri</vt:lpstr>
      <vt:lpstr>Simple Light</vt:lpstr>
      <vt:lpstr>Penguatan Literasi dan Numerasi</vt:lpstr>
      <vt:lpstr>Fasilitator</vt:lpstr>
      <vt:lpstr>PowerPoint Presentation</vt:lpstr>
      <vt:lpstr>Tujuan</vt:lpstr>
      <vt:lpstr>Analisis Hasil Capaian Literasi  dan Numerasi Satuan Pendidikan</vt:lpstr>
      <vt:lpstr>Skenario KP 1</vt:lpstr>
      <vt:lpstr>Pendahuluan (5’)</vt:lpstr>
      <vt:lpstr>Curah Pendapat (5’)</vt:lpstr>
      <vt:lpstr>PowerPoint Presentation</vt:lpstr>
      <vt:lpstr>Capaian Rapor Pendidikan jenjang SD</vt:lpstr>
      <vt:lpstr>Capaian Rapor Pendidikan jenjang SMP</vt:lpstr>
      <vt:lpstr>Capaian Rapor Pendidikan jenjang SMA</vt:lpstr>
      <vt:lpstr>PowerPoint Presentation</vt:lpstr>
      <vt:lpstr>PowerPoint Presentation</vt:lpstr>
      <vt:lpstr>PowerPoint Presentation</vt:lpstr>
      <vt:lpstr>PowerPoint Presentation</vt:lpstr>
      <vt:lpstr>Diskusi Kelompok (35’)</vt:lpstr>
      <vt:lpstr>PowerPoint Presentation</vt:lpstr>
      <vt:lpstr>PowerPoint Presentation</vt:lpstr>
      <vt:lpstr>Presentasi (20’)</vt:lpstr>
      <vt:lpstr>Umpan Balik (10’)</vt:lpstr>
      <vt:lpstr>Konsep dan Dekonstruksi Miskonsepsi Literasi dan Numerasi</vt:lpstr>
      <vt:lpstr>Skenario KP 2</vt:lpstr>
      <vt:lpstr>PowerPoint Presentation</vt:lpstr>
      <vt:lpstr>PowerPoint Presentation</vt:lpstr>
      <vt:lpstr>PowerPoint Presentation</vt:lpstr>
      <vt:lpstr>PowerPoint Presentation</vt:lpstr>
      <vt:lpstr>PowerPoint Presentation</vt:lpstr>
      <vt:lpstr>PowerPoint Presentation</vt:lpstr>
      <vt:lpstr>Diskusi Kelompok (10’)</vt:lpstr>
      <vt:lpstr>Refleksi dan Penguatan (10’)</vt:lpstr>
      <vt:lpstr>Strategi Penguatan Literasi dan Numerasi pada Lingkungan Fisik, Sosio-Afektif dan Akademik</vt:lpstr>
      <vt:lpstr>Skenario KP 3</vt:lpstr>
      <vt:lpstr>Curah Pendapat (5’)</vt:lpstr>
      <vt:lpstr>Eksplorasi Materi (20’)</vt:lpstr>
      <vt:lpstr>PowerPoint Presentation</vt:lpstr>
      <vt:lpstr>Diskusi Kelompok (40’)</vt:lpstr>
      <vt:lpstr>Presentasi (20’)</vt:lpstr>
      <vt:lpstr>Pesan Utama Modul</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ainul aja</cp:lastModifiedBy>
  <cp:revision>2</cp:revision>
  <dcterms:modified xsi:type="dcterms:W3CDTF">2026-09-15T05:57:17Z</dcterms:modified>
</cp:coreProperties>
</file>