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51" d="100"/>
          <a:sy n="51" d="100"/>
        </p:scale>
        <p:origin x="123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32720" cy="1333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Arial"/>
              </a:defRPr>
            </a:pPr>
            <a:r>
              <a:rPr dirty="0"/>
              <a:t>TEKNIK MENGUKUR TUBUH WANITA</a:t>
            </a:r>
          </a:p>
          <a:p>
            <a:pPr>
              <a:spcBef>
                <a:spcPts val="2000"/>
              </a:spcBef>
              <a:defRPr sz="2000">
                <a:solidFill>
                  <a:srgbClr val="0F766E"/>
                </a:solidFill>
                <a:latin typeface="Arial"/>
              </a:defRPr>
            </a:pPr>
            <a:r>
              <a:rPr dirty="0"/>
              <a:t>Modul Ajar: Dasar-Dasar Desain  </a:t>
            </a:r>
            <a:r>
              <a:rPr dirty="0" err="1"/>
              <a:t>Produksi</a:t>
            </a:r>
            <a:r>
              <a:rPr dirty="0"/>
              <a:t> Busana | Fase 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Tujuan Pembelajaran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20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Pes</a:t>
            </a:r>
            <a:r>
              <a:rPr lang="en-US" dirty="0" err="1"/>
              <a:t>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mampu</a:t>
            </a:r>
            <a:r>
              <a:rPr dirty="0"/>
              <a:t> </a:t>
            </a:r>
            <a:r>
              <a:rPr dirty="0" err="1"/>
              <a:t>mengidentifikasi</a:t>
            </a:r>
            <a:r>
              <a:rPr dirty="0"/>
              <a:t> </a:t>
            </a:r>
            <a:r>
              <a:rPr dirty="0" err="1"/>
              <a:t>titik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 (</a:t>
            </a:r>
            <a:r>
              <a:rPr b="1" dirty="0"/>
              <a:t>body landmarks</a:t>
            </a:r>
            <a:r>
              <a:rPr dirty="0"/>
              <a:t>) </a:t>
            </a:r>
            <a:r>
              <a:rPr dirty="0" err="1"/>
              <a:t>wanita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tepat</a:t>
            </a:r>
            <a:r>
              <a:rPr dirty="0"/>
              <a:t>.</a:t>
            </a:r>
          </a:p>
          <a:p>
            <a:pPr>
              <a:spcAft>
                <a:spcPts val="20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memahami</a:t>
            </a:r>
            <a:r>
              <a:rPr dirty="0"/>
              <a:t> </a:t>
            </a:r>
            <a:r>
              <a:rPr dirty="0" err="1"/>
              <a:t>fungsi</a:t>
            </a:r>
            <a:r>
              <a:rPr dirty="0"/>
              <a:t> masing-masing </a:t>
            </a:r>
            <a:r>
              <a:rPr dirty="0" err="1"/>
              <a:t>ukuran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pembuatan</a:t>
            </a:r>
            <a:r>
              <a:rPr dirty="0"/>
              <a:t> </a:t>
            </a:r>
            <a:r>
              <a:rPr dirty="0" err="1"/>
              <a:t>pola</a:t>
            </a:r>
            <a:r>
              <a:rPr dirty="0"/>
              <a:t> </a:t>
            </a:r>
            <a:r>
              <a:rPr dirty="0" err="1"/>
              <a:t>busana</a:t>
            </a:r>
            <a:r>
              <a:rPr dirty="0"/>
              <a:t>.</a:t>
            </a:r>
          </a:p>
          <a:p>
            <a:pPr>
              <a:spcAft>
                <a:spcPts val="20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Peserta</a:t>
            </a:r>
            <a:r>
              <a:rPr dirty="0"/>
              <a:t> </a:t>
            </a:r>
            <a:r>
              <a:rPr dirty="0" err="1"/>
              <a:t>didik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menerapkan</a:t>
            </a:r>
            <a:r>
              <a:rPr dirty="0"/>
              <a:t> </a:t>
            </a:r>
            <a:r>
              <a:rPr dirty="0" err="1"/>
              <a:t>teknik</a:t>
            </a:r>
            <a:r>
              <a:rPr dirty="0"/>
              <a:t> </a:t>
            </a:r>
            <a:r>
              <a:rPr dirty="0" err="1"/>
              <a:t>mengukur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 </a:t>
            </a:r>
            <a:r>
              <a:rPr dirty="0" err="1"/>
              <a:t>wanita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berurutan</a:t>
            </a:r>
            <a:r>
              <a:rPr dirty="0"/>
              <a:t>, </a:t>
            </a:r>
            <a:r>
              <a:rPr dirty="0" err="1"/>
              <a:t>akurat</a:t>
            </a:r>
            <a:r>
              <a:rPr dirty="0"/>
              <a:t>, dan </a:t>
            </a:r>
            <a:r>
              <a:rPr dirty="0" err="1"/>
              <a:t>etis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Alat &amp; Bahan Mengukur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16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/>
              <a:t>Pita </a:t>
            </a:r>
            <a:r>
              <a:rPr b="1" dirty="0" err="1"/>
              <a:t>Ukur</a:t>
            </a:r>
            <a:r>
              <a:rPr b="1" dirty="0"/>
              <a:t> (</a:t>
            </a:r>
            <a:r>
              <a:rPr b="1" dirty="0" err="1"/>
              <a:t>Met</a:t>
            </a:r>
            <a:r>
              <a:rPr lang="en-US" b="1" dirty="0" err="1"/>
              <a:t>era</a:t>
            </a:r>
            <a:r>
              <a:rPr b="1" dirty="0" err="1"/>
              <a:t>n</a:t>
            </a:r>
            <a:r>
              <a:rPr dirty="0"/>
              <a:t>): Alat </a:t>
            </a:r>
            <a:r>
              <a:rPr dirty="0" err="1"/>
              <a:t>utama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mengukur</a:t>
            </a:r>
            <a:r>
              <a:rPr dirty="0"/>
              <a:t> </a:t>
            </a:r>
            <a:r>
              <a:rPr dirty="0" err="1"/>
              <a:t>keliling</a:t>
            </a:r>
            <a:r>
              <a:rPr dirty="0"/>
              <a:t> dan </a:t>
            </a:r>
            <a:r>
              <a:rPr dirty="0" err="1"/>
              <a:t>panjang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.</a:t>
            </a:r>
          </a:p>
          <a:p>
            <a:pPr>
              <a:spcAft>
                <a:spcPts val="16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Peterban</a:t>
            </a:r>
            <a:r>
              <a:rPr b="1" dirty="0"/>
              <a:t> (Pita Kecil</a:t>
            </a:r>
            <a:r>
              <a:rPr dirty="0"/>
              <a:t>): </a:t>
            </a:r>
            <a:r>
              <a:rPr dirty="0" err="1"/>
              <a:t>Diikatkan</a:t>
            </a:r>
            <a:r>
              <a:rPr dirty="0"/>
              <a:t> pada </a:t>
            </a:r>
            <a:r>
              <a:rPr dirty="0" err="1"/>
              <a:t>pinggang</a:t>
            </a:r>
            <a:r>
              <a:rPr dirty="0"/>
              <a:t>, </a:t>
            </a:r>
            <a:r>
              <a:rPr dirty="0" err="1"/>
              <a:t>lingkar</a:t>
            </a:r>
            <a:r>
              <a:rPr dirty="0"/>
              <a:t> badan, dan </a:t>
            </a:r>
            <a:r>
              <a:rPr dirty="0" err="1"/>
              <a:t>panggul</a:t>
            </a:r>
            <a:r>
              <a:rPr dirty="0"/>
              <a:t> </a:t>
            </a:r>
            <a:r>
              <a:rPr lang="en-US" dirty="0"/>
              <a:t>                </a:t>
            </a:r>
            <a:r>
              <a:rPr lang="en-US" dirty="0" err="1"/>
              <a:t>seba</a:t>
            </a:r>
            <a:r>
              <a:rPr dirty="0" err="1"/>
              <a:t>gai</a:t>
            </a:r>
            <a:r>
              <a:rPr dirty="0"/>
              <a:t> </a:t>
            </a:r>
            <a:r>
              <a:rPr dirty="0" err="1"/>
              <a:t>pembatas</a:t>
            </a:r>
            <a:r>
              <a:rPr dirty="0"/>
              <a:t> </a:t>
            </a:r>
            <a:r>
              <a:rPr dirty="0" err="1"/>
              <a:t>anatomi</a:t>
            </a:r>
            <a:r>
              <a:rPr dirty="0"/>
              <a:t>.</a:t>
            </a:r>
          </a:p>
          <a:p>
            <a:pPr>
              <a:spcAft>
                <a:spcPts val="16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Buku</a:t>
            </a:r>
            <a:r>
              <a:rPr b="1" dirty="0"/>
              <a:t> </a:t>
            </a:r>
            <a:r>
              <a:rPr b="1" dirty="0" err="1"/>
              <a:t>Catatan</a:t>
            </a:r>
            <a:r>
              <a:rPr b="1" dirty="0"/>
              <a:t> &amp; Alat Tulis</a:t>
            </a:r>
            <a:r>
              <a:rPr dirty="0"/>
              <a:t>: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mencatat</a:t>
            </a:r>
            <a:r>
              <a:rPr dirty="0"/>
              <a:t> </a:t>
            </a:r>
            <a:r>
              <a:rPr dirty="0" err="1"/>
              <a:t>hasil</a:t>
            </a:r>
            <a:r>
              <a:rPr dirty="0"/>
              <a:t> </a:t>
            </a:r>
            <a:r>
              <a:rPr dirty="0" err="1"/>
              <a:t>pengukuran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sistematis</a:t>
            </a:r>
            <a:r>
              <a:rPr dirty="0"/>
              <a:t>.</a:t>
            </a:r>
          </a:p>
          <a:p>
            <a:pPr>
              <a:spcAft>
                <a:spcPts val="16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/>
              <a:t>Model / </a:t>
            </a:r>
            <a:r>
              <a:rPr b="1" dirty="0" err="1"/>
              <a:t>Dressform</a:t>
            </a:r>
            <a:r>
              <a:rPr b="1" dirty="0"/>
              <a:t> / </a:t>
            </a:r>
            <a:r>
              <a:rPr b="1" dirty="0" err="1"/>
              <a:t>Manekin</a:t>
            </a:r>
            <a:r>
              <a:rPr dirty="0"/>
              <a:t>: </a:t>
            </a:r>
            <a:r>
              <a:rPr dirty="0" err="1"/>
              <a:t>Sebagai</a:t>
            </a:r>
            <a:r>
              <a:rPr dirty="0"/>
              <a:t> </a:t>
            </a:r>
            <a:r>
              <a:rPr dirty="0" err="1"/>
              <a:t>objek</a:t>
            </a:r>
            <a:r>
              <a:rPr dirty="0"/>
              <a:t> </a:t>
            </a:r>
            <a:r>
              <a:rPr dirty="0" err="1"/>
              <a:t>latihan</a:t>
            </a:r>
            <a:r>
              <a:rPr dirty="0"/>
              <a:t> </a:t>
            </a:r>
            <a:r>
              <a:rPr dirty="0" err="1"/>
              <a:t>mengukur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Etika &amp; Persiapan Mengukur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16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Posisi</a:t>
            </a:r>
            <a:r>
              <a:rPr b="1" dirty="0"/>
              <a:t> </a:t>
            </a:r>
            <a:r>
              <a:rPr b="1" dirty="0" err="1"/>
              <a:t>Berdiri</a:t>
            </a:r>
            <a:r>
              <a:rPr dirty="0"/>
              <a:t>: Model </a:t>
            </a:r>
            <a:r>
              <a:rPr dirty="0" err="1"/>
              <a:t>harus</a:t>
            </a:r>
            <a:r>
              <a:rPr dirty="0"/>
              <a:t> </a:t>
            </a:r>
            <a:r>
              <a:rPr dirty="0" err="1"/>
              <a:t>berdiri</a:t>
            </a:r>
            <a:r>
              <a:rPr dirty="0"/>
              <a:t> </a:t>
            </a:r>
            <a:r>
              <a:rPr dirty="0" err="1"/>
              <a:t>tegak</a:t>
            </a:r>
            <a:r>
              <a:rPr dirty="0"/>
              <a:t>, </a:t>
            </a:r>
            <a:r>
              <a:rPr dirty="0" err="1"/>
              <a:t>rileks</a:t>
            </a:r>
            <a:r>
              <a:rPr dirty="0"/>
              <a:t>, dan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menahan</a:t>
            </a:r>
            <a:r>
              <a:rPr dirty="0"/>
              <a:t> napas.</a:t>
            </a:r>
          </a:p>
          <a:p>
            <a:pPr>
              <a:spcAft>
                <a:spcPts val="16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Pakaian</a:t>
            </a:r>
            <a:r>
              <a:rPr b="1" dirty="0"/>
              <a:t> Model</a:t>
            </a:r>
            <a:r>
              <a:rPr dirty="0"/>
              <a:t>: </a:t>
            </a:r>
            <a:r>
              <a:rPr dirty="0" err="1"/>
              <a:t>Disarankan</a:t>
            </a:r>
            <a:r>
              <a:rPr dirty="0"/>
              <a:t>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pakaian</a:t>
            </a:r>
            <a:r>
              <a:rPr dirty="0"/>
              <a:t> yang pas di badan (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longgar</a:t>
            </a:r>
            <a:r>
              <a:rPr dirty="0"/>
              <a:t>/</a:t>
            </a:r>
            <a:r>
              <a:rPr dirty="0" err="1"/>
              <a:t>tebal</a:t>
            </a:r>
            <a:r>
              <a:rPr dirty="0"/>
              <a:t>).</a:t>
            </a:r>
          </a:p>
          <a:p>
            <a:pPr>
              <a:spcAft>
                <a:spcPts val="16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Pemasangan</a:t>
            </a:r>
            <a:r>
              <a:rPr b="1" dirty="0"/>
              <a:t> </a:t>
            </a:r>
            <a:r>
              <a:rPr b="1" dirty="0" err="1"/>
              <a:t>Peterban</a:t>
            </a:r>
            <a:r>
              <a:rPr dirty="0"/>
              <a:t>: Ikat </a:t>
            </a:r>
            <a:r>
              <a:rPr dirty="0" err="1"/>
              <a:t>peterban</a:t>
            </a:r>
            <a:r>
              <a:rPr dirty="0"/>
              <a:t> pada </a:t>
            </a:r>
            <a:r>
              <a:rPr dirty="0" err="1"/>
              <a:t>lingkar</a:t>
            </a:r>
            <a:r>
              <a:rPr dirty="0"/>
              <a:t> </a:t>
            </a:r>
            <a:r>
              <a:rPr dirty="0" err="1"/>
              <a:t>pinggang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pas (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terlalu</a:t>
            </a:r>
            <a:r>
              <a:rPr dirty="0"/>
              <a:t> </a:t>
            </a:r>
            <a:r>
              <a:rPr dirty="0" err="1"/>
              <a:t>ketat</a:t>
            </a:r>
            <a:r>
              <a:rPr dirty="0"/>
              <a:t>).</a:t>
            </a:r>
          </a:p>
          <a:p>
            <a:pPr>
              <a:spcAft>
                <a:spcPts val="1600"/>
              </a:spcAft>
              <a:defRPr sz="22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Posisi</a:t>
            </a:r>
            <a:r>
              <a:rPr b="1" dirty="0"/>
              <a:t> </a:t>
            </a:r>
            <a:r>
              <a:rPr b="1" dirty="0" err="1"/>
              <a:t>Mengukur</a:t>
            </a:r>
            <a:r>
              <a:rPr dirty="0"/>
              <a:t>: </a:t>
            </a:r>
            <a:r>
              <a:rPr dirty="0" err="1"/>
              <a:t>Mengukur</a:t>
            </a:r>
            <a:r>
              <a:rPr dirty="0"/>
              <a:t> </a:t>
            </a:r>
            <a:r>
              <a:rPr dirty="0" err="1"/>
              <a:t>sebaiknya</a:t>
            </a:r>
            <a:r>
              <a:rPr dirty="0"/>
              <a:t> </a:t>
            </a:r>
            <a:r>
              <a:rPr dirty="0" err="1"/>
              <a:t>dilakukan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sebelah</a:t>
            </a:r>
            <a:r>
              <a:rPr dirty="0"/>
              <a:t> </a:t>
            </a:r>
            <a:r>
              <a:rPr dirty="0" err="1"/>
              <a:t>kanan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kanan</a:t>
            </a:r>
            <a:r>
              <a:rPr dirty="0"/>
              <a:t> </a:t>
            </a:r>
            <a:r>
              <a:rPr dirty="0" err="1"/>
              <a:t>belakang</a:t>
            </a:r>
            <a:r>
              <a:rPr dirty="0"/>
              <a:t> model.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7BE6A08-C7BB-328C-B016-EA151EB91DA5}"/>
              </a:ext>
            </a:extLst>
          </p:cNvPr>
          <p:cNvGrpSpPr/>
          <p:nvPr/>
        </p:nvGrpSpPr>
        <p:grpSpPr>
          <a:xfrm>
            <a:off x="2274079" y="1889751"/>
            <a:ext cx="4699000" cy="2900047"/>
            <a:chOff x="-31750" y="0"/>
            <a:chExt cx="4699000" cy="290007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AFA7548-7E2A-62B0-11C8-05FCB67833EF}"/>
                </a:ext>
              </a:extLst>
            </p:cNvPr>
            <p:cNvSpPr/>
            <p:nvPr/>
          </p:nvSpPr>
          <p:spPr>
            <a:xfrm>
              <a:off x="546735" y="25201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6DCD634-EBDD-DEE5-1497-64BA4D159A6F}"/>
                </a:ext>
              </a:extLst>
            </p:cNvPr>
            <p:cNvSpPr/>
            <p:nvPr/>
          </p:nvSpPr>
          <p:spPr>
            <a:xfrm>
              <a:off x="318135" y="203001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D6D1B15-99C3-F573-FC6F-A54C326F52D3}"/>
                </a:ext>
              </a:extLst>
            </p:cNvPr>
            <p:cNvSpPr/>
            <p:nvPr/>
          </p:nvSpPr>
          <p:spPr>
            <a:xfrm>
              <a:off x="546735" y="383341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3B29632-281D-CB3C-F046-1244BACC95E9}"/>
                </a:ext>
              </a:extLst>
            </p:cNvPr>
            <p:cNvSpPr/>
            <p:nvPr/>
          </p:nvSpPr>
          <p:spPr>
            <a:xfrm>
              <a:off x="546735" y="561141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15CEF19-E058-C837-BFCF-0EB14C0EE0F3}"/>
                </a:ext>
              </a:extLst>
            </p:cNvPr>
            <p:cNvSpPr/>
            <p:nvPr/>
          </p:nvSpPr>
          <p:spPr>
            <a:xfrm>
              <a:off x="546735" y="739195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E56125-F100-FCCB-1B8D-0EB1789189E8}"/>
                </a:ext>
              </a:extLst>
            </p:cNvPr>
            <p:cNvSpPr/>
            <p:nvPr/>
          </p:nvSpPr>
          <p:spPr>
            <a:xfrm>
              <a:off x="546735" y="919535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41A8F72-C2B0-E62E-6BF4-BE6158A5D95C}"/>
                </a:ext>
              </a:extLst>
            </p:cNvPr>
            <p:cNvSpPr/>
            <p:nvPr/>
          </p:nvSpPr>
          <p:spPr>
            <a:xfrm>
              <a:off x="546735" y="1097335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B8578A0-B7D8-C432-F7E6-A588A8449F55}"/>
                </a:ext>
              </a:extLst>
            </p:cNvPr>
            <p:cNvSpPr/>
            <p:nvPr/>
          </p:nvSpPr>
          <p:spPr>
            <a:xfrm>
              <a:off x="546735" y="1277675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C90FDE-AD84-CA24-9690-C0FF1BCDC187}"/>
                </a:ext>
              </a:extLst>
            </p:cNvPr>
            <p:cNvSpPr/>
            <p:nvPr/>
          </p:nvSpPr>
          <p:spPr>
            <a:xfrm>
              <a:off x="546735" y="1455475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1CF768A-19C5-42CD-4D91-BB85F33D90D7}"/>
                </a:ext>
              </a:extLst>
            </p:cNvPr>
            <p:cNvSpPr/>
            <p:nvPr/>
          </p:nvSpPr>
          <p:spPr>
            <a:xfrm>
              <a:off x="546735" y="1635815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B303BED-8916-2AF7-99AA-07EB4447F7D6}"/>
                </a:ext>
              </a:extLst>
            </p:cNvPr>
            <p:cNvSpPr/>
            <p:nvPr/>
          </p:nvSpPr>
          <p:spPr>
            <a:xfrm>
              <a:off x="546735" y="1813615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6BBC98D-45C5-DBD9-574E-3974348EB9A7}"/>
                </a:ext>
              </a:extLst>
            </p:cNvPr>
            <p:cNvSpPr/>
            <p:nvPr/>
          </p:nvSpPr>
          <p:spPr>
            <a:xfrm>
              <a:off x="546735" y="1991796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77DB504-4AF6-E0F5-91EC-A44254395228}"/>
                </a:ext>
              </a:extLst>
            </p:cNvPr>
            <p:cNvSpPr/>
            <p:nvPr/>
          </p:nvSpPr>
          <p:spPr>
            <a:xfrm>
              <a:off x="546735" y="2172009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88830CA-3EDE-74C4-0B0D-1CEB005E9237}"/>
                </a:ext>
              </a:extLst>
            </p:cNvPr>
            <p:cNvSpPr/>
            <p:nvPr/>
          </p:nvSpPr>
          <p:spPr>
            <a:xfrm>
              <a:off x="546735" y="2349809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645CA51-F415-32DB-94C4-3D301D545723}"/>
                </a:ext>
              </a:extLst>
            </p:cNvPr>
            <p:cNvSpPr/>
            <p:nvPr/>
          </p:nvSpPr>
          <p:spPr>
            <a:xfrm>
              <a:off x="546735" y="2530276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465CBBD-0F7F-FB35-CF10-6EAE16E6C42D}"/>
                </a:ext>
              </a:extLst>
            </p:cNvPr>
            <p:cNvSpPr/>
            <p:nvPr/>
          </p:nvSpPr>
          <p:spPr>
            <a:xfrm>
              <a:off x="546735" y="2708076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B48525D-B45F-32D7-D863-DAF4FEF7E890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-31750" y="8924"/>
              <a:ext cx="2168398" cy="289115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DCE5D8B-34BA-2956-8080-7468F81903A8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362200" y="0"/>
              <a:ext cx="2305050" cy="2883535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AF6AE29-8590-1F70-12F6-38B1C532551C}"/>
              </a:ext>
            </a:extLst>
          </p:cNvPr>
          <p:cNvSpPr txBox="1"/>
          <p:nvPr/>
        </p:nvSpPr>
        <p:spPr>
          <a:xfrm>
            <a:off x="1929008" y="5251954"/>
            <a:ext cx="8115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tubuh</a:t>
            </a:r>
            <a:endParaRPr lang="en-ID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D121C1-B1A1-A925-099B-1727E751B076}"/>
              </a:ext>
            </a:extLst>
          </p:cNvPr>
          <p:cNvSpPr txBox="1"/>
          <p:nvPr/>
        </p:nvSpPr>
        <p:spPr>
          <a:xfrm>
            <a:off x="4597052" y="1077238"/>
            <a:ext cx="3465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Mengidentifikasi</a:t>
            </a:r>
            <a:r>
              <a:rPr lang="en-US" b="1" dirty="0"/>
              <a:t> </a:t>
            </a:r>
            <a:r>
              <a:rPr lang="en-US" b="1" dirty="0" err="1"/>
              <a:t>Titik</a:t>
            </a:r>
            <a:r>
              <a:rPr lang="en-US" b="1" dirty="0"/>
              <a:t> </a:t>
            </a:r>
            <a:r>
              <a:rPr lang="en-US" b="1" dirty="0" err="1"/>
              <a:t>Tubuh</a:t>
            </a:r>
            <a:endParaRPr lang="en-ID" b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756A8-B613-B1EB-4D7E-80B51D77703D}"/>
              </a:ext>
            </a:extLst>
          </p:cNvPr>
          <p:cNvGrpSpPr/>
          <p:nvPr/>
        </p:nvGrpSpPr>
        <p:grpSpPr>
          <a:xfrm>
            <a:off x="7172412" y="1908726"/>
            <a:ext cx="2130990" cy="2874579"/>
            <a:chOff x="0" y="0"/>
            <a:chExt cx="2082165" cy="2776220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B9E8484-3EDC-935E-C986-B388A5EE216F}"/>
                </a:ext>
              </a:extLst>
            </p:cNvPr>
            <p:cNvSpPr/>
            <p:nvPr/>
          </p:nvSpPr>
          <p:spPr>
            <a:xfrm>
              <a:off x="1493266" y="30026"/>
              <a:ext cx="64861" cy="192003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  <a:buNone/>
              </a:pPr>
              <a:r>
                <a:rPr lang="en-ID" sz="1200" kern="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D02C0DE-3147-3A1C-8065-2C200D417E36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082165" cy="27762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1993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Teknik Mengukur: Lingkar &amp; Lebar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Lingkar</a:t>
            </a:r>
            <a:r>
              <a:rPr b="1" dirty="0"/>
              <a:t> Badan: </a:t>
            </a:r>
            <a:r>
              <a:rPr dirty="0" err="1"/>
              <a:t>Diukur</a:t>
            </a:r>
            <a:r>
              <a:rPr dirty="0"/>
              <a:t> </a:t>
            </a:r>
            <a:r>
              <a:rPr dirty="0" err="1"/>
              <a:t>sekeliling</a:t>
            </a:r>
            <a:r>
              <a:rPr dirty="0"/>
              <a:t> badan </a:t>
            </a:r>
            <a:r>
              <a:rPr dirty="0" err="1"/>
              <a:t>terbesar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r>
              <a:rPr dirty="0" err="1"/>
              <a:t>puncak</a:t>
            </a:r>
            <a:r>
              <a:rPr dirty="0"/>
              <a:t> dada, </a:t>
            </a:r>
            <a:r>
              <a:rPr dirty="0" err="1"/>
              <a:t>ditambah</a:t>
            </a:r>
            <a:r>
              <a:rPr dirty="0"/>
              <a:t> 4 cm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diselipkan</a:t>
            </a:r>
            <a:r>
              <a:rPr dirty="0"/>
              <a:t> 4 </a:t>
            </a:r>
            <a:r>
              <a:rPr dirty="0" err="1"/>
              <a:t>jari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Lingkar</a:t>
            </a:r>
            <a:r>
              <a:rPr b="1" dirty="0"/>
              <a:t> </a:t>
            </a:r>
            <a:r>
              <a:rPr b="1" dirty="0" err="1"/>
              <a:t>Pinggang</a:t>
            </a:r>
            <a:r>
              <a:rPr b="1" dirty="0"/>
              <a:t>: </a:t>
            </a:r>
            <a:r>
              <a:rPr dirty="0" err="1"/>
              <a:t>Diukur</a:t>
            </a:r>
            <a:r>
              <a:rPr dirty="0"/>
              <a:t> </a:t>
            </a:r>
            <a:r>
              <a:rPr dirty="0" err="1"/>
              <a:t>sekeliling</a:t>
            </a:r>
            <a:r>
              <a:rPr dirty="0"/>
              <a:t> </a:t>
            </a:r>
            <a:r>
              <a:rPr dirty="0" err="1"/>
              <a:t>pinggang</a:t>
            </a:r>
            <a:r>
              <a:rPr dirty="0"/>
              <a:t> pas (</a:t>
            </a:r>
            <a:r>
              <a:rPr dirty="0" err="1"/>
              <a:t>tempat</a:t>
            </a:r>
            <a:r>
              <a:rPr dirty="0"/>
              <a:t> </a:t>
            </a:r>
            <a:r>
              <a:rPr dirty="0" err="1"/>
              <a:t>peterban</a:t>
            </a:r>
            <a:r>
              <a:rPr dirty="0"/>
              <a:t> </a:t>
            </a:r>
            <a:r>
              <a:rPr dirty="0" err="1"/>
              <a:t>diikat</a:t>
            </a:r>
            <a:r>
              <a:rPr dirty="0"/>
              <a:t>).</a:t>
            </a:r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 err="1"/>
              <a:t>Lingkar</a:t>
            </a:r>
            <a:r>
              <a:rPr b="1" dirty="0"/>
              <a:t> </a:t>
            </a:r>
            <a:r>
              <a:rPr b="1" dirty="0" err="1"/>
              <a:t>Panggul</a:t>
            </a:r>
            <a:r>
              <a:rPr b="1" dirty="0"/>
              <a:t>: </a:t>
            </a:r>
            <a:r>
              <a:rPr dirty="0" err="1"/>
              <a:t>Diukur</a:t>
            </a:r>
            <a:r>
              <a:rPr dirty="0"/>
              <a:t> </a:t>
            </a:r>
            <a:r>
              <a:rPr dirty="0" err="1"/>
              <a:t>sekeliling</a:t>
            </a:r>
            <a:r>
              <a:rPr dirty="0"/>
              <a:t> </a:t>
            </a:r>
            <a:r>
              <a:rPr dirty="0" err="1"/>
              <a:t>panggul</a:t>
            </a:r>
            <a:r>
              <a:rPr dirty="0"/>
              <a:t> </a:t>
            </a:r>
            <a:r>
              <a:rPr dirty="0" err="1"/>
              <a:t>terbesar</a:t>
            </a:r>
            <a:r>
              <a:rPr dirty="0"/>
              <a:t>, </a:t>
            </a:r>
            <a:r>
              <a:rPr dirty="0" err="1"/>
              <a:t>ditambah</a:t>
            </a:r>
            <a:r>
              <a:rPr dirty="0"/>
              <a:t> 4 cm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diselipkan</a:t>
            </a:r>
            <a:r>
              <a:rPr dirty="0"/>
              <a:t> 4 </a:t>
            </a:r>
            <a:r>
              <a:rPr dirty="0" err="1"/>
              <a:t>jari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/>
              <a:t>Lebar </a:t>
            </a:r>
            <a:r>
              <a:rPr lang="en-US" b="1" dirty="0"/>
              <a:t>Bahu</a:t>
            </a:r>
            <a:r>
              <a:rPr b="1" dirty="0"/>
              <a:t>: </a:t>
            </a:r>
            <a:r>
              <a:rPr dirty="0" err="1"/>
              <a:t>Diukur</a:t>
            </a:r>
            <a:r>
              <a:rPr dirty="0"/>
              <a:t>  </a:t>
            </a:r>
            <a:r>
              <a:rPr dirty="0" err="1"/>
              <a:t>mendatar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lang="en-US" dirty="0" err="1"/>
              <a:t>puncak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bahu</a:t>
            </a:r>
            <a:r>
              <a:rPr dirty="0"/>
              <a:t> kiri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kanan</a:t>
            </a:r>
            <a:r>
              <a:rPr dirty="0"/>
              <a:t>.</a:t>
            </a:r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1E293B"/>
                </a:solidFill>
                <a:latin typeface="Arial"/>
              </a:defRPr>
            </a:pPr>
            <a:r>
              <a:t>Teknik Mengukur: Panjang &amp; Tinggi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/>
              <a:t>Panjang</a:t>
            </a:r>
            <a:r>
              <a:rPr lang="en-ID" b="1" dirty="0"/>
              <a:t> Badan</a:t>
            </a:r>
            <a:r>
              <a:rPr b="1" dirty="0"/>
              <a:t>: </a:t>
            </a:r>
            <a:r>
              <a:rPr dirty="0" err="1"/>
              <a:t>Diukur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lang="en-ID" dirty="0" err="1"/>
              <a:t>titik</a:t>
            </a:r>
            <a:r>
              <a:rPr lang="en-ID" dirty="0"/>
              <a:t>/ </a:t>
            </a:r>
            <a:r>
              <a:rPr lang="en-ID" dirty="0" err="1"/>
              <a:t>tulang</a:t>
            </a:r>
            <a:r>
              <a:rPr dirty="0"/>
              <a:t> </a:t>
            </a:r>
            <a:r>
              <a:rPr dirty="0" err="1"/>
              <a:t>leher</a:t>
            </a:r>
            <a:r>
              <a:rPr dirty="0"/>
              <a:t> </a:t>
            </a:r>
            <a:r>
              <a:rPr dirty="0" err="1"/>
              <a:t>ke</a:t>
            </a:r>
            <a:r>
              <a:rPr dirty="0"/>
              <a:t> </a:t>
            </a:r>
            <a:r>
              <a:rPr dirty="0" err="1"/>
              <a:t>bawah</a:t>
            </a:r>
            <a:r>
              <a:rPr dirty="0"/>
              <a:t> </a:t>
            </a:r>
            <a:r>
              <a:rPr dirty="0" err="1"/>
              <a:t>sampai</a:t>
            </a:r>
            <a:r>
              <a:rPr dirty="0"/>
              <a:t> batas p</a:t>
            </a:r>
            <a:r>
              <a:rPr lang="en-ID" dirty="0" err="1"/>
              <a:t>ita</a:t>
            </a:r>
            <a:r>
              <a:rPr lang="en-ID" dirty="0"/>
              <a:t> </a:t>
            </a:r>
            <a:r>
              <a:rPr lang="en-ID" dirty="0" err="1"/>
              <a:t>pinggang</a:t>
            </a:r>
            <a:r>
              <a:rPr dirty="0"/>
              <a:t>.</a:t>
            </a:r>
            <a:endParaRPr lang="en-ID" dirty="0"/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r>
              <a:rPr lang="en-ID" dirty="0"/>
              <a:t>• </a:t>
            </a:r>
            <a:r>
              <a:rPr lang="en-ID" b="1" dirty="0"/>
              <a:t>Tinggi Dada:</a:t>
            </a:r>
            <a:r>
              <a:rPr lang="sv-SE" b="1" dirty="0"/>
              <a:t> </a:t>
            </a:r>
            <a:r>
              <a:rPr lang="sv-SE" dirty="0"/>
              <a:t>Diukur dari titik/ tulang leher ke bawah sampai batas puncak dada.</a:t>
            </a:r>
            <a:endParaRPr lang="en-ID" dirty="0"/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r>
              <a:rPr dirty="0"/>
              <a:t>• </a:t>
            </a:r>
            <a:r>
              <a:rPr b="1" dirty="0"/>
              <a:t>Tinggi </a:t>
            </a:r>
            <a:r>
              <a:rPr lang="en-US" b="1" dirty="0" err="1"/>
              <a:t>Panggul</a:t>
            </a:r>
            <a:r>
              <a:rPr dirty="0"/>
              <a:t>: </a:t>
            </a:r>
            <a:r>
              <a:rPr dirty="0" err="1"/>
              <a:t>Diukur</a:t>
            </a:r>
            <a:r>
              <a:rPr dirty="0"/>
              <a:t> </a:t>
            </a:r>
            <a:r>
              <a:rPr lang="en-ID" dirty="0" err="1"/>
              <a:t>dari</a:t>
            </a:r>
            <a:r>
              <a:rPr lang="en-ID" dirty="0"/>
              <a:t> batas </a:t>
            </a:r>
            <a:r>
              <a:rPr lang="en-ID" dirty="0" err="1"/>
              <a:t>pinggang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bawah</a:t>
            </a:r>
            <a:r>
              <a:rPr dirty="0"/>
              <a:t> </a:t>
            </a:r>
            <a:r>
              <a:rPr dirty="0" err="1"/>
              <a:t>sampai</a:t>
            </a:r>
            <a:r>
              <a:rPr dirty="0"/>
              <a:t> 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panggul</a:t>
            </a:r>
            <a:r>
              <a:rPr lang="en-US" dirty="0"/>
              <a:t> </a:t>
            </a:r>
            <a:r>
              <a:rPr lang="en-US" dirty="0" err="1"/>
              <a:t>terbesar</a:t>
            </a:r>
            <a:r>
              <a:rPr lang="en-ID" dirty="0"/>
              <a:t>.</a:t>
            </a:r>
            <a:endParaRPr dirty="0"/>
          </a:p>
          <a:p>
            <a:pPr>
              <a:spcAft>
                <a:spcPts val="1200"/>
              </a:spcAft>
              <a:defRPr sz="2000">
                <a:solidFill>
                  <a:srgbClr val="334155"/>
                </a:solidFill>
                <a:latin typeface="Arial"/>
              </a:defRPr>
            </a:pP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5FFA415-37C2-8D46-A57E-D1B4CB106813}"/>
              </a:ext>
            </a:extLst>
          </p:cNvPr>
          <p:cNvGrpSpPr/>
          <p:nvPr/>
        </p:nvGrpSpPr>
        <p:grpSpPr>
          <a:xfrm>
            <a:off x="3256768" y="1208762"/>
            <a:ext cx="5473874" cy="5010411"/>
            <a:chOff x="0" y="0"/>
            <a:chExt cx="4443730" cy="596226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5650FCC-42EA-59AC-785C-0E03175C60A6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214245" cy="295236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4F08946-3612-DC8C-6882-43E69936775D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214245" y="36957"/>
              <a:ext cx="2200275" cy="291592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6D04CEF-338C-90F6-E0F6-B71B518FF942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2952877"/>
              <a:ext cx="2253615" cy="300482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B9C39B0B-176E-2E35-84EE-79E0C047E405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253615" y="2982087"/>
              <a:ext cx="2190115" cy="2980182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9C48F4C-7DA1-2A84-EE08-AB1ECB346C6D}"/>
              </a:ext>
            </a:extLst>
          </p:cNvPr>
          <p:cNvSpPr txBox="1"/>
          <p:nvPr/>
        </p:nvSpPr>
        <p:spPr>
          <a:xfrm>
            <a:off x="4759890" y="638827"/>
            <a:ext cx="2993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Garis </a:t>
            </a:r>
            <a:r>
              <a:rPr lang="en-US" dirty="0" err="1"/>
              <a:t>Tubuh</a:t>
            </a:r>
            <a:r>
              <a:rPr lang="en-US" dirty="0"/>
              <a:t> Pada </a:t>
            </a:r>
            <a:r>
              <a:rPr lang="en-US" dirty="0" err="1"/>
              <a:t>Manekin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8561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286000"/>
            <a:ext cx="103327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FFFFFF"/>
                </a:solidFill>
                <a:latin typeface="Arial"/>
              </a:defRPr>
            </a:pPr>
            <a:r>
              <a:t>TERIMA KASIH</a:t>
            </a:r>
          </a:p>
          <a:p>
            <a:pPr algn="ctr">
              <a:spcBef>
                <a:spcPts val="2000"/>
              </a:spcBef>
              <a:defRPr sz="2400">
                <a:solidFill>
                  <a:srgbClr val="0F766E"/>
                </a:solidFill>
                <a:latin typeface="Arial"/>
              </a:defRPr>
            </a:pPr>
            <a:r>
              <a:t>Mari Praktikkan dengan Teliti dan Akurat!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366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ros niar</cp:lastModifiedBy>
  <cp:revision>4</cp:revision>
  <dcterms:created xsi:type="dcterms:W3CDTF">2013-01-27T09:14:16Z</dcterms:created>
  <dcterms:modified xsi:type="dcterms:W3CDTF">2026-10-08T04:05:07Z</dcterms:modified>
  <cp:category/>
</cp:coreProperties>
</file>