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58" r:id="rId1"/>
  </p:sldMasterIdLst>
  <p:notesMasterIdLst>
    <p:notesMasterId r:id="rId11"/>
  </p:notesMasterIdLst>
  <p:sldIdLst>
    <p:sldId id="256" r:id="rId2"/>
    <p:sldId id="263" r:id="rId3"/>
    <p:sldId id="264" r:id="rId4"/>
    <p:sldId id="262" r:id="rId5"/>
    <p:sldId id="257" r:id="rId6"/>
    <p:sldId id="258" r:id="rId7"/>
    <p:sldId id="259" r:id="rId8"/>
    <p:sldId id="260" r:id="rId9"/>
    <p:sldId id="265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59" d="100"/>
          <a:sy n="59" d="100"/>
        </p:scale>
        <p:origin x="940" y="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04DF41-FB85-40B3-90E2-0153A6E21DDE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C04A0CE-4892-487E-BA69-C5DA17172B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02885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04A0CE-4892-487E-BA69-C5DA17172BDA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867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27764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699881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803209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873080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472950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110329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41358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984543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5BCAD085-E8A6-8845-BD4E-CB4CCA059FC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073110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861389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046775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601638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9" r:id="rId1"/>
    <p:sldLayoutId id="2147483760" r:id="rId2"/>
    <p:sldLayoutId id="2147483761" r:id="rId3"/>
    <p:sldLayoutId id="2147483762" r:id="rId4"/>
    <p:sldLayoutId id="2147483763" r:id="rId5"/>
    <p:sldLayoutId id="2147483764" r:id="rId6"/>
    <p:sldLayoutId id="2147483765" r:id="rId7"/>
    <p:sldLayoutId id="2147483766" r:id="rId8"/>
    <p:sldLayoutId id="2147483767" r:id="rId9"/>
    <p:sldLayoutId id="2147483768" r:id="rId10"/>
    <p:sldLayoutId id="214748376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6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71500" y="990600"/>
            <a:ext cx="5800725" cy="990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375"/>
              </a:lnSpc>
            </a:pPr>
            <a:r>
              <a:rPr sz="2700" b="1" i="0" u="none" dirty="0">
                <a:solidFill>
                  <a:srgbClr val="0F172A"/>
                </a:solidFill>
                <a:latin typeface="Poppins"/>
              </a:rPr>
              <a:t>Personal Branding &amp; Grooming Guru</a:t>
            </a:r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0"/>
            <a:ext cx="6096000" cy="68580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2475" y="581025"/>
            <a:ext cx="157162" cy="123825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571500" y="2076450"/>
            <a:ext cx="571500" cy="38100"/>
          </a:xfrm>
          <a:prstGeom prst="roundRect">
            <a:avLst>
              <a:gd name="adj" fmla="val 50000"/>
            </a:avLst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571500" y="3512343"/>
            <a:ext cx="5800725" cy="26193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62"/>
              </a:lnSpc>
            </a:pPr>
            <a:r>
              <a:rPr sz="1650" b="1" i="0" u="none">
                <a:solidFill>
                  <a:srgbClr val="0D9488"/>
                </a:solidFill>
                <a:latin typeface="Poppins"/>
              </a:rPr>
              <a:t>Sikap, Etiket, &amp; Wibawa Pendidik</a:t>
            </a:r>
          </a:p>
        </p:txBody>
      </p:sp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9625" y="4683918"/>
            <a:ext cx="171450" cy="1905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133475" y="4602956"/>
            <a:ext cx="2705100" cy="3693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en-US" sz="1200" b="1" i="0" u="none" dirty="0">
                <a:solidFill>
                  <a:srgbClr val="0F172A"/>
                </a:solidFill>
                <a:latin typeface="Plus Jakarta Sans"/>
              </a:rPr>
              <a:t>TIM IPAS</a:t>
            </a:r>
            <a:endParaRPr lang="en-US" sz="1200" b="1" dirty="0">
              <a:solidFill>
                <a:srgbClr val="0F172A"/>
              </a:solidFill>
              <a:latin typeface="Plus Jakarta Sans"/>
            </a:endParaRPr>
          </a:p>
          <a:p>
            <a:pPr algn="l"/>
            <a:endParaRPr sz="1200" b="1" i="0" u="none" dirty="0">
              <a:solidFill>
                <a:srgbClr val="0F172A"/>
              </a:solidFill>
              <a:latin typeface="Plus Jakarta San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133475" y="4802981"/>
            <a:ext cx="2705100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75" b="0" i="0" u="none">
                <a:solidFill>
                  <a:srgbClr val="64748B"/>
                </a:solidFill>
                <a:latin typeface="Plus Jakarta Sans"/>
              </a:rPr>
              <a:t>Narasumber &amp; Pendidik SMKN 2 Lhokseumawe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20231" y="25339"/>
            <a:ext cx="436062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APA ITU PERSONAL BRANDING?</a:t>
            </a:r>
          </a:p>
        </p:txBody>
      </p:sp>
      <p:sp>
        <p:nvSpPr>
          <p:cNvPr id="4" name="Rectangle 3"/>
          <p:cNvSpPr/>
          <p:nvPr/>
        </p:nvSpPr>
        <p:spPr>
          <a:xfrm>
            <a:off x="152399" y="695466"/>
            <a:ext cx="7511143" cy="10929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marR="5080">
              <a:lnSpc>
                <a:spcPct val="112000"/>
              </a:lnSpc>
              <a:spcBef>
                <a:spcPts val="100"/>
              </a:spcBef>
            </a:pPr>
            <a:r>
              <a:rPr lang="en-US" sz="2000" spc="90" dirty="0">
                <a:latin typeface="Tahoma"/>
                <a:cs typeface="Tahoma"/>
              </a:rPr>
              <a:t>Proses</a:t>
            </a:r>
            <a:r>
              <a:rPr lang="en-US" sz="2000" spc="-110" dirty="0">
                <a:latin typeface="Tahoma"/>
                <a:cs typeface="Tahoma"/>
              </a:rPr>
              <a:t> </a:t>
            </a:r>
            <a:r>
              <a:rPr lang="en-US" sz="2000" spc="114" dirty="0" err="1">
                <a:latin typeface="Tahoma"/>
                <a:cs typeface="Tahoma"/>
              </a:rPr>
              <a:t>membangun</a:t>
            </a:r>
            <a:r>
              <a:rPr lang="en-US" sz="2000" spc="-105" dirty="0">
                <a:latin typeface="Tahoma"/>
                <a:cs typeface="Tahoma"/>
              </a:rPr>
              <a:t> </a:t>
            </a:r>
            <a:r>
              <a:rPr lang="en-US" sz="2000" spc="75" dirty="0" err="1">
                <a:latin typeface="Tahoma"/>
                <a:cs typeface="Tahoma"/>
              </a:rPr>
              <a:t>identitas</a:t>
            </a:r>
            <a:r>
              <a:rPr lang="en-US" sz="2000" spc="-110" dirty="0">
                <a:latin typeface="Tahoma"/>
                <a:cs typeface="Tahoma"/>
              </a:rPr>
              <a:t> </a:t>
            </a:r>
            <a:r>
              <a:rPr lang="en-US" sz="2000" spc="100" dirty="0">
                <a:latin typeface="Tahoma"/>
                <a:cs typeface="Tahoma"/>
              </a:rPr>
              <a:t>dan</a:t>
            </a:r>
            <a:r>
              <a:rPr lang="en-US" sz="2000" spc="-105" dirty="0">
                <a:latin typeface="Tahoma"/>
                <a:cs typeface="Tahoma"/>
              </a:rPr>
              <a:t> </a:t>
            </a:r>
            <a:r>
              <a:rPr lang="en-US" sz="2000" spc="80" dirty="0" err="1">
                <a:latin typeface="Tahoma"/>
                <a:cs typeface="Tahoma"/>
              </a:rPr>
              <a:t>keunikan</a:t>
            </a:r>
            <a:r>
              <a:rPr lang="en-US" sz="2000" spc="-110" dirty="0">
                <a:latin typeface="Tahoma"/>
                <a:cs typeface="Tahoma"/>
              </a:rPr>
              <a:t> </a:t>
            </a:r>
            <a:r>
              <a:rPr lang="en-US" sz="2000" spc="70" dirty="0" err="1">
                <a:latin typeface="Tahoma"/>
                <a:cs typeface="Tahoma"/>
              </a:rPr>
              <a:t>diri</a:t>
            </a:r>
            <a:r>
              <a:rPr lang="en-US" sz="2000" spc="70" dirty="0">
                <a:latin typeface="Tahoma"/>
                <a:cs typeface="Tahoma"/>
              </a:rPr>
              <a:t> </a:t>
            </a:r>
            <a:r>
              <a:rPr lang="en-US" sz="2000" spc="65" dirty="0" err="1">
                <a:latin typeface="Tahoma"/>
                <a:cs typeface="Tahoma"/>
              </a:rPr>
              <a:t>secara</a:t>
            </a:r>
            <a:r>
              <a:rPr lang="en-US" sz="2000" spc="-100" dirty="0">
                <a:latin typeface="Tahoma"/>
                <a:cs typeface="Tahoma"/>
              </a:rPr>
              <a:t> </a:t>
            </a:r>
            <a:r>
              <a:rPr lang="en-US" sz="2000" spc="105" dirty="0" err="1">
                <a:latin typeface="Tahoma"/>
                <a:cs typeface="Tahoma"/>
              </a:rPr>
              <a:t>sadar</a:t>
            </a:r>
            <a:r>
              <a:rPr lang="en-US" sz="2000" spc="105" dirty="0">
                <a:latin typeface="Tahoma"/>
                <a:cs typeface="Tahoma"/>
              </a:rPr>
              <a:t>—</a:t>
            </a:r>
            <a:r>
              <a:rPr lang="en-US" sz="2000" spc="90" dirty="0" err="1">
                <a:latin typeface="Tahoma"/>
                <a:cs typeface="Tahoma"/>
              </a:rPr>
              <a:t>berdasarkan</a:t>
            </a:r>
            <a:r>
              <a:rPr lang="en-US" sz="2000" spc="-100" dirty="0">
                <a:latin typeface="Tahoma"/>
                <a:cs typeface="Tahoma"/>
              </a:rPr>
              <a:t> </a:t>
            </a:r>
            <a:r>
              <a:rPr lang="en-US" sz="2000" spc="50" dirty="0" err="1">
                <a:latin typeface="Tahoma"/>
                <a:cs typeface="Tahoma"/>
              </a:rPr>
              <a:t>keaslian</a:t>
            </a:r>
            <a:r>
              <a:rPr lang="en-US" sz="2000" spc="50" dirty="0">
                <a:latin typeface="Tahoma"/>
                <a:cs typeface="Tahoma"/>
              </a:rPr>
              <a:t>,</a:t>
            </a:r>
            <a:r>
              <a:rPr lang="en-US" sz="2000" spc="-100" dirty="0">
                <a:latin typeface="Tahoma"/>
                <a:cs typeface="Tahoma"/>
              </a:rPr>
              <a:t> </a:t>
            </a:r>
            <a:r>
              <a:rPr lang="en-US" sz="2000" spc="85" dirty="0" err="1">
                <a:latin typeface="Tahoma"/>
                <a:cs typeface="Tahoma"/>
              </a:rPr>
              <a:t>kemampuan</a:t>
            </a:r>
            <a:r>
              <a:rPr lang="en-US" sz="2000" spc="85" dirty="0">
                <a:latin typeface="Tahoma"/>
                <a:cs typeface="Tahoma"/>
              </a:rPr>
              <a:t>, </a:t>
            </a:r>
            <a:r>
              <a:rPr lang="en-US" sz="2000" spc="75" dirty="0" err="1">
                <a:latin typeface="Tahoma"/>
                <a:cs typeface="Tahoma"/>
              </a:rPr>
              <a:t>sikap</a:t>
            </a:r>
            <a:r>
              <a:rPr lang="en-US" sz="2000" spc="-120" dirty="0">
                <a:latin typeface="Tahoma"/>
                <a:cs typeface="Tahoma"/>
              </a:rPr>
              <a:t> </a:t>
            </a:r>
            <a:r>
              <a:rPr lang="en-US" sz="2000" spc="50" dirty="0" err="1">
                <a:latin typeface="Tahoma"/>
                <a:cs typeface="Tahoma"/>
              </a:rPr>
              <a:t>positif</a:t>
            </a:r>
            <a:r>
              <a:rPr lang="en-US" sz="2000" spc="50" dirty="0">
                <a:latin typeface="Tahoma"/>
                <a:cs typeface="Tahoma"/>
              </a:rPr>
              <a:t>,</a:t>
            </a:r>
            <a:r>
              <a:rPr lang="en-US" sz="2000" spc="-114" dirty="0">
                <a:latin typeface="Tahoma"/>
                <a:cs typeface="Tahoma"/>
              </a:rPr>
              <a:t> </a:t>
            </a:r>
            <a:r>
              <a:rPr lang="en-US" sz="2000" spc="100" dirty="0">
                <a:latin typeface="Tahoma"/>
                <a:cs typeface="Tahoma"/>
              </a:rPr>
              <a:t>dan</a:t>
            </a:r>
            <a:r>
              <a:rPr lang="en-US" sz="2000" spc="-114" dirty="0">
                <a:latin typeface="Tahoma"/>
                <a:cs typeface="Tahoma"/>
              </a:rPr>
              <a:t> </a:t>
            </a:r>
            <a:r>
              <a:rPr lang="en-US" sz="2000" spc="50" dirty="0" err="1">
                <a:latin typeface="Tahoma"/>
                <a:cs typeface="Tahoma"/>
              </a:rPr>
              <a:t>konsistensi</a:t>
            </a:r>
            <a:r>
              <a:rPr lang="en-US" sz="2000" spc="50" dirty="0">
                <a:latin typeface="Tahoma"/>
                <a:cs typeface="Tahoma"/>
              </a:rPr>
              <a:t>.</a:t>
            </a:r>
            <a:endParaRPr lang="en-US" sz="2000" dirty="0"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40665799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99855" y="1856509"/>
            <a:ext cx="8257309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/>
              <a:t>Guru </a:t>
            </a:r>
            <a:r>
              <a:rPr lang="en-US" sz="2800" dirty="0" err="1"/>
              <a:t>unik</a:t>
            </a:r>
            <a:r>
              <a:rPr lang="en-US" sz="2800" dirty="0"/>
              <a:t> </a:t>
            </a:r>
            <a:r>
              <a:rPr lang="en-US" sz="2800" dirty="0" err="1"/>
              <a:t>adalah</a:t>
            </a:r>
            <a:r>
              <a:rPr lang="en-US" sz="2800" dirty="0"/>
              <a:t> </a:t>
            </a:r>
            <a:r>
              <a:rPr lang="en-US" sz="2800" dirty="0" err="1"/>
              <a:t>pendidik</a:t>
            </a:r>
            <a:r>
              <a:rPr lang="en-US" sz="2800" dirty="0"/>
              <a:t> yang </a:t>
            </a:r>
            <a:r>
              <a:rPr lang="en-US" sz="2800" dirty="0" err="1"/>
              <a:t>memiliki</a:t>
            </a:r>
            <a:r>
              <a:rPr lang="en-US" sz="2800" dirty="0"/>
              <a:t> </a:t>
            </a:r>
            <a:r>
              <a:rPr lang="en-US" sz="2800" i="1" dirty="0"/>
              <a:t>personal brand</a:t>
            </a:r>
            <a:r>
              <a:rPr lang="en-US" sz="2800" dirty="0"/>
              <a:t> </a:t>
            </a:r>
            <a:r>
              <a:rPr lang="en-US" sz="2800" dirty="0" err="1"/>
              <a:t>kuat</a:t>
            </a:r>
            <a:r>
              <a:rPr lang="en-US" sz="2800" dirty="0"/>
              <a:t> </a:t>
            </a:r>
            <a:r>
              <a:rPr lang="en-US" sz="2800" dirty="0" err="1"/>
              <a:t>melalui</a:t>
            </a:r>
            <a:r>
              <a:rPr lang="en-US" sz="2800" dirty="0"/>
              <a:t> </a:t>
            </a:r>
            <a:r>
              <a:rPr lang="en-US" sz="2800" dirty="0" err="1"/>
              <a:t>ciri</a:t>
            </a:r>
            <a:r>
              <a:rPr lang="en-US" sz="2800" dirty="0"/>
              <a:t> </a:t>
            </a:r>
            <a:r>
              <a:rPr lang="en-US" sz="2800" dirty="0" err="1"/>
              <a:t>khas</a:t>
            </a:r>
            <a:r>
              <a:rPr lang="en-US" sz="2800" dirty="0"/>
              <a:t>, </a:t>
            </a:r>
            <a:r>
              <a:rPr lang="en-US" sz="2800" dirty="0" err="1"/>
              <a:t>pendekatan</a:t>
            </a:r>
            <a:r>
              <a:rPr lang="en-US" sz="2800" dirty="0"/>
              <a:t> </a:t>
            </a:r>
            <a:r>
              <a:rPr lang="en-US" sz="2800" dirty="0" err="1"/>
              <a:t>mengajar</a:t>
            </a:r>
            <a:r>
              <a:rPr lang="en-US" sz="2800" dirty="0"/>
              <a:t>, </a:t>
            </a:r>
            <a:r>
              <a:rPr lang="en-US" sz="2800" dirty="0" err="1"/>
              <a:t>atau</a:t>
            </a:r>
            <a:r>
              <a:rPr lang="en-US" sz="2800" dirty="0"/>
              <a:t> </a:t>
            </a:r>
            <a:r>
              <a:rPr lang="en-US" sz="2800" dirty="0" err="1"/>
              <a:t>karakter</a:t>
            </a:r>
            <a:r>
              <a:rPr lang="en-US" sz="2800" dirty="0"/>
              <a:t> </a:t>
            </a:r>
            <a:r>
              <a:rPr lang="en-US" sz="2800" dirty="0" err="1"/>
              <a:t>otentik</a:t>
            </a:r>
            <a:r>
              <a:rPr lang="en-US" sz="2800" dirty="0"/>
              <a:t> yang </a:t>
            </a:r>
            <a:r>
              <a:rPr lang="en-US" sz="2800" dirty="0" err="1"/>
              <a:t>membedakannya</a:t>
            </a:r>
            <a:r>
              <a:rPr lang="en-US" sz="2800" dirty="0"/>
              <a:t> </a:t>
            </a:r>
            <a:r>
              <a:rPr lang="en-US" sz="2800" dirty="0" err="1"/>
              <a:t>dari</a:t>
            </a:r>
            <a:r>
              <a:rPr lang="en-US" sz="2800" dirty="0"/>
              <a:t> guru </a:t>
            </a:r>
            <a:r>
              <a:rPr lang="en-US" sz="2800" dirty="0" err="1"/>
              <a:t>pada</a:t>
            </a:r>
            <a:r>
              <a:rPr lang="en-US" sz="2800" dirty="0"/>
              <a:t> </a:t>
            </a:r>
            <a:r>
              <a:rPr lang="en-US" sz="2800" dirty="0" err="1"/>
              <a:t>umumnya</a:t>
            </a:r>
            <a:r>
              <a:rPr lang="en-US" sz="2800" dirty="0"/>
              <a:t>. </a:t>
            </a:r>
            <a:r>
              <a:rPr lang="en-US" sz="2800" dirty="0" err="1"/>
              <a:t>Keunikannya</a:t>
            </a:r>
            <a:r>
              <a:rPr lang="en-US" sz="2800" dirty="0"/>
              <a:t> </a:t>
            </a:r>
            <a:r>
              <a:rPr lang="en-US" sz="2800" dirty="0" err="1"/>
              <a:t>bukan</a:t>
            </a:r>
            <a:r>
              <a:rPr lang="en-US" sz="2800" dirty="0"/>
              <a:t> </a:t>
            </a:r>
            <a:r>
              <a:rPr lang="en-US" sz="2800" dirty="0" err="1"/>
              <a:t>sekadar</a:t>
            </a:r>
            <a:r>
              <a:rPr lang="en-US" sz="2800" dirty="0"/>
              <a:t> </a:t>
            </a:r>
            <a:r>
              <a:rPr lang="en-US" sz="2800" dirty="0" err="1"/>
              <a:t>gaya-gayaan</a:t>
            </a:r>
            <a:r>
              <a:rPr lang="en-US" sz="2800" dirty="0"/>
              <a:t>, </a:t>
            </a:r>
            <a:r>
              <a:rPr lang="en-US" sz="2800" dirty="0" err="1"/>
              <a:t>melainkan</a:t>
            </a:r>
            <a:r>
              <a:rPr lang="en-US" sz="2800" dirty="0"/>
              <a:t> </a:t>
            </a:r>
            <a:r>
              <a:rPr lang="en-US" sz="2800" dirty="0" err="1"/>
              <a:t>strategi</a:t>
            </a:r>
            <a:r>
              <a:rPr lang="en-US" sz="2800" dirty="0"/>
              <a:t> </a:t>
            </a:r>
            <a:r>
              <a:rPr lang="en-US" sz="2800" dirty="0" err="1"/>
              <a:t>untuk</a:t>
            </a:r>
            <a:r>
              <a:rPr lang="en-US" sz="2800" dirty="0"/>
              <a:t> </a:t>
            </a:r>
            <a:r>
              <a:rPr lang="en-US" sz="2800" dirty="0" err="1"/>
              <a:t>membangun</a:t>
            </a:r>
            <a:r>
              <a:rPr lang="en-US" sz="2800" dirty="0"/>
              <a:t> </a:t>
            </a:r>
            <a:r>
              <a:rPr lang="en-US" sz="2800" dirty="0" err="1"/>
              <a:t>koneksi</a:t>
            </a:r>
            <a:r>
              <a:rPr lang="en-US" sz="2800" dirty="0"/>
              <a:t>, </a:t>
            </a:r>
            <a:r>
              <a:rPr lang="en-US" sz="2800" dirty="0" err="1"/>
              <a:t>memecahkan</a:t>
            </a:r>
            <a:r>
              <a:rPr lang="en-US" sz="2800" dirty="0"/>
              <a:t> </a:t>
            </a:r>
            <a:r>
              <a:rPr lang="en-US" sz="2800" dirty="0" err="1"/>
              <a:t>kebosanan</a:t>
            </a:r>
            <a:r>
              <a:rPr lang="en-US" sz="2800" dirty="0"/>
              <a:t>, </a:t>
            </a:r>
            <a:r>
              <a:rPr lang="en-US" sz="2800" dirty="0" err="1"/>
              <a:t>dan</a:t>
            </a:r>
            <a:r>
              <a:rPr lang="en-US" sz="2800" dirty="0"/>
              <a:t> </a:t>
            </a:r>
            <a:r>
              <a:rPr lang="en-US" sz="2800" dirty="0" err="1"/>
              <a:t>meninggalkan</a:t>
            </a:r>
            <a:r>
              <a:rPr lang="en-US" sz="2800" dirty="0"/>
              <a:t> </a:t>
            </a:r>
            <a:r>
              <a:rPr lang="en-US" sz="2800" dirty="0" err="1"/>
              <a:t>kesan</a:t>
            </a:r>
            <a:r>
              <a:rPr lang="en-US" sz="2800" dirty="0"/>
              <a:t> </a:t>
            </a:r>
            <a:r>
              <a:rPr lang="en-US" sz="2800" dirty="0" err="1"/>
              <a:t>mendalam</a:t>
            </a:r>
            <a:r>
              <a:rPr lang="en-US" sz="2800" dirty="0"/>
              <a:t> (</a:t>
            </a:r>
            <a:r>
              <a:rPr lang="en-US" sz="2800" i="1" dirty="0"/>
              <a:t>lasting impression</a:t>
            </a:r>
            <a:r>
              <a:rPr lang="en-US" sz="2800" dirty="0"/>
              <a:t>) </a:t>
            </a:r>
            <a:r>
              <a:rPr lang="en-US" sz="2800" dirty="0" err="1"/>
              <a:t>pada</a:t>
            </a:r>
            <a:r>
              <a:rPr lang="en-US" sz="2800" dirty="0"/>
              <a:t> murid.</a:t>
            </a:r>
          </a:p>
        </p:txBody>
      </p:sp>
      <p:sp>
        <p:nvSpPr>
          <p:cNvPr id="3" name="Rectangle 2"/>
          <p:cNvSpPr/>
          <p:nvPr/>
        </p:nvSpPr>
        <p:spPr>
          <a:xfrm>
            <a:off x="1939637" y="646422"/>
            <a:ext cx="918556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err="1"/>
              <a:t>Percayakah</a:t>
            </a:r>
            <a:r>
              <a:rPr lang="en-US" sz="3200" dirty="0"/>
              <a:t> </a:t>
            </a:r>
            <a:r>
              <a:rPr lang="en-US" sz="3200" dirty="0" err="1"/>
              <a:t>anda</a:t>
            </a:r>
            <a:r>
              <a:rPr lang="en-US" sz="3200" dirty="0"/>
              <a:t> </a:t>
            </a:r>
            <a:r>
              <a:rPr lang="en-US" sz="3200" dirty="0" err="1"/>
              <a:t>kalau</a:t>
            </a:r>
            <a:r>
              <a:rPr lang="en-US" sz="3200" dirty="0"/>
              <a:t> </a:t>
            </a:r>
            <a:r>
              <a:rPr lang="en-US" sz="3200" dirty="0" err="1"/>
              <a:t>anda</a:t>
            </a:r>
            <a:r>
              <a:rPr lang="en-US" sz="3200" dirty="0"/>
              <a:t> </a:t>
            </a:r>
            <a:r>
              <a:rPr lang="en-US" sz="3200" dirty="0" err="1"/>
              <a:t>adalah</a:t>
            </a:r>
            <a:r>
              <a:rPr lang="en-US" sz="3200" dirty="0"/>
              <a:t> Guru yang  </a:t>
            </a:r>
            <a:r>
              <a:rPr lang="en-US" sz="3200" dirty="0" err="1"/>
              <a:t>unik</a:t>
            </a:r>
            <a:r>
              <a:rPr lang="en-US" sz="3200" dirty="0"/>
              <a:t> ? </a:t>
            </a:r>
          </a:p>
        </p:txBody>
      </p:sp>
    </p:spTree>
    <p:extLst>
      <p:ext uri="{BB962C8B-B14F-4D97-AF65-F5344CB8AC3E}">
        <p14:creationId xmlns:p14="http://schemas.microsoft.com/office/powerpoint/2010/main" val="13905880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823855" y="609600"/>
            <a:ext cx="5348719" cy="5424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420"/>
              </a:lnSpc>
            </a:pPr>
            <a:r>
              <a:rPr lang="sv-SE" sz="3200" b="1" dirty="0">
                <a:solidFill>
                  <a:srgbClr val="0F172A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3 Pilar Utama Brand Guru</a:t>
            </a:r>
          </a:p>
        </p:txBody>
      </p:sp>
      <p:sp>
        <p:nvSpPr>
          <p:cNvPr id="4" name="Rectangle 3"/>
          <p:cNvSpPr/>
          <p:nvPr/>
        </p:nvSpPr>
        <p:spPr>
          <a:xfrm>
            <a:off x="-1773381" y="2382982"/>
            <a:ext cx="6510078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1800"/>
              </a:lnSpc>
            </a:pPr>
            <a:r>
              <a:rPr lang="en-US" dirty="0">
                <a:solidFill>
                  <a:srgbClr val="0F172A"/>
                </a:solidFill>
                <a:latin typeface="Poppins SemiBold"/>
              </a:rPr>
              <a:t>1. </a:t>
            </a:r>
            <a:r>
              <a:rPr lang="en-US" dirty="0" err="1">
                <a:solidFill>
                  <a:srgbClr val="0F172A"/>
                </a:solidFill>
                <a:latin typeface="Poppins SemiBold"/>
              </a:rPr>
              <a:t>Kompetensi</a:t>
            </a:r>
            <a:endParaRPr lang="en-US" dirty="0">
              <a:solidFill>
                <a:srgbClr val="0F172A"/>
              </a:solidFill>
              <a:latin typeface="Poppins SemiBold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599709" y="2382982"/>
            <a:ext cx="231959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F172A"/>
                </a:solidFill>
                <a:latin typeface="Poppins SemiBold"/>
              </a:rPr>
              <a:t>.2. </a:t>
            </a:r>
            <a:r>
              <a:rPr lang="en-US" dirty="0" err="1">
                <a:solidFill>
                  <a:srgbClr val="0F172A"/>
                </a:solidFill>
                <a:latin typeface="Poppins SemiBold"/>
              </a:rPr>
              <a:t>Integritas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8384243" y="2429149"/>
            <a:ext cx="1685077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ts val="1800"/>
              </a:lnSpc>
            </a:pPr>
            <a:r>
              <a:rPr lang="en-US" dirty="0">
                <a:solidFill>
                  <a:srgbClr val="0F172A"/>
                </a:solidFill>
                <a:latin typeface="Poppins SemiBold"/>
              </a:rPr>
              <a:t>3. </a:t>
            </a:r>
            <a:r>
              <a:rPr lang="en-US" dirty="0" err="1">
                <a:solidFill>
                  <a:srgbClr val="0F172A"/>
                </a:solidFill>
                <a:latin typeface="Poppins SemiBold"/>
              </a:rPr>
              <a:t>Konektivitas</a:t>
            </a:r>
            <a:endParaRPr lang="en-US" dirty="0">
              <a:solidFill>
                <a:srgbClr val="0F172A"/>
              </a:solidFill>
              <a:latin typeface="Poppins SemiBold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18655" y="3055821"/>
            <a:ext cx="2161309" cy="20544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1687"/>
              </a:lnSpc>
            </a:pPr>
            <a:r>
              <a:rPr lang="en-US" dirty="0" err="1">
                <a:latin typeface="Plus Jakarta Sans"/>
              </a:rPr>
              <a:t>Keahlian</a:t>
            </a:r>
            <a:r>
              <a:rPr lang="en-US" dirty="0">
                <a:latin typeface="Plus Jakarta Sans"/>
              </a:rPr>
              <a:t> </a:t>
            </a:r>
            <a:r>
              <a:rPr lang="en-US" dirty="0" err="1">
                <a:latin typeface="Plus Jakarta Sans"/>
              </a:rPr>
              <a:t>teknis</a:t>
            </a:r>
            <a:r>
              <a:rPr lang="en-US" dirty="0">
                <a:latin typeface="Plus Jakarta Sans"/>
              </a:rPr>
              <a:t> </a:t>
            </a:r>
            <a:r>
              <a:rPr lang="en-US" dirty="0" err="1">
                <a:latin typeface="Plus Jakarta Sans"/>
              </a:rPr>
              <a:t>vokasi</a:t>
            </a:r>
            <a:r>
              <a:rPr lang="en-US" dirty="0">
                <a:latin typeface="Plus Jakarta Sans"/>
              </a:rPr>
              <a:t> (hard skills) </a:t>
            </a:r>
            <a:r>
              <a:rPr lang="en-US" dirty="0" err="1">
                <a:latin typeface="Plus Jakarta Sans"/>
              </a:rPr>
              <a:t>serta</a:t>
            </a:r>
            <a:r>
              <a:rPr lang="en-US" dirty="0">
                <a:latin typeface="Plus Jakarta Sans"/>
              </a:rPr>
              <a:t> </a:t>
            </a:r>
            <a:r>
              <a:rPr lang="en-US" dirty="0" err="1">
                <a:latin typeface="Plus Jakarta Sans"/>
              </a:rPr>
              <a:t>penguasaan</a:t>
            </a:r>
            <a:r>
              <a:rPr lang="en-US" dirty="0">
                <a:latin typeface="Plus Jakarta Sans"/>
              </a:rPr>
              <a:t> </a:t>
            </a:r>
            <a:r>
              <a:rPr lang="en-US" dirty="0" err="1">
                <a:latin typeface="Plus Jakarta Sans"/>
              </a:rPr>
              <a:t>teknologi</a:t>
            </a:r>
            <a:r>
              <a:rPr lang="en-US" dirty="0">
                <a:latin typeface="Plus Jakarta Sans"/>
              </a:rPr>
              <a:t> </a:t>
            </a:r>
            <a:r>
              <a:rPr lang="en-US" dirty="0" err="1">
                <a:latin typeface="Plus Jakarta Sans"/>
              </a:rPr>
              <a:t>pembelajaran</a:t>
            </a:r>
            <a:r>
              <a:rPr lang="en-US" dirty="0">
                <a:latin typeface="Plus Jakarta Sans"/>
              </a:rPr>
              <a:t> digital yang </a:t>
            </a:r>
            <a:r>
              <a:rPr lang="en-US" dirty="0" err="1">
                <a:latin typeface="Plus Jakarta Sans"/>
              </a:rPr>
              <a:t>terus</a:t>
            </a:r>
            <a:r>
              <a:rPr lang="en-US" dirty="0">
                <a:latin typeface="Plus Jakarta Sans"/>
              </a:rPr>
              <a:t> </a:t>
            </a:r>
            <a:r>
              <a:rPr lang="en-US" dirty="0" err="1">
                <a:latin typeface="Plus Jakarta Sans"/>
              </a:rPr>
              <a:t>diperbarui</a:t>
            </a:r>
            <a:r>
              <a:rPr lang="en-US" dirty="0">
                <a:latin typeface="Plus Jakarta Sans"/>
              </a:rPr>
              <a:t> </a:t>
            </a:r>
            <a:r>
              <a:rPr lang="en-US" dirty="0" err="1">
                <a:latin typeface="Plus Jakarta Sans"/>
              </a:rPr>
              <a:t>sesuai</a:t>
            </a:r>
            <a:r>
              <a:rPr lang="en-US" dirty="0">
                <a:latin typeface="Plus Jakarta Sans"/>
              </a:rPr>
              <a:t> </a:t>
            </a:r>
            <a:r>
              <a:rPr lang="en-US" dirty="0" err="1">
                <a:latin typeface="Plus Jakarta Sans"/>
              </a:rPr>
              <a:t>perkembangan</a:t>
            </a:r>
            <a:r>
              <a:rPr lang="en-US" dirty="0">
                <a:latin typeface="Plus Jakarta Sans"/>
              </a:rPr>
              <a:t> zaman.</a:t>
            </a:r>
          </a:p>
        </p:txBody>
      </p:sp>
      <p:sp>
        <p:nvSpPr>
          <p:cNvPr id="8" name="Rectangle 7"/>
          <p:cNvSpPr/>
          <p:nvPr/>
        </p:nvSpPr>
        <p:spPr>
          <a:xfrm>
            <a:off x="4599709" y="3055821"/>
            <a:ext cx="1898073" cy="18428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1687"/>
              </a:lnSpc>
            </a:pPr>
            <a:r>
              <a:rPr lang="en-US" dirty="0" err="1">
                <a:latin typeface="Plus Jakarta Sans"/>
              </a:rPr>
              <a:t>Karakter</a:t>
            </a:r>
            <a:r>
              <a:rPr lang="en-US" dirty="0">
                <a:latin typeface="Plus Jakarta Sans"/>
              </a:rPr>
              <a:t> </a:t>
            </a:r>
            <a:r>
              <a:rPr lang="en-US" dirty="0" err="1">
                <a:latin typeface="Plus Jakarta Sans"/>
              </a:rPr>
              <a:t>otentik</a:t>
            </a:r>
            <a:r>
              <a:rPr lang="en-US" dirty="0">
                <a:latin typeface="Plus Jakarta Sans"/>
              </a:rPr>
              <a:t>, </a:t>
            </a:r>
            <a:r>
              <a:rPr lang="en-US" dirty="0" err="1">
                <a:latin typeface="Plus Jakarta Sans"/>
              </a:rPr>
              <a:t>etika</a:t>
            </a:r>
            <a:r>
              <a:rPr lang="en-US" dirty="0">
                <a:latin typeface="Plus Jakarta Sans"/>
              </a:rPr>
              <a:t> </a:t>
            </a:r>
            <a:r>
              <a:rPr lang="en-US" dirty="0" err="1">
                <a:latin typeface="Plus Jakarta Sans"/>
              </a:rPr>
              <a:t>profesi</a:t>
            </a:r>
            <a:r>
              <a:rPr lang="en-US" dirty="0">
                <a:latin typeface="Plus Jakarta Sans"/>
              </a:rPr>
              <a:t>, </a:t>
            </a:r>
            <a:r>
              <a:rPr lang="en-US" dirty="0" err="1">
                <a:latin typeface="Plus Jakarta Sans"/>
              </a:rPr>
              <a:t>dedikasi</a:t>
            </a:r>
            <a:r>
              <a:rPr lang="en-US" dirty="0">
                <a:latin typeface="Plus Jakarta Sans"/>
              </a:rPr>
              <a:t>, </a:t>
            </a:r>
            <a:r>
              <a:rPr lang="en-US" dirty="0" err="1">
                <a:latin typeface="Plus Jakarta Sans"/>
              </a:rPr>
              <a:t>serta</a:t>
            </a:r>
            <a:r>
              <a:rPr lang="en-US" dirty="0">
                <a:latin typeface="Plus Jakarta Sans"/>
              </a:rPr>
              <a:t> </a:t>
            </a:r>
            <a:r>
              <a:rPr lang="en-US" dirty="0" err="1">
                <a:latin typeface="Plus Jakarta Sans"/>
              </a:rPr>
              <a:t>empati</a:t>
            </a:r>
            <a:r>
              <a:rPr lang="en-US" dirty="0">
                <a:latin typeface="Plus Jakarta Sans"/>
              </a:rPr>
              <a:t> </a:t>
            </a:r>
            <a:r>
              <a:rPr lang="en-US" dirty="0" err="1">
                <a:latin typeface="Plus Jakarta Sans"/>
              </a:rPr>
              <a:t>tinggi</a:t>
            </a:r>
            <a:r>
              <a:rPr lang="en-US" dirty="0">
                <a:latin typeface="Plus Jakarta Sans"/>
              </a:rPr>
              <a:t> </a:t>
            </a:r>
            <a:r>
              <a:rPr lang="en-US" dirty="0" err="1">
                <a:latin typeface="Plus Jakarta Sans"/>
              </a:rPr>
              <a:t>dalam</a:t>
            </a:r>
            <a:r>
              <a:rPr lang="en-US" dirty="0">
                <a:latin typeface="Plus Jakarta Sans"/>
              </a:rPr>
              <a:t> </a:t>
            </a:r>
            <a:r>
              <a:rPr lang="en-US" dirty="0" err="1">
                <a:latin typeface="Plus Jakarta Sans"/>
              </a:rPr>
              <a:t>membimbing</a:t>
            </a:r>
            <a:r>
              <a:rPr lang="en-US" dirty="0">
                <a:latin typeface="Plus Jakarta Sans"/>
              </a:rPr>
              <a:t> </a:t>
            </a:r>
            <a:r>
              <a:rPr lang="en-US" dirty="0" err="1">
                <a:latin typeface="Plus Jakarta Sans"/>
              </a:rPr>
              <a:t>dan</a:t>
            </a:r>
            <a:r>
              <a:rPr lang="en-US" dirty="0">
                <a:latin typeface="Plus Jakarta Sans"/>
              </a:rPr>
              <a:t> </a:t>
            </a:r>
            <a:r>
              <a:rPr lang="en-US" dirty="0" err="1">
                <a:latin typeface="Plus Jakarta Sans"/>
              </a:rPr>
              <a:t>mengayomi</a:t>
            </a:r>
            <a:r>
              <a:rPr lang="en-US" dirty="0">
                <a:latin typeface="Plus Jakarta Sans"/>
              </a:rPr>
              <a:t> </a:t>
            </a:r>
            <a:r>
              <a:rPr lang="en-US" dirty="0" err="1">
                <a:latin typeface="Plus Jakarta Sans"/>
              </a:rPr>
              <a:t>setiap</a:t>
            </a:r>
            <a:r>
              <a:rPr lang="en-US" dirty="0">
                <a:latin typeface="Plus Jakarta Sans"/>
              </a:rPr>
              <a:t> </a:t>
            </a:r>
            <a:r>
              <a:rPr lang="en-US" dirty="0" err="1">
                <a:latin typeface="Plus Jakarta Sans"/>
              </a:rPr>
              <a:t>siswa</a:t>
            </a:r>
            <a:r>
              <a:rPr lang="en-US" dirty="0">
                <a:latin typeface="Plus Jakarta Sans"/>
              </a:rPr>
              <a:t> di </a:t>
            </a:r>
            <a:r>
              <a:rPr lang="en-US" dirty="0" err="1">
                <a:latin typeface="Plus Jakarta Sans"/>
              </a:rPr>
              <a:t>sekolah</a:t>
            </a:r>
            <a:r>
              <a:rPr lang="en-US" dirty="0">
                <a:latin typeface="Plus Jakarta Sans"/>
              </a:rPr>
              <a:t>.</a:t>
            </a:r>
          </a:p>
        </p:txBody>
      </p:sp>
      <p:sp>
        <p:nvSpPr>
          <p:cNvPr id="9" name="Rectangle 8"/>
          <p:cNvSpPr/>
          <p:nvPr/>
        </p:nvSpPr>
        <p:spPr>
          <a:xfrm>
            <a:off x="8114433" y="3055821"/>
            <a:ext cx="2224698" cy="16248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1687"/>
              </a:lnSpc>
            </a:pPr>
            <a:r>
              <a:rPr lang="en-US" dirty="0" err="1">
                <a:latin typeface="Plus Jakarta Sans"/>
              </a:rPr>
              <a:t>Kehadiran</a:t>
            </a:r>
            <a:r>
              <a:rPr lang="en-US" dirty="0">
                <a:latin typeface="Plus Jakarta Sans"/>
              </a:rPr>
              <a:t> </a:t>
            </a:r>
            <a:r>
              <a:rPr lang="en-US" dirty="0" err="1">
                <a:latin typeface="Plus Jakarta Sans"/>
              </a:rPr>
              <a:t>positif</a:t>
            </a:r>
            <a:r>
              <a:rPr lang="en-US" dirty="0">
                <a:latin typeface="Plus Jakarta Sans"/>
              </a:rPr>
              <a:t> di media </a:t>
            </a:r>
            <a:r>
              <a:rPr lang="en-US" dirty="0" err="1">
                <a:latin typeface="Plus Jakarta Sans"/>
              </a:rPr>
              <a:t>sosial</a:t>
            </a:r>
            <a:r>
              <a:rPr lang="en-US" dirty="0">
                <a:latin typeface="Plus Jakarta Sans"/>
              </a:rPr>
              <a:t> </a:t>
            </a:r>
            <a:r>
              <a:rPr lang="en-US" dirty="0" err="1">
                <a:latin typeface="Plus Jakarta Sans"/>
              </a:rPr>
              <a:t>profesional</a:t>
            </a:r>
            <a:r>
              <a:rPr lang="en-US" dirty="0">
                <a:latin typeface="Plus Jakarta Sans"/>
              </a:rPr>
              <a:t> </a:t>
            </a:r>
            <a:r>
              <a:rPr lang="en-US" dirty="0" err="1">
                <a:latin typeface="Plus Jakarta Sans"/>
              </a:rPr>
              <a:t>dan</a:t>
            </a:r>
            <a:r>
              <a:rPr lang="en-US" dirty="0">
                <a:latin typeface="Plus Jakarta Sans"/>
              </a:rPr>
              <a:t> </a:t>
            </a:r>
            <a:r>
              <a:rPr lang="en-US" dirty="0" err="1">
                <a:latin typeface="Plus Jakarta Sans"/>
              </a:rPr>
              <a:t>keaktifan</a:t>
            </a:r>
            <a:r>
              <a:rPr lang="en-US" dirty="0">
                <a:latin typeface="Plus Jakarta Sans"/>
              </a:rPr>
              <a:t> </a:t>
            </a:r>
            <a:r>
              <a:rPr lang="en-US" dirty="0" err="1">
                <a:latin typeface="Plus Jakarta Sans"/>
              </a:rPr>
              <a:t>berjejaring</a:t>
            </a:r>
            <a:r>
              <a:rPr lang="en-US" dirty="0">
                <a:latin typeface="Plus Jakarta Sans"/>
              </a:rPr>
              <a:t> di </a:t>
            </a:r>
            <a:r>
              <a:rPr lang="en-US" dirty="0" err="1">
                <a:latin typeface="Plus Jakarta Sans"/>
              </a:rPr>
              <a:t>komunitas</a:t>
            </a:r>
            <a:r>
              <a:rPr lang="en-US" dirty="0">
                <a:latin typeface="Plus Jakarta Sans"/>
              </a:rPr>
              <a:t> </a:t>
            </a:r>
            <a:r>
              <a:rPr lang="en-US" dirty="0" err="1">
                <a:latin typeface="Plus Jakarta Sans"/>
              </a:rPr>
              <a:t>pendidik</a:t>
            </a:r>
            <a:r>
              <a:rPr lang="en-US" dirty="0">
                <a:latin typeface="Plus Jakarta Sans"/>
              </a:rPr>
              <a:t> </a:t>
            </a:r>
            <a:r>
              <a:rPr lang="en-US" dirty="0" err="1">
                <a:latin typeface="Plus Jakarta Sans"/>
              </a:rPr>
              <a:t>maupun</a:t>
            </a:r>
            <a:r>
              <a:rPr lang="en-US" dirty="0">
                <a:latin typeface="Plus Jakarta Sans"/>
              </a:rPr>
              <a:t> </a:t>
            </a:r>
            <a:r>
              <a:rPr lang="en-US" dirty="0" err="1">
                <a:latin typeface="Plus Jakarta Sans"/>
              </a:rPr>
              <a:t>asosiasi</a:t>
            </a:r>
            <a:r>
              <a:rPr lang="en-US" dirty="0">
                <a:latin typeface="Plus Jakarta Sans"/>
              </a:rPr>
              <a:t> </a:t>
            </a:r>
            <a:r>
              <a:rPr lang="en-US" dirty="0" err="1">
                <a:latin typeface="Plus Jakarta Sans"/>
              </a:rPr>
              <a:t>industri</a:t>
            </a:r>
            <a:r>
              <a:rPr lang="en-US" dirty="0">
                <a:latin typeface="Plus Jakarta San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823862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6500" y="2014537"/>
            <a:ext cx="5334000" cy="3619500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571500" y="1952625"/>
            <a:ext cx="5334000" cy="985837"/>
          </a:xfrm>
          <a:prstGeom prst="roundRect">
            <a:avLst>
              <a:gd name="adj" fmla="val 11594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571500" y="3128962"/>
            <a:ext cx="5334000" cy="985837"/>
          </a:xfrm>
          <a:prstGeom prst="roundRect">
            <a:avLst>
              <a:gd name="adj" fmla="val 11594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571500" y="4305300"/>
            <a:ext cx="5334000" cy="1200150"/>
          </a:xfrm>
          <a:prstGeom prst="roundRect">
            <a:avLst>
              <a:gd name="adj" fmla="val 9523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20790" y="1990725"/>
            <a:ext cx="5261610" cy="360045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571500" y="1952625"/>
            <a:ext cx="38100" cy="985837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571500" y="3128962"/>
            <a:ext cx="38100" cy="985837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571500" y="4305300"/>
            <a:ext cx="38100" cy="120015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0100" y="2119312"/>
            <a:ext cx="238125" cy="219075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190625" y="2105025"/>
            <a:ext cx="4750593" cy="21431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87"/>
              </a:lnSpc>
            </a:pPr>
            <a:r>
              <a:rPr sz="1350" b="0" i="0" u="none" dirty="0">
                <a:solidFill>
                  <a:srgbClr val="1E293B"/>
                </a:solidFill>
                <a:latin typeface="Poppins SemiBold"/>
              </a:rPr>
              <a:t>First Impression &amp; Role Model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90625" y="2357437"/>
            <a:ext cx="4524375" cy="6540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87"/>
              </a:lnSpc>
            </a:pPr>
            <a:r>
              <a:rPr sz="1600" b="0" i="0" u="none" dirty="0" err="1">
                <a:latin typeface="Plus Jakarta Sans"/>
              </a:rPr>
              <a:t>Sikap</a:t>
            </a:r>
            <a:r>
              <a:rPr sz="1600" b="0" i="0" u="none" dirty="0">
                <a:latin typeface="Plus Jakarta Sans"/>
              </a:rPr>
              <a:t> </a:t>
            </a:r>
            <a:r>
              <a:rPr sz="1600" b="0" i="0" u="none" dirty="0" err="1">
                <a:latin typeface="Plus Jakarta Sans"/>
              </a:rPr>
              <a:t>tubuh</a:t>
            </a:r>
            <a:r>
              <a:rPr sz="1600" b="0" i="0" u="none" dirty="0">
                <a:latin typeface="Plus Jakarta Sans"/>
              </a:rPr>
              <a:t> (*body language*) </a:t>
            </a:r>
            <a:r>
              <a:rPr sz="1600" b="0" i="0" u="none" dirty="0" err="1">
                <a:latin typeface="Plus Jakarta Sans"/>
              </a:rPr>
              <a:t>menciptakan</a:t>
            </a:r>
            <a:r>
              <a:rPr sz="1600" b="0" i="0" u="none" dirty="0">
                <a:latin typeface="Plus Jakarta Sans"/>
              </a:rPr>
              <a:t> </a:t>
            </a:r>
            <a:r>
              <a:rPr sz="1600" b="0" i="0" u="none" dirty="0" err="1">
                <a:latin typeface="Plus Jakarta Sans"/>
              </a:rPr>
              <a:t>kesan</a:t>
            </a:r>
            <a:r>
              <a:rPr sz="1600" b="0" i="0" u="none" dirty="0">
                <a:latin typeface="Plus Jakarta Sans"/>
              </a:rPr>
              <a:t> </a:t>
            </a:r>
            <a:r>
              <a:rPr sz="1600" b="0" i="0" u="none" dirty="0" err="1">
                <a:latin typeface="Plus Jakarta Sans"/>
              </a:rPr>
              <a:t>pertama</a:t>
            </a:r>
            <a:r>
              <a:rPr sz="1600" b="0" i="0" u="none" dirty="0">
                <a:latin typeface="Plus Jakarta Sans"/>
              </a:rPr>
              <a:t> yang </a:t>
            </a:r>
            <a:r>
              <a:rPr sz="1600" b="0" i="0" u="none" dirty="0" err="1">
                <a:latin typeface="Plus Jakarta Sans"/>
              </a:rPr>
              <a:t>profesional</a:t>
            </a:r>
            <a:r>
              <a:rPr sz="1600" b="0" i="0" u="none" dirty="0">
                <a:latin typeface="Plus Jakarta Sans"/>
              </a:rPr>
              <a:t> </a:t>
            </a:r>
            <a:r>
              <a:rPr sz="1600" b="0" i="0" u="none" dirty="0" err="1">
                <a:latin typeface="Plus Jakarta Sans"/>
              </a:rPr>
              <a:t>bagi</a:t>
            </a:r>
            <a:r>
              <a:rPr sz="1600" b="0" i="0" u="none" dirty="0">
                <a:latin typeface="Plus Jakarta Sans"/>
              </a:rPr>
              <a:t> </a:t>
            </a:r>
            <a:r>
              <a:rPr sz="1600" b="0" i="0" u="none" dirty="0" err="1">
                <a:latin typeface="Plus Jakarta Sans"/>
              </a:rPr>
              <a:t>siswa</a:t>
            </a:r>
            <a:r>
              <a:rPr sz="1600" b="0" i="0" u="none" dirty="0">
                <a:latin typeface="Plus Jakarta Sans"/>
              </a:rPr>
              <a:t> </a:t>
            </a:r>
            <a:r>
              <a:rPr sz="1600" b="0" i="0" u="none" dirty="0" err="1">
                <a:latin typeface="Plus Jakarta Sans"/>
              </a:rPr>
              <a:t>vokasi</a:t>
            </a:r>
            <a:r>
              <a:rPr sz="1600" b="0" i="0" u="none" dirty="0">
                <a:latin typeface="Plus Jakarta Sans"/>
              </a:rPr>
              <a:t> dan </a:t>
            </a:r>
            <a:r>
              <a:rPr sz="1600" b="0" i="0" u="none" dirty="0" err="1">
                <a:latin typeface="Plus Jakarta Sans"/>
              </a:rPr>
              <a:t>mitra</a:t>
            </a:r>
            <a:r>
              <a:rPr sz="1600" b="0" i="0" u="none" dirty="0">
                <a:latin typeface="Plus Jakarta Sans"/>
              </a:rPr>
              <a:t> </a:t>
            </a:r>
            <a:r>
              <a:rPr sz="1600" b="0" i="0" u="none" dirty="0" err="1">
                <a:latin typeface="Plus Jakarta Sans"/>
              </a:rPr>
              <a:t>industri</a:t>
            </a:r>
            <a:r>
              <a:rPr sz="1600" b="0" i="0" u="none" dirty="0">
                <a:latin typeface="Plus Jakarta Sans"/>
              </a:rPr>
              <a:t> DUDI.</a:t>
            </a:r>
          </a:p>
        </p:txBody>
      </p:sp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0100" y="3295650"/>
            <a:ext cx="266700" cy="219075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219200" y="3281362"/>
            <a:ext cx="4720590" cy="21431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87"/>
              </a:lnSpc>
            </a:pPr>
            <a:r>
              <a:rPr sz="1350" b="0" i="0" u="none">
                <a:solidFill>
                  <a:srgbClr val="1E293B"/>
                </a:solidFill>
                <a:latin typeface="Poppins SemiBold"/>
              </a:rPr>
              <a:t>Kewibawaan &amp; Kepercayaan Diri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219200" y="3533775"/>
            <a:ext cx="4495800" cy="6540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87"/>
              </a:lnSpc>
            </a:pPr>
            <a:r>
              <a:rPr sz="1600" b="0" i="0" u="none" dirty="0">
                <a:latin typeface="Plus Jakarta Sans"/>
              </a:rPr>
              <a:t>*Professional Grooming* </a:t>
            </a:r>
            <a:r>
              <a:rPr sz="1600" b="0" i="0" u="none" dirty="0" err="1">
                <a:latin typeface="Plus Jakarta Sans"/>
              </a:rPr>
              <a:t>meningkatkan</a:t>
            </a:r>
            <a:r>
              <a:rPr sz="1600" b="0" i="0" u="none" dirty="0">
                <a:latin typeface="Plus Jakarta Sans"/>
              </a:rPr>
              <a:t> rasa </a:t>
            </a:r>
            <a:r>
              <a:rPr sz="1600" b="0" i="0" u="none" dirty="0" err="1">
                <a:latin typeface="Plus Jakarta Sans"/>
              </a:rPr>
              <a:t>percaya</a:t>
            </a:r>
            <a:r>
              <a:rPr sz="1600" b="0" i="0" u="none" dirty="0">
                <a:latin typeface="Plus Jakarta Sans"/>
              </a:rPr>
              <a:t> </a:t>
            </a:r>
            <a:r>
              <a:rPr sz="1600" b="0" i="0" u="none" dirty="0" err="1">
                <a:latin typeface="Plus Jakarta Sans"/>
              </a:rPr>
              <a:t>diri</a:t>
            </a:r>
            <a:r>
              <a:rPr sz="1600" b="0" i="0" u="none" dirty="0">
                <a:latin typeface="Plus Jakarta Sans"/>
              </a:rPr>
              <a:t> </a:t>
            </a:r>
            <a:r>
              <a:rPr sz="1600" b="0" i="0" u="none" dirty="0" err="1">
                <a:latin typeface="Plus Jakarta Sans"/>
              </a:rPr>
              <a:t>pendidik</a:t>
            </a:r>
            <a:r>
              <a:rPr sz="1600" b="0" i="0" u="none" dirty="0">
                <a:latin typeface="Plus Jakarta Sans"/>
              </a:rPr>
              <a:t> </a:t>
            </a:r>
            <a:r>
              <a:rPr sz="1600" b="0" i="0" u="none" dirty="0" err="1">
                <a:latin typeface="Plus Jakarta Sans"/>
              </a:rPr>
              <a:t>saat</a:t>
            </a:r>
            <a:r>
              <a:rPr sz="1600" b="0" i="0" u="none" dirty="0">
                <a:latin typeface="Plus Jakarta Sans"/>
              </a:rPr>
              <a:t> </a:t>
            </a:r>
            <a:r>
              <a:rPr sz="1600" b="0" i="0" u="none" dirty="0" err="1">
                <a:latin typeface="Plus Jakarta Sans"/>
              </a:rPr>
              <a:t>mengajar</a:t>
            </a:r>
            <a:r>
              <a:rPr sz="1600" b="0" i="0" u="none" dirty="0">
                <a:latin typeface="Plus Jakarta Sans"/>
              </a:rPr>
              <a:t> </a:t>
            </a:r>
            <a:r>
              <a:rPr sz="1600" b="0" i="0" u="none" dirty="0" err="1">
                <a:latin typeface="Plus Jakarta Sans"/>
              </a:rPr>
              <a:t>maupun</a:t>
            </a:r>
            <a:r>
              <a:rPr sz="1600" b="0" i="0" u="none" dirty="0">
                <a:latin typeface="Plus Jakarta Sans"/>
              </a:rPr>
              <a:t> </a:t>
            </a:r>
            <a:r>
              <a:rPr sz="1600" b="0" i="0" u="none" dirty="0" err="1">
                <a:latin typeface="Plus Jakarta Sans"/>
              </a:rPr>
              <a:t>menghadiri</a:t>
            </a:r>
            <a:r>
              <a:rPr sz="1600" b="0" i="0" u="none" dirty="0">
                <a:latin typeface="Plus Jakarta Sans"/>
              </a:rPr>
              <a:t> </a:t>
            </a:r>
            <a:r>
              <a:rPr sz="1600" b="0" i="0" u="none" dirty="0" err="1">
                <a:latin typeface="Plus Jakarta Sans"/>
              </a:rPr>
              <a:t>kegiatan</a:t>
            </a:r>
            <a:r>
              <a:rPr sz="1600" b="0" i="0" u="none" dirty="0">
                <a:latin typeface="Plus Jakarta Sans"/>
              </a:rPr>
              <a:t> </a:t>
            </a:r>
            <a:r>
              <a:rPr sz="1600" b="0" i="0" u="none" dirty="0" err="1">
                <a:latin typeface="Plus Jakarta Sans"/>
              </a:rPr>
              <a:t>dinas</a:t>
            </a:r>
            <a:r>
              <a:rPr sz="1600" b="0" i="0" u="none" dirty="0">
                <a:latin typeface="Plus Jakarta Sans"/>
              </a:rPr>
              <a:t>.</a:t>
            </a:r>
          </a:p>
        </p:txBody>
      </p:sp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0100" y="4471987"/>
            <a:ext cx="209550" cy="219075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1162050" y="4457700"/>
            <a:ext cx="4780597" cy="21431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87"/>
              </a:lnSpc>
            </a:pPr>
            <a:r>
              <a:rPr sz="1350" b="0" i="0" u="none">
                <a:solidFill>
                  <a:srgbClr val="1E293B"/>
                </a:solidFill>
                <a:latin typeface="Poppins SemiBold"/>
              </a:rPr>
              <a:t>Keseimbangan Kompetensi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62050" y="4710112"/>
            <a:ext cx="4552950" cy="6540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87"/>
              </a:lnSpc>
            </a:pPr>
            <a:r>
              <a:rPr sz="1600" b="0" i="0" u="none" dirty="0" err="1">
                <a:latin typeface="Plus Jakarta Sans"/>
              </a:rPr>
              <a:t>Keungulan</a:t>
            </a:r>
            <a:r>
              <a:rPr sz="1600" b="0" i="0" u="none" dirty="0">
                <a:latin typeface="Plus Jakarta Sans"/>
              </a:rPr>
              <a:t> *hard skills* </a:t>
            </a:r>
            <a:r>
              <a:rPr sz="1600" b="0" i="0" u="none" dirty="0" err="1">
                <a:latin typeface="Plus Jakarta Sans"/>
              </a:rPr>
              <a:t>akademik</a:t>
            </a:r>
            <a:r>
              <a:rPr sz="1600" b="0" i="0" u="none" dirty="0">
                <a:latin typeface="Plus Jakarta Sans"/>
              </a:rPr>
              <a:t> </a:t>
            </a:r>
            <a:r>
              <a:rPr sz="1600" b="0" i="0" u="none" dirty="0" err="1">
                <a:latin typeface="Plus Jakarta Sans"/>
              </a:rPr>
              <a:t>terasa</a:t>
            </a:r>
            <a:r>
              <a:rPr sz="1600" b="0" i="0" u="none" dirty="0">
                <a:latin typeface="Plus Jakarta Sans"/>
              </a:rPr>
              <a:t> </a:t>
            </a:r>
            <a:r>
              <a:rPr sz="1600" b="0" i="0" u="none" dirty="0" err="1">
                <a:latin typeface="Plus Jakarta Sans"/>
              </a:rPr>
              <a:t>sempurna</a:t>
            </a:r>
            <a:r>
              <a:rPr sz="1600" b="0" i="0" u="none" dirty="0">
                <a:latin typeface="Plus Jakarta Sans"/>
              </a:rPr>
              <a:t> </a:t>
            </a:r>
            <a:r>
              <a:rPr sz="1600" b="0" i="0" u="none" dirty="0" err="1">
                <a:latin typeface="Plus Jakarta Sans"/>
              </a:rPr>
              <a:t>ketika</a:t>
            </a:r>
            <a:r>
              <a:rPr sz="1600" b="0" i="0" u="none" dirty="0">
                <a:latin typeface="Plus Jakarta Sans"/>
              </a:rPr>
              <a:t> </a:t>
            </a:r>
            <a:r>
              <a:rPr sz="1600" b="0" i="0" u="none" dirty="0" err="1">
                <a:latin typeface="Plus Jakarta Sans"/>
              </a:rPr>
              <a:t>dipadukan</a:t>
            </a:r>
            <a:r>
              <a:rPr sz="1600" b="0" i="0" u="none" dirty="0">
                <a:latin typeface="Plus Jakarta Sans"/>
              </a:rPr>
              <a:t> </a:t>
            </a:r>
            <a:r>
              <a:rPr sz="1600" b="0" i="0" u="none" dirty="0" err="1">
                <a:latin typeface="Plus Jakarta Sans"/>
              </a:rPr>
              <a:t>dengan</a:t>
            </a:r>
            <a:r>
              <a:rPr sz="1600" b="0" i="0" u="none" dirty="0">
                <a:latin typeface="Plus Jakarta Sans"/>
              </a:rPr>
              <a:t> </a:t>
            </a:r>
            <a:r>
              <a:rPr sz="1600" b="0" i="0" u="none" dirty="0" err="1">
                <a:latin typeface="Plus Jakarta Sans"/>
              </a:rPr>
              <a:t>kesantunan</a:t>
            </a:r>
            <a:r>
              <a:rPr sz="1600" b="0" i="0" u="none" dirty="0">
                <a:latin typeface="Plus Jakarta Sans"/>
              </a:rPr>
              <a:t> </a:t>
            </a:r>
            <a:r>
              <a:rPr sz="1600" b="0" i="0" u="none" dirty="0" err="1">
                <a:latin typeface="Plus Jakarta Sans"/>
              </a:rPr>
              <a:t>etiket</a:t>
            </a:r>
            <a:r>
              <a:rPr sz="1600" b="0" i="0" u="none" dirty="0">
                <a:latin typeface="Plus Jakarta Sans"/>
              </a:rPr>
              <a:t> dan </a:t>
            </a:r>
            <a:r>
              <a:rPr sz="1600" b="0" i="0" u="none" dirty="0" err="1">
                <a:latin typeface="Plus Jakarta Sans"/>
              </a:rPr>
              <a:t>pembawaan</a:t>
            </a:r>
            <a:r>
              <a:rPr sz="1600" b="0" i="0" u="none" dirty="0">
                <a:latin typeface="Plus Jakarta Sans"/>
              </a:rPr>
              <a:t> </a:t>
            </a:r>
            <a:r>
              <a:rPr sz="1600" b="0" i="0" u="none" dirty="0" err="1">
                <a:latin typeface="Plus Jakarta Sans"/>
              </a:rPr>
              <a:t>diri</a:t>
            </a:r>
            <a:r>
              <a:rPr sz="1600" b="0" i="0" u="none" dirty="0">
                <a:latin typeface="Plus Jakarta Sans"/>
              </a:rPr>
              <a:t> (*poise*).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71500" y="476250"/>
            <a:ext cx="11601450" cy="5619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375"/>
              </a:lnSpc>
            </a:pPr>
            <a:r>
              <a:rPr sz="2700" b="1" i="0" u="none">
                <a:solidFill>
                  <a:srgbClr val="0F172A"/>
                </a:solidFill>
                <a:latin typeface="Poppins"/>
              </a:rPr>
              <a:t>Mengapa Mannerisms Penting?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71500" y="1133475"/>
            <a:ext cx="571500" cy="38100"/>
          </a:xfrm>
          <a:prstGeom prst="roundRect">
            <a:avLst>
              <a:gd name="adj" fmla="val 50000"/>
            </a:avLst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ectangle 21"/>
          <p:cNvSpPr/>
          <p:nvPr/>
        </p:nvSpPr>
        <p:spPr>
          <a:xfrm>
            <a:off x="571500" y="1038225"/>
            <a:ext cx="85725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400"/>
              </a:lnSpc>
            </a:pPr>
            <a:r>
              <a:rPr lang="en-US" dirty="0" err="1">
                <a:solidFill>
                  <a:srgbClr val="475569"/>
                </a:solidFill>
                <a:latin typeface="Plus Jakarta Sans"/>
              </a:rPr>
              <a:t>Membangun</a:t>
            </a:r>
            <a:r>
              <a:rPr lang="en-US" dirty="0">
                <a:solidFill>
                  <a:srgbClr val="475569"/>
                </a:solidFill>
                <a:latin typeface="Plus Jakarta Sans"/>
              </a:rPr>
              <a:t> Citra </a:t>
            </a:r>
            <a:r>
              <a:rPr lang="en-US" dirty="0" err="1">
                <a:solidFill>
                  <a:srgbClr val="475569"/>
                </a:solidFill>
                <a:latin typeface="Plus Jakarta Sans"/>
              </a:rPr>
              <a:t>Diri</a:t>
            </a:r>
            <a:r>
              <a:rPr lang="en-US" dirty="0">
                <a:solidFill>
                  <a:srgbClr val="475569"/>
                </a:solidFill>
                <a:latin typeface="Plus Jakarta Sans"/>
              </a:rPr>
              <a:t> </a:t>
            </a:r>
            <a:r>
              <a:rPr lang="en-US" dirty="0" err="1">
                <a:solidFill>
                  <a:srgbClr val="475569"/>
                </a:solidFill>
                <a:latin typeface="Plus Jakarta Sans"/>
              </a:rPr>
              <a:t>Profesional</a:t>
            </a:r>
            <a:r>
              <a:rPr lang="en-US" dirty="0">
                <a:solidFill>
                  <a:srgbClr val="475569"/>
                </a:solidFill>
                <a:latin typeface="Plus Jakarta Sans"/>
              </a:rPr>
              <a:t>, </a:t>
            </a:r>
            <a:r>
              <a:rPr lang="en-US" dirty="0" err="1">
                <a:solidFill>
                  <a:srgbClr val="475569"/>
                </a:solidFill>
                <a:latin typeface="Plus Jakarta Sans"/>
              </a:rPr>
              <a:t>Berdampak</a:t>
            </a:r>
            <a:r>
              <a:rPr lang="en-US" dirty="0">
                <a:solidFill>
                  <a:srgbClr val="475569"/>
                </a:solidFill>
                <a:latin typeface="Plus Jakarta Sans"/>
              </a:rPr>
              <a:t>, &amp; </a:t>
            </a:r>
            <a:r>
              <a:rPr lang="en-US" dirty="0" err="1">
                <a:solidFill>
                  <a:srgbClr val="475569"/>
                </a:solidFill>
                <a:latin typeface="Plus Jakarta Sans"/>
              </a:rPr>
              <a:t>Menginspirasi</a:t>
            </a:r>
            <a:r>
              <a:rPr lang="en-US" dirty="0">
                <a:solidFill>
                  <a:srgbClr val="475569"/>
                </a:solidFill>
                <a:latin typeface="Plus Jakarta Sans"/>
              </a:rPr>
              <a:t> </a:t>
            </a:r>
            <a:r>
              <a:rPr lang="en-US" dirty="0" err="1">
                <a:solidFill>
                  <a:srgbClr val="475569"/>
                </a:solidFill>
                <a:latin typeface="Plus Jakarta Sans"/>
              </a:rPr>
              <a:t>Generasi</a:t>
            </a:r>
            <a:r>
              <a:rPr lang="en-US" dirty="0">
                <a:solidFill>
                  <a:srgbClr val="475569"/>
                </a:solidFill>
                <a:latin typeface="Plus Jakarta Sans"/>
              </a:rPr>
              <a:t> </a:t>
            </a:r>
            <a:r>
              <a:rPr lang="en-US" dirty="0" err="1">
                <a:solidFill>
                  <a:srgbClr val="475569"/>
                </a:solidFill>
                <a:latin typeface="Plus Jakarta Sans"/>
              </a:rPr>
              <a:t>Vokasi</a:t>
            </a:r>
            <a:r>
              <a:rPr lang="en-US" dirty="0">
                <a:solidFill>
                  <a:srgbClr val="475569"/>
                </a:solidFill>
                <a:latin typeface="Plus Jakarta Sans"/>
              </a:rPr>
              <a:t> </a:t>
            </a:r>
            <a:r>
              <a:rPr lang="en-US" dirty="0" err="1">
                <a:solidFill>
                  <a:srgbClr val="475569"/>
                </a:solidFill>
                <a:latin typeface="Plus Jakarta Sans"/>
              </a:rPr>
              <a:t>Unggul</a:t>
            </a:r>
            <a:endParaRPr lang="en-US" dirty="0">
              <a:solidFill>
                <a:srgbClr val="475569"/>
              </a:solidFill>
              <a:latin typeface="Plus Jakarta Sans"/>
            </a:endParaRPr>
          </a:p>
        </p:txBody>
      </p:sp>
      <p:cxnSp>
        <p:nvCxnSpPr>
          <p:cNvPr id="26" name="Elbow Connector 25"/>
          <p:cNvCxnSpPr/>
          <p:nvPr/>
        </p:nvCxnSpPr>
        <p:spPr>
          <a:xfrm>
            <a:off x="207818" y="1038225"/>
            <a:ext cx="363682" cy="236393"/>
          </a:xfrm>
          <a:prstGeom prst="bentConnector3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27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71500" y="476250"/>
            <a:ext cx="5800725" cy="5619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375"/>
              </a:lnSpc>
            </a:pPr>
            <a:r>
              <a:rPr sz="2700" b="1" i="0" u="none">
                <a:solidFill>
                  <a:srgbClr val="0F172A"/>
                </a:solidFill>
                <a:latin typeface="Poppins"/>
              </a:rPr>
              <a:t>Etiket Duduk &amp; Memegang Tas</a:t>
            </a:r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0"/>
            <a:ext cx="6096000" cy="6858000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571500" y="1133475"/>
            <a:ext cx="571500" cy="38100"/>
          </a:xfrm>
          <a:prstGeom prst="roundRect">
            <a:avLst>
              <a:gd name="adj" fmla="val 50000"/>
            </a:avLst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692726" y="1754880"/>
            <a:ext cx="5403273" cy="92333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125" b="1" i="0" u="none" dirty="0">
                <a:solidFill>
                  <a:srgbClr val="334155"/>
                </a:solidFill>
                <a:latin typeface="Plus Jakarta Sans"/>
              </a:rPr>
              <a:t>1</a:t>
            </a:r>
            <a:r>
              <a:rPr b="1" i="0" u="none" dirty="0">
                <a:solidFill>
                  <a:srgbClr val="334155"/>
                </a:solidFill>
                <a:latin typeface="Plus Jakarta Sans"/>
              </a:rPr>
              <a:t>. </a:t>
            </a:r>
            <a:r>
              <a:rPr b="1" i="0" u="none" dirty="0" err="1">
                <a:solidFill>
                  <a:srgbClr val="334155"/>
                </a:solidFill>
                <a:latin typeface="Plus Jakarta Sans"/>
              </a:rPr>
              <a:t>Posisi</a:t>
            </a:r>
            <a:r>
              <a:rPr b="1" i="0" u="none" dirty="0">
                <a:solidFill>
                  <a:srgbClr val="334155"/>
                </a:solidFill>
                <a:latin typeface="Plus Jakarta Sans"/>
              </a:rPr>
              <a:t> Duduk </a:t>
            </a:r>
            <a:r>
              <a:rPr b="1" i="0" u="none" dirty="0" err="1">
                <a:solidFill>
                  <a:srgbClr val="334155"/>
                </a:solidFill>
                <a:latin typeface="Plus Jakarta Sans"/>
              </a:rPr>
              <a:t>Tegak</a:t>
            </a:r>
            <a:r>
              <a:rPr b="1" i="0" u="none" dirty="0">
                <a:solidFill>
                  <a:srgbClr val="334155"/>
                </a:solidFill>
                <a:latin typeface="Plus Jakarta Sans"/>
              </a:rPr>
              <a:t>:</a:t>
            </a:r>
            <a:r>
              <a:rPr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b="0" i="0" u="none" dirty="0" err="1">
                <a:solidFill>
                  <a:srgbClr val="334155"/>
                </a:solidFill>
                <a:latin typeface="Plus Jakarta Sans"/>
              </a:rPr>
              <a:t>Punggung</a:t>
            </a:r>
            <a:r>
              <a:rPr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b="0" i="0" u="none" dirty="0" err="1">
                <a:solidFill>
                  <a:srgbClr val="334155"/>
                </a:solidFill>
                <a:latin typeface="Plus Jakarta Sans"/>
              </a:rPr>
              <a:t>lurus</a:t>
            </a:r>
            <a:r>
              <a:rPr b="0" i="0" u="none" dirty="0">
                <a:solidFill>
                  <a:srgbClr val="334155"/>
                </a:solidFill>
                <a:latin typeface="Plus Jakarta Sans"/>
              </a:rPr>
              <a:t> (</a:t>
            </a:r>
            <a:r>
              <a:rPr b="0" i="0" u="none" dirty="0" err="1">
                <a:solidFill>
                  <a:srgbClr val="334155"/>
                </a:solidFill>
                <a:latin typeface="Plus Jakarta Sans"/>
              </a:rPr>
              <a:t>tidak</a:t>
            </a:r>
            <a:r>
              <a:rPr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b="0" i="0" u="none" dirty="0" err="1">
                <a:solidFill>
                  <a:srgbClr val="334155"/>
                </a:solidFill>
                <a:latin typeface="Plus Jakarta Sans"/>
              </a:rPr>
              <a:t>bersandar</a:t>
            </a:r>
            <a:r>
              <a:rPr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b="0" i="0" u="none" dirty="0" err="1">
                <a:solidFill>
                  <a:srgbClr val="334155"/>
                </a:solidFill>
                <a:latin typeface="Plus Jakarta Sans"/>
              </a:rPr>
              <a:t>loyo</a:t>
            </a:r>
            <a:r>
              <a:rPr b="0" i="0" u="none" dirty="0">
                <a:solidFill>
                  <a:srgbClr val="334155"/>
                </a:solidFill>
                <a:latin typeface="Plus Jakarta Sans"/>
              </a:rPr>
              <a:t>), </a:t>
            </a:r>
            <a:r>
              <a:rPr b="0" i="0" u="none" dirty="0" err="1">
                <a:solidFill>
                  <a:srgbClr val="334155"/>
                </a:solidFill>
                <a:latin typeface="Plus Jakarta Sans"/>
              </a:rPr>
              <a:t>lutut</a:t>
            </a:r>
            <a:r>
              <a:rPr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b="0" i="0" u="none" dirty="0" err="1">
                <a:solidFill>
                  <a:srgbClr val="334155"/>
                </a:solidFill>
                <a:latin typeface="Plus Jakarta Sans"/>
              </a:rPr>
              <a:t>dan</a:t>
            </a:r>
            <a:r>
              <a:rPr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b="0" i="0" u="none" dirty="0" err="1">
                <a:solidFill>
                  <a:srgbClr val="334155"/>
                </a:solidFill>
                <a:latin typeface="Plus Jakarta Sans"/>
              </a:rPr>
              <a:t>paha</a:t>
            </a:r>
            <a:r>
              <a:rPr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b="0" i="0" u="none" dirty="0" err="1">
                <a:solidFill>
                  <a:srgbClr val="334155"/>
                </a:solidFill>
                <a:latin typeface="Plus Jakarta Sans"/>
              </a:rPr>
              <a:t>dirapatkan</a:t>
            </a:r>
            <a:r>
              <a:rPr b="0" i="0" u="none" dirty="0">
                <a:solidFill>
                  <a:srgbClr val="334155"/>
                </a:solidFill>
                <a:latin typeface="Plus Jakarta Sans"/>
              </a:rPr>
              <a:t>. </a:t>
            </a:r>
            <a:r>
              <a:rPr b="0" i="0" u="none" dirty="0" err="1">
                <a:solidFill>
                  <a:srgbClr val="334155"/>
                </a:solidFill>
                <a:latin typeface="Plus Jakarta Sans"/>
              </a:rPr>
              <a:t>Hindari</a:t>
            </a:r>
            <a:r>
              <a:rPr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b="0" i="0" u="none" dirty="0" err="1">
                <a:solidFill>
                  <a:srgbClr val="334155"/>
                </a:solidFill>
                <a:latin typeface="Plus Jakarta Sans"/>
              </a:rPr>
              <a:t>menyilangkan</a:t>
            </a:r>
            <a:r>
              <a:rPr b="0" i="0" u="none" dirty="0">
                <a:solidFill>
                  <a:srgbClr val="334155"/>
                </a:solidFill>
                <a:latin typeface="Plus Jakarta Sans"/>
              </a:rPr>
              <a:t> kaki </a:t>
            </a:r>
            <a:r>
              <a:rPr b="0" i="0" u="none" dirty="0" err="1">
                <a:solidFill>
                  <a:srgbClr val="334155"/>
                </a:solidFill>
                <a:latin typeface="Plus Jakarta Sans"/>
              </a:rPr>
              <a:t>terlalu</a:t>
            </a:r>
            <a:r>
              <a:rPr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b="0" i="0" u="none" dirty="0" err="1">
                <a:solidFill>
                  <a:srgbClr val="334155"/>
                </a:solidFill>
                <a:latin typeface="Plus Jakarta Sans"/>
              </a:rPr>
              <a:t>tinggi</a:t>
            </a:r>
            <a:r>
              <a:rPr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b="0" i="0" u="none" dirty="0" err="1">
                <a:solidFill>
                  <a:srgbClr val="334155"/>
                </a:solidFill>
                <a:latin typeface="Plus Jakarta Sans"/>
              </a:rPr>
              <a:t>saat</a:t>
            </a:r>
            <a:r>
              <a:rPr b="0" i="0" u="none" dirty="0">
                <a:solidFill>
                  <a:srgbClr val="334155"/>
                </a:solidFill>
                <a:latin typeface="Plus Jakarta Sans"/>
              </a:rPr>
              <a:t> forum </a:t>
            </a:r>
            <a:r>
              <a:rPr b="0" i="0" u="none" dirty="0" err="1">
                <a:solidFill>
                  <a:srgbClr val="334155"/>
                </a:solidFill>
                <a:latin typeface="Plus Jakarta Sans"/>
              </a:rPr>
              <a:t>rapat</a:t>
            </a:r>
            <a:r>
              <a:rPr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b="0" i="0" u="none" dirty="0" err="1">
                <a:solidFill>
                  <a:srgbClr val="334155"/>
                </a:solidFill>
                <a:latin typeface="Plus Jakarta Sans"/>
              </a:rPr>
              <a:t>resmi</a:t>
            </a:r>
            <a:r>
              <a:rPr b="0" i="0" u="none" dirty="0">
                <a:solidFill>
                  <a:srgbClr val="334155"/>
                </a:solidFill>
                <a:latin typeface="Plus Jakarta Sans"/>
              </a:rPr>
              <a:t>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92726" y="2840418"/>
            <a:ext cx="5403274" cy="92333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125" b="1" i="0" u="none" dirty="0">
                <a:solidFill>
                  <a:srgbClr val="334155"/>
                </a:solidFill>
                <a:latin typeface="Plus Jakarta Sans"/>
              </a:rPr>
              <a:t>2</a:t>
            </a:r>
            <a:r>
              <a:rPr b="1" i="0" u="none" dirty="0">
                <a:solidFill>
                  <a:srgbClr val="334155"/>
                </a:solidFill>
                <a:latin typeface="Plus Jakarta Sans"/>
              </a:rPr>
              <a:t>. Cara </a:t>
            </a:r>
            <a:r>
              <a:rPr b="1" i="0" u="none" dirty="0" err="1">
                <a:solidFill>
                  <a:srgbClr val="334155"/>
                </a:solidFill>
                <a:latin typeface="Plus Jakarta Sans"/>
              </a:rPr>
              <a:t>Memegang</a:t>
            </a:r>
            <a:r>
              <a:rPr b="1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b="1" i="0" u="none" dirty="0" err="1">
                <a:solidFill>
                  <a:srgbClr val="334155"/>
                </a:solidFill>
                <a:latin typeface="Plus Jakarta Sans"/>
              </a:rPr>
              <a:t>Tas</a:t>
            </a:r>
            <a:r>
              <a:rPr b="1" i="0" u="none" dirty="0">
                <a:solidFill>
                  <a:srgbClr val="334155"/>
                </a:solidFill>
                <a:latin typeface="Plus Jakarta Sans"/>
              </a:rPr>
              <a:t>:</a:t>
            </a:r>
            <a:r>
              <a:rPr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b="0" i="0" u="none" dirty="0" err="1">
                <a:solidFill>
                  <a:srgbClr val="334155"/>
                </a:solidFill>
                <a:latin typeface="Plus Jakarta Sans"/>
              </a:rPr>
              <a:t>Pegang</a:t>
            </a:r>
            <a:r>
              <a:rPr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b="0" i="0" u="none" dirty="0" err="1">
                <a:solidFill>
                  <a:srgbClr val="334155"/>
                </a:solidFill>
                <a:latin typeface="Plus Jakarta Sans"/>
              </a:rPr>
              <a:t>tas</a:t>
            </a:r>
            <a:r>
              <a:rPr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b="0" i="0" u="none" dirty="0" err="1">
                <a:solidFill>
                  <a:srgbClr val="334155"/>
                </a:solidFill>
                <a:latin typeface="Plus Jakarta Sans"/>
              </a:rPr>
              <a:t>tangan</a:t>
            </a:r>
            <a:r>
              <a:rPr b="0" i="0" u="none" dirty="0">
                <a:solidFill>
                  <a:srgbClr val="334155"/>
                </a:solidFill>
                <a:latin typeface="Plus Jakarta Sans"/>
              </a:rPr>
              <a:t> di </a:t>
            </a:r>
            <a:r>
              <a:rPr b="0" i="0" u="none" dirty="0" err="1">
                <a:solidFill>
                  <a:srgbClr val="334155"/>
                </a:solidFill>
                <a:latin typeface="Plus Jakarta Sans"/>
              </a:rPr>
              <a:t>samping</a:t>
            </a:r>
            <a:r>
              <a:rPr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b="0" i="0" u="none" dirty="0" err="1">
                <a:solidFill>
                  <a:srgbClr val="334155"/>
                </a:solidFill>
                <a:latin typeface="Plus Jakarta Sans"/>
              </a:rPr>
              <a:t>kiri</a:t>
            </a:r>
            <a:r>
              <a:rPr b="0" i="0" u="none" dirty="0">
                <a:solidFill>
                  <a:srgbClr val="334155"/>
                </a:solidFill>
                <a:latin typeface="Plus Jakarta Sans"/>
              </a:rPr>
              <a:t>/</a:t>
            </a:r>
            <a:r>
              <a:rPr b="0" i="0" u="none" dirty="0" err="1">
                <a:solidFill>
                  <a:srgbClr val="334155"/>
                </a:solidFill>
                <a:latin typeface="Plus Jakarta Sans"/>
              </a:rPr>
              <a:t>depan</a:t>
            </a:r>
            <a:r>
              <a:rPr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b="0" i="0" u="none" dirty="0" err="1">
                <a:solidFill>
                  <a:srgbClr val="334155"/>
                </a:solidFill>
                <a:latin typeface="Plus Jakarta Sans"/>
              </a:rPr>
              <a:t>bawah</a:t>
            </a:r>
            <a:r>
              <a:rPr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b="0" i="0" u="none" dirty="0" err="1">
                <a:solidFill>
                  <a:srgbClr val="334155"/>
                </a:solidFill>
                <a:latin typeface="Plus Jakarta Sans"/>
              </a:rPr>
              <a:t>tubuh</a:t>
            </a:r>
            <a:r>
              <a:rPr b="0" i="0" u="none" dirty="0">
                <a:solidFill>
                  <a:srgbClr val="334155"/>
                </a:solidFill>
                <a:latin typeface="Plus Jakarta Sans"/>
              </a:rPr>
              <a:t>. </a:t>
            </a:r>
            <a:r>
              <a:rPr b="0" i="0" u="none" dirty="0" err="1">
                <a:solidFill>
                  <a:srgbClr val="334155"/>
                </a:solidFill>
                <a:latin typeface="Plus Jakarta Sans"/>
              </a:rPr>
              <a:t>Saat</a:t>
            </a:r>
            <a:r>
              <a:rPr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b="0" i="0" u="none" dirty="0" err="1">
                <a:solidFill>
                  <a:srgbClr val="334155"/>
                </a:solidFill>
                <a:latin typeface="Plus Jakarta Sans"/>
              </a:rPr>
              <a:t>berjalan</a:t>
            </a:r>
            <a:r>
              <a:rPr b="0" i="0" u="none" dirty="0">
                <a:solidFill>
                  <a:srgbClr val="334155"/>
                </a:solidFill>
                <a:latin typeface="Plus Jakarta Sans"/>
              </a:rPr>
              <a:t>, </a:t>
            </a:r>
            <a:r>
              <a:rPr b="0" i="0" u="none" dirty="0" err="1">
                <a:solidFill>
                  <a:srgbClr val="334155"/>
                </a:solidFill>
                <a:latin typeface="Plus Jakarta Sans"/>
              </a:rPr>
              <a:t>genggam</a:t>
            </a:r>
            <a:r>
              <a:rPr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b="0" i="0" u="none" dirty="0" err="1">
                <a:solidFill>
                  <a:srgbClr val="334155"/>
                </a:solidFill>
                <a:latin typeface="Plus Jakarta Sans"/>
              </a:rPr>
              <a:t>tas</a:t>
            </a:r>
            <a:r>
              <a:rPr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b="0" i="0" u="none" dirty="0" err="1">
                <a:solidFill>
                  <a:srgbClr val="334155"/>
                </a:solidFill>
                <a:latin typeface="Plus Jakarta Sans"/>
              </a:rPr>
              <a:t>dengan</a:t>
            </a:r>
            <a:r>
              <a:rPr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b="0" i="0" u="none" dirty="0" err="1">
                <a:solidFill>
                  <a:srgbClr val="334155"/>
                </a:solidFill>
                <a:latin typeface="Plus Jakarta Sans"/>
              </a:rPr>
              <a:t>anggun</a:t>
            </a:r>
            <a:r>
              <a:rPr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b="0" i="0" u="none" dirty="0" err="1">
                <a:solidFill>
                  <a:srgbClr val="334155"/>
                </a:solidFill>
                <a:latin typeface="Plus Jakarta Sans"/>
              </a:rPr>
              <a:t>tanpa</a:t>
            </a:r>
            <a:r>
              <a:rPr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b="0" i="0" u="none" dirty="0" err="1">
                <a:solidFill>
                  <a:srgbClr val="334155"/>
                </a:solidFill>
                <a:latin typeface="Plus Jakarta Sans"/>
              </a:rPr>
              <a:t>mengayun</a:t>
            </a:r>
            <a:r>
              <a:rPr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b="0" i="0" u="none" dirty="0" err="1">
                <a:solidFill>
                  <a:srgbClr val="334155"/>
                </a:solidFill>
                <a:latin typeface="Plus Jakarta Sans"/>
              </a:rPr>
              <a:t>berlebihan</a:t>
            </a:r>
            <a:r>
              <a:rPr b="0" i="0" u="none" dirty="0">
                <a:solidFill>
                  <a:srgbClr val="334155"/>
                </a:solidFill>
                <a:latin typeface="Plus Jakarta Sans"/>
              </a:rPr>
              <a:t>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92726" y="4073237"/>
            <a:ext cx="5403274" cy="69249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125" b="1" i="0" u="none" dirty="0">
                <a:solidFill>
                  <a:srgbClr val="334155"/>
                </a:solidFill>
                <a:latin typeface="Plus Jakarta Sans"/>
              </a:rPr>
              <a:t>3</a:t>
            </a:r>
            <a:r>
              <a:rPr b="1" i="0" u="none" dirty="0">
                <a:solidFill>
                  <a:srgbClr val="334155"/>
                </a:solidFill>
                <a:latin typeface="Plus Jakarta Sans"/>
              </a:rPr>
              <a:t>. </a:t>
            </a:r>
            <a:r>
              <a:rPr b="1" i="0" u="none" dirty="0" err="1">
                <a:solidFill>
                  <a:srgbClr val="334155"/>
                </a:solidFill>
                <a:latin typeface="Plus Jakarta Sans"/>
              </a:rPr>
              <a:t>Penempatan</a:t>
            </a:r>
            <a:r>
              <a:rPr b="1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b="1" i="0" u="none" dirty="0" err="1">
                <a:solidFill>
                  <a:srgbClr val="334155"/>
                </a:solidFill>
                <a:latin typeface="Plus Jakarta Sans"/>
              </a:rPr>
              <a:t>Tas</a:t>
            </a:r>
            <a:r>
              <a:rPr b="1" i="0" u="none" dirty="0">
                <a:solidFill>
                  <a:srgbClr val="334155"/>
                </a:solidFill>
                <a:latin typeface="Plus Jakarta Sans"/>
              </a:rPr>
              <a:t> di </a:t>
            </a:r>
            <a:r>
              <a:rPr b="1" i="0" u="none" dirty="0" err="1">
                <a:solidFill>
                  <a:srgbClr val="334155"/>
                </a:solidFill>
                <a:latin typeface="Plus Jakarta Sans"/>
              </a:rPr>
              <a:t>Meja</a:t>
            </a:r>
            <a:r>
              <a:rPr b="1" i="0" u="none" dirty="0">
                <a:solidFill>
                  <a:srgbClr val="334155"/>
                </a:solidFill>
                <a:latin typeface="Plus Jakarta Sans"/>
              </a:rPr>
              <a:t>:</a:t>
            </a:r>
            <a:r>
              <a:rPr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b="0" i="0" u="none" dirty="0" err="1">
                <a:solidFill>
                  <a:srgbClr val="334155"/>
                </a:solidFill>
                <a:latin typeface="Plus Jakarta Sans"/>
              </a:rPr>
              <a:t>Dalam</a:t>
            </a:r>
            <a:r>
              <a:rPr b="0" i="0" u="none" dirty="0">
                <a:solidFill>
                  <a:srgbClr val="334155"/>
                </a:solidFill>
                <a:latin typeface="Plus Jakarta Sans"/>
              </a:rPr>
              <a:t> acara/</a:t>
            </a:r>
            <a:r>
              <a:rPr b="0" i="0" u="none" dirty="0" err="1">
                <a:solidFill>
                  <a:srgbClr val="334155"/>
                </a:solidFill>
                <a:latin typeface="Plus Jakarta Sans"/>
              </a:rPr>
              <a:t>rapat</a:t>
            </a:r>
            <a:r>
              <a:rPr b="0" i="0" u="none" dirty="0">
                <a:solidFill>
                  <a:srgbClr val="334155"/>
                </a:solidFill>
                <a:latin typeface="Plus Jakarta Sans"/>
              </a:rPr>
              <a:t>, </a:t>
            </a:r>
            <a:r>
              <a:rPr b="0" i="0" u="none" dirty="0" err="1">
                <a:solidFill>
                  <a:srgbClr val="334155"/>
                </a:solidFill>
                <a:latin typeface="Plus Jakarta Sans"/>
              </a:rPr>
              <a:t>letakkan</a:t>
            </a:r>
            <a:r>
              <a:rPr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b="0" i="0" u="none" dirty="0" err="1">
                <a:solidFill>
                  <a:srgbClr val="334155"/>
                </a:solidFill>
                <a:latin typeface="Plus Jakarta Sans"/>
              </a:rPr>
              <a:t>tas</a:t>
            </a:r>
            <a:r>
              <a:rPr b="0" i="0" u="none" dirty="0">
                <a:solidFill>
                  <a:srgbClr val="334155"/>
                </a:solidFill>
                <a:latin typeface="Plus Jakarta Sans"/>
              </a:rPr>
              <a:t> di </a:t>
            </a:r>
            <a:r>
              <a:rPr b="0" i="0" u="none" dirty="0" err="1">
                <a:solidFill>
                  <a:srgbClr val="334155"/>
                </a:solidFill>
                <a:latin typeface="Plus Jakarta Sans"/>
              </a:rPr>
              <a:t>paha</a:t>
            </a:r>
            <a:r>
              <a:rPr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b="0" i="0" u="none" dirty="0" err="1">
                <a:solidFill>
                  <a:srgbClr val="334155"/>
                </a:solidFill>
                <a:latin typeface="Plus Jakarta Sans"/>
              </a:rPr>
              <a:t>atau</a:t>
            </a:r>
            <a:r>
              <a:rPr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b="0" i="0" u="none" dirty="0" err="1">
                <a:solidFill>
                  <a:srgbClr val="334155"/>
                </a:solidFill>
                <a:latin typeface="Plus Jakarta Sans"/>
              </a:rPr>
              <a:t>belakang</a:t>
            </a:r>
            <a:r>
              <a:rPr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b="0" i="0" u="none" dirty="0" err="1">
                <a:solidFill>
                  <a:srgbClr val="334155"/>
                </a:solidFill>
                <a:latin typeface="Plus Jakarta Sans"/>
              </a:rPr>
              <a:t>sandaran</a:t>
            </a:r>
            <a:r>
              <a:rPr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b="0" i="0" u="none" dirty="0" err="1">
                <a:solidFill>
                  <a:srgbClr val="334155"/>
                </a:solidFill>
                <a:latin typeface="Plus Jakarta Sans"/>
              </a:rPr>
              <a:t>kursi</a:t>
            </a:r>
            <a:r>
              <a:rPr b="0" i="0" u="none" dirty="0">
                <a:solidFill>
                  <a:srgbClr val="334155"/>
                </a:solidFill>
                <a:latin typeface="Plus Jakarta Sans"/>
              </a:rPr>
              <a:t>, </a:t>
            </a:r>
            <a:r>
              <a:rPr b="0" i="0" u="none" dirty="0" err="1">
                <a:solidFill>
                  <a:srgbClr val="334155"/>
                </a:solidFill>
                <a:latin typeface="Plus Jakarta Sans"/>
              </a:rPr>
              <a:t>bukan</a:t>
            </a:r>
            <a:r>
              <a:rPr b="0" i="0" u="none" dirty="0">
                <a:solidFill>
                  <a:srgbClr val="334155"/>
                </a:solidFill>
                <a:latin typeface="Plus Jakarta Sans"/>
              </a:rPr>
              <a:t> di </a:t>
            </a:r>
            <a:r>
              <a:rPr b="0" i="0" u="none" dirty="0" err="1">
                <a:solidFill>
                  <a:srgbClr val="334155"/>
                </a:solidFill>
                <a:latin typeface="Plus Jakarta Sans"/>
              </a:rPr>
              <a:t>atas</a:t>
            </a:r>
            <a:r>
              <a:rPr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b="0" i="0" u="none" dirty="0" err="1">
                <a:solidFill>
                  <a:srgbClr val="334155"/>
                </a:solidFill>
                <a:latin typeface="Plus Jakarta Sans"/>
              </a:rPr>
              <a:t>meja</a:t>
            </a:r>
            <a:r>
              <a:rPr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b="0" i="0" u="none" dirty="0" err="1">
                <a:solidFill>
                  <a:srgbClr val="334155"/>
                </a:solidFill>
                <a:latin typeface="Plus Jakarta Sans"/>
              </a:rPr>
              <a:t>utama</a:t>
            </a:r>
            <a:r>
              <a:rPr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b="0" i="0" u="none" dirty="0" err="1">
                <a:solidFill>
                  <a:srgbClr val="334155"/>
                </a:solidFill>
                <a:latin typeface="Plus Jakarta Sans"/>
              </a:rPr>
              <a:t>rapat</a:t>
            </a:r>
            <a:r>
              <a:rPr b="0" i="0" u="none" dirty="0">
                <a:solidFill>
                  <a:srgbClr val="334155"/>
                </a:solidFill>
                <a:latin typeface="Plus Jakarta Sans"/>
              </a:rPr>
              <a:t>.</a:t>
            </a:r>
          </a:p>
        </p:txBody>
      </p:sp>
      <p:sp>
        <p:nvSpPr>
          <p:cNvPr id="10" name="Rectangle 9"/>
          <p:cNvSpPr/>
          <p:nvPr/>
        </p:nvSpPr>
        <p:spPr>
          <a:xfrm>
            <a:off x="1510146" y="1171576"/>
            <a:ext cx="6193538" cy="3616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062"/>
              </a:lnSpc>
            </a:pPr>
            <a:r>
              <a:rPr lang="en-US" b="1" dirty="0" err="1">
                <a:solidFill>
                  <a:srgbClr val="0D9488"/>
                </a:solidFill>
                <a:latin typeface="Poppins"/>
              </a:rPr>
              <a:t>Praktik</a:t>
            </a:r>
            <a:r>
              <a:rPr lang="en-US" b="1" dirty="0">
                <a:solidFill>
                  <a:srgbClr val="0D9488"/>
                </a:solidFill>
                <a:latin typeface="Poppins"/>
              </a:rPr>
              <a:t> </a:t>
            </a:r>
            <a:r>
              <a:rPr lang="en-US" b="1" dirty="0" err="1">
                <a:solidFill>
                  <a:srgbClr val="0D9488"/>
                </a:solidFill>
                <a:latin typeface="Poppins"/>
              </a:rPr>
              <a:t>dalam</a:t>
            </a:r>
            <a:r>
              <a:rPr lang="en-US" b="1" dirty="0">
                <a:solidFill>
                  <a:srgbClr val="0D9488"/>
                </a:solidFill>
                <a:latin typeface="Poppins"/>
              </a:rPr>
              <a:t> Acara </a:t>
            </a:r>
            <a:r>
              <a:rPr lang="en-US" b="1" dirty="0" err="1">
                <a:solidFill>
                  <a:srgbClr val="0D9488"/>
                </a:solidFill>
                <a:latin typeface="Poppins"/>
              </a:rPr>
              <a:t>Resmi</a:t>
            </a:r>
            <a:r>
              <a:rPr lang="en-US" b="1" dirty="0">
                <a:solidFill>
                  <a:srgbClr val="0D9488"/>
                </a:solidFill>
                <a:latin typeface="Poppins"/>
              </a:rPr>
              <a:t>: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6500" y="2014537"/>
            <a:ext cx="5334000" cy="3619500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571500" y="1952625"/>
            <a:ext cx="5334000" cy="985837"/>
          </a:xfrm>
          <a:prstGeom prst="roundRect">
            <a:avLst>
              <a:gd name="adj" fmla="val 11594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571500" y="3128962"/>
            <a:ext cx="5334000" cy="985837"/>
          </a:xfrm>
          <a:prstGeom prst="roundRect">
            <a:avLst>
              <a:gd name="adj" fmla="val 11594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571500" y="4305300"/>
            <a:ext cx="5334000" cy="1200150"/>
          </a:xfrm>
          <a:prstGeom prst="roundRect">
            <a:avLst>
              <a:gd name="adj" fmla="val 9523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96025" y="2024062"/>
            <a:ext cx="5314950" cy="360045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571500" y="1952625"/>
            <a:ext cx="38100" cy="985837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571500" y="3128962"/>
            <a:ext cx="38100" cy="985837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571500" y="4305300"/>
            <a:ext cx="38100" cy="120015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0100" y="2119312"/>
            <a:ext cx="133350" cy="219075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085850" y="2105025"/>
            <a:ext cx="4860607" cy="21431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87"/>
              </a:lnSpc>
            </a:pPr>
            <a:r>
              <a:rPr sz="1350" b="0" i="0" u="none">
                <a:solidFill>
                  <a:srgbClr val="1E293B"/>
                </a:solidFill>
                <a:latin typeface="Poppins SemiBold"/>
              </a:rPr>
              <a:t>Postur Berjalan Berwibawa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85850" y="2357437"/>
            <a:ext cx="4629150" cy="6540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87"/>
              </a:lnSpc>
            </a:pPr>
            <a:r>
              <a:rPr sz="1600" b="0" i="0" u="none" dirty="0">
                <a:latin typeface="Plus Jakarta Sans"/>
              </a:rPr>
              <a:t>Langkah </a:t>
            </a:r>
            <a:r>
              <a:rPr sz="1600" b="0" i="0" u="none" dirty="0" err="1">
                <a:latin typeface="Plus Jakarta Sans"/>
              </a:rPr>
              <a:t>mantap</a:t>
            </a:r>
            <a:r>
              <a:rPr sz="1600" b="0" i="0" u="none" dirty="0">
                <a:latin typeface="Plus Jakarta Sans"/>
              </a:rPr>
              <a:t>, bahu </a:t>
            </a:r>
            <a:r>
              <a:rPr sz="1600" b="0" i="0" u="none" dirty="0" err="1">
                <a:latin typeface="Plus Jakarta Sans"/>
              </a:rPr>
              <a:t>terbuka</a:t>
            </a:r>
            <a:r>
              <a:rPr sz="1600" b="0" i="0" u="none" dirty="0">
                <a:latin typeface="Plus Jakarta Sans"/>
              </a:rPr>
              <a:t> </a:t>
            </a:r>
            <a:r>
              <a:rPr sz="1600" b="0" i="0" u="none" dirty="0" err="1">
                <a:latin typeface="Plus Jakarta Sans"/>
              </a:rPr>
              <a:t>rileks</a:t>
            </a:r>
            <a:r>
              <a:rPr sz="1600" b="0" i="0" u="none" dirty="0">
                <a:latin typeface="Plus Jakarta Sans"/>
              </a:rPr>
              <a:t>, </a:t>
            </a:r>
            <a:r>
              <a:rPr sz="1600" b="0" i="0" u="none" dirty="0" err="1">
                <a:latin typeface="Plus Jakarta Sans"/>
              </a:rPr>
              <a:t>pandangan</a:t>
            </a:r>
            <a:r>
              <a:rPr sz="1600" b="0" i="0" u="none" dirty="0">
                <a:latin typeface="Plus Jakarta Sans"/>
              </a:rPr>
              <a:t> </a:t>
            </a:r>
            <a:r>
              <a:rPr sz="1600" b="0" i="0" u="none" dirty="0" err="1">
                <a:latin typeface="Plus Jakarta Sans"/>
              </a:rPr>
              <a:t>lurus</a:t>
            </a:r>
            <a:r>
              <a:rPr sz="1600" b="0" i="0" u="none" dirty="0">
                <a:latin typeface="Plus Jakarta Sans"/>
              </a:rPr>
              <a:t> </a:t>
            </a:r>
            <a:r>
              <a:rPr sz="1600" b="0" i="0" u="none" dirty="0" err="1">
                <a:latin typeface="Plus Jakarta Sans"/>
              </a:rPr>
              <a:t>ke</a:t>
            </a:r>
            <a:r>
              <a:rPr sz="1600" b="0" i="0" u="none" dirty="0">
                <a:latin typeface="Plus Jakarta Sans"/>
              </a:rPr>
              <a:t> </a:t>
            </a:r>
            <a:r>
              <a:rPr sz="1600" b="0" i="0" u="none" dirty="0" err="1">
                <a:latin typeface="Plus Jakarta Sans"/>
              </a:rPr>
              <a:t>depan</a:t>
            </a:r>
            <a:r>
              <a:rPr sz="1600" b="0" i="0" u="none" dirty="0">
                <a:latin typeface="Plus Jakarta Sans"/>
              </a:rPr>
              <a:t>, </a:t>
            </a:r>
            <a:r>
              <a:rPr sz="1600" b="0" i="0" u="none" dirty="0" err="1">
                <a:latin typeface="Plus Jakarta Sans"/>
              </a:rPr>
              <a:t>serta</a:t>
            </a:r>
            <a:r>
              <a:rPr sz="1600" b="0" i="0" u="none" dirty="0">
                <a:latin typeface="Plus Jakarta Sans"/>
              </a:rPr>
              <a:t> </a:t>
            </a:r>
            <a:r>
              <a:rPr sz="1600" b="0" i="0" u="none" dirty="0" err="1">
                <a:latin typeface="Plus Jakarta Sans"/>
              </a:rPr>
              <a:t>ayunan</a:t>
            </a:r>
            <a:r>
              <a:rPr sz="1600" b="0" i="0" u="none" dirty="0">
                <a:latin typeface="Plus Jakarta Sans"/>
              </a:rPr>
              <a:t> </a:t>
            </a:r>
            <a:r>
              <a:rPr sz="1600" b="0" i="0" u="none" dirty="0" err="1">
                <a:latin typeface="Plus Jakarta Sans"/>
              </a:rPr>
              <a:t>tangan</a:t>
            </a:r>
            <a:r>
              <a:rPr sz="1600" b="0" i="0" u="none" dirty="0">
                <a:latin typeface="Plus Jakarta Sans"/>
              </a:rPr>
              <a:t> </a:t>
            </a:r>
            <a:r>
              <a:rPr sz="1600" b="0" i="0" u="none" dirty="0" err="1">
                <a:latin typeface="Plus Jakarta Sans"/>
              </a:rPr>
              <a:t>alami</a:t>
            </a:r>
            <a:r>
              <a:rPr sz="1600" b="0" i="0" u="none" dirty="0">
                <a:latin typeface="Plus Jakarta Sans"/>
              </a:rPr>
              <a:t> </a:t>
            </a:r>
            <a:r>
              <a:rPr sz="1600" b="0" i="0" u="none" dirty="0" err="1">
                <a:latin typeface="Plus Jakarta Sans"/>
              </a:rPr>
              <a:t>tanpa</a:t>
            </a:r>
            <a:r>
              <a:rPr sz="1600" b="0" i="0" u="none" dirty="0">
                <a:latin typeface="Plus Jakarta Sans"/>
              </a:rPr>
              <a:t> </a:t>
            </a:r>
            <a:r>
              <a:rPr sz="1600" b="0" i="0" u="none" dirty="0" err="1">
                <a:latin typeface="Plus Jakarta Sans"/>
              </a:rPr>
              <a:t>tergesa-gesa</a:t>
            </a:r>
            <a:r>
              <a:rPr sz="1600" b="0" i="0" u="none" dirty="0">
                <a:latin typeface="Plus Jakarta Sans"/>
              </a:rPr>
              <a:t>.</a:t>
            </a:r>
          </a:p>
        </p:txBody>
      </p:sp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0100" y="3295650"/>
            <a:ext cx="266700" cy="219075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219200" y="3281362"/>
            <a:ext cx="4720590" cy="21431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87"/>
              </a:lnSpc>
            </a:pPr>
            <a:r>
              <a:rPr sz="1350" b="0" i="0" u="none">
                <a:solidFill>
                  <a:srgbClr val="1E293B"/>
                </a:solidFill>
                <a:latin typeface="Poppins SemiBold"/>
              </a:rPr>
              <a:t>Etika &amp; Intonasi Berbicara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219200" y="3533775"/>
            <a:ext cx="4495800" cy="6540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87"/>
              </a:lnSpc>
            </a:pPr>
            <a:r>
              <a:rPr sz="1600" b="0" i="0" u="none" dirty="0" err="1">
                <a:latin typeface="Plus Jakarta Sans"/>
              </a:rPr>
              <a:t>Gunakan</a:t>
            </a:r>
            <a:r>
              <a:rPr sz="1600" b="0" i="0" u="none" dirty="0">
                <a:latin typeface="Plus Jakarta Sans"/>
              </a:rPr>
              <a:t> </a:t>
            </a:r>
            <a:r>
              <a:rPr sz="1600" b="0" i="0" u="none" dirty="0" err="1">
                <a:latin typeface="Plus Jakarta Sans"/>
              </a:rPr>
              <a:t>suara</a:t>
            </a:r>
            <a:r>
              <a:rPr sz="1600" b="0" i="0" u="none" dirty="0">
                <a:latin typeface="Plus Jakarta Sans"/>
              </a:rPr>
              <a:t> </a:t>
            </a:r>
            <a:r>
              <a:rPr sz="1600" b="0" i="0" u="none" dirty="0" err="1">
                <a:latin typeface="Plus Jakarta Sans"/>
              </a:rPr>
              <a:t>dengan</a:t>
            </a:r>
            <a:r>
              <a:rPr sz="1600" b="0" i="0" u="none" dirty="0">
                <a:latin typeface="Plus Jakarta Sans"/>
              </a:rPr>
              <a:t> </a:t>
            </a:r>
            <a:r>
              <a:rPr sz="1600" b="0" i="0" u="none" dirty="0" err="1">
                <a:latin typeface="Plus Jakarta Sans"/>
              </a:rPr>
              <a:t>artikulasi</a:t>
            </a:r>
            <a:r>
              <a:rPr sz="1600" b="0" i="0" u="none" dirty="0">
                <a:latin typeface="Plus Jakarta Sans"/>
              </a:rPr>
              <a:t> </a:t>
            </a:r>
            <a:r>
              <a:rPr sz="1600" b="0" i="0" u="none" dirty="0" err="1">
                <a:latin typeface="Plus Jakarta Sans"/>
              </a:rPr>
              <a:t>jelas</a:t>
            </a:r>
            <a:r>
              <a:rPr sz="1600" b="0" i="0" u="none" dirty="0">
                <a:latin typeface="Plus Jakarta Sans"/>
              </a:rPr>
              <a:t>, </a:t>
            </a:r>
            <a:r>
              <a:rPr sz="1600" b="0" i="0" u="none" dirty="0" err="1">
                <a:latin typeface="Plus Jakarta Sans"/>
              </a:rPr>
              <a:t>intonasi</a:t>
            </a:r>
            <a:r>
              <a:rPr sz="1600" b="0" i="0" u="none" dirty="0">
                <a:latin typeface="Plus Jakarta Sans"/>
              </a:rPr>
              <a:t> </a:t>
            </a:r>
            <a:r>
              <a:rPr sz="1600" b="0" i="0" u="none" dirty="0" err="1">
                <a:latin typeface="Plus Jakarta Sans"/>
              </a:rPr>
              <a:t>ramah</a:t>
            </a:r>
            <a:r>
              <a:rPr sz="1600" b="0" i="0" u="none" dirty="0">
                <a:latin typeface="Plus Jakarta Sans"/>
              </a:rPr>
              <a:t>, </a:t>
            </a:r>
            <a:r>
              <a:rPr sz="1600" b="0" i="0" u="none" dirty="0" err="1">
                <a:latin typeface="Plus Jakarta Sans"/>
              </a:rPr>
              <a:t>kontak</a:t>
            </a:r>
            <a:r>
              <a:rPr sz="1600" b="0" i="0" u="none" dirty="0">
                <a:latin typeface="Plus Jakarta Sans"/>
              </a:rPr>
              <a:t> </a:t>
            </a:r>
            <a:r>
              <a:rPr sz="1600" b="0" i="0" u="none" dirty="0" err="1">
                <a:latin typeface="Plus Jakarta Sans"/>
              </a:rPr>
              <a:t>mata</a:t>
            </a:r>
            <a:r>
              <a:rPr sz="1600" b="0" i="0" u="none" dirty="0">
                <a:latin typeface="Plus Jakarta Sans"/>
              </a:rPr>
              <a:t> </a:t>
            </a:r>
            <a:r>
              <a:rPr sz="1600" b="0" i="0" u="none" dirty="0" err="1">
                <a:latin typeface="Plus Jakarta Sans"/>
              </a:rPr>
              <a:t>hangat</a:t>
            </a:r>
            <a:r>
              <a:rPr sz="1600" b="0" i="0" u="none" dirty="0">
                <a:latin typeface="Plus Jakarta Sans"/>
              </a:rPr>
              <a:t>, </a:t>
            </a:r>
            <a:r>
              <a:rPr sz="1600" b="0" i="0" u="none" dirty="0" err="1">
                <a:latin typeface="Plus Jakarta Sans"/>
              </a:rPr>
              <a:t>serta</a:t>
            </a:r>
            <a:r>
              <a:rPr sz="1600" b="0" i="0" u="none" dirty="0">
                <a:latin typeface="Plus Jakarta Sans"/>
              </a:rPr>
              <a:t> </a:t>
            </a:r>
            <a:r>
              <a:rPr sz="1600" b="0" i="0" u="none" dirty="0" err="1">
                <a:latin typeface="Plus Jakarta Sans"/>
              </a:rPr>
              <a:t>mendengarkan</a:t>
            </a:r>
            <a:r>
              <a:rPr sz="1600" b="0" i="0" u="none" dirty="0">
                <a:latin typeface="Plus Jakarta Sans"/>
              </a:rPr>
              <a:t> </a:t>
            </a:r>
            <a:r>
              <a:rPr sz="1600" b="0" i="0" u="none" dirty="0" err="1">
                <a:latin typeface="Plus Jakarta Sans"/>
              </a:rPr>
              <a:t>lawan</a:t>
            </a:r>
            <a:r>
              <a:rPr sz="1600" b="0" i="0" u="none" dirty="0">
                <a:latin typeface="Plus Jakarta Sans"/>
              </a:rPr>
              <a:t> </a:t>
            </a:r>
            <a:r>
              <a:rPr sz="1600" b="0" i="0" u="none" dirty="0" err="1">
                <a:latin typeface="Plus Jakarta Sans"/>
              </a:rPr>
              <a:t>bicara</a:t>
            </a:r>
            <a:r>
              <a:rPr sz="1600" b="0" i="0" u="none" dirty="0">
                <a:latin typeface="Plus Jakarta Sans"/>
              </a:rPr>
              <a:t> </a:t>
            </a:r>
            <a:r>
              <a:rPr sz="1600" b="0" i="0" u="none" dirty="0" err="1">
                <a:latin typeface="Plus Jakarta Sans"/>
              </a:rPr>
              <a:t>dengan</a:t>
            </a:r>
            <a:r>
              <a:rPr sz="1600" b="0" i="0" u="none" dirty="0">
                <a:latin typeface="Plus Jakarta Sans"/>
              </a:rPr>
              <a:t> </a:t>
            </a:r>
            <a:r>
              <a:rPr sz="1600" b="0" i="0" u="none" dirty="0" err="1">
                <a:latin typeface="Plus Jakarta Sans"/>
              </a:rPr>
              <a:t>tulus</a:t>
            </a:r>
            <a:r>
              <a:rPr sz="1600" b="0" i="0" u="none" dirty="0">
                <a:latin typeface="Plus Jakarta Sans"/>
              </a:rPr>
              <a:t>.</a:t>
            </a:r>
          </a:p>
        </p:txBody>
      </p:sp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0100" y="4471987"/>
            <a:ext cx="266700" cy="219075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1219200" y="4457700"/>
            <a:ext cx="4720590" cy="21431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87"/>
              </a:lnSpc>
            </a:pPr>
            <a:r>
              <a:rPr sz="1350" b="0" i="0" u="none">
                <a:solidFill>
                  <a:srgbClr val="1E293B"/>
                </a:solidFill>
                <a:latin typeface="Poppins SemiBold"/>
              </a:rPr>
              <a:t>Gestur Tangan Terbuka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219200" y="4710112"/>
            <a:ext cx="4495800" cy="6540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87"/>
              </a:lnSpc>
            </a:pPr>
            <a:r>
              <a:rPr sz="1600" b="0" i="0" u="none" dirty="0" err="1">
                <a:latin typeface="Plus Jakarta Sans"/>
              </a:rPr>
              <a:t>Gunakan</a:t>
            </a:r>
            <a:r>
              <a:rPr sz="1600" b="0" i="0" u="none" dirty="0">
                <a:latin typeface="Plus Jakarta Sans"/>
              </a:rPr>
              <a:t> </a:t>
            </a:r>
            <a:r>
              <a:rPr sz="1600" b="0" i="0" u="none" dirty="0" err="1">
                <a:latin typeface="Plus Jakarta Sans"/>
              </a:rPr>
              <a:t>telapak</a:t>
            </a:r>
            <a:r>
              <a:rPr sz="1600" b="0" i="0" u="none" dirty="0">
                <a:latin typeface="Plus Jakarta Sans"/>
              </a:rPr>
              <a:t> </a:t>
            </a:r>
            <a:r>
              <a:rPr sz="1600" b="0" i="0" u="none" dirty="0" err="1">
                <a:latin typeface="Plus Jakarta Sans"/>
              </a:rPr>
              <a:t>tangan</a:t>
            </a:r>
            <a:r>
              <a:rPr sz="1600" b="0" i="0" u="none" dirty="0">
                <a:latin typeface="Plus Jakarta Sans"/>
              </a:rPr>
              <a:t> </a:t>
            </a:r>
            <a:r>
              <a:rPr sz="1600" b="0" i="0" u="none" dirty="0" err="1">
                <a:latin typeface="Plus Jakarta Sans"/>
              </a:rPr>
              <a:t>terbuka</a:t>
            </a:r>
            <a:r>
              <a:rPr sz="1600" b="0" i="0" u="none" dirty="0">
                <a:latin typeface="Plus Jakarta Sans"/>
              </a:rPr>
              <a:t> (*open palms*) </a:t>
            </a:r>
            <a:r>
              <a:rPr sz="1600" b="0" i="0" u="none" dirty="0" err="1">
                <a:latin typeface="Plus Jakarta Sans"/>
              </a:rPr>
              <a:t>saat</a:t>
            </a:r>
            <a:r>
              <a:rPr sz="1600" b="0" i="0" u="none" dirty="0">
                <a:latin typeface="Plus Jakarta Sans"/>
              </a:rPr>
              <a:t> </a:t>
            </a:r>
            <a:r>
              <a:rPr sz="1600" b="0" i="0" u="none" dirty="0" err="1">
                <a:latin typeface="Plus Jakarta Sans"/>
              </a:rPr>
              <a:t>menjelaskan</a:t>
            </a:r>
            <a:r>
              <a:rPr sz="1600" b="0" i="0" u="none" dirty="0">
                <a:latin typeface="Plus Jakarta Sans"/>
              </a:rPr>
              <a:t> </a:t>
            </a:r>
            <a:r>
              <a:rPr sz="1600" b="0" i="0" u="none" dirty="0" err="1">
                <a:latin typeface="Plus Jakarta Sans"/>
              </a:rPr>
              <a:t>materi</a:t>
            </a:r>
            <a:r>
              <a:rPr sz="1600" b="0" i="0" u="none" dirty="0">
                <a:latin typeface="Plus Jakarta Sans"/>
              </a:rPr>
              <a:t> </a:t>
            </a:r>
            <a:r>
              <a:rPr sz="1600" b="0" i="0" u="none" dirty="0" err="1">
                <a:latin typeface="Plus Jakarta Sans"/>
              </a:rPr>
              <a:t>untuk</a:t>
            </a:r>
            <a:r>
              <a:rPr sz="1600" b="0" i="0" u="none" dirty="0">
                <a:latin typeface="Plus Jakarta Sans"/>
              </a:rPr>
              <a:t> </a:t>
            </a:r>
            <a:r>
              <a:rPr sz="1600" b="0" i="0" u="none" dirty="0" err="1">
                <a:latin typeface="Plus Jakarta Sans"/>
              </a:rPr>
              <a:t>memberikan</a:t>
            </a:r>
            <a:r>
              <a:rPr sz="1600" b="0" i="0" u="none" dirty="0">
                <a:latin typeface="Plus Jakarta Sans"/>
              </a:rPr>
              <a:t> </a:t>
            </a:r>
            <a:r>
              <a:rPr sz="1600" b="0" i="0" u="none" dirty="0" err="1">
                <a:latin typeface="Plus Jakarta Sans"/>
              </a:rPr>
              <a:t>kesan</a:t>
            </a:r>
            <a:r>
              <a:rPr sz="1600" b="0" i="0" u="none" dirty="0">
                <a:latin typeface="Plus Jakarta Sans"/>
              </a:rPr>
              <a:t> </a:t>
            </a:r>
            <a:r>
              <a:rPr sz="1600" b="0" i="0" u="none" dirty="0" err="1">
                <a:latin typeface="Plus Jakarta Sans"/>
              </a:rPr>
              <a:t>terbuka</a:t>
            </a:r>
            <a:r>
              <a:rPr sz="1600" b="0" i="0" u="none" dirty="0">
                <a:latin typeface="Plus Jakarta Sans"/>
              </a:rPr>
              <a:t> dan </a:t>
            </a:r>
            <a:r>
              <a:rPr sz="1600" b="0" i="0" u="none" dirty="0" err="1">
                <a:latin typeface="Plus Jakarta Sans"/>
              </a:rPr>
              <a:t>bersahabat</a:t>
            </a:r>
            <a:r>
              <a:rPr sz="1600" b="0" i="0" u="none" dirty="0">
                <a:latin typeface="Plus Jakarta Sans"/>
              </a:rPr>
              <a:t>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71500" y="476250"/>
            <a:ext cx="11601450" cy="43601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375"/>
              </a:lnSpc>
            </a:pPr>
            <a:r>
              <a:rPr sz="2700" b="1" i="0" u="none" dirty="0">
                <a:solidFill>
                  <a:srgbClr val="0F172A"/>
                </a:solidFill>
                <a:latin typeface="Poppins"/>
              </a:rPr>
              <a:t>Cara </a:t>
            </a:r>
            <a:r>
              <a:rPr sz="2700" b="1" i="0" u="none" dirty="0" err="1">
                <a:solidFill>
                  <a:srgbClr val="0F172A"/>
                </a:solidFill>
                <a:latin typeface="Poppins"/>
              </a:rPr>
              <a:t>Berjalan</a:t>
            </a:r>
            <a:r>
              <a:rPr sz="2700" b="1" i="0" u="none" dirty="0">
                <a:solidFill>
                  <a:srgbClr val="0F172A"/>
                </a:solidFill>
                <a:latin typeface="Poppins"/>
              </a:rPr>
              <a:t> &amp; </a:t>
            </a:r>
            <a:r>
              <a:rPr sz="2700" b="1" i="0" u="none" dirty="0" err="1">
                <a:solidFill>
                  <a:srgbClr val="0F172A"/>
                </a:solidFill>
                <a:latin typeface="Poppins"/>
              </a:rPr>
              <a:t>Gestur</a:t>
            </a:r>
            <a:r>
              <a:rPr sz="2700" b="1" i="0" u="none" dirty="0">
                <a:solidFill>
                  <a:srgbClr val="0F172A"/>
                </a:solidFill>
                <a:latin typeface="Poppins"/>
              </a:rPr>
              <a:t> </a:t>
            </a:r>
            <a:r>
              <a:rPr sz="2700" b="1" i="0" u="none" dirty="0" err="1">
                <a:solidFill>
                  <a:srgbClr val="0F172A"/>
                </a:solidFill>
                <a:latin typeface="Poppins"/>
              </a:rPr>
              <a:t>Berbicara</a:t>
            </a:r>
            <a:r>
              <a:rPr lang="en-US" sz="2700" b="1" i="0" u="none" dirty="0">
                <a:solidFill>
                  <a:srgbClr val="0F172A"/>
                </a:solidFill>
                <a:latin typeface="Poppins"/>
              </a:rPr>
              <a:t> di </a:t>
            </a:r>
            <a:r>
              <a:rPr lang="en-US" sz="2700" b="1" i="0" u="none" dirty="0" err="1">
                <a:solidFill>
                  <a:srgbClr val="0F172A"/>
                </a:solidFill>
                <a:latin typeface="Poppins"/>
              </a:rPr>
              <a:t>ruang</a:t>
            </a:r>
            <a:r>
              <a:rPr lang="en-US" sz="2700" b="1" i="0" u="none" dirty="0">
                <a:solidFill>
                  <a:srgbClr val="0F172A"/>
                </a:solidFill>
                <a:latin typeface="Poppins"/>
              </a:rPr>
              <a:t> </a:t>
            </a:r>
            <a:r>
              <a:rPr lang="en-US" sz="2700" b="1" i="0" u="none" dirty="0" err="1">
                <a:solidFill>
                  <a:srgbClr val="0F172A"/>
                </a:solidFill>
                <a:latin typeface="Poppins"/>
              </a:rPr>
              <a:t>publik</a:t>
            </a:r>
            <a:endParaRPr sz="2700" b="1" i="0" u="none" dirty="0">
              <a:solidFill>
                <a:srgbClr val="0F172A"/>
              </a:solidFill>
              <a:latin typeface="Poppins"/>
            </a:endParaRPr>
          </a:p>
        </p:txBody>
      </p:sp>
      <p:sp>
        <p:nvSpPr>
          <p:cNvPr id="21" name="Rounded Rectangle 20"/>
          <p:cNvSpPr/>
          <p:nvPr/>
        </p:nvSpPr>
        <p:spPr>
          <a:xfrm>
            <a:off x="571500" y="1133475"/>
            <a:ext cx="571500" cy="38100"/>
          </a:xfrm>
          <a:prstGeom prst="roundRect">
            <a:avLst>
              <a:gd name="adj" fmla="val 50000"/>
            </a:avLst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0785" y="4206828"/>
            <a:ext cx="5524500" cy="119241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71500" y="476250"/>
            <a:ext cx="5800725" cy="5619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375"/>
              </a:lnSpc>
            </a:pPr>
            <a:r>
              <a:rPr sz="2700" b="1" i="0" u="none">
                <a:solidFill>
                  <a:srgbClr val="0F172A"/>
                </a:solidFill>
                <a:latin typeface="Poppins"/>
              </a:rPr>
              <a:t>Panduan Praktik Guru SMKN 2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71500" y="1133475"/>
            <a:ext cx="571500" cy="38100"/>
          </a:xfrm>
          <a:prstGeom prst="roundRect">
            <a:avLst>
              <a:gd name="adj" fmla="val 50000"/>
            </a:avLst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602673" y="1053569"/>
            <a:ext cx="5800725" cy="26193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62"/>
              </a:lnSpc>
            </a:pPr>
            <a:r>
              <a:rPr sz="1650" b="1" i="0" u="none" dirty="0" err="1">
                <a:solidFill>
                  <a:srgbClr val="0D9488"/>
                </a:solidFill>
                <a:latin typeface="Poppins"/>
              </a:rPr>
              <a:t>Aksi</a:t>
            </a:r>
            <a:r>
              <a:rPr sz="1650" b="1" i="0" u="none" dirty="0">
                <a:solidFill>
                  <a:srgbClr val="0D9488"/>
                </a:solidFill>
                <a:latin typeface="Poppins"/>
              </a:rPr>
              <a:t> </a:t>
            </a:r>
            <a:r>
              <a:rPr sz="1650" b="1" i="0" u="none" dirty="0" err="1">
                <a:solidFill>
                  <a:srgbClr val="0D9488"/>
                </a:solidFill>
                <a:latin typeface="Poppins"/>
              </a:rPr>
              <a:t>Nyata</a:t>
            </a:r>
            <a:r>
              <a:rPr sz="1650" b="1" i="0" u="none" dirty="0">
                <a:solidFill>
                  <a:srgbClr val="0D9488"/>
                </a:solidFill>
                <a:latin typeface="Poppins"/>
              </a:rPr>
              <a:t> </a:t>
            </a:r>
            <a:r>
              <a:rPr sz="1650" b="1" i="0" u="none" dirty="0" err="1">
                <a:solidFill>
                  <a:srgbClr val="0D9488"/>
                </a:solidFill>
                <a:latin typeface="Poppins"/>
              </a:rPr>
              <a:t>Harian</a:t>
            </a:r>
            <a:r>
              <a:rPr sz="1650" b="1" i="0" u="none" dirty="0">
                <a:solidFill>
                  <a:srgbClr val="0D9488"/>
                </a:solidFill>
                <a:latin typeface="Poppins"/>
              </a:rPr>
              <a:t> di </a:t>
            </a:r>
            <a:r>
              <a:rPr sz="1650" b="1" i="0" u="none" dirty="0" err="1">
                <a:solidFill>
                  <a:srgbClr val="0D9488"/>
                </a:solidFill>
                <a:latin typeface="Poppins"/>
              </a:rPr>
              <a:t>Sekolah</a:t>
            </a:r>
            <a:r>
              <a:rPr sz="1650" b="1" i="0" u="none" dirty="0">
                <a:solidFill>
                  <a:srgbClr val="0D9488"/>
                </a:solidFill>
                <a:latin typeface="Poppins"/>
              </a:rPr>
              <a:t>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71500" y="1725943"/>
            <a:ext cx="5524500" cy="69249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b="1" i="0" u="none" dirty="0">
                <a:solidFill>
                  <a:srgbClr val="334155"/>
                </a:solidFill>
                <a:latin typeface="Plus Jakarta Sans"/>
              </a:rPr>
              <a:t>1. </a:t>
            </a:r>
            <a:r>
              <a:rPr b="1" i="0" u="none" dirty="0" err="1">
                <a:solidFill>
                  <a:srgbClr val="334155"/>
                </a:solidFill>
                <a:latin typeface="Plus Jakarta Sans"/>
              </a:rPr>
              <a:t>Menyapa</a:t>
            </a:r>
            <a:r>
              <a:rPr b="1" i="0" u="none" dirty="0">
                <a:solidFill>
                  <a:srgbClr val="334155"/>
                </a:solidFill>
                <a:latin typeface="Plus Jakarta Sans"/>
              </a:rPr>
              <a:t> &amp; </a:t>
            </a:r>
            <a:r>
              <a:rPr b="1" i="0" u="none" dirty="0" err="1">
                <a:solidFill>
                  <a:srgbClr val="334155"/>
                </a:solidFill>
                <a:latin typeface="Plus Jakarta Sans"/>
              </a:rPr>
              <a:t>Berdiri</a:t>
            </a:r>
            <a:r>
              <a:rPr b="1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b="1" i="0" u="none" dirty="0" err="1">
                <a:solidFill>
                  <a:srgbClr val="334155"/>
                </a:solidFill>
                <a:latin typeface="Plus Jakarta Sans"/>
              </a:rPr>
              <a:t>Tegak</a:t>
            </a:r>
            <a:r>
              <a:rPr b="1" i="0" u="none" dirty="0">
                <a:solidFill>
                  <a:srgbClr val="334155"/>
                </a:solidFill>
                <a:latin typeface="Plus Jakarta Sans"/>
              </a:rPr>
              <a:t>:</a:t>
            </a:r>
            <a:r>
              <a:rPr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b="0" i="0" u="none" dirty="0" err="1">
                <a:solidFill>
                  <a:srgbClr val="334155"/>
                </a:solidFill>
                <a:latin typeface="Plus Jakarta Sans"/>
              </a:rPr>
              <a:t>Terapkan</a:t>
            </a:r>
            <a:r>
              <a:rPr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b="0" i="0" u="none" dirty="0" err="1">
                <a:solidFill>
                  <a:srgbClr val="334155"/>
                </a:solidFill>
                <a:latin typeface="Plus Jakarta Sans"/>
              </a:rPr>
              <a:t>postur</a:t>
            </a:r>
            <a:r>
              <a:rPr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b="0" i="0" u="none" dirty="0" err="1">
                <a:solidFill>
                  <a:srgbClr val="334155"/>
                </a:solidFill>
                <a:latin typeface="Plus Jakarta Sans"/>
              </a:rPr>
              <a:t>tegak</a:t>
            </a:r>
            <a:r>
              <a:rPr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b="0" i="0" u="none" dirty="0" err="1">
                <a:solidFill>
                  <a:srgbClr val="334155"/>
                </a:solidFill>
                <a:latin typeface="Plus Jakarta Sans"/>
              </a:rPr>
              <a:t>ramah</a:t>
            </a:r>
            <a:r>
              <a:rPr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b="0" i="0" u="none" dirty="0" err="1">
                <a:solidFill>
                  <a:srgbClr val="334155"/>
                </a:solidFill>
                <a:latin typeface="Plus Jakarta Sans"/>
              </a:rPr>
              <a:t>saat</a:t>
            </a:r>
            <a:r>
              <a:rPr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b="0" i="0" u="none" dirty="0" err="1">
                <a:solidFill>
                  <a:srgbClr val="334155"/>
                </a:solidFill>
                <a:latin typeface="Plus Jakarta Sans"/>
              </a:rPr>
              <a:t>menyambut</a:t>
            </a:r>
            <a:r>
              <a:rPr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b="0" i="0" u="none" dirty="0" err="1">
                <a:solidFill>
                  <a:srgbClr val="334155"/>
                </a:solidFill>
                <a:latin typeface="Plus Jakarta Sans"/>
              </a:rPr>
              <a:t>siswa</a:t>
            </a:r>
            <a:r>
              <a:rPr b="0" i="0" u="none" dirty="0">
                <a:solidFill>
                  <a:srgbClr val="334155"/>
                </a:solidFill>
                <a:latin typeface="Plus Jakarta Sans"/>
              </a:rPr>
              <a:t> di </a:t>
            </a:r>
            <a:r>
              <a:rPr b="0" i="0" u="none" dirty="0" err="1">
                <a:solidFill>
                  <a:srgbClr val="334155"/>
                </a:solidFill>
                <a:latin typeface="Plus Jakarta Sans"/>
              </a:rPr>
              <a:t>gerbang</a:t>
            </a:r>
            <a:r>
              <a:rPr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b="0" i="0" u="none" dirty="0" err="1">
                <a:solidFill>
                  <a:srgbClr val="334155"/>
                </a:solidFill>
                <a:latin typeface="Plus Jakarta Sans"/>
              </a:rPr>
              <a:t>atau</a:t>
            </a:r>
            <a:r>
              <a:rPr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b="0" i="0" u="none" dirty="0" err="1">
                <a:solidFill>
                  <a:srgbClr val="334155"/>
                </a:solidFill>
                <a:latin typeface="Plus Jakarta Sans"/>
              </a:rPr>
              <a:t>ruang</a:t>
            </a:r>
            <a:r>
              <a:rPr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b="0" i="0" u="none" dirty="0" err="1">
                <a:solidFill>
                  <a:srgbClr val="334155"/>
                </a:solidFill>
                <a:latin typeface="Plus Jakarta Sans"/>
              </a:rPr>
              <a:t>kelas</a:t>
            </a:r>
            <a:r>
              <a:rPr b="0" i="0" u="none" dirty="0">
                <a:solidFill>
                  <a:srgbClr val="334155"/>
                </a:solidFill>
                <a:latin typeface="Plus Jakarta Sans"/>
              </a:rPr>
              <a:t>/</a:t>
            </a:r>
            <a:r>
              <a:rPr b="0" i="0" u="none" dirty="0" err="1">
                <a:solidFill>
                  <a:srgbClr val="334155"/>
                </a:solidFill>
                <a:latin typeface="Plus Jakarta Sans"/>
              </a:rPr>
              <a:t>laboratorium</a:t>
            </a:r>
            <a:r>
              <a:rPr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b="0" i="0" u="none" dirty="0" err="1">
                <a:solidFill>
                  <a:srgbClr val="334155"/>
                </a:solidFill>
                <a:latin typeface="Plus Jakarta Sans"/>
              </a:rPr>
              <a:t>vokasi</a:t>
            </a:r>
            <a:r>
              <a:rPr b="0" i="0" u="none" dirty="0">
                <a:solidFill>
                  <a:srgbClr val="334155"/>
                </a:solidFill>
                <a:latin typeface="Plus Jakarta Sans"/>
              </a:rPr>
              <a:t>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356571" y="2549979"/>
            <a:ext cx="4953000" cy="69249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b="1" i="0" u="none" dirty="0">
                <a:solidFill>
                  <a:srgbClr val="334155"/>
                </a:solidFill>
                <a:latin typeface="Plus Jakarta Sans"/>
              </a:rPr>
              <a:t>2. </a:t>
            </a:r>
            <a:r>
              <a:rPr b="1" i="0" u="none" dirty="0" err="1">
                <a:solidFill>
                  <a:srgbClr val="334155"/>
                </a:solidFill>
                <a:latin typeface="Plus Jakarta Sans"/>
              </a:rPr>
              <a:t>Penerimaan</a:t>
            </a:r>
            <a:r>
              <a:rPr b="1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b="1" i="0" u="none" dirty="0" err="1">
                <a:solidFill>
                  <a:srgbClr val="334155"/>
                </a:solidFill>
                <a:latin typeface="Plus Jakarta Sans"/>
              </a:rPr>
              <a:t>Tamu</a:t>
            </a:r>
            <a:r>
              <a:rPr b="1" i="0" u="none" dirty="0">
                <a:solidFill>
                  <a:srgbClr val="334155"/>
                </a:solidFill>
                <a:latin typeface="Plus Jakarta Sans"/>
              </a:rPr>
              <a:t> DUDI:</a:t>
            </a:r>
            <a:r>
              <a:rPr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b="0" i="0" u="none" dirty="0" err="1">
                <a:solidFill>
                  <a:srgbClr val="334155"/>
                </a:solidFill>
                <a:latin typeface="Plus Jakarta Sans"/>
              </a:rPr>
              <a:t>Tunjukkan</a:t>
            </a:r>
            <a:r>
              <a:rPr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b="0" i="0" u="none" dirty="0" err="1">
                <a:solidFill>
                  <a:srgbClr val="334155"/>
                </a:solidFill>
                <a:latin typeface="Plus Jakarta Sans"/>
              </a:rPr>
              <a:t>etiket</a:t>
            </a:r>
            <a:r>
              <a:rPr b="0" i="0" u="none" dirty="0">
                <a:solidFill>
                  <a:srgbClr val="334155"/>
                </a:solidFill>
                <a:latin typeface="Plus Jakarta Sans"/>
              </a:rPr>
              <a:t> duduk </a:t>
            </a:r>
            <a:r>
              <a:rPr b="0" i="0" u="none" dirty="0" err="1">
                <a:solidFill>
                  <a:srgbClr val="334155"/>
                </a:solidFill>
                <a:latin typeface="Plus Jakarta Sans"/>
              </a:rPr>
              <a:t>dan</a:t>
            </a:r>
            <a:r>
              <a:rPr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b="0" i="0" u="none" dirty="0" err="1">
                <a:solidFill>
                  <a:srgbClr val="334155"/>
                </a:solidFill>
                <a:latin typeface="Plus Jakarta Sans"/>
              </a:rPr>
              <a:t>tata</a:t>
            </a:r>
            <a:r>
              <a:rPr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b="0" i="0" u="none" dirty="0" err="1">
                <a:solidFill>
                  <a:srgbClr val="334155"/>
                </a:solidFill>
                <a:latin typeface="Plus Jakarta Sans"/>
              </a:rPr>
              <a:t>cara</a:t>
            </a:r>
            <a:r>
              <a:rPr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b="0" i="0" u="none" dirty="0" err="1">
                <a:solidFill>
                  <a:srgbClr val="334155"/>
                </a:solidFill>
                <a:latin typeface="Plus Jakarta Sans"/>
              </a:rPr>
              <a:t>berkomunikasi</a:t>
            </a:r>
            <a:r>
              <a:rPr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b="0" i="0" u="none" dirty="0" err="1">
                <a:solidFill>
                  <a:srgbClr val="334155"/>
                </a:solidFill>
                <a:latin typeface="Plus Jakarta Sans"/>
              </a:rPr>
              <a:t>profesional</a:t>
            </a:r>
            <a:r>
              <a:rPr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b="0" i="0" u="none" dirty="0" err="1">
                <a:solidFill>
                  <a:srgbClr val="334155"/>
                </a:solidFill>
                <a:latin typeface="Plus Jakarta Sans"/>
              </a:rPr>
              <a:t>saat</a:t>
            </a:r>
            <a:r>
              <a:rPr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b="0" i="0" u="none" dirty="0" err="1">
                <a:solidFill>
                  <a:srgbClr val="334155"/>
                </a:solidFill>
                <a:latin typeface="Plus Jakarta Sans"/>
              </a:rPr>
              <a:t>menerima</a:t>
            </a:r>
            <a:r>
              <a:rPr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b="0" i="0" u="none" dirty="0" err="1">
                <a:solidFill>
                  <a:srgbClr val="334155"/>
                </a:solidFill>
                <a:latin typeface="Plus Jakarta Sans"/>
              </a:rPr>
              <a:t>mitra</a:t>
            </a:r>
            <a:r>
              <a:rPr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b="0" i="0" u="none" dirty="0" err="1">
                <a:solidFill>
                  <a:srgbClr val="334155"/>
                </a:solidFill>
                <a:latin typeface="Plus Jakarta Sans"/>
              </a:rPr>
              <a:t>industri</a:t>
            </a:r>
            <a:r>
              <a:rPr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b="0" i="0" u="none" dirty="0" err="1">
                <a:solidFill>
                  <a:srgbClr val="334155"/>
                </a:solidFill>
                <a:latin typeface="Plus Jakarta Sans"/>
              </a:rPr>
              <a:t>sekolah</a:t>
            </a:r>
            <a:r>
              <a:rPr b="0" i="0" u="none" dirty="0">
                <a:solidFill>
                  <a:srgbClr val="334155"/>
                </a:solidFill>
                <a:latin typeface="Plus Jakarta Sans"/>
              </a:rPr>
              <a:t>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57250" y="4240113"/>
            <a:ext cx="4953000" cy="73096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20"/>
              </a:lnSpc>
            </a:pPr>
            <a:r>
              <a:rPr sz="1200" b="0" i="1" u="none" dirty="0">
                <a:solidFill>
                  <a:srgbClr val="E2E8F0"/>
                </a:solidFill>
                <a:latin typeface="Plus Jakarta Sans"/>
              </a:rPr>
              <a:t>"</a:t>
            </a:r>
            <a:r>
              <a:rPr b="0" i="1" u="none" dirty="0">
                <a:solidFill>
                  <a:srgbClr val="E2E8F0"/>
                </a:solidFill>
                <a:latin typeface="Plus Jakarta Sans"/>
              </a:rPr>
              <a:t>Mannerisms </a:t>
            </a:r>
            <a:r>
              <a:rPr b="0" i="1" u="none" dirty="0" err="1">
                <a:solidFill>
                  <a:srgbClr val="E2E8F0"/>
                </a:solidFill>
                <a:latin typeface="Plus Jakarta Sans"/>
              </a:rPr>
              <a:t>dan</a:t>
            </a:r>
            <a:r>
              <a:rPr b="0" i="1" u="none" dirty="0">
                <a:solidFill>
                  <a:srgbClr val="E2E8F0"/>
                </a:solidFill>
                <a:latin typeface="Plus Jakarta Sans"/>
              </a:rPr>
              <a:t> </a:t>
            </a:r>
            <a:r>
              <a:rPr b="0" i="1" u="none" dirty="0" err="1">
                <a:solidFill>
                  <a:srgbClr val="E2E8F0"/>
                </a:solidFill>
                <a:latin typeface="Plus Jakarta Sans"/>
              </a:rPr>
              <a:t>bahasa</a:t>
            </a:r>
            <a:r>
              <a:rPr b="0" i="1" u="none" dirty="0">
                <a:solidFill>
                  <a:srgbClr val="E2E8F0"/>
                </a:solidFill>
                <a:latin typeface="Plus Jakarta Sans"/>
              </a:rPr>
              <a:t> </a:t>
            </a:r>
            <a:r>
              <a:rPr b="0" i="1" u="none" dirty="0" err="1">
                <a:solidFill>
                  <a:srgbClr val="E2E8F0"/>
                </a:solidFill>
                <a:latin typeface="Plus Jakarta Sans"/>
              </a:rPr>
              <a:t>tubuh</a:t>
            </a:r>
            <a:r>
              <a:rPr b="0" i="1" u="none" dirty="0">
                <a:solidFill>
                  <a:srgbClr val="E2E8F0"/>
                </a:solidFill>
                <a:latin typeface="Plus Jakarta Sans"/>
              </a:rPr>
              <a:t> </a:t>
            </a:r>
            <a:r>
              <a:rPr b="0" i="1" u="none" dirty="0" err="1">
                <a:solidFill>
                  <a:srgbClr val="E2E8F0"/>
                </a:solidFill>
                <a:latin typeface="Plus Jakarta Sans"/>
              </a:rPr>
              <a:t>Anda</a:t>
            </a:r>
            <a:r>
              <a:rPr b="0" i="1" u="none" dirty="0">
                <a:solidFill>
                  <a:srgbClr val="E2E8F0"/>
                </a:solidFill>
                <a:latin typeface="Plus Jakarta Sans"/>
              </a:rPr>
              <a:t> </a:t>
            </a:r>
            <a:r>
              <a:rPr b="0" i="1" u="none" dirty="0" err="1">
                <a:solidFill>
                  <a:srgbClr val="E2E8F0"/>
                </a:solidFill>
                <a:latin typeface="Plus Jakarta Sans"/>
              </a:rPr>
              <a:t>adalah</a:t>
            </a:r>
            <a:r>
              <a:rPr b="0" i="1" u="none" dirty="0">
                <a:solidFill>
                  <a:srgbClr val="E2E8F0"/>
                </a:solidFill>
                <a:latin typeface="Plus Jakarta Sans"/>
              </a:rPr>
              <a:t> </a:t>
            </a:r>
            <a:r>
              <a:rPr b="0" i="1" u="none" dirty="0" err="1">
                <a:solidFill>
                  <a:srgbClr val="E2E8F0"/>
                </a:solidFill>
                <a:latin typeface="Plus Jakarta Sans"/>
              </a:rPr>
              <a:t>pesan</a:t>
            </a:r>
            <a:r>
              <a:rPr b="0" i="1" u="none" dirty="0">
                <a:solidFill>
                  <a:srgbClr val="E2E8F0"/>
                </a:solidFill>
                <a:latin typeface="Plus Jakarta Sans"/>
              </a:rPr>
              <a:t> </a:t>
            </a:r>
            <a:r>
              <a:rPr b="0" i="1" u="none" dirty="0" err="1">
                <a:solidFill>
                  <a:srgbClr val="E2E8F0"/>
                </a:solidFill>
                <a:latin typeface="Plus Jakarta Sans"/>
              </a:rPr>
              <a:t>tanpa</a:t>
            </a:r>
            <a:r>
              <a:rPr b="0" i="1" u="none" dirty="0">
                <a:solidFill>
                  <a:srgbClr val="E2E8F0"/>
                </a:solidFill>
                <a:latin typeface="Plus Jakarta Sans"/>
              </a:rPr>
              <a:t> kata yang </a:t>
            </a:r>
            <a:r>
              <a:rPr b="0" i="1" u="none" dirty="0" err="1">
                <a:solidFill>
                  <a:srgbClr val="E2E8F0"/>
                </a:solidFill>
                <a:latin typeface="Plus Jakarta Sans"/>
              </a:rPr>
              <a:t>akan</a:t>
            </a:r>
            <a:r>
              <a:rPr b="0" i="1" u="none" dirty="0">
                <a:solidFill>
                  <a:srgbClr val="E2E8F0"/>
                </a:solidFill>
                <a:latin typeface="Plus Jakarta Sans"/>
              </a:rPr>
              <a:t> </a:t>
            </a:r>
            <a:r>
              <a:rPr b="0" i="1" u="none" dirty="0" err="1">
                <a:solidFill>
                  <a:srgbClr val="E2E8F0"/>
                </a:solidFill>
                <a:latin typeface="Plus Jakarta Sans"/>
              </a:rPr>
              <a:t>terus</a:t>
            </a:r>
            <a:r>
              <a:rPr b="0" i="1" u="none" dirty="0">
                <a:solidFill>
                  <a:srgbClr val="E2E8F0"/>
                </a:solidFill>
                <a:latin typeface="Plus Jakarta Sans"/>
              </a:rPr>
              <a:t> </a:t>
            </a:r>
            <a:r>
              <a:rPr b="0" i="1" u="none" dirty="0" err="1">
                <a:solidFill>
                  <a:srgbClr val="E2E8F0"/>
                </a:solidFill>
                <a:latin typeface="Plus Jakarta Sans"/>
              </a:rPr>
              <a:t>diingat</a:t>
            </a:r>
            <a:r>
              <a:rPr b="0" i="1" u="none" dirty="0">
                <a:solidFill>
                  <a:srgbClr val="E2E8F0"/>
                </a:solidFill>
                <a:latin typeface="Plus Jakarta Sans"/>
              </a:rPr>
              <a:t> </a:t>
            </a:r>
            <a:r>
              <a:rPr b="0" i="1" u="none" dirty="0" err="1">
                <a:solidFill>
                  <a:srgbClr val="E2E8F0"/>
                </a:solidFill>
                <a:latin typeface="Plus Jakarta Sans"/>
              </a:rPr>
              <a:t>dan</a:t>
            </a:r>
            <a:r>
              <a:rPr b="0" i="1" u="none" dirty="0">
                <a:solidFill>
                  <a:srgbClr val="E2E8F0"/>
                </a:solidFill>
                <a:latin typeface="Plus Jakarta Sans"/>
              </a:rPr>
              <a:t> </a:t>
            </a:r>
            <a:r>
              <a:rPr b="0" i="1" u="none" dirty="0" err="1">
                <a:solidFill>
                  <a:srgbClr val="E2E8F0"/>
                </a:solidFill>
                <a:latin typeface="Plus Jakarta Sans"/>
              </a:rPr>
              <a:t>diteladani</a:t>
            </a:r>
            <a:r>
              <a:rPr b="0" i="1" u="none" dirty="0">
                <a:solidFill>
                  <a:srgbClr val="E2E8F0"/>
                </a:solidFill>
                <a:latin typeface="Plus Jakarta Sans"/>
              </a:rPr>
              <a:t> </a:t>
            </a:r>
            <a:r>
              <a:rPr b="0" i="1" u="none" dirty="0" err="1">
                <a:solidFill>
                  <a:srgbClr val="E2E8F0"/>
                </a:solidFill>
                <a:latin typeface="Plus Jakarta Sans"/>
              </a:rPr>
              <a:t>oleh</a:t>
            </a:r>
            <a:r>
              <a:rPr b="0" i="1" u="none" dirty="0">
                <a:solidFill>
                  <a:srgbClr val="E2E8F0"/>
                </a:solidFill>
                <a:latin typeface="Plus Jakarta Sans"/>
              </a:rPr>
              <a:t> </a:t>
            </a:r>
            <a:r>
              <a:rPr lang="en-US" b="0" i="1" u="none" dirty="0" err="1">
                <a:solidFill>
                  <a:srgbClr val="E2E8F0"/>
                </a:solidFill>
                <a:latin typeface="Plus Jakarta Sans"/>
              </a:rPr>
              <a:t>Tamu</a:t>
            </a:r>
            <a:r>
              <a:rPr lang="en-US" b="0" i="1" u="none" dirty="0">
                <a:solidFill>
                  <a:srgbClr val="E2E8F0"/>
                </a:solidFill>
                <a:latin typeface="Plus Jakarta Sans"/>
              </a:rPr>
              <a:t> </a:t>
            </a:r>
            <a:r>
              <a:rPr lang="en-US" b="0" i="1" u="none" dirty="0" err="1">
                <a:solidFill>
                  <a:srgbClr val="E2E8F0"/>
                </a:solidFill>
                <a:latin typeface="Plus Jakarta Sans"/>
              </a:rPr>
              <a:t>khususnya</a:t>
            </a:r>
            <a:r>
              <a:rPr lang="en-US" b="0" i="1" u="none" dirty="0">
                <a:solidFill>
                  <a:srgbClr val="E2E8F0"/>
                </a:solidFill>
                <a:latin typeface="Plus Jakarta Sans"/>
              </a:rPr>
              <a:t> </a:t>
            </a:r>
            <a:r>
              <a:rPr b="0" i="1" u="none" dirty="0">
                <a:solidFill>
                  <a:srgbClr val="E2E8F0"/>
                </a:solidFill>
                <a:latin typeface="Plus Jakarta Sans"/>
              </a:rPr>
              <a:t>murid."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57250" y="4910190"/>
            <a:ext cx="4953000" cy="16158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0" i="0" u="none" dirty="0">
                <a:solidFill>
                  <a:srgbClr val="2DD4BF"/>
                </a:solidFill>
                <a:latin typeface="Plus Jakarta Sans SemiBold"/>
              </a:rPr>
              <a:t>— </a:t>
            </a:r>
            <a:r>
              <a:rPr lang="en-US" sz="1050" b="0" i="0" u="none" dirty="0">
                <a:solidFill>
                  <a:srgbClr val="2DD4BF"/>
                </a:solidFill>
                <a:latin typeface="Plus Jakarta Sans SemiBold"/>
              </a:rPr>
              <a:t>TIM IPAS</a:t>
            </a:r>
            <a:r>
              <a:rPr sz="1050" b="0" i="0" u="none" dirty="0">
                <a:solidFill>
                  <a:srgbClr val="2DD4BF"/>
                </a:solidFill>
                <a:latin typeface="Plus Jakarta Sans SemiBold"/>
              </a:rPr>
              <a:t> | SMKN 2 Lhokseumawe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65359" y="3326347"/>
            <a:ext cx="4953000" cy="92333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lang="en-US" b="1" dirty="0">
                <a:solidFill>
                  <a:srgbClr val="334155"/>
                </a:solidFill>
                <a:latin typeface="Plus Jakarta Sans"/>
              </a:rPr>
              <a:t>3.</a:t>
            </a:r>
            <a:r>
              <a:rPr b="1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lang="en-US" b="1" i="0" u="none" dirty="0" err="1">
                <a:solidFill>
                  <a:srgbClr val="334155"/>
                </a:solidFill>
                <a:latin typeface="Plus Jakarta Sans"/>
              </a:rPr>
              <a:t>Kegiatan</a:t>
            </a:r>
            <a:r>
              <a:rPr lang="en-US" b="1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lang="en-US" b="1" i="0" u="none" dirty="0" err="1">
                <a:solidFill>
                  <a:srgbClr val="334155"/>
                </a:solidFill>
                <a:latin typeface="Plus Jakarta Sans"/>
              </a:rPr>
              <a:t>edukatif</a:t>
            </a:r>
            <a:r>
              <a:rPr lang="en-US" b="1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lang="en-US" b="1" i="0" u="none" dirty="0" err="1">
                <a:solidFill>
                  <a:srgbClr val="334155"/>
                </a:solidFill>
                <a:latin typeface="Plus Jakarta Sans"/>
              </a:rPr>
              <a:t>lainnyadi</a:t>
            </a:r>
            <a:r>
              <a:rPr lang="en-US" b="1" i="0" u="none" dirty="0">
                <a:solidFill>
                  <a:srgbClr val="334155"/>
                </a:solidFill>
                <a:latin typeface="Plus Jakarta Sans"/>
              </a:rPr>
              <a:t> area </a:t>
            </a:r>
            <a:r>
              <a:rPr lang="en-US" b="1" i="0" u="none" dirty="0" err="1">
                <a:solidFill>
                  <a:srgbClr val="334155"/>
                </a:solidFill>
                <a:latin typeface="Plus Jakarta Sans"/>
              </a:rPr>
              <a:t>sekolah</a:t>
            </a:r>
            <a:r>
              <a:rPr lang="en-US" b="1" i="0" u="none" dirty="0">
                <a:solidFill>
                  <a:srgbClr val="334155"/>
                </a:solidFill>
                <a:latin typeface="Plus Jakarta Sans"/>
              </a:rPr>
              <a:t>  </a:t>
            </a:r>
            <a:r>
              <a:rPr lang="en-US" b="1" i="0" u="none" dirty="0" err="1">
                <a:solidFill>
                  <a:srgbClr val="334155"/>
                </a:solidFill>
                <a:latin typeface="Plus Jakarta Sans"/>
              </a:rPr>
              <a:t>termasuk</a:t>
            </a:r>
            <a:r>
              <a:rPr lang="en-US" b="1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lang="en-US" b="1" i="0" u="none" dirty="0" err="1">
                <a:solidFill>
                  <a:srgbClr val="334155"/>
                </a:solidFill>
                <a:latin typeface="Plus Jakarta Sans"/>
              </a:rPr>
              <a:t>pelayana</a:t>
            </a:r>
            <a:r>
              <a:rPr lang="en-US" b="1" dirty="0" err="1">
                <a:solidFill>
                  <a:srgbClr val="334155"/>
                </a:solidFill>
                <a:latin typeface="Plus Jakarta Sans"/>
              </a:rPr>
              <a:t>n</a:t>
            </a:r>
            <a:r>
              <a:rPr lang="en-US" b="1" dirty="0">
                <a:solidFill>
                  <a:srgbClr val="334155"/>
                </a:solidFill>
                <a:latin typeface="Plus Jakarta Sans"/>
              </a:rPr>
              <a:t> professional guru </a:t>
            </a:r>
            <a:r>
              <a:rPr lang="en-US" b="1" dirty="0" err="1">
                <a:solidFill>
                  <a:srgbClr val="334155"/>
                </a:solidFill>
                <a:latin typeface="Plus Jakarta Sans"/>
              </a:rPr>
              <a:t>kejuruan</a:t>
            </a:r>
            <a:r>
              <a:rPr lang="en-US" b="1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lang="en-US" b="1" dirty="0" err="1">
                <a:solidFill>
                  <a:srgbClr val="334155"/>
                </a:solidFill>
                <a:latin typeface="Plus Jakarta Sans"/>
              </a:rPr>
              <a:t>terhadap</a:t>
            </a:r>
            <a:r>
              <a:rPr lang="en-US" b="1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lang="en-US" b="1" dirty="0" err="1">
                <a:solidFill>
                  <a:srgbClr val="334155"/>
                </a:solidFill>
                <a:latin typeface="Plus Jakarta Sans"/>
              </a:rPr>
              <a:t>siswa</a:t>
            </a:r>
            <a:r>
              <a:rPr lang="en-US" b="1" dirty="0">
                <a:solidFill>
                  <a:srgbClr val="334155"/>
                </a:solidFill>
                <a:latin typeface="Plus Jakarta Sans"/>
              </a:rPr>
              <a:t> di </a:t>
            </a:r>
            <a:r>
              <a:rPr lang="en-US" b="1" dirty="0" err="1">
                <a:solidFill>
                  <a:srgbClr val="334155"/>
                </a:solidFill>
                <a:latin typeface="Plus Jakarta Sans"/>
              </a:rPr>
              <a:t>ruang</a:t>
            </a:r>
            <a:r>
              <a:rPr lang="en-US" b="1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lang="en-US" b="1" dirty="0" err="1">
                <a:solidFill>
                  <a:srgbClr val="334155"/>
                </a:solidFill>
                <a:latin typeface="Plus Jakarta Sans"/>
              </a:rPr>
              <a:t>praktik</a:t>
            </a:r>
            <a:r>
              <a:rPr lang="en-US" b="1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lang="en-US" b="1" dirty="0" err="1">
                <a:solidFill>
                  <a:srgbClr val="334155"/>
                </a:solidFill>
                <a:latin typeface="Plus Jakarta Sans"/>
              </a:rPr>
              <a:t>masing-masing</a:t>
            </a:r>
            <a:endParaRPr b="0" i="0" u="none" dirty="0">
              <a:solidFill>
                <a:srgbClr val="334155"/>
              </a:solidFill>
              <a:latin typeface="Plus Jakarta Sans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6486062B-9260-798C-9CF6-FF15753E8F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34368" y="827745"/>
            <a:ext cx="2950603" cy="2212952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91818E9-FF7F-4F6E-C70F-8B70DCED80DD}"/>
              </a:ext>
            </a:extLst>
          </p:cNvPr>
          <p:cNvSpPr txBox="1"/>
          <p:nvPr/>
        </p:nvSpPr>
        <p:spPr>
          <a:xfrm>
            <a:off x="2340429" y="1752600"/>
            <a:ext cx="73369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TERIMA KASIH</a:t>
            </a:r>
          </a:p>
          <a:p>
            <a:pPr algn="ctr"/>
            <a:r>
              <a:rPr lang="en-US" sz="2400" dirty="0"/>
              <a:t>SALAM SMKN 2 LHOKSEUMAWE</a:t>
            </a:r>
          </a:p>
        </p:txBody>
      </p:sp>
    </p:spTree>
    <p:extLst>
      <p:ext uri="{BB962C8B-B14F-4D97-AF65-F5344CB8AC3E}">
        <p14:creationId xmlns:p14="http://schemas.microsoft.com/office/powerpoint/2010/main" val="424483932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TM10001114[[fn=Gallery]]</Template>
  <TotalTime>160</TotalTime>
  <Words>532</Words>
  <Application>Microsoft Office PowerPoint</Application>
  <PresentationFormat>Widescreen</PresentationFormat>
  <Paragraphs>45</Paragraphs>
  <Slides>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9" baseType="lpstr">
      <vt:lpstr>Arial</vt:lpstr>
      <vt:lpstr>Calibri</vt:lpstr>
      <vt:lpstr>Gill Sans MT</vt:lpstr>
      <vt:lpstr>MV Boli</vt:lpstr>
      <vt:lpstr>Plus Jakarta Sans</vt:lpstr>
      <vt:lpstr>Plus Jakarta Sans SemiBold</vt:lpstr>
      <vt:lpstr>Poppins</vt:lpstr>
      <vt:lpstr>Poppins SemiBold</vt:lpstr>
      <vt:lpstr>Tahoma</vt:lpstr>
      <vt:lpstr>Gallery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/>
  <cp:keywords/>
  <dc:description>generated using python-pptx</dc:description>
  <cp:lastModifiedBy>asus 0ne12</cp:lastModifiedBy>
  <cp:revision>14</cp:revision>
  <dcterms:created xsi:type="dcterms:W3CDTF">2013-01-27T09:14:16Z</dcterms:created>
  <dcterms:modified xsi:type="dcterms:W3CDTF">2026-09-30T08:12:28Z</dcterms:modified>
  <cp:category/>
</cp:coreProperties>
</file>