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86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8288000" cy="10287000"/>
  <p:notesSz cx="6858000" cy="9144000"/>
  <p:embeddedFontLst>
    <p:embeddedFont>
      <p:font typeface="Arial Black" panose="020B0A04020102020204" pitchFamily="34" charset="0"/>
      <p:bold r:id="rId31"/>
    </p:embeddedFont>
    <p:embeddedFont>
      <p:font typeface="Baloo Paaji" panose="020B0604020202020204" charset="0"/>
      <p:regular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77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5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3600469" y="552127"/>
            <a:ext cx="13943225" cy="9525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17543694" y="542602"/>
            <a:ext cx="0" cy="6353942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V="1">
            <a:off x="739541" y="9708154"/>
            <a:ext cx="13943225" cy="9525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763354" y="3387550"/>
            <a:ext cx="0" cy="6353942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1026" name="Picture 2" descr="C:\Users\user\Downloads\ChatGPT Image 24 Agu 2026, 09.55.0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596900"/>
            <a:ext cx="13563600" cy="904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170730" y="561652"/>
            <a:ext cx="14372964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589826" y="9689104"/>
            <a:ext cx="14503321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17543694" y="561652"/>
            <a:ext cx="19050" cy="7537522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601732" y="2176649"/>
            <a:ext cx="0" cy="7517384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601732" y="203150"/>
            <a:ext cx="1323078" cy="1651100"/>
          </a:xfrm>
          <a:custGeom>
            <a:avLst/>
            <a:gdLst/>
            <a:ahLst/>
            <a:cxnLst/>
            <a:rect l="l" t="t" r="r" b="b"/>
            <a:pathLst>
              <a:path w="1323078" h="1651100">
                <a:moveTo>
                  <a:pt x="0" y="0"/>
                </a:moveTo>
                <a:lnTo>
                  <a:pt x="1323078" y="0"/>
                </a:lnTo>
                <a:lnTo>
                  <a:pt x="1323078" y="1651100"/>
                </a:lnTo>
                <a:lnTo>
                  <a:pt x="0" y="16511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1026" name="Picture 2" descr="C:\Users\user\Downloads\58b35f31-6ea8-4631-ae5e-e8abab705a7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38"/>
          <a:stretch/>
        </p:blipFill>
        <p:spPr bwMode="auto">
          <a:xfrm>
            <a:off x="1263271" y="1104354"/>
            <a:ext cx="16110329" cy="8211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170730" y="561652"/>
            <a:ext cx="14372964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589826" y="9689104"/>
            <a:ext cx="14503321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17543694" y="561652"/>
            <a:ext cx="19050" cy="7537522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601732" y="2176649"/>
            <a:ext cx="0" cy="7517384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15782879" y="8399408"/>
            <a:ext cx="1476421" cy="1469039"/>
          </a:xfrm>
          <a:custGeom>
            <a:avLst/>
            <a:gdLst/>
            <a:ahLst/>
            <a:cxnLst/>
            <a:rect l="l" t="t" r="r" b="b"/>
            <a:pathLst>
              <a:path w="1476421" h="1469039">
                <a:moveTo>
                  <a:pt x="0" y="0"/>
                </a:moveTo>
                <a:lnTo>
                  <a:pt x="1476421" y="0"/>
                </a:lnTo>
                <a:lnTo>
                  <a:pt x="1476421" y="1469039"/>
                </a:lnTo>
                <a:lnTo>
                  <a:pt x="0" y="14690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01732" y="203150"/>
            <a:ext cx="1323078" cy="1651100"/>
          </a:xfrm>
          <a:custGeom>
            <a:avLst/>
            <a:gdLst/>
            <a:ahLst/>
            <a:cxnLst/>
            <a:rect l="l" t="t" r="r" b="b"/>
            <a:pathLst>
              <a:path w="1323078" h="1651100">
                <a:moveTo>
                  <a:pt x="0" y="0"/>
                </a:moveTo>
                <a:lnTo>
                  <a:pt x="1323078" y="0"/>
                </a:lnTo>
                <a:lnTo>
                  <a:pt x="1323078" y="1651100"/>
                </a:lnTo>
                <a:lnTo>
                  <a:pt x="0" y="16511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984794" y="4730056"/>
            <a:ext cx="723658" cy="394394"/>
          </a:xfrm>
          <a:custGeom>
            <a:avLst/>
            <a:gdLst/>
            <a:ahLst/>
            <a:cxnLst/>
            <a:rect l="l" t="t" r="r" b="b"/>
            <a:pathLst>
              <a:path w="723658" h="394394">
                <a:moveTo>
                  <a:pt x="0" y="0"/>
                </a:moveTo>
                <a:lnTo>
                  <a:pt x="723659" y="0"/>
                </a:lnTo>
                <a:lnTo>
                  <a:pt x="723659" y="394394"/>
                </a:lnTo>
                <a:lnTo>
                  <a:pt x="0" y="3943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2050" name="Picture 2" descr="C:\Users\user\Downloads\ChatGPT Image 26 Agu 2026, 09.19.00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809" y="561652"/>
            <a:ext cx="14229591" cy="9127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170730" y="561652"/>
            <a:ext cx="14372964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589826" y="9689104"/>
            <a:ext cx="14503321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17543694" y="561652"/>
            <a:ext cx="19050" cy="7537522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601732" y="2176649"/>
            <a:ext cx="0" cy="7517384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15427938" y="8031722"/>
            <a:ext cx="1831362" cy="1657382"/>
          </a:xfrm>
          <a:custGeom>
            <a:avLst/>
            <a:gdLst/>
            <a:ahLst/>
            <a:cxnLst/>
            <a:rect l="l" t="t" r="r" b="b"/>
            <a:pathLst>
              <a:path w="1831362" h="1657382">
                <a:moveTo>
                  <a:pt x="0" y="0"/>
                </a:moveTo>
                <a:lnTo>
                  <a:pt x="1831362" y="0"/>
                </a:lnTo>
                <a:lnTo>
                  <a:pt x="1831362" y="1657382"/>
                </a:lnTo>
                <a:lnTo>
                  <a:pt x="0" y="16573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5105400" y="143441"/>
            <a:ext cx="8052370" cy="1190059"/>
            <a:chOff x="0" y="0"/>
            <a:chExt cx="2120789" cy="31343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20789" cy="313431"/>
            </a:xfrm>
            <a:custGeom>
              <a:avLst/>
              <a:gdLst/>
              <a:ahLst/>
              <a:cxnLst/>
              <a:rect l="l" t="t" r="r" b="b"/>
              <a:pathLst>
                <a:path w="2120789" h="313431">
                  <a:moveTo>
                    <a:pt x="49034" y="0"/>
                  </a:moveTo>
                  <a:lnTo>
                    <a:pt x="2071755" y="0"/>
                  </a:lnTo>
                  <a:cubicBezTo>
                    <a:pt x="2084760" y="0"/>
                    <a:pt x="2097231" y="5166"/>
                    <a:pt x="2106427" y="14362"/>
                  </a:cubicBezTo>
                  <a:cubicBezTo>
                    <a:pt x="2115623" y="23557"/>
                    <a:pt x="2120789" y="36029"/>
                    <a:pt x="2120789" y="49034"/>
                  </a:cubicBezTo>
                  <a:lnTo>
                    <a:pt x="2120789" y="264397"/>
                  </a:lnTo>
                  <a:cubicBezTo>
                    <a:pt x="2120789" y="291478"/>
                    <a:pt x="2098836" y="313431"/>
                    <a:pt x="2071755" y="313431"/>
                  </a:cubicBezTo>
                  <a:lnTo>
                    <a:pt x="49034" y="313431"/>
                  </a:lnTo>
                  <a:cubicBezTo>
                    <a:pt x="21953" y="313431"/>
                    <a:pt x="0" y="291478"/>
                    <a:pt x="0" y="264397"/>
                  </a:cubicBezTo>
                  <a:lnTo>
                    <a:pt x="0" y="49034"/>
                  </a:lnTo>
                  <a:cubicBezTo>
                    <a:pt x="0" y="21953"/>
                    <a:pt x="21953" y="0"/>
                    <a:pt x="49034" y="0"/>
                  </a:cubicBez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120789" cy="3515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051431" y="410640"/>
            <a:ext cx="10160307" cy="770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358"/>
              </a:lnSpc>
              <a:spcBef>
                <a:spcPct val="0"/>
              </a:spcBef>
            </a:pPr>
            <a:r>
              <a:rPr lang="en-US" sz="4541" dirty="0">
                <a:solidFill>
                  <a:srgbClr val="003F5B"/>
                </a:solidFill>
                <a:latin typeface="Baloo Paaji"/>
                <a:ea typeface="Baloo Paaji"/>
                <a:cs typeface="Baloo Paaji"/>
                <a:sym typeface="Baloo Paaji"/>
              </a:rPr>
              <a:t>ICE BREAKING</a:t>
            </a:r>
          </a:p>
        </p:txBody>
      </p:sp>
      <p:sp>
        <p:nvSpPr>
          <p:cNvPr id="11" name="Freeform 11"/>
          <p:cNvSpPr/>
          <p:nvPr/>
        </p:nvSpPr>
        <p:spPr>
          <a:xfrm>
            <a:off x="1028700" y="383624"/>
            <a:ext cx="1323078" cy="1651100"/>
          </a:xfrm>
          <a:custGeom>
            <a:avLst/>
            <a:gdLst/>
            <a:ahLst/>
            <a:cxnLst/>
            <a:rect l="l" t="t" r="r" b="b"/>
            <a:pathLst>
              <a:path w="1323078" h="1651100">
                <a:moveTo>
                  <a:pt x="0" y="0"/>
                </a:moveTo>
                <a:lnTo>
                  <a:pt x="1323078" y="0"/>
                </a:lnTo>
                <a:lnTo>
                  <a:pt x="1323078" y="1651099"/>
                </a:lnTo>
                <a:lnTo>
                  <a:pt x="0" y="16510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4098" name="Picture 2" descr="C:\Users\user\Downloads\ChatGPT Image 26 Agu 2026, 09.45.2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09700"/>
            <a:ext cx="13903938" cy="810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170730" y="561652"/>
            <a:ext cx="14372964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589826" y="9689104"/>
            <a:ext cx="14503321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17543694" y="561652"/>
            <a:ext cx="19050" cy="7537522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601732" y="2176649"/>
            <a:ext cx="0" cy="7517384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>
            <a:off x="1028700" y="383624"/>
            <a:ext cx="1323078" cy="1651100"/>
          </a:xfrm>
          <a:custGeom>
            <a:avLst/>
            <a:gdLst/>
            <a:ahLst/>
            <a:cxnLst/>
            <a:rect l="l" t="t" r="r" b="b"/>
            <a:pathLst>
              <a:path w="1323078" h="1651100">
                <a:moveTo>
                  <a:pt x="0" y="0"/>
                </a:moveTo>
                <a:lnTo>
                  <a:pt x="1323078" y="0"/>
                </a:lnTo>
                <a:lnTo>
                  <a:pt x="1323078" y="1651099"/>
                </a:lnTo>
                <a:lnTo>
                  <a:pt x="0" y="16510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5122" name="Picture 2" descr="C:\Users\user\Downloads\ChatGPT Image 26 Agu 2026, 10.03.3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9" y="673100"/>
            <a:ext cx="15240001" cy="881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3095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170730" y="561652"/>
            <a:ext cx="14372964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589826" y="9689104"/>
            <a:ext cx="14503321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17543694" y="561652"/>
            <a:ext cx="19050" cy="7537522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601732" y="2176649"/>
            <a:ext cx="0" cy="7517384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15481136" y="8099174"/>
            <a:ext cx="1778164" cy="1769273"/>
          </a:xfrm>
          <a:custGeom>
            <a:avLst/>
            <a:gdLst/>
            <a:ahLst/>
            <a:cxnLst/>
            <a:rect l="l" t="t" r="r" b="b"/>
            <a:pathLst>
              <a:path w="1778164" h="1769273">
                <a:moveTo>
                  <a:pt x="0" y="0"/>
                </a:moveTo>
                <a:lnTo>
                  <a:pt x="1778164" y="0"/>
                </a:lnTo>
                <a:lnTo>
                  <a:pt x="1778164" y="1769273"/>
                </a:lnTo>
                <a:lnTo>
                  <a:pt x="0" y="17692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461067" y="787953"/>
            <a:ext cx="12834108" cy="8556072"/>
          </a:xfrm>
          <a:custGeom>
            <a:avLst/>
            <a:gdLst/>
            <a:ahLst/>
            <a:cxnLst/>
            <a:rect l="l" t="t" r="r" b="b"/>
            <a:pathLst>
              <a:path w="12834108" h="8556072">
                <a:moveTo>
                  <a:pt x="0" y="0"/>
                </a:moveTo>
                <a:lnTo>
                  <a:pt x="12834108" y="0"/>
                </a:lnTo>
                <a:lnTo>
                  <a:pt x="12834108" y="8556072"/>
                </a:lnTo>
                <a:lnTo>
                  <a:pt x="0" y="85560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28700" y="383624"/>
            <a:ext cx="1323078" cy="1651100"/>
          </a:xfrm>
          <a:custGeom>
            <a:avLst/>
            <a:gdLst/>
            <a:ahLst/>
            <a:cxnLst/>
            <a:rect l="l" t="t" r="r" b="b"/>
            <a:pathLst>
              <a:path w="1323078" h="1651100">
                <a:moveTo>
                  <a:pt x="0" y="0"/>
                </a:moveTo>
                <a:lnTo>
                  <a:pt x="1323078" y="0"/>
                </a:lnTo>
                <a:lnTo>
                  <a:pt x="1323078" y="1651099"/>
                </a:lnTo>
                <a:lnTo>
                  <a:pt x="0" y="16510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170730" y="561652"/>
            <a:ext cx="14372964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589826" y="9689104"/>
            <a:ext cx="14503321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17543694" y="561652"/>
            <a:ext cx="19050" cy="7537522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601732" y="2176649"/>
            <a:ext cx="0" cy="7517384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15481136" y="8099174"/>
            <a:ext cx="1778164" cy="1769273"/>
          </a:xfrm>
          <a:custGeom>
            <a:avLst/>
            <a:gdLst/>
            <a:ahLst/>
            <a:cxnLst/>
            <a:rect l="l" t="t" r="r" b="b"/>
            <a:pathLst>
              <a:path w="1778164" h="1769273">
                <a:moveTo>
                  <a:pt x="0" y="0"/>
                </a:moveTo>
                <a:lnTo>
                  <a:pt x="1778164" y="0"/>
                </a:lnTo>
                <a:lnTo>
                  <a:pt x="1778164" y="1769273"/>
                </a:lnTo>
                <a:lnTo>
                  <a:pt x="0" y="17692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28700" y="383624"/>
            <a:ext cx="1323078" cy="1651100"/>
          </a:xfrm>
          <a:custGeom>
            <a:avLst/>
            <a:gdLst/>
            <a:ahLst/>
            <a:cxnLst/>
            <a:rect l="l" t="t" r="r" b="b"/>
            <a:pathLst>
              <a:path w="1323078" h="1651100">
                <a:moveTo>
                  <a:pt x="0" y="0"/>
                </a:moveTo>
                <a:lnTo>
                  <a:pt x="1323078" y="0"/>
                </a:lnTo>
                <a:lnTo>
                  <a:pt x="1323078" y="1651099"/>
                </a:lnTo>
                <a:lnTo>
                  <a:pt x="0" y="16510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1026" name="Picture 2" descr="C:\Users\user\Downloads\Soal 1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91" y="676518"/>
            <a:ext cx="7366609" cy="8048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ownloads\11 lanjut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703" y="612971"/>
            <a:ext cx="7342897" cy="3361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ownloads\11 lagi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4732" y="3477578"/>
            <a:ext cx="9390932" cy="5933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5849600" y="8983810"/>
            <a:ext cx="1173476" cy="923330"/>
          </a:xfrm>
          <a:prstGeom prst="rect">
            <a:avLst/>
          </a:prstGeom>
          <a:solidFill>
            <a:schemeClr val="accent6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Righ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rial Black" pitchFamily="34" charset="0"/>
              </a:rPr>
              <a:t>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170730" y="561652"/>
            <a:ext cx="14372964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589826" y="9689104"/>
            <a:ext cx="14503321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17543694" y="561652"/>
            <a:ext cx="19050" cy="7537522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601732" y="2176649"/>
            <a:ext cx="0" cy="7517384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15427938" y="8261167"/>
            <a:ext cx="1831362" cy="1657382"/>
          </a:xfrm>
          <a:custGeom>
            <a:avLst/>
            <a:gdLst/>
            <a:ahLst/>
            <a:cxnLst/>
            <a:rect l="l" t="t" r="r" b="b"/>
            <a:pathLst>
              <a:path w="1831362" h="1657382">
                <a:moveTo>
                  <a:pt x="0" y="0"/>
                </a:moveTo>
                <a:lnTo>
                  <a:pt x="1831362" y="0"/>
                </a:lnTo>
                <a:lnTo>
                  <a:pt x="1831362" y="1657382"/>
                </a:lnTo>
                <a:lnTo>
                  <a:pt x="0" y="16573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28700" y="383624"/>
            <a:ext cx="1323078" cy="1651100"/>
          </a:xfrm>
          <a:custGeom>
            <a:avLst/>
            <a:gdLst/>
            <a:ahLst/>
            <a:cxnLst/>
            <a:rect l="l" t="t" r="r" b="b"/>
            <a:pathLst>
              <a:path w="1323078" h="1651100">
                <a:moveTo>
                  <a:pt x="0" y="0"/>
                </a:moveTo>
                <a:lnTo>
                  <a:pt x="1323078" y="0"/>
                </a:lnTo>
                <a:lnTo>
                  <a:pt x="1323078" y="1651099"/>
                </a:lnTo>
                <a:lnTo>
                  <a:pt x="0" y="16510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2049" name="Picture 1" descr="C:\Users\user\Downloads\jaw 1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599" y="1228613"/>
            <a:ext cx="14792363" cy="734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170730" y="561652"/>
            <a:ext cx="14372964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589826" y="9689104"/>
            <a:ext cx="14503321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17543694" y="561652"/>
            <a:ext cx="19050" cy="7537522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601732" y="2176649"/>
            <a:ext cx="0" cy="7517384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>
            <a:off x="1028700" y="383624"/>
            <a:ext cx="1323078" cy="1651100"/>
          </a:xfrm>
          <a:custGeom>
            <a:avLst/>
            <a:gdLst/>
            <a:ahLst/>
            <a:cxnLst/>
            <a:rect l="l" t="t" r="r" b="b"/>
            <a:pathLst>
              <a:path w="1323078" h="1651100">
                <a:moveTo>
                  <a:pt x="0" y="0"/>
                </a:moveTo>
                <a:lnTo>
                  <a:pt x="1323078" y="0"/>
                </a:lnTo>
                <a:lnTo>
                  <a:pt x="1323078" y="1651099"/>
                </a:lnTo>
                <a:lnTo>
                  <a:pt x="0" y="16510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3074" name="Picture 2" descr="C:\Users\user\Downloads\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14" y="717081"/>
            <a:ext cx="7514800" cy="8007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ownloads\12 lanju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7471" y="717081"/>
            <a:ext cx="9024257" cy="3339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6002000" y="8724900"/>
            <a:ext cx="1173476" cy="923330"/>
          </a:xfrm>
          <a:prstGeom prst="rect">
            <a:avLst/>
          </a:prstGeom>
          <a:solidFill>
            <a:schemeClr val="accent6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Righ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rial Black" pitchFamily="34" charset="0"/>
              </a:rPr>
              <a:t>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170730" y="561652"/>
            <a:ext cx="14372964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589826" y="9689104"/>
            <a:ext cx="14503321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17543694" y="561652"/>
            <a:ext cx="19050" cy="7537522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601732" y="2176649"/>
            <a:ext cx="0" cy="7517384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15427938" y="8261167"/>
            <a:ext cx="1831362" cy="1657382"/>
          </a:xfrm>
          <a:custGeom>
            <a:avLst/>
            <a:gdLst/>
            <a:ahLst/>
            <a:cxnLst/>
            <a:rect l="l" t="t" r="r" b="b"/>
            <a:pathLst>
              <a:path w="1831362" h="1657382">
                <a:moveTo>
                  <a:pt x="0" y="0"/>
                </a:moveTo>
                <a:lnTo>
                  <a:pt x="1831362" y="0"/>
                </a:lnTo>
                <a:lnTo>
                  <a:pt x="1831362" y="1657382"/>
                </a:lnTo>
                <a:lnTo>
                  <a:pt x="0" y="16573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28700" y="383624"/>
            <a:ext cx="1323078" cy="1651100"/>
          </a:xfrm>
          <a:custGeom>
            <a:avLst/>
            <a:gdLst/>
            <a:ahLst/>
            <a:cxnLst/>
            <a:rect l="l" t="t" r="r" b="b"/>
            <a:pathLst>
              <a:path w="1323078" h="1651100">
                <a:moveTo>
                  <a:pt x="0" y="0"/>
                </a:moveTo>
                <a:lnTo>
                  <a:pt x="1323078" y="0"/>
                </a:lnTo>
                <a:lnTo>
                  <a:pt x="1323078" y="1651099"/>
                </a:lnTo>
                <a:lnTo>
                  <a:pt x="0" y="16510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4098" name="Picture 2" descr="C:\Users\user\Downloads\jaw 1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2069714"/>
            <a:ext cx="15876315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170730" y="561652"/>
            <a:ext cx="14372964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589826" y="9689104"/>
            <a:ext cx="14503321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17543694" y="561652"/>
            <a:ext cx="19050" cy="7537522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601732" y="2176649"/>
            <a:ext cx="0" cy="7517384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1028700" y="383624"/>
            <a:ext cx="1323078" cy="1651100"/>
          </a:xfrm>
          <a:custGeom>
            <a:avLst/>
            <a:gdLst/>
            <a:ahLst/>
            <a:cxnLst/>
            <a:rect l="l" t="t" r="r" b="b"/>
            <a:pathLst>
              <a:path w="1323078" h="1651100">
                <a:moveTo>
                  <a:pt x="0" y="0"/>
                </a:moveTo>
                <a:lnTo>
                  <a:pt x="1323078" y="0"/>
                </a:lnTo>
                <a:lnTo>
                  <a:pt x="1323078" y="1651099"/>
                </a:lnTo>
                <a:lnTo>
                  <a:pt x="0" y="16510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5122" name="Picture 2" descr="C:\Users\user\Downloads\1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44876"/>
            <a:ext cx="8211715" cy="845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ownloads\13 lanju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199" y="952500"/>
            <a:ext cx="8354397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5849600" y="8641411"/>
            <a:ext cx="1173476" cy="923330"/>
          </a:xfrm>
          <a:prstGeom prst="rect">
            <a:avLst/>
          </a:prstGeom>
          <a:solidFill>
            <a:schemeClr val="accent6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Righ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rial Black" pitchFamily="34" charset="0"/>
              </a:rPr>
              <a:t>13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170730" y="561652"/>
            <a:ext cx="14372964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589826" y="9689104"/>
            <a:ext cx="14503321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17543694" y="561652"/>
            <a:ext cx="19050" cy="7537522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601732" y="2176649"/>
            <a:ext cx="0" cy="7517384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15427938" y="8261167"/>
            <a:ext cx="1831362" cy="1657382"/>
          </a:xfrm>
          <a:custGeom>
            <a:avLst/>
            <a:gdLst/>
            <a:ahLst/>
            <a:cxnLst/>
            <a:rect l="l" t="t" r="r" b="b"/>
            <a:pathLst>
              <a:path w="1831362" h="1657382">
                <a:moveTo>
                  <a:pt x="0" y="0"/>
                </a:moveTo>
                <a:lnTo>
                  <a:pt x="1831362" y="0"/>
                </a:lnTo>
                <a:lnTo>
                  <a:pt x="1831362" y="1657382"/>
                </a:lnTo>
                <a:lnTo>
                  <a:pt x="0" y="16573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28700" y="383624"/>
            <a:ext cx="1323078" cy="1651100"/>
          </a:xfrm>
          <a:custGeom>
            <a:avLst/>
            <a:gdLst/>
            <a:ahLst/>
            <a:cxnLst/>
            <a:rect l="l" t="t" r="r" b="b"/>
            <a:pathLst>
              <a:path w="1323078" h="1651100">
                <a:moveTo>
                  <a:pt x="0" y="0"/>
                </a:moveTo>
                <a:lnTo>
                  <a:pt x="1323078" y="0"/>
                </a:lnTo>
                <a:lnTo>
                  <a:pt x="1323078" y="1651099"/>
                </a:lnTo>
                <a:lnTo>
                  <a:pt x="0" y="16510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6146" name="Picture 2" descr="C:\Users\user\Downloads\jaw 1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779" y="1646167"/>
            <a:ext cx="14927936" cy="5249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170730" y="561652"/>
            <a:ext cx="14372964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589826" y="9689104"/>
            <a:ext cx="14503321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17543694" y="561652"/>
            <a:ext cx="19050" cy="7537522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601732" y="2176649"/>
            <a:ext cx="0" cy="7517384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1028700" y="383624"/>
            <a:ext cx="1323078" cy="1651100"/>
          </a:xfrm>
          <a:custGeom>
            <a:avLst/>
            <a:gdLst/>
            <a:ahLst/>
            <a:cxnLst/>
            <a:rect l="l" t="t" r="r" b="b"/>
            <a:pathLst>
              <a:path w="1323078" h="1651100">
                <a:moveTo>
                  <a:pt x="0" y="0"/>
                </a:moveTo>
                <a:lnTo>
                  <a:pt x="1323078" y="0"/>
                </a:lnTo>
                <a:lnTo>
                  <a:pt x="1323078" y="1651099"/>
                </a:lnTo>
                <a:lnTo>
                  <a:pt x="0" y="16510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7170" name="Picture 2" descr="C:\Users\user\Downloads\1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1209174"/>
            <a:ext cx="7371917" cy="7051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user\Downloads\14 lanju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984" y="1328505"/>
            <a:ext cx="8894216" cy="3510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user\Downloads\14 lagi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6150" y="4718151"/>
            <a:ext cx="8907413" cy="354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5849600" y="8648700"/>
            <a:ext cx="1173476" cy="923330"/>
          </a:xfrm>
          <a:prstGeom prst="rect">
            <a:avLst/>
          </a:prstGeom>
          <a:solidFill>
            <a:schemeClr val="accent6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Righ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rial Black" pitchFamily="34" charset="0"/>
              </a:rPr>
              <a:t>14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170730" y="561652"/>
            <a:ext cx="14372964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589826" y="9689104"/>
            <a:ext cx="14503321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17543694" y="561652"/>
            <a:ext cx="19050" cy="7537522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601732" y="2176649"/>
            <a:ext cx="0" cy="7517384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367161" y="203150"/>
            <a:ext cx="1323078" cy="1651100"/>
          </a:xfrm>
          <a:custGeom>
            <a:avLst/>
            <a:gdLst/>
            <a:ahLst/>
            <a:cxnLst/>
            <a:rect l="l" t="t" r="r" b="b"/>
            <a:pathLst>
              <a:path w="1323078" h="1651100">
                <a:moveTo>
                  <a:pt x="0" y="0"/>
                </a:moveTo>
                <a:lnTo>
                  <a:pt x="1323078" y="0"/>
                </a:lnTo>
                <a:lnTo>
                  <a:pt x="1323078" y="1651100"/>
                </a:lnTo>
                <a:lnTo>
                  <a:pt x="0" y="16511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427938" y="8261167"/>
            <a:ext cx="1831362" cy="1657382"/>
          </a:xfrm>
          <a:custGeom>
            <a:avLst/>
            <a:gdLst/>
            <a:ahLst/>
            <a:cxnLst/>
            <a:rect l="l" t="t" r="r" b="b"/>
            <a:pathLst>
              <a:path w="1831362" h="1657382">
                <a:moveTo>
                  <a:pt x="0" y="0"/>
                </a:moveTo>
                <a:lnTo>
                  <a:pt x="1831362" y="0"/>
                </a:lnTo>
                <a:lnTo>
                  <a:pt x="1831362" y="1657382"/>
                </a:lnTo>
                <a:lnTo>
                  <a:pt x="0" y="16573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8194" name="Picture 2" descr="C:\Users\user\Downloads\jaw 1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043473"/>
            <a:ext cx="13732702" cy="783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170730" y="561652"/>
            <a:ext cx="14372964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589826" y="9689104"/>
            <a:ext cx="14503321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17543694" y="561652"/>
            <a:ext cx="19050" cy="7537522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601732" y="2176649"/>
            <a:ext cx="0" cy="7517384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367161" y="203150"/>
            <a:ext cx="1323078" cy="1651100"/>
          </a:xfrm>
          <a:custGeom>
            <a:avLst/>
            <a:gdLst/>
            <a:ahLst/>
            <a:cxnLst/>
            <a:rect l="l" t="t" r="r" b="b"/>
            <a:pathLst>
              <a:path w="1323078" h="1651100">
                <a:moveTo>
                  <a:pt x="0" y="0"/>
                </a:moveTo>
                <a:lnTo>
                  <a:pt x="1323078" y="0"/>
                </a:lnTo>
                <a:lnTo>
                  <a:pt x="1323078" y="1651100"/>
                </a:lnTo>
                <a:lnTo>
                  <a:pt x="0" y="16511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9218" name="Picture 2" descr="C:\Users\user\Downloads\1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579536"/>
            <a:ext cx="9333942" cy="8831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5849600" y="8648700"/>
            <a:ext cx="1173476" cy="923330"/>
          </a:xfrm>
          <a:prstGeom prst="rect">
            <a:avLst/>
          </a:prstGeom>
          <a:solidFill>
            <a:schemeClr val="accent6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Righ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rial Black" pitchFamily="34" charset="0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170730" y="561652"/>
            <a:ext cx="14372964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589826" y="9689104"/>
            <a:ext cx="14503321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17543694" y="561652"/>
            <a:ext cx="19050" cy="7537522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601732" y="2176649"/>
            <a:ext cx="0" cy="7517384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306805" y="323466"/>
            <a:ext cx="923498" cy="1152454"/>
          </a:xfrm>
          <a:custGeom>
            <a:avLst/>
            <a:gdLst/>
            <a:ahLst/>
            <a:cxnLst/>
            <a:rect l="l" t="t" r="r" b="b"/>
            <a:pathLst>
              <a:path w="923498" h="1152454">
                <a:moveTo>
                  <a:pt x="0" y="0"/>
                </a:moveTo>
                <a:lnTo>
                  <a:pt x="923498" y="0"/>
                </a:lnTo>
                <a:lnTo>
                  <a:pt x="923498" y="1152454"/>
                </a:lnTo>
                <a:lnTo>
                  <a:pt x="0" y="11524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427938" y="8261167"/>
            <a:ext cx="1831362" cy="1657382"/>
          </a:xfrm>
          <a:custGeom>
            <a:avLst/>
            <a:gdLst/>
            <a:ahLst/>
            <a:cxnLst/>
            <a:rect l="l" t="t" r="r" b="b"/>
            <a:pathLst>
              <a:path w="1831362" h="1657382">
                <a:moveTo>
                  <a:pt x="0" y="0"/>
                </a:moveTo>
                <a:lnTo>
                  <a:pt x="1831362" y="0"/>
                </a:lnTo>
                <a:lnTo>
                  <a:pt x="1831362" y="1657382"/>
                </a:lnTo>
                <a:lnTo>
                  <a:pt x="0" y="16573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10242" name="Picture 2" descr="C:\Users\user\Downloads\jaw 1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093" y="977613"/>
            <a:ext cx="15008802" cy="7283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170730" y="561652"/>
            <a:ext cx="14372964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589826" y="9689104"/>
            <a:ext cx="14503321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17543694" y="561652"/>
            <a:ext cx="19050" cy="7537522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601732" y="2176649"/>
            <a:ext cx="0" cy="7517384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388249" y="383624"/>
            <a:ext cx="890750" cy="1111588"/>
          </a:xfrm>
          <a:custGeom>
            <a:avLst/>
            <a:gdLst/>
            <a:ahLst/>
            <a:cxnLst/>
            <a:rect l="l" t="t" r="r" b="b"/>
            <a:pathLst>
              <a:path w="890750" h="1111588">
                <a:moveTo>
                  <a:pt x="0" y="0"/>
                </a:moveTo>
                <a:lnTo>
                  <a:pt x="890750" y="0"/>
                </a:lnTo>
                <a:lnTo>
                  <a:pt x="890750" y="1111588"/>
                </a:lnTo>
                <a:lnTo>
                  <a:pt x="0" y="11115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0198" y="4915109"/>
            <a:ext cx="1280902" cy="1050340"/>
          </a:xfrm>
          <a:custGeom>
            <a:avLst/>
            <a:gdLst/>
            <a:ahLst/>
            <a:cxnLst/>
            <a:rect l="l" t="t" r="r" b="b"/>
            <a:pathLst>
              <a:path w="1280902" h="1050340">
                <a:moveTo>
                  <a:pt x="0" y="0"/>
                </a:moveTo>
                <a:lnTo>
                  <a:pt x="1280902" y="0"/>
                </a:lnTo>
                <a:lnTo>
                  <a:pt x="1280902" y="1050340"/>
                </a:lnTo>
                <a:lnTo>
                  <a:pt x="0" y="10503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pic>
        <p:nvPicPr>
          <p:cNvPr id="11266" name="Picture 2" descr="C:\Users\user\Downloads\16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999" y="1523736"/>
            <a:ext cx="7712601" cy="688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user\Downloads\16 lanjut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1624165"/>
            <a:ext cx="8571145" cy="3290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5773400" y="8572500"/>
            <a:ext cx="1173476" cy="923330"/>
          </a:xfrm>
          <a:prstGeom prst="rect">
            <a:avLst/>
          </a:prstGeom>
          <a:solidFill>
            <a:schemeClr val="accent6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Righ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rial Black" pitchFamily="34" charset="0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170730" y="561652"/>
            <a:ext cx="14372964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589826" y="9689104"/>
            <a:ext cx="14503321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17543694" y="561652"/>
            <a:ext cx="19050" cy="7537522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601732" y="2176649"/>
            <a:ext cx="0" cy="7517384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378588" y="303413"/>
            <a:ext cx="901983" cy="1125605"/>
          </a:xfrm>
          <a:custGeom>
            <a:avLst/>
            <a:gdLst/>
            <a:ahLst/>
            <a:cxnLst/>
            <a:rect l="l" t="t" r="r" b="b"/>
            <a:pathLst>
              <a:path w="901983" h="1125605">
                <a:moveTo>
                  <a:pt x="0" y="0"/>
                </a:moveTo>
                <a:lnTo>
                  <a:pt x="901983" y="0"/>
                </a:lnTo>
                <a:lnTo>
                  <a:pt x="901983" y="1125606"/>
                </a:lnTo>
                <a:lnTo>
                  <a:pt x="0" y="11256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427938" y="8261167"/>
            <a:ext cx="1831362" cy="1657382"/>
          </a:xfrm>
          <a:custGeom>
            <a:avLst/>
            <a:gdLst/>
            <a:ahLst/>
            <a:cxnLst/>
            <a:rect l="l" t="t" r="r" b="b"/>
            <a:pathLst>
              <a:path w="1831362" h="1657382">
                <a:moveTo>
                  <a:pt x="0" y="0"/>
                </a:moveTo>
                <a:lnTo>
                  <a:pt x="1831362" y="0"/>
                </a:lnTo>
                <a:lnTo>
                  <a:pt x="1831362" y="1657382"/>
                </a:lnTo>
                <a:lnTo>
                  <a:pt x="0" y="16573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12290" name="Picture 2" descr="C:\Users\user\Downloads\jaw 1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636" y="2150212"/>
            <a:ext cx="15612254" cy="5203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170730" y="561652"/>
            <a:ext cx="14372964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589826" y="9689104"/>
            <a:ext cx="14503321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17543694" y="561652"/>
            <a:ext cx="19050" cy="7537522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601732" y="2176649"/>
            <a:ext cx="0" cy="7517384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485491" y="323466"/>
            <a:ext cx="1111558" cy="1387140"/>
          </a:xfrm>
          <a:custGeom>
            <a:avLst/>
            <a:gdLst/>
            <a:ahLst/>
            <a:cxnLst/>
            <a:rect l="l" t="t" r="r" b="b"/>
            <a:pathLst>
              <a:path w="1111558" h="1387140">
                <a:moveTo>
                  <a:pt x="0" y="0"/>
                </a:moveTo>
                <a:lnTo>
                  <a:pt x="1111558" y="0"/>
                </a:lnTo>
                <a:lnTo>
                  <a:pt x="1111558" y="1387140"/>
                </a:lnTo>
                <a:lnTo>
                  <a:pt x="0" y="13871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13314" name="Picture 2" descr="C:\Users\user\Downloads\1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239" y="857154"/>
            <a:ext cx="6235385" cy="7943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user\Downloads\17 lanju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136" y="934937"/>
            <a:ext cx="8827142" cy="672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5773400" y="8572500"/>
            <a:ext cx="1173476" cy="923330"/>
          </a:xfrm>
          <a:prstGeom prst="rect">
            <a:avLst/>
          </a:prstGeom>
          <a:solidFill>
            <a:schemeClr val="accent6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Righ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rial Black" pitchFamily="34" charset="0"/>
              </a:rPr>
              <a:t>17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170730" y="561652"/>
            <a:ext cx="14372964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589826" y="9689104"/>
            <a:ext cx="14503321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17543694" y="561652"/>
            <a:ext cx="19050" cy="7537522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601732" y="2176649"/>
            <a:ext cx="0" cy="7517384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1028700" y="383624"/>
            <a:ext cx="805026" cy="1004611"/>
          </a:xfrm>
          <a:custGeom>
            <a:avLst/>
            <a:gdLst/>
            <a:ahLst/>
            <a:cxnLst/>
            <a:rect l="l" t="t" r="r" b="b"/>
            <a:pathLst>
              <a:path w="805026" h="1004611">
                <a:moveTo>
                  <a:pt x="0" y="0"/>
                </a:moveTo>
                <a:lnTo>
                  <a:pt x="805026" y="0"/>
                </a:lnTo>
                <a:lnTo>
                  <a:pt x="805026" y="1004611"/>
                </a:lnTo>
                <a:lnTo>
                  <a:pt x="0" y="10046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427938" y="8261167"/>
            <a:ext cx="1831362" cy="1657382"/>
          </a:xfrm>
          <a:custGeom>
            <a:avLst/>
            <a:gdLst/>
            <a:ahLst/>
            <a:cxnLst/>
            <a:rect l="l" t="t" r="r" b="b"/>
            <a:pathLst>
              <a:path w="1831362" h="1657382">
                <a:moveTo>
                  <a:pt x="0" y="0"/>
                </a:moveTo>
                <a:lnTo>
                  <a:pt x="1831362" y="0"/>
                </a:lnTo>
                <a:lnTo>
                  <a:pt x="1831362" y="1657382"/>
                </a:lnTo>
                <a:lnTo>
                  <a:pt x="0" y="16573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14338" name="Picture 2" descr="C:\Users\user\Downloads\jaw 17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205" y="1104900"/>
            <a:ext cx="14841091" cy="777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170730" y="561652"/>
            <a:ext cx="14372964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589826" y="9689104"/>
            <a:ext cx="14503321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17543694" y="561652"/>
            <a:ext cx="19050" cy="7537522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601732" y="2176649"/>
            <a:ext cx="0" cy="7517384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>
            <a:off x="1028700" y="383624"/>
            <a:ext cx="1323078" cy="1651100"/>
          </a:xfrm>
          <a:custGeom>
            <a:avLst/>
            <a:gdLst/>
            <a:ahLst/>
            <a:cxnLst/>
            <a:rect l="l" t="t" r="r" b="b"/>
            <a:pathLst>
              <a:path w="1323078" h="1651100">
                <a:moveTo>
                  <a:pt x="0" y="0"/>
                </a:moveTo>
                <a:lnTo>
                  <a:pt x="1323078" y="0"/>
                </a:lnTo>
                <a:lnTo>
                  <a:pt x="1323078" y="1651099"/>
                </a:lnTo>
                <a:lnTo>
                  <a:pt x="0" y="16510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15362" name="Picture 2" descr="C:\Users\user\Downloads\1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559607"/>
            <a:ext cx="7991438" cy="521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user\Downloads\18 lanju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600" y="1522384"/>
            <a:ext cx="8608515" cy="6440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5849600" y="8572500"/>
            <a:ext cx="1173476" cy="923330"/>
          </a:xfrm>
          <a:prstGeom prst="rect">
            <a:avLst/>
          </a:prstGeom>
          <a:solidFill>
            <a:schemeClr val="accent6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Righ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rial Black" pitchFamily="34" charset="0"/>
              </a:rPr>
              <a:t>18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170730" y="561652"/>
            <a:ext cx="14372964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589826" y="9689104"/>
            <a:ext cx="14503321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17543694" y="561652"/>
            <a:ext cx="19050" cy="7537522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601732" y="2176649"/>
            <a:ext cx="0" cy="7517384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15427938" y="8261167"/>
            <a:ext cx="1831362" cy="1657382"/>
          </a:xfrm>
          <a:custGeom>
            <a:avLst/>
            <a:gdLst/>
            <a:ahLst/>
            <a:cxnLst/>
            <a:rect l="l" t="t" r="r" b="b"/>
            <a:pathLst>
              <a:path w="1831362" h="1657382">
                <a:moveTo>
                  <a:pt x="0" y="0"/>
                </a:moveTo>
                <a:lnTo>
                  <a:pt x="1831362" y="0"/>
                </a:lnTo>
                <a:lnTo>
                  <a:pt x="1831362" y="1657382"/>
                </a:lnTo>
                <a:lnTo>
                  <a:pt x="0" y="16573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28700" y="383624"/>
            <a:ext cx="1323078" cy="1651100"/>
          </a:xfrm>
          <a:custGeom>
            <a:avLst/>
            <a:gdLst/>
            <a:ahLst/>
            <a:cxnLst/>
            <a:rect l="l" t="t" r="r" b="b"/>
            <a:pathLst>
              <a:path w="1323078" h="1651100">
                <a:moveTo>
                  <a:pt x="0" y="0"/>
                </a:moveTo>
                <a:lnTo>
                  <a:pt x="1323078" y="0"/>
                </a:lnTo>
                <a:lnTo>
                  <a:pt x="1323078" y="1651099"/>
                </a:lnTo>
                <a:lnTo>
                  <a:pt x="0" y="16510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16386" name="Picture 2" descr="C:\Users\user\Downloads\jaw 1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691" y="1209174"/>
            <a:ext cx="14853379" cy="7668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170730" y="561652"/>
            <a:ext cx="14372964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589826" y="9689104"/>
            <a:ext cx="14503321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17543694" y="561652"/>
            <a:ext cx="19050" cy="7537522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601732" y="2176649"/>
            <a:ext cx="0" cy="7517384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>
            <a:off x="1028700" y="383624"/>
            <a:ext cx="1323078" cy="1651100"/>
          </a:xfrm>
          <a:custGeom>
            <a:avLst/>
            <a:gdLst/>
            <a:ahLst/>
            <a:cxnLst/>
            <a:rect l="l" t="t" r="r" b="b"/>
            <a:pathLst>
              <a:path w="1323078" h="1651100">
                <a:moveTo>
                  <a:pt x="0" y="0"/>
                </a:moveTo>
                <a:lnTo>
                  <a:pt x="1323078" y="0"/>
                </a:lnTo>
                <a:lnTo>
                  <a:pt x="1323078" y="1651099"/>
                </a:lnTo>
                <a:lnTo>
                  <a:pt x="0" y="16510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17410" name="Picture 2" descr="C:\Users\user\Downloads\1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561652"/>
            <a:ext cx="6520665" cy="6791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C:\Users\user\Downloads\19 lanju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7353300"/>
            <a:ext cx="10082265" cy="203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C:\Users\user\Downloads\19 lagi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800100"/>
            <a:ext cx="9384309" cy="3995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5773400" y="8496300"/>
            <a:ext cx="1173476" cy="923330"/>
          </a:xfrm>
          <a:prstGeom prst="rect">
            <a:avLst/>
          </a:prstGeom>
          <a:solidFill>
            <a:schemeClr val="accent6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Righ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rial Black" pitchFamily="34" charset="0"/>
              </a:rPr>
              <a:t>19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170730" y="561652"/>
            <a:ext cx="14372964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589826" y="9689104"/>
            <a:ext cx="14503321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17543694" y="561652"/>
            <a:ext cx="19050" cy="7537522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601732" y="2176649"/>
            <a:ext cx="0" cy="7517384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1028700" y="383624"/>
            <a:ext cx="1323078" cy="1651100"/>
          </a:xfrm>
          <a:custGeom>
            <a:avLst/>
            <a:gdLst/>
            <a:ahLst/>
            <a:cxnLst/>
            <a:rect l="l" t="t" r="r" b="b"/>
            <a:pathLst>
              <a:path w="1323078" h="1651100">
                <a:moveTo>
                  <a:pt x="0" y="0"/>
                </a:moveTo>
                <a:lnTo>
                  <a:pt x="1323078" y="0"/>
                </a:lnTo>
                <a:lnTo>
                  <a:pt x="1323078" y="1651099"/>
                </a:lnTo>
                <a:lnTo>
                  <a:pt x="0" y="16510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427938" y="8261167"/>
            <a:ext cx="1831362" cy="1657382"/>
          </a:xfrm>
          <a:custGeom>
            <a:avLst/>
            <a:gdLst/>
            <a:ahLst/>
            <a:cxnLst/>
            <a:rect l="l" t="t" r="r" b="b"/>
            <a:pathLst>
              <a:path w="1831362" h="1657382">
                <a:moveTo>
                  <a:pt x="0" y="0"/>
                </a:moveTo>
                <a:lnTo>
                  <a:pt x="1831362" y="0"/>
                </a:lnTo>
                <a:lnTo>
                  <a:pt x="1831362" y="1657382"/>
                </a:lnTo>
                <a:lnTo>
                  <a:pt x="0" y="16573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18434" name="Picture 2" descr="C:\Users\user\Downloads\jaw 1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239" y="1189735"/>
            <a:ext cx="15494131" cy="7382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170730" y="561652"/>
            <a:ext cx="14372964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589826" y="9689104"/>
            <a:ext cx="14503321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17543694" y="561652"/>
            <a:ext cx="19050" cy="7537522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601732" y="2176649"/>
            <a:ext cx="0" cy="7517384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>
            <a:off x="1028700" y="383624"/>
            <a:ext cx="1323078" cy="1651100"/>
          </a:xfrm>
          <a:custGeom>
            <a:avLst/>
            <a:gdLst/>
            <a:ahLst/>
            <a:cxnLst/>
            <a:rect l="l" t="t" r="r" b="b"/>
            <a:pathLst>
              <a:path w="1323078" h="1651100">
                <a:moveTo>
                  <a:pt x="0" y="0"/>
                </a:moveTo>
                <a:lnTo>
                  <a:pt x="1323078" y="0"/>
                </a:lnTo>
                <a:lnTo>
                  <a:pt x="1323078" y="1651099"/>
                </a:lnTo>
                <a:lnTo>
                  <a:pt x="0" y="16510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19458" name="Picture 2" descr="C:\Users\user\Downloads\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584" y="1071696"/>
            <a:ext cx="6505751" cy="6815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C:\Users\user\Downloads\20 lanjut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125"/>
          <a:stretch/>
        </p:blipFill>
        <p:spPr bwMode="auto">
          <a:xfrm>
            <a:off x="8163436" y="1046205"/>
            <a:ext cx="10089275" cy="2573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C:\Users\user\Downloads\20 lanjut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88"/>
          <a:stretch/>
        </p:blipFill>
        <p:spPr bwMode="auto">
          <a:xfrm>
            <a:off x="8304245" y="3181166"/>
            <a:ext cx="9506295" cy="277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5849600" y="8572500"/>
            <a:ext cx="1173476" cy="923330"/>
          </a:xfrm>
          <a:prstGeom prst="rect">
            <a:avLst/>
          </a:prstGeom>
          <a:solidFill>
            <a:schemeClr val="accent6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Righ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rial Black" pitchFamily="34" charset="0"/>
              </a:rPr>
              <a:t>20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170730" y="561652"/>
            <a:ext cx="14372964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589826" y="9689104"/>
            <a:ext cx="14503321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17543694" y="561652"/>
            <a:ext cx="19050" cy="7537522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601732" y="2176649"/>
            <a:ext cx="0" cy="7517384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601732" y="363571"/>
            <a:ext cx="1323078" cy="1651100"/>
          </a:xfrm>
          <a:custGeom>
            <a:avLst/>
            <a:gdLst/>
            <a:ahLst/>
            <a:cxnLst/>
            <a:rect l="l" t="t" r="r" b="b"/>
            <a:pathLst>
              <a:path w="1323078" h="1651100">
                <a:moveTo>
                  <a:pt x="0" y="0"/>
                </a:moveTo>
                <a:lnTo>
                  <a:pt x="1323078" y="0"/>
                </a:lnTo>
                <a:lnTo>
                  <a:pt x="1323078" y="1651100"/>
                </a:lnTo>
                <a:lnTo>
                  <a:pt x="0" y="16511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992066" y="8429609"/>
            <a:ext cx="1831362" cy="1657382"/>
          </a:xfrm>
          <a:custGeom>
            <a:avLst/>
            <a:gdLst/>
            <a:ahLst/>
            <a:cxnLst/>
            <a:rect l="l" t="t" r="r" b="b"/>
            <a:pathLst>
              <a:path w="1831362" h="1657382">
                <a:moveTo>
                  <a:pt x="0" y="0"/>
                </a:moveTo>
                <a:lnTo>
                  <a:pt x="1831362" y="0"/>
                </a:lnTo>
                <a:lnTo>
                  <a:pt x="1831362" y="1657382"/>
                </a:lnTo>
                <a:lnTo>
                  <a:pt x="0" y="16573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20482" name="Picture 2" descr="C:\Users\user\Downloads\jaw 2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271" y="2192978"/>
            <a:ext cx="15986563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170730" y="561652"/>
            <a:ext cx="14372964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589826" y="9689104"/>
            <a:ext cx="14503321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17543694" y="561652"/>
            <a:ext cx="19050" cy="7537522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601732" y="2176649"/>
            <a:ext cx="0" cy="7517384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601732" y="363571"/>
            <a:ext cx="1323078" cy="1651100"/>
          </a:xfrm>
          <a:custGeom>
            <a:avLst/>
            <a:gdLst/>
            <a:ahLst/>
            <a:cxnLst/>
            <a:rect l="l" t="t" r="r" b="b"/>
            <a:pathLst>
              <a:path w="1323078" h="1651100">
                <a:moveTo>
                  <a:pt x="0" y="0"/>
                </a:moveTo>
                <a:lnTo>
                  <a:pt x="1323078" y="0"/>
                </a:lnTo>
                <a:lnTo>
                  <a:pt x="1323078" y="1651100"/>
                </a:lnTo>
                <a:lnTo>
                  <a:pt x="0" y="16511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992066" y="8429609"/>
            <a:ext cx="1831362" cy="1657382"/>
          </a:xfrm>
          <a:custGeom>
            <a:avLst/>
            <a:gdLst/>
            <a:ahLst/>
            <a:cxnLst/>
            <a:rect l="l" t="t" r="r" b="b"/>
            <a:pathLst>
              <a:path w="1831362" h="1657382">
                <a:moveTo>
                  <a:pt x="0" y="0"/>
                </a:moveTo>
                <a:lnTo>
                  <a:pt x="1831362" y="0"/>
                </a:lnTo>
                <a:lnTo>
                  <a:pt x="1831362" y="1657382"/>
                </a:lnTo>
                <a:lnTo>
                  <a:pt x="0" y="16573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86672" y="3518849"/>
            <a:ext cx="16572628" cy="2584356"/>
          </a:xfrm>
          <a:custGeom>
            <a:avLst/>
            <a:gdLst/>
            <a:ahLst/>
            <a:cxnLst/>
            <a:rect l="l" t="t" r="r" b="b"/>
            <a:pathLst>
              <a:path w="16572628" h="2584356">
                <a:moveTo>
                  <a:pt x="0" y="0"/>
                </a:moveTo>
                <a:lnTo>
                  <a:pt x="16572628" y="0"/>
                </a:lnTo>
                <a:lnTo>
                  <a:pt x="16572628" y="2584356"/>
                </a:lnTo>
                <a:lnTo>
                  <a:pt x="0" y="25843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7463" t="-872506" r="-1773" b="-270622"/>
            </a:stretch>
          </a:blipFill>
        </p:spPr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170730" y="561652"/>
            <a:ext cx="14372964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589826" y="9689104"/>
            <a:ext cx="14503321" cy="0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17543694" y="561652"/>
            <a:ext cx="19050" cy="7537522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601732" y="2176649"/>
            <a:ext cx="0" cy="7517384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601732" y="363571"/>
            <a:ext cx="1323078" cy="1651100"/>
          </a:xfrm>
          <a:custGeom>
            <a:avLst/>
            <a:gdLst/>
            <a:ahLst/>
            <a:cxnLst/>
            <a:rect l="l" t="t" r="r" b="b"/>
            <a:pathLst>
              <a:path w="1323078" h="1651100">
                <a:moveTo>
                  <a:pt x="0" y="0"/>
                </a:moveTo>
                <a:lnTo>
                  <a:pt x="1323078" y="0"/>
                </a:lnTo>
                <a:lnTo>
                  <a:pt x="1323078" y="1651100"/>
                </a:lnTo>
                <a:lnTo>
                  <a:pt x="0" y="16511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992066" y="8429609"/>
            <a:ext cx="1831362" cy="1657382"/>
          </a:xfrm>
          <a:custGeom>
            <a:avLst/>
            <a:gdLst/>
            <a:ahLst/>
            <a:cxnLst/>
            <a:rect l="l" t="t" r="r" b="b"/>
            <a:pathLst>
              <a:path w="1831362" h="1657382">
                <a:moveTo>
                  <a:pt x="0" y="0"/>
                </a:moveTo>
                <a:lnTo>
                  <a:pt x="1831362" y="0"/>
                </a:lnTo>
                <a:lnTo>
                  <a:pt x="1831362" y="1657382"/>
                </a:lnTo>
                <a:lnTo>
                  <a:pt x="0" y="16573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27198" y="3131569"/>
            <a:ext cx="16659213" cy="2982746"/>
          </a:xfrm>
          <a:custGeom>
            <a:avLst/>
            <a:gdLst/>
            <a:ahLst/>
            <a:cxnLst/>
            <a:rect l="l" t="t" r="r" b="b"/>
            <a:pathLst>
              <a:path w="16659213" h="2982746">
                <a:moveTo>
                  <a:pt x="0" y="0"/>
                </a:moveTo>
                <a:lnTo>
                  <a:pt x="16659213" y="0"/>
                </a:lnTo>
                <a:lnTo>
                  <a:pt x="16659213" y="2982746"/>
                </a:lnTo>
                <a:lnTo>
                  <a:pt x="0" y="2982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6649" t="-821064" b="-139974"/>
            </a:stretch>
          </a:blipFill>
        </p:spPr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89823" y="4107908"/>
            <a:ext cx="11508353" cy="1459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958"/>
              </a:lnSpc>
              <a:spcBef>
                <a:spcPct val="0"/>
              </a:spcBef>
            </a:pPr>
            <a:r>
              <a:rPr lang="en-US" sz="8541" u="none" strike="noStrike">
                <a:solidFill>
                  <a:srgbClr val="003F5B"/>
                </a:solidFill>
                <a:latin typeface="Baloo Paaji"/>
                <a:ea typeface="Baloo Paaji"/>
                <a:cs typeface="Baloo Paaji"/>
                <a:sym typeface="Baloo Paaji"/>
              </a:rPr>
              <a:t>TERIMA KASIH</a:t>
            </a:r>
          </a:p>
        </p:txBody>
      </p:sp>
      <p:sp>
        <p:nvSpPr>
          <p:cNvPr id="3" name="AutoShape 3"/>
          <p:cNvSpPr/>
          <p:nvPr/>
        </p:nvSpPr>
        <p:spPr>
          <a:xfrm flipV="1">
            <a:off x="3600469" y="552127"/>
            <a:ext cx="13943225" cy="9525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>
            <a:off x="17543694" y="542602"/>
            <a:ext cx="0" cy="6353942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flipV="1">
            <a:off x="739541" y="9708154"/>
            <a:ext cx="13943225" cy="9525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763354" y="3387550"/>
            <a:ext cx="0" cy="6353942"/>
          </a:xfrm>
          <a:prstGeom prst="line">
            <a:avLst/>
          </a:prstGeom>
          <a:ln w="28575" cap="rnd">
            <a:solidFill>
              <a:srgbClr val="1C85B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>
            <a:off x="15992066" y="8429609"/>
            <a:ext cx="1831362" cy="1657382"/>
          </a:xfrm>
          <a:custGeom>
            <a:avLst/>
            <a:gdLst/>
            <a:ahLst/>
            <a:cxnLst/>
            <a:rect l="l" t="t" r="r" b="b"/>
            <a:pathLst>
              <a:path w="1831362" h="1657382">
                <a:moveTo>
                  <a:pt x="0" y="0"/>
                </a:moveTo>
                <a:lnTo>
                  <a:pt x="1831362" y="0"/>
                </a:lnTo>
                <a:lnTo>
                  <a:pt x="1831362" y="1657382"/>
                </a:lnTo>
                <a:lnTo>
                  <a:pt x="0" y="16573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63354" y="561652"/>
            <a:ext cx="1667834" cy="2081329"/>
          </a:xfrm>
          <a:custGeom>
            <a:avLst/>
            <a:gdLst/>
            <a:ahLst/>
            <a:cxnLst/>
            <a:rect l="l" t="t" r="r" b="b"/>
            <a:pathLst>
              <a:path w="1667834" h="2081329">
                <a:moveTo>
                  <a:pt x="0" y="0"/>
                </a:moveTo>
                <a:lnTo>
                  <a:pt x="1667834" y="0"/>
                </a:lnTo>
                <a:lnTo>
                  <a:pt x="1667834" y="2081329"/>
                </a:lnTo>
                <a:lnTo>
                  <a:pt x="0" y="20813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14</Words>
  <Application>Microsoft Office PowerPoint</Application>
  <PresentationFormat>Custom</PresentationFormat>
  <Paragraphs>12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Calibri</vt:lpstr>
      <vt:lpstr>Baloo Paaji</vt:lpstr>
      <vt:lpstr>Arial</vt:lpstr>
      <vt:lpstr>Arial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Bilangan Kuantum Presentasi Kimia</dc:title>
  <dc:creator>user</dc:creator>
  <cp:lastModifiedBy>NOVIARDI ARDHY</cp:lastModifiedBy>
  <cp:revision>14</cp:revision>
  <dcterms:created xsi:type="dcterms:W3CDTF">2006-08-16T00:00:00Z</dcterms:created>
  <dcterms:modified xsi:type="dcterms:W3CDTF">2026-08-26T03:35:01Z</dcterms:modified>
  <dc:identifier>DAHSvDn4XL4</dc:identifier>
</cp:coreProperties>
</file>