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7" r:id="rId8"/>
    <p:sldId id="261" r:id="rId9"/>
    <p:sldId id="265" r:id="rId10"/>
    <p:sldId id="266" r:id="rId11"/>
    <p:sldId id="262" r:id="rId12"/>
    <p:sldId id="263" r:id="rId13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3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tags" Target="../tags/tag1.xml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.png"/><Relationship Id="rId3" Type="http://schemas.openxmlformats.org/officeDocument/2006/relationships/tags" Target="../tags/tag2.xml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1948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2E7559"/>
                </a:solidFill>
                <a:latin typeface="Arial" panose="020B0604020202020204"/>
              </a:defRPr>
            </a:pPr>
            <a:r>
              <a:rPr>
                <a:highlight>
                  <a:srgbClr val="FFFF00"/>
                </a:highlight>
              </a:rPr>
              <a:t>PEMBUATAN TERRARIUM</a:t>
            </a:r>
            <a:endParaRPr>
              <a:highlight>
                <a:srgbClr val="FFFF00"/>
              </a:highlight>
            </a:endParaRPr>
          </a:p>
          <a:p>
            <a:pPr>
              <a:spcBef>
                <a:spcPts val="1400"/>
              </a:spcBef>
              <a:defRPr sz="2400">
                <a:solidFill>
                  <a:srgbClr val="646464"/>
                </a:solidFill>
                <a:latin typeface="Arial" panose="020B0604020202020204"/>
              </a:defRPr>
            </a:pPr>
            <a:r>
              <a:t>Miniatur Ekosistem dalam Kaca &amp; Peluang Usaha bagi Siswa SMK</a:t>
            </a:r>
          </a:p>
          <a:p>
            <a:pPr>
              <a:spcBef>
                <a:spcPts val="3000"/>
              </a:spcBef>
              <a:defRPr sz="1600" i="1">
                <a:solidFill>
                  <a:srgbClr val="808080"/>
                </a:solidFill>
                <a:latin typeface="Arial" panose="020B0604020202020204"/>
              </a:defRPr>
            </a:pPr>
            <a:r>
              <a:t>Mata Pelajaran: Pro</a:t>
            </a:r>
            <a:r>
              <a:rPr lang="en-US"/>
              <a:t>jek IPAS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Apa itu Terrarium?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297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0"/>
              </a:spcAft>
              <a:defRPr sz="2200">
                <a:latin typeface="Arial" panose="020B0604020202020204"/>
              </a:defRPr>
            </a:pPr>
            <a:r>
              <a:t>Terrarium adalah seni menanam tanaman hias mini di dalam wadah kaca atau plastik transparan yang berfungsi sebagai miniatur ekosistem mandiri.</a:t>
            </a:r>
          </a:p>
          <a:p>
            <a:pPr>
              <a:spcAft>
                <a:spcPts val="1000"/>
              </a:spcAft>
              <a:defRPr sz="2200" b="1">
                <a:latin typeface="Arial" panose="020B0604020202020204"/>
              </a:defRPr>
            </a:pPr>
            <a:r>
              <a:t>Manfaat Pro</a:t>
            </a:r>
            <a:r>
              <a:rPr lang="en-US"/>
              <a:t>j</a:t>
            </a:r>
            <a:r>
              <a:t>ek untuk Siswa SMK:</a:t>
            </a:r>
          </a:p>
          <a:p>
            <a:pPr>
              <a:spcAft>
                <a:spcPts val="1000"/>
              </a:spcAft>
              <a:defRPr sz="2000">
                <a:latin typeface="Arial" panose="020B0604020202020204"/>
              </a:defRPr>
            </a:pPr>
            <a:r>
              <a:t>• Pembelajaran Ekologi Nyata: Memahami </a:t>
            </a:r>
            <a:r>
              <a:rPr lang="en-US"/>
              <a:t>ekosistem, </a:t>
            </a:r>
            <a:r>
              <a:t>biosfer, daur air, dan interaksi biotik-abiotik secara langsung.</a:t>
            </a:r>
          </a:p>
          <a:p>
            <a:pPr>
              <a:spcAft>
                <a:spcPts val="1000"/>
              </a:spcAft>
              <a:defRPr sz="2000">
                <a:latin typeface="Arial" panose="020B0604020202020204"/>
              </a:defRPr>
            </a:pPr>
            <a:r>
              <a:t>• Solusi Lahan Sempit: Metode urban farming kreatif tanpa memerlukan lahan tanah yang luas.</a:t>
            </a:r>
          </a:p>
          <a:p>
            <a:pPr>
              <a:spcAft>
                <a:spcPts val="1000"/>
              </a:spcAft>
              <a:defRPr sz="2000">
                <a:latin typeface="Arial" panose="020B0604020202020204"/>
              </a:defRPr>
            </a:pPr>
            <a:r>
              <a:t>• Pengembangan Soft Skills: Melatih ketelitian, estetika seni tata ruang, dan kesabaran.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Jenis-Jenis Terrarium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645920"/>
          <a:ext cx="1127729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59098"/>
                <a:gridCol w="3759098"/>
                <a:gridCol w="3759099"/>
              </a:tblGrid>
              <a:tr h="1371600">
                <a:tc>
                  <a:txBody>
                    <a:bodyPr/>
                    <a:lstStyle/>
                    <a:p>
                      <a:pPr>
                        <a:defRPr sz="2000" b="1">
                          <a:solidFill>
                            <a:srgbClr val="FFFFFF"/>
                          </a:solidFill>
                        </a:defRPr>
                      </a:pPr>
                      <a:r>
                        <a:t>Jenis Terrarium</a:t>
                      </a:r>
                    </a:p>
                  </a:txBody>
                  <a:tcPr>
                    <a:solidFill>
                      <a:srgbClr val="2E75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b="1">
                          <a:solidFill>
                            <a:srgbClr val="FFFFFF"/>
                          </a:solidFill>
                        </a:defRPr>
                      </a:pPr>
                      <a:r>
                        <a:t>Karakteristik &amp; Mekanisme</a:t>
                      </a:r>
                    </a:p>
                  </a:txBody>
                  <a:tcPr>
                    <a:solidFill>
                      <a:srgbClr val="2E755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 b="1">
                          <a:solidFill>
                            <a:srgbClr val="FFFFFF"/>
                          </a:solidFill>
                        </a:defRPr>
                      </a:pPr>
                      <a:r>
                        <a:t>Contoh Tanaman</a:t>
                      </a:r>
                    </a:p>
                  </a:txBody>
                  <a:tcPr>
                    <a:solidFill>
                      <a:srgbClr val="2E7559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Terrarium Tertutup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Wadah rapat/tertutup. Membentuk siklus air mandiri melalui penguapan dan kondensasi kembali ke tanah. Kelembapan sangat tinggi.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Pakis (Ferns), Lumut (Moss).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Terrarium Terbuka</a:t>
                      </a:r>
                    </a:p>
                  </a:txBody>
                  <a:tcPr>
                    <a:solidFill>
                      <a:srgbClr val="F0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Wadah tanpa penutup. Sirkulasi udara bebas, kelembapan rendah. Sangat cocok untuk tanaman iklim kering agar terhindar dari pembusukan.</a:t>
                      </a:r>
                    </a:p>
                  </a:txBody>
                  <a:tcPr>
                    <a:solidFill>
                      <a:srgbClr val="F0F5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latin typeface="Arial" panose="020B0604020202020204"/>
                        </a:defRPr>
                      </a:pPr>
                      <a:r>
                        <a:t>Kaktus, Sukulen, Aloe Vera, Sansiviera Mini.</a:t>
                      </a:r>
                    </a:p>
                  </a:txBody>
                  <a:tcPr>
                    <a:solidFill>
                      <a:srgbClr val="F0F5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Alat dan Bahan Pembuatan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 b="1"/>
            </a:pPr>
            <a:r>
              <a:t>Alat Kerja Pokok: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Wadah kaca bening (stoples, botol, atau mangkuk)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Sendok &amp; pinset panjang (alat tanam)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Penyemprot air (spray gun)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Corong kertas/plastik</a:t>
            </a:r>
          </a:p>
          <a:p>
            <a:pPr>
              <a:spcBef>
                <a:spcPts val="1400"/>
              </a:spcBef>
              <a:spcAft>
                <a:spcPts val="600"/>
              </a:spcAft>
              <a:defRPr sz="2000" b="1"/>
            </a:pPr>
            <a:r>
              <a:t>Bahan &amp; Komponen Media Tanam (Berlapis):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Kerikil / Batu Kecil: Lapisan dasar sebagai ruang drainase air.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Arang Aktif: Menyerap zat beracun, mencegah bau busuk dan tumbuhnya jamur.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Tanah Humus / Kompos Gembur: Penyedia nutrisi bagi tanaman hias mini.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Tanaman Hias: Jenis lambat tumbuh (sukulen, pakis, atau moss).</a:t>
            </a:r>
          </a:p>
          <a:p>
            <a:pPr lvl="1">
              <a:spcAft>
                <a:spcPts val="600"/>
              </a:spcAft>
              <a:defRPr sz="1800" b="0">
                <a:latin typeface="Arial" panose="020B0604020202020204"/>
              </a:defRPr>
            </a:pPr>
            <a:r>
              <a:t>• Ornamen Tambahan: Pasir silika warna, batu hias, atau karakter miniatur.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Langkah-Langkah Pembuatan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1. Sterilisasi Wadah: Cuci bersih wadah kaca menggunakan sabun/alkohol agar steril dari spora jamur.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2. Membuat Drainase: Masukkan kerikil/batu kecil di dasar wadah setebal 1 - 2 cm.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3. Memberi Arang: Taburkan lapisan tipis arang aktif di atas kerikil untuk penyaring alami.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4. Memasukkan Media Tanam: Masukkan tanah humus secukupnya (sekitar 3 - 5 cm) menggunakan corong.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5. Penataan Tanaman: Buat lubang tanam, masukkan tanaman menggunakan pinset, dan padatkan perlahan.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6. Dekorasi Akhir: Tambahkan pasir warna atau batu hias di permukaan media sesuai kreativitas.</a:t>
            </a:r>
          </a:p>
          <a:p>
            <a:pPr>
              <a:spcAft>
                <a:spcPts val="1000"/>
              </a:spcAft>
              <a:defRPr sz="1800">
                <a:latin typeface="Arial" panose="020B0604020202020204"/>
              </a:defRPr>
            </a:pPr>
            <a:r>
              <a:t>7. Penyiraman Awal: Semprotkan air bersih secukupnya menggunakan spray (jangan sampai menggenang).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Text Box 2"/>
          <p:cNvSpPr txBox="1"/>
          <p:nvPr/>
        </p:nvSpPr>
        <p:spPr>
          <a:xfrm>
            <a:off x="323215" y="492760"/>
            <a:ext cx="4064000" cy="3597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7021195" y="289560"/>
            <a:ext cx="2470785" cy="2820670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9622155" y="223520"/>
            <a:ext cx="2436495" cy="288671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246380" y="288925"/>
            <a:ext cx="3778250" cy="6017895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4568825" y="289560"/>
            <a:ext cx="2270760" cy="3039745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5"/>
          <a:stretch>
            <a:fillRect/>
          </a:stretch>
        </p:blipFill>
        <p:spPr>
          <a:xfrm>
            <a:off x="8435975" y="3329305"/>
            <a:ext cx="3620135" cy="3081655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>
          <a:blip r:embed="rId6"/>
          <a:stretch>
            <a:fillRect/>
          </a:stretch>
        </p:blipFill>
        <p:spPr>
          <a:xfrm>
            <a:off x="4650740" y="3428365"/>
            <a:ext cx="3205480" cy="29825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Panduan Perawatan Terrarium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✔ Pencahayaan Tepat: Letakkan terrarium di area yang mendapat cahaya matahari tidak langsung (indirect sunlight). Hindari terik matahari langsung agar suhu kaca tidak melonjak dan membakar tanaman.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✔ Kontrol Penyiraman: Lakukan penyiraman hanya saat media tanah mulai terlihat kering. Gunakan spray halus agar posisi ornamen dan tanaman tidak rusak.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✔ Manajemen Kelembapan (Terrarium Tertutup): Jika dinding kaca terlalu berembun hingga berair, buka tutup wadah selama 2 - 4 jam untuk mengeluarkan uap air berlebih, lalu tutup kembali.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✔ Pemeliharaan Rutin: Segera potong/pangkas daun yang tumbuh terlalu tinggi menyentuh kaca atau bagian tanaman yang mulai membusuk agar tidak menulari tanaman lain.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WhatsApp Video 2026-09-30 at 23.22.41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92250" y="327025"/>
            <a:ext cx="9088120" cy="574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WhatsApp Video 2026-09-30 at 23.29.00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880995" y="0"/>
            <a:ext cx="689864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1277295" cy="731520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defRPr sz="3600" b="1">
                <a:solidFill>
                  <a:srgbClr val="2E7559"/>
                </a:solidFill>
                <a:latin typeface="Arial" panose="020B0604020202020204"/>
              </a:defRPr>
            </a:pPr>
            <a:r>
              <a:t>Analisis Peluang Usaha (Kewirausahaan SMK)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645920"/>
            <a:ext cx="112772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📈 Potensi Pasar Tinggi: Sangat diminati masyarakat perkotaan sebagai elemen dekorasi interior estetis, tanaman meja kantor, hadiah wisuda (gift), serta souvenir pernikahan hijau.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📈 Nilai Tambah (Value Added): Bahan baku utama seperti stoples kaca, arang, dan tanah relatif murah, namun nilai jual produk terrarium yang sudah ditata memiliki profit margin tinggi karena faktor seni visual.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📈 Pemasaran Digital: Produk sangat cocok dipasarkan secara online melalui media sosial (Instagram/TikTok) dalam bentuk video estetis pembuatannya, serta melalui e-commerce lokal.</a:t>
            </a:r>
          </a:p>
          <a:p>
            <a:pPr>
              <a:spcAft>
                <a:spcPts val="1400"/>
              </a:spcAft>
              <a:defRPr sz="1800">
                <a:latin typeface="Arial" panose="020B0604020202020204"/>
              </a:defRPr>
            </a:pPr>
            <a:r>
              <a:t>📈 Konsep Bisnis Hijau (Green Economy): Peluang usaha masa depan yang ramah lingkungan, berkelanjutan, dan melatih kemandirian wirausaha lulusan SMK.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286000"/>
            <a:ext cx="10362895" cy="1932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800" b="1">
                <a:solidFill>
                  <a:srgbClr val="2E7559"/>
                </a:solidFill>
                <a:latin typeface="Arial" panose="020B0604020202020204"/>
              </a:defRPr>
            </a:pPr>
            <a:r>
              <a:t>TERIMA KASIH</a:t>
            </a:r>
          </a:p>
          <a:p>
            <a:pPr algn="ctr">
              <a:spcBef>
                <a:spcPts val="1400"/>
              </a:spcBef>
              <a:defRPr sz="2200">
                <a:solidFill>
                  <a:srgbClr val="646464"/>
                </a:solidFill>
                <a:latin typeface="Arial" panose="020B0604020202020204"/>
              </a:defRPr>
            </a:pPr>
            <a:r>
              <a:t>Mari Bangun Kreativitas dan Jiwa Wirausaha Hijau bersama SMK!</a:t>
            </a:r>
          </a:p>
          <a:p>
            <a:pPr algn="ctr">
              <a:spcBef>
                <a:spcPts val="2400"/>
              </a:spcBef>
              <a:defRPr sz="1800" i="1">
                <a:solidFill>
                  <a:srgbClr val="808080"/>
                </a:solidFill>
                <a:latin typeface="Arial" panose="020B0604020202020204"/>
              </a:defRPr>
            </a:p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MEDIACOVER_FLAG" val="1"/>
  <p:tag name="KSO_WM_UNIT_MEDIACOVER_BTN_STATE" val="1"/>
</p:tagLst>
</file>

<file path=ppt/tags/tag2.xml><?xml version="1.0" encoding="utf-8"?>
<p:tagLst xmlns:p="http://schemas.openxmlformats.org/presentationml/2006/main">
  <p:tag name="KSO_WM_MEDIACOVER_FLAG" val="1"/>
  <p:tag name="KSO_WM_UNIT_MEDIACOVER_BTN_STAT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3844</Words>
  <Application>WPS Presentation</Application>
  <PresentationFormat>On-screen Show (4:3)</PresentationFormat>
  <Paragraphs>74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9" baseType="lpstr">
      <vt:lpstr>Arial</vt:lpstr>
      <vt:lpstr>SimSun</vt:lpstr>
      <vt:lpstr>Wingdings</vt:lpstr>
      <vt:lpstr>Arial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Yenny Mariana</cp:lastModifiedBy>
  <cp:revision>5</cp:revision>
  <dcterms:created xsi:type="dcterms:W3CDTF">2013-01-27T09:14:00Z</dcterms:created>
  <dcterms:modified xsi:type="dcterms:W3CDTF">2026-10-08T04:30:23Z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6C4189CD26DE4452BDAA60C3D2EE5468_13</vt:lpwstr>
  </property>
  <property fmtid="{D5CDD505-2E9C-101B-9397-08002B2CF9AE}" pid="3" name="KSOProductBuildVer">
    <vt:lpwstr>1033-12.2.0.23155</vt:lpwstr>
  </property>
</Properties>
</file>