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5" r:id="rId4"/>
    <p:sldId id="262" r:id="rId5"/>
    <p:sldId id="263" r:id="rId6"/>
    <p:sldId id="257" r:id="rId7"/>
    <p:sldId id="258" r:id="rId8"/>
    <p:sldId id="259" r:id="rId9"/>
    <p:sldId id="260" r:id="rId10"/>
    <p:sldId id="264" r:id="rId11"/>
    <p:sldId id="266" r:id="rId12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C1FFD-EA36-4239-BD78-B93C39FE862A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D240CFF-D42D-4FB9-892A-8899FB2C42A7}" type="slidenum">
              <a:rPr lang="id-ID" smtClean="0"/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124608"/>
            <a:ext cx="8915399" cy="1460937"/>
          </a:xfrm>
        </p:spPr>
        <p:txBody>
          <a:bodyPr/>
          <a:lstStyle/>
          <a:p>
            <a:pPr algn="ctr"/>
            <a:r>
              <a:rPr lang="id-ID" dirty="0" smtClean="0"/>
              <a:t>ECO ENZIM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942897"/>
            <a:ext cx="8915399" cy="2960765"/>
          </a:xfrm>
        </p:spPr>
        <p:txBody>
          <a:bodyPr>
            <a:normAutofit/>
          </a:bodyPr>
          <a:lstStyle/>
          <a:p>
            <a:r>
              <a:rPr lang="id-ID" sz="2400" dirty="0" smtClean="0"/>
              <a:t>PENGERTIAN</a:t>
            </a:r>
            <a:endParaRPr lang="id-ID" sz="2400" dirty="0" smtClean="0"/>
          </a:p>
          <a:p>
            <a:r>
              <a:rPr lang="id-ID" sz="2400" dirty="0" smtClean="0"/>
              <a:t>YAITU </a:t>
            </a:r>
            <a:r>
              <a:rPr lang="es-ES" sz="2400" dirty="0" err="1" smtClean="0"/>
              <a:t>cairan</a:t>
            </a:r>
            <a:r>
              <a:rPr lang="es-ES" sz="2400" dirty="0" smtClean="0"/>
              <a:t> </a:t>
            </a:r>
            <a:r>
              <a:rPr lang="es-ES" sz="2400" dirty="0" err="1"/>
              <a:t>hasil</a:t>
            </a:r>
            <a:r>
              <a:rPr lang="es-ES" sz="2400" dirty="0"/>
              <a:t> </a:t>
            </a:r>
            <a:r>
              <a:rPr lang="es-ES" sz="2400" dirty="0" err="1"/>
              <a:t>fermentasi</a:t>
            </a:r>
            <a:r>
              <a:rPr lang="es-ES" sz="2400" dirty="0"/>
              <a:t> </a:t>
            </a:r>
            <a:r>
              <a:rPr lang="es-ES" sz="2400" dirty="0" err="1"/>
              <a:t>limbah</a:t>
            </a:r>
            <a:r>
              <a:rPr lang="es-ES" sz="2400" dirty="0"/>
              <a:t> </a:t>
            </a:r>
            <a:r>
              <a:rPr lang="es-ES" sz="2400" dirty="0" err="1"/>
              <a:t>organik</a:t>
            </a:r>
            <a:r>
              <a:rPr lang="es-ES" sz="2400" dirty="0"/>
              <a:t> </a:t>
            </a:r>
            <a:r>
              <a:rPr lang="es-ES" sz="2400" dirty="0" err="1"/>
              <a:t>dapur</a:t>
            </a:r>
            <a:r>
              <a:rPr lang="es-ES" sz="2400" dirty="0"/>
              <a:t>, </a:t>
            </a:r>
            <a:r>
              <a:rPr lang="es-ES" sz="2400" dirty="0" err="1"/>
              <a:t>terutama</a:t>
            </a:r>
            <a:r>
              <a:rPr lang="es-ES" sz="2400" dirty="0"/>
              <a:t> </a:t>
            </a:r>
            <a:r>
              <a:rPr lang="es-ES" sz="2400" dirty="0" err="1"/>
              <a:t>kulit</a:t>
            </a:r>
            <a:r>
              <a:rPr lang="es-ES" sz="2400" dirty="0"/>
              <a:t> dan sisa </a:t>
            </a:r>
            <a:r>
              <a:rPr lang="es-ES" sz="2400" dirty="0" err="1"/>
              <a:t>buah</a:t>
            </a:r>
            <a:r>
              <a:rPr lang="es-ES" sz="2400" dirty="0"/>
              <a:t> </a:t>
            </a:r>
            <a:r>
              <a:rPr lang="es-ES" sz="2400" dirty="0" err="1"/>
              <a:t>atau</a:t>
            </a:r>
            <a:r>
              <a:rPr lang="es-ES" sz="2400" dirty="0"/>
              <a:t> </a:t>
            </a:r>
            <a:r>
              <a:rPr lang="es-ES" sz="2400" dirty="0" err="1"/>
              <a:t>sayuran</a:t>
            </a:r>
            <a:r>
              <a:rPr lang="es-ES" sz="2400" dirty="0"/>
              <a:t>, </a:t>
            </a:r>
            <a:r>
              <a:rPr lang="es-ES" sz="2400" dirty="0" err="1"/>
              <a:t>dengan</a:t>
            </a:r>
            <a:r>
              <a:rPr lang="es-ES" sz="2400" dirty="0"/>
              <a:t> gula </a:t>
            </a:r>
            <a:r>
              <a:rPr lang="es-ES" sz="2400" dirty="0" err="1"/>
              <a:t>merah</a:t>
            </a:r>
            <a:r>
              <a:rPr lang="es-ES" sz="2400" dirty="0"/>
              <a:t>(molase), dan air </a:t>
            </a:r>
            <a:r>
              <a:rPr lang="es-ES" sz="2400" dirty="0" err="1"/>
              <a:t>selama</a:t>
            </a:r>
            <a:r>
              <a:rPr lang="es-ES" sz="2400" dirty="0"/>
              <a:t> 3 </a:t>
            </a:r>
            <a:r>
              <a:rPr lang="es-ES" sz="2400" dirty="0" err="1"/>
              <a:t>bulan</a:t>
            </a:r>
            <a:r>
              <a:rPr lang="es-ES" sz="2400" dirty="0" smtClean="0"/>
              <a:t>.</a:t>
            </a:r>
            <a:endParaRPr lang="id-ID" sz="2400" dirty="0" smtClean="0"/>
          </a:p>
          <a:p>
            <a:r>
              <a:rPr lang="id-ID" sz="2400" dirty="0"/>
              <a:t>Singkatnya, ekoenzim adalah produk fermentasi sampah organik yang bertujuan memanfaatkan kembali limbah dapur agar lebih berguna.</a:t>
            </a:r>
            <a:endParaRPr lang="id-ID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ECOENZIM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53710" y="2133600"/>
            <a:ext cx="8513379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BAHAN-BAHAN YANG DIGUNAKAN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AIR BERSIH</a:t>
            </a:r>
            <a:endParaRPr lang="id-ID" dirty="0" smtClean="0"/>
          </a:p>
          <a:p>
            <a:r>
              <a:rPr lang="id-ID" dirty="0" smtClean="0"/>
              <a:t>KULIT BUAH</a:t>
            </a:r>
            <a:endParaRPr lang="id-ID" dirty="0" smtClean="0"/>
          </a:p>
          <a:p>
            <a:r>
              <a:rPr lang="id-ID" dirty="0" smtClean="0"/>
              <a:t>MOLASE/GULA MERAH</a:t>
            </a:r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Alat-alat yang di butuhkan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Pisau</a:t>
            </a:r>
            <a:endParaRPr lang="id-ID" dirty="0"/>
          </a:p>
          <a:p>
            <a:r>
              <a:rPr lang="id-ID" dirty="0"/>
              <a:t>Timbangan </a:t>
            </a:r>
            <a:endParaRPr lang="id-ID" dirty="0"/>
          </a:p>
          <a:p>
            <a:r>
              <a:rPr lang="id-ID" dirty="0"/>
              <a:t>Takaran</a:t>
            </a:r>
            <a:endParaRPr lang="id-ID" dirty="0"/>
          </a:p>
          <a:p>
            <a:r>
              <a:rPr lang="id-ID" dirty="0"/>
              <a:t>Baskom </a:t>
            </a:r>
            <a:endParaRPr lang="id-ID" dirty="0"/>
          </a:p>
          <a:p>
            <a:r>
              <a:rPr lang="id-ID" dirty="0"/>
              <a:t>Wadah penampung ecoenzim</a:t>
            </a:r>
            <a:endParaRPr lang="id-ID" dirty="0"/>
          </a:p>
          <a:p>
            <a:endParaRPr lang="id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Kulit buah yang </a:t>
            </a:r>
            <a:r>
              <a:rPr lang="id-ID" dirty="0" smtClean="0"/>
              <a:t>bagus untuk membuat ecoenzim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1. Kulit jeruk – menghasilkan aroma segar dan cukup banyak cairan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2</a:t>
            </a:r>
            <a:r>
              <a:rPr lang="id-ID" dirty="0"/>
              <a:t>. Kulit nanas – mudah difermentasi dan menghasilkan aroma khas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3</a:t>
            </a:r>
            <a:r>
              <a:rPr lang="id-ID" dirty="0"/>
              <a:t>. Kulit apel – mudah terurai dan cocok dicampur dengan kulit buah lain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4</a:t>
            </a:r>
            <a:r>
              <a:rPr lang="id-ID" dirty="0"/>
              <a:t>. Kulit mangga – dapat digunakan sebagai bahan fermentasi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5</a:t>
            </a:r>
            <a:r>
              <a:rPr lang="id-ID" dirty="0"/>
              <a:t>. Kulit pepaya – mudah terurai dan cocok untuk campuran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6</a:t>
            </a:r>
            <a:r>
              <a:rPr lang="id-ID" dirty="0"/>
              <a:t>. Kulit semangka – bisa digunakan, tetapi sebaiknya dipotong kecil-kecil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7</a:t>
            </a:r>
            <a:r>
              <a:rPr lang="id-ID" dirty="0"/>
              <a:t>. Kulit pisang – dapat digunakan, tetapi sebaiknya dicampur dengan kulit buah lain.</a:t>
            </a: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000" dirty="0"/>
              <a:t>Campuran yang saya sarankan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Untuk hasil yang beragam, bisa menggunakan: kulit jeruk + kulit nanas + kulit mangga + kulit pepaya</a:t>
            </a:r>
            <a:r>
              <a:rPr lang="id-ID" sz="3200" dirty="0" smtClean="0"/>
              <a:t>.</a:t>
            </a:r>
            <a:endParaRPr lang="id-ID" sz="3200" dirty="0" smtClean="0"/>
          </a:p>
          <a:p>
            <a:r>
              <a:rPr lang="id-ID" sz="3200" dirty="0" smtClean="0"/>
              <a:t>Hindari </a:t>
            </a:r>
            <a:r>
              <a:rPr lang="id-ID" sz="3200" dirty="0"/>
              <a:t>bahan yang sudah berjamur atau membusuk parah, serta jangan memasukkan daging, ikan, minyak, atau makanan berminyak.</a:t>
            </a:r>
            <a:endParaRPr lang="id-ID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000" dirty="0"/>
              <a:t>Perbandingannya:</a:t>
            </a:r>
            <a:endParaRPr lang="id-ID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id-ID" sz="3200" dirty="0" smtClean="0"/>
              <a:t>3 : 1: 10</a:t>
            </a:r>
            <a:endParaRPr lang="id-ID" sz="3200" dirty="0" smtClean="0"/>
          </a:p>
          <a:p>
            <a:pPr marL="0" indent="0">
              <a:buNone/>
            </a:pPr>
            <a:r>
              <a:rPr lang="id-ID" sz="3200" dirty="0" smtClean="0"/>
              <a:t>   Contoh:</a:t>
            </a:r>
            <a:endParaRPr lang="id-ID" sz="3200" dirty="0" smtClean="0"/>
          </a:p>
          <a:p>
            <a:r>
              <a:rPr lang="id-ID" sz="3200" dirty="0" smtClean="0"/>
              <a:t>300 </a:t>
            </a:r>
            <a:r>
              <a:rPr lang="id-ID" sz="3200" dirty="0"/>
              <a:t>gram campuran kulit buah+100 gram gula merah (molase) + </a:t>
            </a:r>
            <a:r>
              <a:rPr lang="id-ID" sz="3200" dirty="0" smtClean="0"/>
              <a:t>1000 gram air ( </a:t>
            </a:r>
            <a:r>
              <a:rPr lang="id-ID" sz="3200" dirty="0"/>
              <a:t>liter </a:t>
            </a:r>
            <a:r>
              <a:rPr lang="id-ID" sz="3200" dirty="0" smtClean="0"/>
              <a:t>air)</a:t>
            </a:r>
            <a:endParaRPr lang="id-ID" sz="3200" dirty="0" smtClean="0"/>
          </a:p>
          <a:p>
            <a:r>
              <a:rPr lang="id-ID" sz="3200" dirty="0"/>
              <a:t>Bila kita ingin membuat 5 liter air, maka di butuhkan 500 gram gula merah(molase) dan  1.500 gram campuran kulit </a:t>
            </a:r>
            <a:r>
              <a:rPr lang="id-ID" sz="3200" dirty="0" smtClean="0"/>
              <a:t>bauh.</a:t>
            </a:r>
            <a:endParaRPr lang="id-ID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400" dirty="0" smtClean="0"/>
              <a:t>Prosedur kerja</a:t>
            </a:r>
            <a:endParaRPr lang="id-ID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Semua kulit buah-buahan harus di cuci dengan bersih. Kulit Nenas sebaiknya di sikat dengan bersih, tujuannya agar eco enzim yang di hasilkan tidak </a:t>
            </a:r>
            <a:r>
              <a:rPr lang="id-ID" dirty="0" smtClean="0"/>
              <a:t>gagal</a:t>
            </a:r>
            <a:endParaRPr lang="id-ID" dirty="0" smtClean="0"/>
          </a:p>
          <a:p>
            <a:r>
              <a:rPr lang="id-ID" dirty="0"/>
              <a:t>Gula merah ( molase) dicairkan terlebih dahulu ke dalam air yang sudah ditakar, kemudian baru kita masukkan semua kulit buah-buahan yang sudah kita timbang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/>
              <a:t>Wadah yang kita gunakan jangan wadah yang terbuat dari logam, bisa kita gunakan wadah dari plastik, </a:t>
            </a:r>
            <a:r>
              <a:rPr lang="id-ID" dirty="0" smtClean="0"/>
              <a:t>jangan </a:t>
            </a:r>
            <a:r>
              <a:rPr lang="id-ID" dirty="0"/>
              <a:t>di isi sampai wadahnya penuh, harus ada bagian yang </a:t>
            </a:r>
            <a:r>
              <a:rPr lang="id-ID" dirty="0" smtClean="0"/>
              <a:t>tersisa karena menghasilkan gas, </a:t>
            </a:r>
            <a:r>
              <a:rPr lang="id-ID" dirty="0"/>
              <a:t>wadah di tutup rapat, agar tidak dimasuki oleh binatang, debu, dan lain-lain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PROSEDUR PENGADUKAN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Kalau membuat eco enzyme, tidak perlu diaduk setiap hari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Pengaduk terbuat dari plastik atau kayu.</a:t>
            </a:r>
            <a:endParaRPr lang="id-ID" dirty="0" smtClean="0"/>
          </a:p>
          <a:p>
            <a:r>
              <a:rPr lang="id-ID" dirty="0" smtClean="0"/>
              <a:t>Hari </a:t>
            </a:r>
            <a:r>
              <a:rPr lang="id-ID" dirty="0"/>
              <a:t>1–7: buka tutup sebentar 1 kali sehari untuk mengeluarkan gas, lalu tutup kembali. </a:t>
            </a:r>
            <a:endParaRPr lang="id-ID" dirty="0" smtClean="0"/>
          </a:p>
          <a:p>
            <a:r>
              <a:rPr lang="id-ID" dirty="0" smtClean="0"/>
              <a:t>Jika </a:t>
            </a:r>
            <a:r>
              <a:rPr lang="id-ID" dirty="0"/>
              <a:t>wadah cukup besar ruang udaranya, jangan dikocok keras</a:t>
            </a:r>
            <a:r>
              <a:rPr lang="id-ID" dirty="0" smtClean="0"/>
              <a:t>.</a:t>
            </a:r>
            <a:endParaRPr lang="id-ID" dirty="0" smtClean="0"/>
          </a:p>
          <a:p>
            <a:r>
              <a:rPr lang="id-ID" dirty="0" smtClean="0"/>
              <a:t>Setelah </a:t>
            </a:r>
            <a:r>
              <a:rPr lang="id-ID" dirty="0"/>
              <a:t>hari ke-7: cukup buka sebentar setiap beberapa hari bila masih banyak gas.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mtClean="0"/>
              <a:t>KESIMPULAN</a:t>
            </a:r>
            <a:endParaRPr lang="id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795752" y="2133599"/>
            <a:ext cx="7535917" cy="44668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2399</Words>
  <Application>WPS Presentation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SimSun</vt:lpstr>
      <vt:lpstr>Wingdings</vt:lpstr>
      <vt:lpstr>Wingdings 3</vt:lpstr>
      <vt:lpstr>Arial</vt:lpstr>
      <vt:lpstr>Century Gothic</vt:lpstr>
      <vt:lpstr>Microsoft YaHei</vt:lpstr>
      <vt:lpstr>Arial Unicode MS</vt:lpstr>
      <vt:lpstr>Calibri</vt:lpstr>
      <vt:lpstr>Wisp</vt:lpstr>
      <vt:lpstr>ECO ENZIM</vt:lpstr>
      <vt:lpstr>ECOENZIM</vt:lpstr>
      <vt:lpstr>BAHAN-BAHAN YANG DIGUNAKAN</vt:lpstr>
      <vt:lpstr>Alat-alat yang di butuhkan</vt:lpstr>
      <vt:lpstr>Kulit buah yang bagus untuk membuat ecoenzim</vt:lpstr>
      <vt:lpstr>Campuran yang saya sarankan</vt:lpstr>
      <vt:lpstr>Perbandingannya:</vt:lpstr>
      <vt:lpstr>Prosedur kerja</vt:lpstr>
      <vt:lpstr>PROSEDUR PENGADUKAN</vt:lpstr>
      <vt:lpstr>KESIMPULAN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 ENZIM</dc:title>
  <dc:creator>Windows User</dc:creator>
  <cp:lastModifiedBy>Yenny Mariana</cp:lastModifiedBy>
  <cp:revision>21</cp:revision>
  <dcterms:created xsi:type="dcterms:W3CDTF">2026-09-24T01:22:00Z</dcterms:created>
  <dcterms:modified xsi:type="dcterms:W3CDTF">2026-09-24T03:04:00Z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4D6E90AC4AD845AABE20FBA54192D328_13</vt:lpwstr>
  </property>
  <property fmtid="{D5CDD505-2E9C-101B-9397-08002B2CF9AE}" pid="3" name="KSOProductBuildVer">
    <vt:lpwstr>1033-12.2.0.23155</vt:lpwstr>
  </property>
</Properties>
</file>