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5BC8E-B1C8-44C6-96A0-EE38ED9BF096}" type="datetimeFigureOut">
              <a:rPr lang="en-ID" smtClean="0"/>
              <a:t>30/08/2026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AA97B-B2AB-47AA-AF81-84B3C062EC0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31321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6AA97B-B2AB-47AA-AF81-84B3C062EC09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590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0" y="1143000"/>
            <a:ext cx="41910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4518" y="2110380"/>
            <a:ext cx="6600825" cy="1226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30"/>
              </a:lnSpc>
            </a:pPr>
            <a:r>
              <a:rPr sz="4200" b="1" i="0" u="none" dirty="0" err="1">
                <a:solidFill>
                  <a:srgbClr val="2B1E1A"/>
                </a:solidFill>
                <a:latin typeface="Playfair Display"/>
              </a:rPr>
              <a:t>Moodboard</a:t>
            </a:r>
            <a:r>
              <a:rPr sz="4200" b="1" i="0" u="none" dirty="0">
                <a:solidFill>
                  <a:srgbClr val="2B1E1A"/>
                </a:solidFill>
                <a:latin typeface="Playfair Display"/>
              </a:rPr>
              <a:t> </a:t>
            </a:r>
            <a:r>
              <a:rPr sz="4200" b="1" i="0" u="none" dirty="0" err="1">
                <a:solidFill>
                  <a:srgbClr val="2B1E1A"/>
                </a:solidFill>
                <a:latin typeface="Playfair Display"/>
              </a:rPr>
              <a:t>Dalam</a:t>
            </a:r>
            <a:r>
              <a:rPr sz="4200" b="1" i="0" u="none" dirty="0">
                <a:solidFill>
                  <a:srgbClr val="2B1E1A"/>
                </a:solidFill>
                <a:latin typeface="Playfair Display"/>
              </a:rPr>
              <a:t> Desain Busana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671" y="4585278"/>
            <a:ext cx="6286500" cy="578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Panduan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komprehensif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merancang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identitas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visual,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komposisi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inspirasi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, dan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arah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estetik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dalam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pembuatan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koleksi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busana</a:t>
            </a:r>
            <a:r>
              <a:rPr sz="1425" b="1" i="0" u="none" dirty="0">
                <a:solidFill>
                  <a:srgbClr val="6B5854"/>
                </a:solidFill>
                <a:latin typeface="Plus Jakarta Sans"/>
              </a:rPr>
              <a:t> </a:t>
            </a:r>
            <a:r>
              <a:rPr sz="1425" b="1" i="0" u="none" dirty="0" err="1">
                <a:solidFill>
                  <a:srgbClr val="6B5854"/>
                </a:solidFill>
                <a:latin typeface="Plus Jakarta Sans"/>
              </a:rPr>
              <a:t>profesional</a:t>
            </a:r>
            <a:r>
              <a:rPr sz="1425" b="0" i="0" u="none" dirty="0">
                <a:solidFill>
                  <a:srgbClr val="6B5854"/>
                </a:solidFill>
                <a:latin typeface="Plus Jakarta Sans"/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1BE0E2-F762-874B-0E75-6BF17A3D3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301" y="1207511"/>
            <a:ext cx="3746898" cy="44699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B9B6BCF-7DD9-C9EF-8B0A-0CAFBCEE7D08}"/>
              </a:ext>
            </a:extLst>
          </p:cNvPr>
          <p:cNvSpPr txBox="1"/>
          <p:nvPr/>
        </p:nvSpPr>
        <p:spPr>
          <a:xfrm>
            <a:off x="439709" y="499625"/>
            <a:ext cx="45764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MGMP Guru Desain dan </a:t>
            </a:r>
            <a:r>
              <a:rPr lang="en-US" sz="2000" b="1" dirty="0" err="1"/>
              <a:t>Produksi</a:t>
            </a:r>
            <a:r>
              <a:rPr lang="en-US" sz="2000" b="1" dirty="0"/>
              <a:t> Busana</a:t>
            </a:r>
          </a:p>
          <a:p>
            <a:r>
              <a:rPr lang="en-US" sz="2000" b="1" dirty="0" err="1"/>
              <a:t>Kabupaten</a:t>
            </a:r>
            <a:r>
              <a:rPr lang="en-US" sz="2000" b="1" dirty="0"/>
              <a:t> Aceh Timur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E2F044-9640-4792-06D9-16EDB8E9DF58}"/>
              </a:ext>
            </a:extLst>
          </p:cNvPr>
          <p:cNvSpPr txBox="1"/>
          <p:nvPr/>
        </p:nvSpPr>
        <p:spPr>
          <a:xfrm>
            <a:off x="7824866" y="5867400"/>
            <a:ext cx="3570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Presented By : Yuli Muliana, </a:t>
            </a:r>
            <a:r>
              <a:rPr lang="en-US" b="1" dirty="0" err="1"/>
              <a:t>S.Pd</a:t>
            </a:r>
            <a:endParaRPr lang="en-US" b="1" dirty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406" y="2131814"/>
            <a:ext cx="1119187" cy="285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0531" y="2608064"/>
            <a:ext cx="7490936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350" b="1" i="0" u="none">
                <a:solidFill>
                  <a:srgbClr val="F7EDE2"/>
                </a:solidFill>
                <a:latin typeface="Playfair Display"/>
              </a:rPr>
              <a:t>Fondasi Moodboard Busana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15000" y="3779639"/>
            <a:ext cx="762000" cy="38100"/>
          </a:xfrm>
          <a:prstGeom prst="roundRect">
            <a:avLst>
              <a:gd name="adj" fmla="val 50000"/>
            </a:avLst>
          </a:prstGeom>
          <a:solidFill>
            <a:srgbClr val="D4A3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286000" y="4055864"/>
            <a:ext cx="76200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D4B5AD"/>
                </a:solidFill>
                <a:latin typeface="Plus Jakarta Sans"/>
              </a:rPr>
              <a:t>Memahami Pengertian, Fungsi, dan Kedudukan Moodboard dalam Industri Fashion Modern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473672"/>
            <a:ext cx="5238750" cy="26783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473672"/>
            <a:ext cx="5238750" cy="26783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" y="2816572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9650" y="3264247"/>
            <a:ext cx="478059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2B1E1A"/>
                </a:solidFill>
                <a:latin typeface="Playfair Display"/>
              </a:rPr>
              <a:t>Definisi &amp; Visualisasi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3711922"/>
            <a:ext cx="45529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Moodboard busana adalah media kompilasi visual berupa papan kolase yang mengumpulkan gambaran emosi, warna, tekstur bahan, siluet, serta gaya busana yang akan dikembangkan dalam suatu koleksi rintisan.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2816572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29400" y="3264247"/>
            <a:ext cx="478059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2B1E1A"/>
                </a:solidFill>
                <a:latin typeface="Playfair Display"/>
              </a:rPr>
              <a:t>Pemandu Visi Kreatif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3711922"/>
            <a:ext cx="45529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Berfungsi sebagai kompas estetika bagi perancang busana untuk menjaga konsistensi konsep mulai dari tahap riset awal, pembuatan sketsa koki, pemilihan kain, hingga tahap produksi garment akhir.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750" y="571500"/>
            <a:ext cx="11401425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Apa itu Moodboard Busana?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340322"/>
            <a:ext cx="3460700" cy="29450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575" y="2340322"/>
            <a:ext cx="3460700" cy="29450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400" y="2340322"/>
            <a:ext cx="3460849" cy="294501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3650" y="2635597"/>
            <a:ext cx="66675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1950" y="3492847"/>
            <a:ext cx="1210151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2B1E1A"/>
                </a:solidFill>
                <a:latin typeface="Playfair Display"/>
              </a:rPr>
              <a:t>Palet Warna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025" y="3892897"/>
            <a:ext cx="28701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Menentukan warna utama, sekunder, dan aksen yang mencerminkan nuansa musim dan karakter unik koleksi busana.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2476" y="2635597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25729" y="3492847"/>
            <a:ext cx="1940242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2B1E1A"/>
                </a:solidFill>
                <a:latin typeface="Playfair Display"/>
              </a:rPr>
              <a:t>Tekstur &amp; Material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850" y="3892897"/>
            <a:ext cx="28701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Sampel kain (swatches) seperti sutra, denim, katun, atau kulit yang memberi gambaran riil bobot dan tekstur busana.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1450" y="2635597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979723" y="3492847"/>
            <a:ext cx="1630203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2B1E1A"/>
                </a:solidFill>
                <a:latin typeface="Playfair Display"/>
              </a:rPr>
              <a:t>Siluet &amp; Bentuk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9675" y="3892897"/>
            <a:ext cx="2870299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Garis rancangan dan proporsi pakaian (seperti siluet A-line, oversize, hour-glass, atau asimetris modern).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3675" y="2835622"/>
            <a:ext cx="266700" cy="2667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9163" y="2835622"/>
            <a:ext cx="333375" cy="2667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5762" y="2835622"/>
            <a:ext cx="238125" cy="2667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6750" y="571500"/>
            <a:ext cx="11401425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Elemen Utama Moodboard Busana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5200650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Sumber Inspirasi Desain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339155"/>
            <a:ext cx="4953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A3E3D"/>
                </a:solidFill>
                <a:latin typeface="Plus Jakarta Sans"/>
              </a:rPr>
              <a:t>• Alam &amp; Lingkungan: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Flora, fauna, bentang alam, dan fenomena cuaca sebagai sumber bentuk dan warna alami.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030610"/>
            <a:ext cx="4953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A3E3D"/>
                </a:solidFill>
                <a:latin typeface="Plus Jakarta Sans"/>
              </a:rPr>
              <a:t>• Seni &amp; Arsitektur: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Gerakan seni visual, struktur bangunan modern, dan keindahan ukiran tradisional.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722066"/>
            <a:ext cx="4953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A3E3D"/>
                </a:solidFill>
                <a:latin typeface="Plus Jakarta Sans"/>
              </a:rPr>
              <a:t>• Budaya &amp; Etnik: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Ornaments busana adat, sejarah tekstil nusantara, dan nilai warisan lokal yang kaya.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413521"/>
            <a:ext cx="4953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A3E3D"/>
                </a:solidFill>
                <a:latin typeface="Plus Jakarta Sans"/>
              </a:rPr>
              <a:t>• Subkultur &amp; Gaya Hidup: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Tren jalanan (streetwear), musik, vintage era tertentu, dan ritme kehidupan urban.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687" y="2986980"/>
            <a:ext cx="666750" cy="666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312" y="2986980"/>
            <a:ext cx="666750" cy="6667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9937" y="2986980"/>
            <a:ext cx="666750" cy="6667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4562" y="2986980"/>
            <a:ext cx="666750" cy="666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09675" y="3320355"/>
            <a:ext cx="9772650" cy="28575"/>
          </a:xfrm>
          <a:prstGeom prst="rect">
            <a:avLst/>
          </a:prstGeom>
          <a:solidFill>
            <a:srgbClr val="E2D2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8903" y="3844230"/>
            <a:ext cx="255031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2B1E1A"/>
                </a:solidFill>
                <a:latin typeface="Playfair Display"/>
              </a:rPr>
              <a:t>Penentuan Tema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4196655"/>
            <a:ext cx="242887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Merumuskan kata kunci (keywords) dan pesan cerita (storytelling) koleksi.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3528" y="3844230"/>
            <a:ext cx="255031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2B1E1A"/>
                </a:solidFill>
                <a:latin typeface="Playfair Display"/>
              </a:rPr>
              <a:t>Pengumpulan Aset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4250" y="4196655"/>
            <a:ext cx="242887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Mencari gambar referensi, majalah fashion, fotografi, dan sampel bahan kain.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8153" y="3844230"/>
            <a:ext cx="255031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2B1E1A"/>
                </a:solidFill>
                <a:latin typeface="Playfair Display"/>
              </a:rPr>
              <a:t>Kurasi &amp; Layout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8875" y="4196655"/>
            <a:ext cx="242887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Menyeleksi gambar terbaik dan menyusun tata letak secara harmonis &amp; estetik.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92778" y="3844230"/>
            <a:ext cx="2550318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2B1E1A"/>
                </a:solidFill>
                <a:latin typeface="Playfair Display"/>
              </a:rPr>
              <a:t>Finalisasi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0" y="4196655"/>
            <a:ext cx="242887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4A3E3D"/>
                </a:solidFill>
                <a:latin typeface="Plus Jakarta Sans"/>
              </a:rPr>
              <a:t>Menambahkan palet warna standar (Pantone) serta catatan arahan gaya desain.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50" y="571500"/>
            <a:ext cx="11401425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Proses Pembuatan Moodboard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559397"/>
            <a:ext cx="5238750" cy="25068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559397"/>
            <a:ext cx="5238750" cy="25068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9650" y="2968972"/>
            <a:ext cx="8953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B5838D"/>
                </a:solidFill>
                <a:latin typeface="Plus Jakarta Sans"/>
              </a:rPr>
              <a:t>KATEGORI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9650" y="3178522"/>
            <a:ext cx="478059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2B1E1A"/>
                </a:solidFill>
                <a:latin typeface="Playfair Display"/>
              </a:rPr>
              <a:t>Physical Moodboard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3626197"/>
            <a:ext cx="45529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A3E3D"/>
                </a:solidFill>
                <a:latin typeface="Plus Jakarta Sans"/>
              </a:rPr>
              <a:t>Sensori Taktil Langsung: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Memberikan pengalaman taktil nyata melalui sampel kain asli, rajutan, benang, dan tekstur beraba. Sangat ideal untuk karya haute couture dan presentasi workshop eksklusif.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2968972"/>
            <a:ext cx="9239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5C3A21"/>
                </a:solidFill>
                <a:latin typeface="Plus Jakarta Sans"/>
              </a:rPr>
              <a:t>KATEGORI 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178522"/>
            <a:ext cx="478059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2B1E1A"/>
                </a:solidFill>
                <a:latin typeface="Playfair Display"/>
              </a:rPr>
              <a:t>Digital Moodboard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3626197"/>
            <a:ext cx="455295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A3E3D"/>
                </a:solidFill>
                <a:latin typeface="Plus Jakarta Sans"/>
              </a:rPr>
              <a:t>Aksesibilitas &amp; Efisiensi: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Menggunakan perangkat lunak (Photoshop, Illustrator, Canva) yang memudahkan kolaborasi jarak jauh, pengeditan fleksibel, serta penyebaran instan ke tim produksi.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750" y="571500"/>
            <a:ext cx="11401425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Physical vs Digital Moodboard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731740"/>
            <a:ext cx="4191000" cy="21621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7275" y="3122265"/>
            <a:ext cx="3409950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1" i="0" u="none">
                <a:solidFill>
                  <a:srgbClr val="B5838D"/>
                </a:solidFill>
                <a:latin typeface="Playfair Display"/>
              </a:rPr>
              <a:t>80%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275" y="4265265"/>
            <a:ext cx="34099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5C3A21"/>
                </a:solidFill>
                <a:latin typeface="Plus Jakarta Sans SemiBold"/>
              </a:rPr>
              <a:t>Presisi Koleksi Busana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8750" y="2733675"/>
            <a:ext cx="6600825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2B1E1A"/>
                </a:solidFill>
                <a:latin typeface="Playfair Display"/>
              </a:rPr>
              <a:t>Efisiensi Riset Hingga Sampel Busana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0" y="3286125"/>
            <a:ext cx="62865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A3E3D"/>
                </a:solidFill>
                <a:latin typeface="Plus Jakarta Sans"/>
              </a:rPr>
              <a:t>Penyusunan moodboard yang matang terbukti meningkatkan kesesuaian antara sketsa awal dan hasil pakaian jadi (sample garment) hingga 80%.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0" y="4343400"/>
            <a:ext cx="62865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7A6662"/>
                </a:solidFill>
                <a:latin typeface="Plus Jakarta Sans"/>
              </a:rPr>
              <a:t>Proses ini meminimalisir kesalahan pembelian kain yang salah, warna yang tidak seimbang, serta ketidakcocokan karakter koleksi saat diperagakan.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571500"/>
            <a:ext cx="11401425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Dampak Presisi Desain Busana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66750" y="2439441"/>
            <a:ext cx="10858500" cy="2746623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6750" y="2439441"/>
          <a:ext cx="10858497" cy="2746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4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2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9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26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6655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Playfair Display"/>
                        </a:rPr>
                        <a:t>Jenis Papan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2E2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Playfair Display"/>
                        </a:rPr>
                        <a:t>Fokus Utama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2E2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Playfair Display"/>
                        </a:rPr>
                        <a:t>Elemen Kunci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2E2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FFFFFF"/>
                          </a:solidFill>
                          <a:latin typeface="Playfair Display"/>
                        </a:rPr>
                        <a:t>Target Pengguna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2E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655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Moodboard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Suasana emosional, estetika &amp; inspirasi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Foto inspirasi, palet warna, sampel kain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Perancang, Klien, Tim Kreatif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655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Illustration Board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Visualisasi bentuk akhir pakaian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Sketsa berwarna (fashion illustration)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Stylist, Fashion Show, Katalog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6658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Production Board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Detail teknis &amp; instruksi jahit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Technical drawing (flat design), ukuran, trim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4A3E3D"/>
                          </a:solidFill>
                          <a:latin typeface="Plus Jakarta Sans"/>
                        </a:rPr>
                        <a:t>Pattern Maker, Penjahit, Garment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6750" y="3821310"/>
            <a:ext cx="1664047" cy="9525"/>
          </a:xfrm>
          <a:prstGeom prst="rect">
            <a:avLst/>
          </a:prstGeom>
          <a:solidFill>
            <a:srgbClr val="F2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330797" y="3821310"/>
            <a:ext cx="3122562" cy="9525"/>
          </a:xfrm>
          <a:prstGeom prst="rect">
            <a:avLst/>
          </a:prstGeom>
          <a:solidFill>
            <a:srgbClr val="F2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53360" y="3821310"/>
            <a:ext cx="3409205" cy="9525"/>
          </a:xfrm>
          <a:prstGeom prst="rect">
            <a:avLst/>
          </a:prstGeom>
          <a:solidFill>
            <a:srgbClr val="F2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862566" y="3821310"/>
            <a:ext cx="2662683" cy="9525"/>
          </a:xfrm>
          <a:prstGeom prst="rect">
            <a:avLst/>
          </a:prstGeom>
          <a:solidFill>
            <a:srgbClr val="F2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66750" y="4379416"/>
            <a:ext cx="1664047" cy="9525"/>
          </a:xfrm>
          <a:prstGeom prst="rect">
            <a:avLst/>
          </a:prstGeom>
          <a:solidFill>
            <a:srgbClr val="F2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330797" y="4379416"/>
            <a:ext cx="3122562" cy="9525"/>
          </a:xfrm>
          <a:prstGeom prst="rect">
            <a:avLst/>
          </a:prstGeom>
          <a:solidFill>
            <a:srgbClr val="F2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53360" y="4379416"/>
            <a:ext cx="3409205" cy="9525"/>
          </a:xfrm>
          <a:prstGeom prst="rect">
            <a:avLst/>
          </a:prstGeom>
          <a:solidFill>
            <a:srgbClr val="F2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862566" y="4379416"/>
            <a:ext cx="2662683" cy="9525"/>
          </a:xfrm>
          <a:prstGeom prst="rect">
            <a:avLst/>
          </a:prstGeom>
          <a:solidFill>
            <a:srgbClr val="F2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6750" y="571500"/>
            <a:ext cx="11401425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Perbandingan Jenis Papan Desain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66750" y="2403276"/>
            <a:ext cx="5334000" cy="1314301"/>
          </a:xfrm>
          <a:prstGeom prst="roundRect">
            <a:avLst>
              <a:gd name="adj" fmla="val 1014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04875" y="2612826"/>
            <a:ext cx="4857750" cy="895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2B1E1A"/>
                </a:solidFill>
                <a:latin typeface="Plus Jakarta Sans"/>
              </a:rPr>
              <a:t>1. Fokus pada Titik Focal (Focal Point)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Pilih 1-2 gambar utama yang paling kuat sebagai pusat perhatian papan inspirasi Anda.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66750" y="2403276"/>
            <a:ext cx="47625" cy="1314301"/>
          </a:xfrm>
          <a:prstGeom prst="rect">
            <a:avLst/>
          </a:prstGeom>
          <a:solidFill>
            <a:srgbClr val="B583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91250" y="2403276"/>
            <a:ext cx="5334000" cy="1314301"/>
          </a:xfrm>
          <a:prstGeom prst="roundRect">
            <a:avLst>
              <a:gd name="adj" fmla="val 1014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29375" y="2612826"/>
            <a:ext cx="4857750" cy="895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2B1E1A"/>
                </a:solidFill>
                <a:latin typeface="Plus Jakarta Sans"/>
              </a:rPr>
              <a:t>2. Jaga Keseimbangan Warna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Pastikan warna dominan, warna pendukung, dan warna aksen terlihat seimbang dan kontras secara harmonis.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191250" y="2403276"/>
            <a:ext cx="47625" cy="1314301"/>
          </a:xfrm>
          <a:prstGeom prst="rect">
            <a:avLst/>
          </a:prstGeom>
          <a:solidFill>
            <a:srgbClr val="B583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66750" y="3908077"/>
            <a:ext cx="5334000" cy="1314301"/>
          </a:xfrm>
          <a:prstGeom prst="roundRect">
            <a:avLst>
              <a:gd name="adj" fmla="val 1014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04875" y="4117627"/>
            <a:ext cx="4857750" cy="895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2B1E1A"/>
                </a:solidFill>
                <a:latin typeface="Plus Jakarta Sans"/>
              </a:rPr>
              <a:t>3. Hindari Papan Terlalu Padat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Berikan ruang kosong (white space) agar setiap elemen visual dapat bernapas dan mudah dipahami.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6750" y="3908077"/>
            <a:ext cx="47625" cy="1314301"/>
          </a:xfrm>
          <a:prstGeom prst="rect">
            <a:avLst/>
          </a:prstGeom>
          <a:solidFill>
            <a:srgbClr val="B583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191250" y="3908077"/>
            <a:ext cx="5334000" cy="1314301"/>
          </a:xfrm>
          <a:prstGeom prst="roundRect">
            <a:avLst>
              <a:gd name="adj" fmla="val 1014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29375" y="4117627"/>
            <a:ext cx="4857750" cy="895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2B1E1A"/>
                </a:solidFill>
                <a:latin typeface="Plus Jakarta Sans"/>
              </a:rPr>
              <a:t>4. Pastikan Cerita Terbaca</a:t>
            </a:r>
            <a:r>
              <a:rPr sz="1350" b="0" i="0" u="none">
                <a:solidFill>
                  <a:srgbClr val="4A3E3D"/>
                </a:solidFill>
                <a:latin typeface="Plus Jakarta Sans"/>
              </a:rPr>
              <a:t> Setiap gambar dan tekstur yang ditempelkan harus memiliki keterkaitan erat dengan cerita tema koleksi.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91250" y="3908077"/>
            <a:ext cx="47625" cy="1314301"/>
          </a:xfrm>
          <a:prstGeom prst="rect">
            <a:avLst/>
          </a:prstGeom>
          <a:solidFill>
            <a:srgbClr val="B583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6750" y="571500"/>
            <a:ext cx="11401425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Tips Menyusun Moodboard Professional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312" y="2683966"/>
            <a:ext cx="4143375" cy="504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5500" y="571500"/>
            <a:ext cx="8001000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7EDE2"/>
                </a:solidFill>
                <a:latin typeface="Playfair Display"/>
              </a:rPr>
              <a:t>Sesi Tanya Jawab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1571625"/>
            <a:ext cx="7620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D4B5AD"/>
                </a:solidFill>
                <a:latin typeface="Plus Jakarta Sans"/>
              </a:rPr>
              <a:t>Terima kasih. Mari wujudkan ideasi busana menjadi koleksi yang memukau!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9587" y="2850653"/>
            <a:ext cx="171450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6750" y="2933700"/>
            <a:ext cx="10858500" cy="9828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66750" y="3907035"/>
            <a:ext cx="108585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66750" y="3907035"/>
            <a:ext cx="108585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3182242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2125" y="3076575"/>
            <a:ext cx="9763125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4A3E3D"/>
                </a:solidFill>
                <a:latin typeface="Plus Jakarta Sans"/>
              </a:rPr>
              <a:t>https://www.rgdaily.com/wp-content/uploads/2021/02/SOFACOMPANY-fabric-samples-mood-board-interior-design-textiles-materials-neutral-tones-beige-aesthetic-rg-daily-blog-18.jpg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62125" y="3520380"/>
            <a:ext cx="976312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A3E3D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www.rgdaily.com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4065984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62125" y="4059435"/>
            <a:ext cx="976312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4A3E3D"/>
                </a:solidFill>
                <a:latin typeface="Plus Jakarta Sans"/>
              </a:rPr>
              <a:t>https://glamobserver.com/wp-content/uploads/2024/04/Fashion-moodboard-1080x1024.png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2125" y="4305151"/>
            <a:ext cx="976312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A3E3D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glamobserver.com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" y="571500"/>
            <a:ext cx="11401425" cy="434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2B1E1A"/>
                </a:solidFill>
                <a:latin typeface="Playfair Display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706</Words>
  <Application>Microsoft Office PowerPoint</Application>
  <PresentationFormat>Widescreen</PresentationFormat>
  <Paragraphs>76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Plus Jakarta Sans</vt:lpstr>
      <vt:lpstr>Plus Jakarta Sans SemiBold</vt:lpstr>
      <vt:lpstr>Arial</vt:lpstr>
      <vt:lpstr>Calibri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2026-08-30T08:42:34Z</dcterms:modified>
  <cp:category/>
</cp:coreProperties>
</file>