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6" r:id="rId2"/>
    <p:sldId id="258" r:id="rId3"/>
    <p:sldId id="260" r:id="rId4"/>
    <p:sldId id="259" r:id="rId5"/>
    <p:sldId id="261" r:id="rId6"/>
    <p:sldId id="262" r:id="rId7"/>
    <p:sldId id="263" r:id="rId8"/>
    <p:sldId id="264" r:id="rId9"/>
    <p:sldId id="267" r:id="rId10"/>
    <p:sldId id="268" r:id="rId11"/>
    <p:sldId id="269" r:id="rId12"/>
    <p:sldId id="256" r:id="rId13"/>
    <p:sldId id="265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50921-E3A1-4D57-A681-A34FFE3BFD83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286D3-DAC7-4123-9424-787AC2EFA7A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50921-E3A1-4D57-A681-A34FFE3BFD83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286D3-DAC7-4123-9424-787AC2EFA7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50921-E3A1-4D57-A681-A34FFE3BFD83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286D3-DAC7-4123-9424-787AC2EFA7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50921-E3A1-4D57-A681-A34FFE3BFD83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286D3-DAC7-4123-9424-787AC2EFA7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50921-E3A1-4D57-A681-A34FFE3BFD83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286D3-DAC7-4123-9424-787AC2EFA7A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50921-E3A1-4D57-A681-A34FFE3BFD83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286D3-DAC7-4123-9424-787AC2EFA7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50921-E3A1-4D57-A681-A34FFE3BFD83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286D3-DAC7-4123-9424-787AC2EFA7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50921-E3A1-4D57-A681-A34FFE3BFD83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286D3-DAC7-4123-9424-787AC2EFA7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50921-E3A1-4D57-A681-A34FFE3BFD83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286D3-DAC7-4123-9424-787AC2EFA7A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50921-E3A1-4D57-A681-A34FFE3BFD83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286D3-DAC7-4123-9424-787AC2EFA7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50921-E3A1-4D57-A681-A34FFE3BFD83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286D3-DAC7-4123-9424-787AC2EFA7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C350921-E3A1-4D57-A681-A34FFE3BFD83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1A286D3-DAC7-4123-9424-787AC2EFA7A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ae.ac.id/insights/jenis-camera-movement/" TargetMode="External"/><Relationship Id="rId2" Type="http://schemas.openxmlformats.org/officeDocument/2006/relationships/hyperlink" Target="https://prin.or.id/index.php/nusantara/article/download/6418/4698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academia.edu/5697187/Teknik_Pengambilan_Gambar_Menggunakan_Kamera_Video" TargetMode="External"/><Relationship Id="rId5" Type="http://schemas.openxmlformats.org/officeDocument/2006/relationships/hyperlink" Target="https://www.slideshare.net/slideshow/teknik-pergerakan-kamera-saat-pengambilan-gambar-bergerakpptx/259282838" TargetMode="External"/><Relationship Id="rId4" Type="http://schemas.openxmlformats.org/officeDocument/2006/relationships/hyperlink" Target="https://jepretproduction.co.id/jenis-jenis-camera-movement-yang-kalian-harus-ketahui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763688" y="1772816"/>
            <a:ext cx="5976664" cy="3744416"/>
          </a:xfrm>
          <a:effectLst>
            <a:outerShdw blurRad="63500" dist="50800" dir="5400000" sx="98000" sy="98000" rotWithShape="0">
              <a:srgbClr val="000000">
                <a:alpha val="20000"/>
              </a:srgbClr>
            </a:outerShdw>
            <a:softEdge rad="635000"/>
          </a:effectLst>
          <a:scene3d>
            <a:camera prst="obliqueTopLeft"/>
            <a:lightRig rig="threePt" dir="t"/>
          </a:scene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endParaRPr lang="en-US" sz="4800" dirty="0" smtClean="0"/>
          </a:p>
          <a:p>
            <a:pPr algn="ctr"/>
            <a:r>
              <a:rPr lang="en-US" sz="4800" dirty="0" err="1" smtClean="0"/>
              <a:t>Pengertian</a:t>
            </a:r>
            <a:r>
              <a:rPr lang="en-US" sz="4800" dirty="0" smtClean="0"/>
              <a:t>: </a:t>
            </a:r>
            <a:r>
              <a:rPr lang="en-US" sz="4800" dirty="0" err="1" smtClean="0"/>
              <a:t>Teknik</a:t>
            </a:r>
            <a:r>
              <a:rPr lang="en-US" sz="4800" dirty="0" smtClean="0"/>
              <a:t> </a:t>
            </a:r>
            <a:r>
              <a:rPr lang="en-US" sz="4800" dirty="0" err="1" smtClean="0"/>
              <a:t>melukis</a:t>
            </a:r>
            <a:r>
              <a:rPr lang="en-US" sz="4800" dirty="0" smtClean="0"/>
              <a:t> </a:t>
            </a:r>
            <a:r>
              <a:rPr lang="en-US" sz="4800" dirty="0" err="1" smtClean="0"/>
              <a:t>dengan</a:t>
            </a:r>
            <a:r>
              <a:rPr lang="en-US" sz="4800" dirty="0" smtClean="0"/>
              <a:t> </a:t>
            </a:r>
            <a:r>
              <a:rPr lang="en-US" sz="4800" dirty="0" err="1" smtClean="0"/>
              <a:t>cahaya</a:t>
            </a:r>
            <a:endParaRPr lang="en-US" sz="4800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115616" y="620688"/>
            <a:ext cx="7175351" cy="1793167"/>
          </a:xfrm>
        </p:spPr>
        <p:txBody>
          <a:bodyPr/>
          <a:lstStyle/>
          <a:p>
            <a:pPr algn="ctr"/>
            <a:r>
              <a:rPr lang="en-US" dirty="0" smtClean="0"/>
              <a:t>FOTOGRAFI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520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475656" y="1988840"/>
            <a:ext cx="5637010" cy="2016224"/>
          </a:xfrm>
          <a:effectLst>
            <a:outerShdw blurRad="63500" dist="50800" dir="5400000" sx="98000" sy="98000" rotWithShape="0">
              <a:srgbClr val="000000">
                <a:alpha val="20000"/>
              </a:srgbClr>
            </a:outerShdw>
            <a:softEdge rad="3175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3600" dirty="0" err="1"/>
              <a:t>Posisi</a:t>
            </a:r>
            <a:r>
              <a:rPr lang="en-US" sz="3600" dirty="0"/>
              <a:t> </a:t>
            </a:r>
            <a:r>
              <a:rPr lang="en-US" sz="3600" dirty="0" err="1"/>
              <a:t>atau</a:t>
            </a:r>
            <a:r>
              <a:rPr lang="en-US" sz="3600" dirty="0"/>
              <a:t> </a:t>
            </a:r>
            <a:r>
              <a:rPr lang="en-US" sz="3600" dirty="0" err="1"/>
              <a:t>ketinggian</a:t>
            </a:r>
            <a:r>
              <a:rPr lang="en-US" sz="3600" dirty="0"/>
              <a:t> </a:t>
            </a:r>
            <a:r>
              <a:rPr lang="en-US" sz="3600" dirty="0" err="1"/>
              <a:t>letak</a:t>
            </a:r>
            <a:r>
              <a:rPr lang="en-US" sz="3600" dirty="0"/>
              <a:t> </a:t>
            </a:r>
            <a:r>
              <a:rPr lang="en-US" sz="3600" dirty="0" err="1"/>
              <a:t>kamera</a:t>
            </a:r>
            <a:r>
              <a:rPr lang="en-US" sz="3600" dirty="0"/>
              <a:t> </a:t>
            </a:r>
            <a:r>
              <a:rPr lang="en-US" sz="3600" dirty="0" err="1"/>
              <a:t>saat</a:t>
            </a:r>
            <a:r>
              <a:rPr lang="en-US" sz="3600" dirty="0"/>
              <a:t> </a:t>
            </a:r>
            <a:r>
              <a:rPr lang="en-US" sz="3600" dirty="0" err="1"/>
              <a:t>membidik</a:t>
            </a:r>
            <a:r>
              <a:rPr lang="en-US" sz="3600" dirty="0"/>
              <a:t> </a:t>
            </a:r>
            <a:r>
              <a:rPr lang="en-US" sz="3600" dirty="0" err="1"/>
              <a:t>suatu</a:t>
            </a:r>
            <a:r>
              <a:rPr lang="en-US" sz="3600" dirty="0"/>
              <a:t> </a:t>
            </a:r>
            <a:r>
              <a:rPr lang="en-US" sz="3600" dirty="0" err="1"/>
              <a:t>objek</a:t>
            </a:r>
            <a:endParaRPr lang="en-US" sz="3600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259633" y="620688"/>
            <a:ext cx="6552728" cy="179316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r>
              <a:rPr lang="en-US" dirty="0" smtClean="0"/>
              <a:t>Camera Angle</a:t>
            </a:r>
            <a:endParaRPr lang="en-US" dirty="0"/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1628056" y="3356992"/>
            <a:ext cx="5637010" cy="8821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0539">
            <a:off x="4607373" y="4072382"/>
            <a:ext cx="2422400" cy="2422400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4764173"/>
            <a:ext cx="2275892" cy="15443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186784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idx="4294967295"/>
          </p:nvPr>
        </p:nvSpPr>
        <p:spPr>
          <a:xfrm>
            <a:off x="1620000" y="403213"/>
            <a:ext cx="5637010" cy="818043"/>
          </a:xfrm>
        </p:spPr>
        <p:txBody>
          <a:bodyPr/>
          <a:lstStyle/>
          <a:p>
            <a:pPr algn="ctr"/>
            <a:r>
              <a:rPr lang="en-US" dirty="0"/>
              <a:t>1. Low Angle</a:t>
            </a:r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1628056" y="3356992"/>
            <a:ext cx="5637010" cy="8821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771408"/>
            <a:ext cx="6696744" cy="396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829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idx="4294967295"/>
          </p:nvPr>
        </p:nvSpPr>
        <p:spPr>
          <a:xfrm>
            <a:off x="2214313" y="548680"/>
            <a:ext cx="4464496" cy="1152103"/>
          </a:xfrm>
        </p:spPr>
        <p:txBody>
          <a:bodyPr/>
          <a:lstStyle/>
          <a:p>
            <a:pPr algn="ctr"/>
            <a:r>
              <a:rPr lang="en-US" dirty="0"/>
              <a:t>2. Eye Level</a:t>
            </a:r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1628056" y="3356992"/>
            <a:ext cx="5637010" cy="8821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791612"/>
            <a:ext cx="6524625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847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idx="4294967295"/>
          </p:nvPr>
        </p:nvSpPr>
        <p:spPr>
          <a:xfrm>
            <a:off x="1611157" y="404691"/>
            <a:ext cx="5275161" cy="864070"/>
          </a:xfrm>
        </p:spPr>
        <p:txBody>
          <a:bodyPr/>
          <a:lstStyle/>
          <a:p>
            <a:pPr algn="ctr"/>
            <a:r>
              <a:rPr lang="en-US" dirty="0" smtClean="0"/>
              <a:t>3. Bird Eye View</a:t>
            </a:r>
            <a:endParaRPr lang="en-US" dirty="0"/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1628056" y="3356992"/>
            <a:ext cx="5637010" cy="8821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556793"/>
            <a:ext cx="6768752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042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idx="4294967295"/>
          </p:nvPr>
        </p:nvSpPr>
        <p:spPr>
          <a:xfrm>
            <a:off x="1237947" y="476672"/>
            <a:ext cx="6417227" cy="864070"/>
          </a:xfrm>
        </p:spPr>
        <p:txBody>
          <a:bodyPr/>
          <a:lstStyle/>
          <a:p>
            <a:pPr algn="ctr"/>
            <a:r>
              <a:rPr lang="en-US" dirty="0" smtClean="0"/>
              <a:t>4. Frog Eye Angle</a:t>
            </a:r>
            <a:endParaRPr lang="en-US" dirty="0"/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1628056" y="3356992"/>
            <a:ext cx="5637010" cy="8821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732427"/>
            <a:ext cx="6264696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024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idx="4294967295"/>
          </p:nvPr>
        </p:nvSpPr>
        <p:spPr>
          <a:xfrm>
            <a:off x="1237947" y="476672"/>
            <a:ext cx="6417227" cy="864070"/>
          </a:xfrm>
        </p:spPr>
        <p:txBody>
          <a:bodyPr/>
          <a:lstStyle/>
          <a:p>
            <a:pPr algn="ctr"/>
            <a:r>
              <a:rPr lang="en-US" dirty="0" smtClean="0"/>
              <a:t>5. HIGH ANGLE</a:t>
            </a:r>
            <a:endParaRPr lang="en-US" dirty="0"/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1628056" y="3356992"/>
            <a:ext cx="5637010" cy="8821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516454"/>
            <a:ext cx="5715322" cy="4563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267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547664" y="836712"/>
            <a:ext cx="6336704" cy="1512391"/>
          </a:xfrm>
        </p:spPr>
        <p:txBody>
          <a:bodyPr/>
          <a:lstStyle/>
          <a:p>
            <a:pPr algn="ctr"/>
            <a:r>
              <a:rPr lang="en-US" sz="4000" dirty="0" smtClean="0"/>
              <a:t>BIDANG PENGAMBILAN GAMBAR</a:t>
            </a:r>
            <a:endParaRPr lang="en-US" sz="4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97" y="2492896"/>
            <a:ext cx="7715144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4810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4294967295"/>
          </p:nvPr>
        </p:nvSpPr>
        <p:spPr>
          <a:xfrm>
            <a:off x="827584" y="980728"/>
            <a:ext cx="7056784" cy="4536504"/>
          </a:xfrm>
        </p:spPr>
        <p:txBody>
          <a:bodyPr>
            <a:noAutofit/>
          </a:bodyPr>
          <a:lstStyle/>
          <a:p>
            <a:r>
              <a:rPr lang="en-US" sz="2800" b="1" dirty="0"/>
              <a:t>Extreme Long Shot (ELS)</a:t>
            </a:r>
            <a:r>
              <a:rPr lang="en-US" sz="2800" dirty="0"/>
              <a:t>: </a:t>
            </a:r>
            <a:r>
              <a:rPr lang="en-US" sz="2800" dirty="0" err="1"/>
              <a:t>Menampilkan</a:t>
            </a:r>
            <a:r>
              <a:rPr lang="en-US" sz="2800" dirty="0"/>
              <a:t> area </a:t>
            </a:r>
            <a:r>
              <a:rPr lang="en-US" sz="2800" dirty="0" err="1"/>
              <a:t>latar</a:t>
            </a:r>
            <a:r>
              <a:rPr lang="en-US" sz="2800" dirty="0"/>
              <a:t> yang </a:t>
            </a:r>
            <a:r>
              <a:rPr lang="en-US" sz="2800" dirty="0" err="1"/>
              <a:t>sangat</a:t>
            </a:r>
            <a:r>
              <a:rPr lang="en-US" sz="2800" dirty="0"/>
              <a:t> </a:t>
            </a:r>
            <a:r>
              <a:rPr lang="en-US" sz="2800" dirty="0" err="1"/>
              <a:t>luas</a:t>
            </a:r>
            <a:r>
              <a:rPr lang="en-US" sz="2800" dirty="0"/>
              <a:t>. </a:t>
            </a:r>
            <a:r>
              <a:rPr lang="en-US" sz="2800" dirty="0" err="1"/>
              <a:t>Objek</a:t>
            </a:r>
            <a:r>
              <a:rPr lang="en-US" sz="2800" dirty="0"/>
              <a:t> </a:t>
            </a:r>
            <a:r>
              <a:rPr lang="en-US" sz="2800" dirty="0" err="1"/>
              <a:t>utama</a:t>
            </a:r>
            <a:r>
              <a:rPr lang="en-US" sz="2800" dirty="0"/>
              <a:t> </a:t>
            </a:r>
            <a:r>
              <a:rPr lang="en-US" sz="2800" dirty="0" err="1"/>
              <a:t>terlihat</a:t>
            </a:r>
            <a:r>
              <a:rPr lang="en-US" sz="2800" dirty="0"/>
              <a:t> </a:t>
            </a:r>
            <a:r>
              <a:rPr lang="en-US" sz="2800" dirty="0" err="1"/>
              <a:t>sangat</a:t>
            </a:r>
            <a:r>
              <a:rPr lang="en-US" sz="2800" dirty="0"/>
              <a:t> </a:t>
            </a:r>
            <a:r>
              <a:rPr lang="en-US" sz="2800" dirty="0" err="1"/>
              <a:t>kecil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menunjukkan</a:t>
            </a:r>
            <a:r>
              <a:rPr lang="en-US" sz="2800" dirty="0"/>
              <a:t> </a:t>
            </a:r>
            <a:r>
              <a:rPr lang="en-US" sz="2800" dirty="0" err="1"/>
              <a:t>lokasi</a:t>
            </a:r>
            <a:r>
              <a:rPr lang="en-US" sz="2800" dirty="0"/>
              <a:t>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lingkungan</a:t>
            </a:r>
            <a:r>
              <a:rPr lang="en-US" sz="2800" dirty="0"/>
              <a:t> </a:t>
            </a:r>
            <a:r>
              <a:rPr lang="en-US" sz="2800" dirty="0" err="1"/>
              <a:t>sekitar</a:t>
            </a:r>
            <a:r>
              <a:rPr lang="en-US" sz="2800" dirty="0"/>
              <a:t>. </a:t>
            </a:r>
          </a:p>
          <a:p>
            <a:r>
              <a:rPr lang="en-US" sz="2800" b="1" dirty="0"/>
              <a:t>Long Shot (LS)</a:t>
            </a:r>
            <a:r>
              <a:rPr lang="en-US" sz="2800" dirty="0"/>
              <a:t>: </a:t>
            </a:r>
            <a:r>
              <a:rPr lang="en-US" sz="2800" dirty="0" err="1"/>
              <a:t>Menampilkan</a:t>
            </a:r>
            <a:r>
              <a:rPr lang="en-US" sz="2800" dirty="0"/>
              <a:t> </a:t>
            </a:r>
            <a:r>
              <a:rPr lang="en-US" sz="2800" dirty="0" err="1"/>
              <a:t>seluruh</a:t>
            </a:r>
            <a:r>
              <a:rPr lang="en-US" sz="2800" dirty="0"/>
              <a:t> </a:t>
            </a:r>
            <a:r>
              <a:rPr lang="en-US" sz="2800" dirty="0" err="1"/>
              <a:t>tubuh</a:t>
            </a:r>
            <a:r>
              <a:rPr lang="en-US" sz="2800" dirty="0"/>
              <a:t> </a:t>
            </a:r>
            <a:r>
              <a:rPr lang="en-US" sz="2800" dirty="0" err="1"/>
              <a:t>objek</a:t>
            </a:r>
            <a:r>
              <a:rPr lang="en-US" sz="2800" dirty="0"/>
              <a:t> </a:t>
            </a:r>
            <a:r>
              <a:rPr lang="en-US" sz="2800" dirty="0" err="1"/>
              <a:t>secara</a:t>
            </a:r>
            <a:r>
              <a:rPr lang="en-US" sz="2800" dirty="0"/>
              <a:t> </a:t>
            </a:r>
            <a:r>
              <a:rPr lang="en-US" sz="2800" dirty="0" err="1"/>
              <a:t>jelas</a:t>
            </a:r>
            <a:r>
              <a:rPr lang="en-US" sz="2800" dirty="0"/>
              <a:t> </a:t>
            </a:r>
            <a:r>
              <a:rPr lang="en-US" sz="2800" dirty="0" err="1"/>
              <a:t>namun</a:t>
            </a:r>
            <a:r>
              <a:rPr lang="en-US" sz="2800" dirty="0"/>
              <a:t> </a:t>
            </a:r>
            <a:r>
              <a:rPr lang="en-US" sz="2800" dirty="0" err="1"/>
              <a:t>tetap</a:t>
            </a:r>
            <a:r>
              <a:rPr lang="en-US" sz="2800" dirty="0"/>
              <a:t> </a:t>
            </a:r>
            <a:r>
              <a:rPr lang="en-US" sz="2800" dirty="0" err="1"/>
              <a:t>memperlihatkan</a:t>
            </a:r>
            <a:r>
              <a:rPr lang="en-US" sz="2800" dirty="0"/>
              <a:t> </a:t>
            </a:r>
            <a:r>
              <a:rPr lang="en-US" sz="2800" dirty="0" err="1"/>
              <a:t>latar</a:t>
            </a:r>
            <a:r>
              <a:rPr lang="en-US" sz="2800" dirty="0"/>
              <a:t> </a:t>
            </a:r>
            <a:r>
              <a:rPr lang="en-US" sz="2800" dirty="0" err="1"/>
              <a:t>belakang</a:t>
            </a:r>
            <a:r>
              <a:rPr lang="en-US" sz="2800" dirty="0"/>
              <a:t> yang </a:t>
            </a:r>
            <a:r>
              <a:rPr lang="en-US" sz="2800" dirty="0" err="1"/>
              <a:t>dominan</a:t>
            </a:r>
            <a:r>
              <a:rPr lang="en-US" sz="2800" dirty="0" smtClean="0"/>
              <a:t>.</a:t>
            </a:r>
            <a:endParaRPr lang="en-US" sz="2800" dirty="0"/>
          </a:p>
          <a:p>
            <a:r>
              <a:rPr lang="en-US" sz="2800" b="1" dirty="0"/>
              <a:t>Medium Long Shot (MLS)</a:t>
            </a:r>
            <a:r>
              <a:rPr lang="en-US" sz="2800" dirty="0"/>
              <a:t>: Batas </a:t>
            </a:r>
            <a:r>
              <a:rPr lang="en-US" sz="2800" dirty="0" err="1"/>
              <a:t>pengambilan</a:t>
            </a:r>
            <a:r>
              <a:rPr lang="en-US" sz="2800" dirty="0"/>
              <a:t> </a:t>
            </a:r>
            <a:r>
              <a:rPr lang="en-US" sz="2800" dirty="0" err="1"/>
              <a:t>gambar</a:t>
            </a:r>
            <a:r>
              <a:rPr lang="en-US" sz="2800" dirty="0"/>
              <a:t> </a:t>
            </a:r>
            <a:r>
              <a:rPr lang="en-US" sz="2800" dirty="0" err="1"/>
              <a:t>biasanya</a:t>
            </a:r>
            <a:r>
              <a:rPr lang="en-US" sz="2800" dirty="0"/>
              <a:t> </a:t>
            </a:r>
            <a:r>
              <a:rPr lang="en-US" sz="2800" dirty="0" err="1"/>
              <a:t>mulai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lutut</a:t>
            </a:r>
            <a:r>
              <a:rPr lang="en-US" sz="2800" dirty="0"/>
              <a:t> </a:t>
            </a:r>
            <a:r>
              <a:rPr lang="en-US" sz="2800" dirty="0" err="1"/>
              <a:t>hingga</a:t>
            </a:r>
            <a:r>
              <a:rPr lang="en-US" sz="2800" dirty="0"/>
              <a:t> </a:t>
            </a:r>
            <a:r>
              <a:rPr lang="en-US" sz="2800" dirty="0" err="1" smtClean="0"/>
              <a:t>kepala</a:t>
            </a:r>
            <a:r>
              <a:rPr lang="en-US" sz="2800" dirty="0" smtClean="0"/>
              <a:t>.</a:t>
            </a: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681416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755576" y="548680"/>
            <a:ext cx="7056784" cy="4968552"/>
          </a:xfrm>
        </p:spPr>
        <p:txBody>
          <a:bodyPr>
            <a:noAutofit/>
          </a:bodyPr>
          <a:lstStyle/>
          <a:p>
            <a:r>
              <a:rPr lang="en-US" sz="2800" b="1" dirty="0"/>
              <a:t>Medium Shot (MS)</a:t>
            </a:r>
            <a:r>
              <a:rPr lang="en-US" sz="2800" dirty="0"/>
              <a:t>: </a:t>
            </a:r>
            <a:r>
              <a:rPr lang="en-US" sz="2800" dirty="0" err="1"/>
              <a:t>Pengambilan</a:t>
            </a:r>
            <a:r>
              <a:rPr lang="en-US" sz="2800" dirty="0"/>
              <a:t> </a:t>
            </a:r>
            <a:r>
              <a:rPr lang="en-US" sz="2800" dirty="0" err="1"/>
              <a:t>gambar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pinggang</a:t>
            </a:r>
            <a:r>
              <a:rPr lang="en-US" sz="2800" dirty="0"/>
              <a:t> </a:t>
            </a:r>
            <a:r>
              <a:rPr lang="en-US" sz="2800" dirty="0" err="1"/>
              <a:t>atau</a:t>
            </a:r>
            <a:r>
              <a:rPr lang="en-US" sz="2800" dirty="0"/>
              <a:t> dada </a:t>
            </a:r>
            <a:r>
              <a:rPr lang="en-US" sz="2800" dirty="0" err="1"/>
              <a:t>ke</a:t>
            </a:r>
            <a:r>
              <a:rPr lang="en-US" sz="2800" dirty="0"/>
              <a:t> </a:t>
            </a:r>
            <a:r>
              <a:rPr lang="en-US" sz="2800" dirty="0" err="1"/>
              <a:t>atas</a:t>
            </a:r>
            <a:r>
              <a:rPr lang="en-US" sz="2800" dirty="0"/>
              <a:t>. </a:t>
            </a:r>
            <a:r>
              <a:rPr lang="en-US" sz="2800" dirty="0" err="1"/>
              <a:t>Teknik</a:t>
            </a:r>
            <a:r>
              <a:rPr lang="en-US" sz="2800" dirty="0"/>
              <a:t> </a:t>
            </a:r>
            <a:r>
              <a:rPr lang="en-US" sz="2800" dirty="0" err="1"/>
              <a:t>ini</a:t>
            </a:r>
            <a:r>
              <a:rPr lang="en-US" sz="2800" dirty="0"/>
              <a:t> </a:t>
            </a:r>
            <a:r>
              <a:rPr lang="en-US" sz="2800" dirty="0" err="1"/>
              <a:t>menonjolkan</a:t>
            </a:r>
            <a:r>
              <a:rPr lang="en-US" sz="2800" dirty="0"/>
              <a:t> </a:t>
            </a:r>
            <a:r>
              <a:rPr lang="en-US" sz="2800" dirty="0" err="1"/>
              <a:t>bahasa</a:t>
            </a:r>
            <a:r>
              <a:rPr lang="en-US" sz="2800" dirty="0"/>
              <a:t> </a:t>
            </a:r>
            <a:r>
              <a:rPr lang="en-US" sz="2800" dirty="0" err="1"/>
              <a:t>tubuh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ekspresi</a:t>
            </a:r>
            <a:r>
              <a:rPr lang="en-US" sz="2800" dirty="0"/>
              <a:t> </a:t>
            </a:r>
            <a:r>
              <a:rPr lang="en-US" sz="2800" dirty="0" err="1"/>
              <a:t>subjek</a:t>
            </a:r>
            <a:r>
              <a:rPr lang="en-US" sz="2800" dirty="0"/>
              <a:t> </a:t>
            </a:r>
            <a:r>
              <a:rPr lang="en-US" sz="2800" dirty="0" err="1"/>
              <a:t>secara</a:t>
            </a:r>
            <a:r>
              <a:rPr lang="en-US" sz="2800" dirty="0"/>
              <a:t> </a:t>
            </a:r>
            <a:r>
              <a:rPr lang="en-US" sz="2800" dirty="0" err="1"/>
              <a:t>lebih</a:t>
            </a:r>
            <a:r>
              <a:rPr lang="en-US" sz="2800" dirty="0"/>
              <a:t> </a:t>
            </a:r>
            <a:r>
              <a:rPr lang="en-US" sz="2800" dirty="0" err="1"/>
              <a:t>dekat</a:t>
            </a:r>
            <a:r>
              <a:rPr lang="en-US" sz="2800" dirty="0"/>
              <a:t>. </a:t>
            </a:r>
          </a:p>
          <a:p>
            <a:r>
              <a:rPr lang="en-US" sz="2800" b="1" dirty="0"/>
              <a:t>Medium Close Up (MCU)</a:t>
            </a:r>
            <a:r>
              <a:rPr lang="en-US" sz="2800" dirty="0"/>
              <a:t>: </a:t>
            </a:r>
            <a:r>
              <a:rPr lang="en-US" sz="2800" dirty="0" err="1"/>
              <a:t>Memperlihatkan</a:t>
            </a:r>
            <a:r>
              <a:rPr lang="en-US" sz="2800" dirty="0"/>
              <a:t> </a:t>
            </a:r>
            <a:r>
              <a:rPr lang="en-US" sz="2800" dirty="0" err="1"/>
              <a:t>bagian</a:t>
            </a:r>
            <a:r>
              <a:rPr lang="en-US" sz="2800" dirty="0"/>
              <a:t> dada </a:t>
            </a:r>
            <a:r>
              <a:rPr lang="en-US" sz="2800" dirty="0" err="1"/>
              <a:t>sampai</a:t>
            </a:r>
            <a:r>
              <a:rPr lang="en-US" sz="2800" dirty="0"/>
              <a:t> </a:t>
            </a:r>
            <a:r>
              <a:rPr lang="en-US" sz="2800" dirty="0" err="1"/>
              <a:t>kepala</a:t>
            </a:r>
            <a:r>
              <a:rPr lang="en-US" sz="2800" dirty="0"/>
              <a:t>. Area </a:t>
            </a:r>
            <a:r>
              <a:rPr lang="en-US" sz="2800" dirty="0" err="1"/>
              <a:t>latar</a:t>
            </a:r>
            <a:r>
              <a:rPr lang="en-US" sz="2800" dirty="0"/>
              <a:t> </a:t>
            </a:r>
            <a:r>
              <a:rPr lang="en-US" sz="2800" dirty="0" err="1"/>
              <a:t>belakang</a:t>
            </a:r>
            <a:r>
              <a:rPr lang="en-US" sz="2800" dirty="0"/>
              <a:t> </a:t>
            </a:r>
            <a:r>
              <a:rPr lang="en-US" sz="2800" dirty="0" err="1"/>
              <a:t>mulai</a:t>
            </a:r>
            <a:r>
              <a:rPr lang="en-US" sz="2800" dirty="0"/>
              <a:t> </a:t>
            </a:r>
            <a:r>
              <a:rPr lang="en-US" sz="2800" dirty="0" err="1"/>
              <a:t>menyempit</a:t>
            </a:r>
            <a:r>
              <a:rPr lang="en-US" sz="2800" dirty="0"/>
              <a:t>. </a:t>
            </a:r>
          </a:p>
          <a:p>
            <a:r>
              <a:rPr lang="en-US" sz="2800" b="1" dirty="0"/>
              <a:t>Close Up (CU)</a:t>
            </a:r>
            <a:r>
              <a:rPr lang="en-US" sz="2800" dirty="0"/>
              <a:t>: </a:t>
            </a:r>
            <a:r>
              <a:rPr lang="en-US" sz="2800" dirty="0" err="1"/>
              <a:t>Pengambilan</a:t>
            </a:r>
            <a:r>
              <a:rPr lang="en-US" sz="2800" dirty="0"/>
              <a:t> </a:t>
            </a:r>
            <a:r>
              <a:rPr lang="en-US" sz="2800" dirty="0" err="1"/>
              <a:t>gambar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bahu</a:t>
            </a:r>
            <a:r>
              <a:rPr lang="en-US" sz="2800" dirty="0"/>
              <a:t>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bawah</a:t>
            </a:r>
            <a:r>
              <a:rPr lang="en-US" sz="2800" dirty="0"/>
              <a:t> </a:t>
            </a:r>
            <a:r>
              <a:rPr lang="en-US" sz="2800" dirty="0" err="1"/>
              <a:t>bahu</a:t>
            </a:r>
            <a:r>
              <a:rPr lang="en-US" sz="2800" dirty="0"/>
              <a:t> </a:t>
            </a:r>
            <a:r>
              <a:rPr lang="en-US" sz="2800" dirty="0" err="1"/>
              <a:t>sampai</a:t>
            </a:r>
            <a:r>
              <a:rPr lang="en-US" sz="2800" dirty="0"/>
              <a:t> </a:t>
            </a:r>
            <a:r>
              <a:rPr lang="en-US" sz="2800" dirty="0" err="1"/>
              <a:t>kepala</a:t>
            </a:r>
            <a:r>
              <a:rPr lang="en-US" sz="2800" dirty="0"/>
              <a:t>. </a:t>
            </a:r>
            <a:r>
              <a:rPr lang="en-US" sz="2800" dirty="0" err="1"/>
              <a:t>Fokus</a:t>
            </a:r>
            <a:r>
              <a:rPr lang="en-US" sz="2800" dirty="0"/>
              <a:t> </a:t>
            </a:r>
            <a:r>
              <a:rPr lang="en-US" sz="2800" dirty="0" err="1"/>
              <a:t>utama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ekspresi</a:t>
            </a:r>
            <a:r>
              <a:rPr lang="en-US" sz="2800" dirty="0"/>
              <a:t> </a:t>
            </a:r>
            <a:r>
              <a:rPr lang="en-US" sz="2800" dirty="0" err="1"/>
              <a:t>wajah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mimik</a:t>
            </a:r>
            <a:r>
              <a:rPr lang="en-US" sz="2800" dirty="0"/>
              <a:t> </a:t>
            </a:r>
            <a:r>
              <a:rPr lang="en-US" sz="2800" dirty="0" err="1"/>
              <a:t>subjek</a:t>
            </a:r>
            <a:r>
              <a:rPr lang="en-US" sz="2800" dirty="0"/>
              <a:t> agar </a:t>
            </a:r>
            <a:r>
              <a:rPr lang="en-US" sz="2800" dirty="0" err="1"/>
              <a:t>terlihat</a:t>
            </a:r>
            <a:r>
              <a:rPr lang="en-US" sz="2800" dirty="0"/>
              <a:t> dramatis.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982216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403648" y="1196752"/>
            <a:ext cx="6141269" cy="4464496"/>
          </a:xfrm>
        </p:spPr>
        <p:txBody>
          <a:bodyPr>
            <a:noAutofit/>
          </a:bodyPr>
          <a:lstStyle/>
          <a:p>
            <a:r>
              <a:rPr lang="en-US" sz="2800" b="1" dirty="0"/>
              <a:t>Big Close Up (BCU)</a:t>
            </a:r>
            <a:r>
              <a:rPr lang="en-US" sz="2800" dirty="0"/>
              <a:t>: </a:t>
            </a:r>
            <a:r>
              <a:rPr lang="en-US" sz="2800" dirty="0" err="1"/>
              <a:t>Menampilkan</a:t>
            </a:r>
            <a:r>
              <a:rPr lang="en-US" sz="2800" dirty="0"/>
              <a:t> </a:t>
            </a:r>
            <a:r>
              <a:rPr lang="en-US" sz="2800" dirty="0" err="1"/>
              <a:t>bagian</a:t>
            </a:r>
            <a:r>
              <a:rPr lang="en-US" sz="2800" dirty="0"/>
              <a:t> </a:t>
            </a:r>
            <a:r>
              <a:rPr lang="en-US" sz="2800" dirty="0" err="1"/>
              <a:t>wajah</a:t>
            </a:r>
            <a:r>
              <a:rPr lang="en-US" sz="2800" dirty="0"/>
              <a:t> </a:t>
            </a:r>
            <a:r>
              <a:rPr lang="en-US" sz="2800" dirty="0" err="1"/>
              <a:t>secara</a:t>
            </a:r>
            <a:r>
              <a:rPr lang="en-US" sz="2800" dirty="0"/>
              <a:t> </a:t>
            </a:r>
            <a:r>
              <a:rPr lang="en-US" sz="2800" dirty="0" err="1"/>
              <a:t>sangat</a:t>
            </a:r>
            <a:r>
              <a:rPr lang="en-US" sz="2800" dirty="0"/>
              <a:t> </a:t>
            </a:r>
            <a:r>
              <a:rPr lang="en-US" sz="2800" dirty="0" err="1"/>
              <a:t>terperinci</a:t>
            </a:r>
            <a:r>
              <a:rPr lang="en-US" sz="2800" dirty="0"/>
              <a:t>, </a:t>
            </a:r>
            <a:r>
              <a:rPr lang="en-US" sz="2800" dirty="0" err="1"/>
              <a:t>biasanya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dagu</a:t>
            </a:r>
            <a:r>
              <a:rPr lang="en-US" sz="2800" dirty="0"/>
              <a:t>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leher</a:t>
            </a:r>
            <a:r>
              <a:rPr lang="en-US" sz="2800" dirty="0"/>
              <a:t> </a:t>
            </a:r>
            <a:r>
              <a:rPr lang="en-US" sz="2800" dirty="0" err="1"/>
              <a:t>hingga</a:t>
            </a:r>
            <a:r>
              <a:rPr lang="en-US" sz="2800" dirty="0"/>
              <a:t> </a:t>
            </a:r>
            <a:r>
              <a:rPr lang="en-US" sz="2800" dirty="0" err="1"/>
              <a:t>atas</a:t>
            </a:r>
            <a:r>
              <a:rPr lang="en-US" sz="2800" dirty="0"/>
              <a:t> </a:t>
            </a:r>
            <a:r>
              <a:rPr lang="en-US" sz="2800" dirty="0" err="1"/>
              <a:t>kepala</a:t>
            </a:r>
            <a:r>
              <a:rPr lang="en-US" sz="2800" dirty="0" smtClean="0"/>
              <a:t>.</a:t>
            </a:r>
            <a:endParaRPr lang="en-US" sz="2800" dirty="0"/>
          </a:p>
          <a:p>
            <a:r>
              <a:rPr lang="en-US" sz="2800" b="1" dirty="0"/>
              <a:t>Extreme Close Up (ECU)</a:t>
            </a:r>
            <a:r>
              <a:rPr lang="en-US" sz="2800" dirty="0"/>
              <a:t>: </a:t>
            </a:r>
            <a:r>
              <a:rPr lang="en-US" sz="2800" dirty="0" err="1"/>
              <a:t>Menyorot</a:t>
            </a:r>
            <a:r>
              <a:rPr lang="en-US" sz="2800" dirty="0"/>
              <a:t> </a:t>
            </a:r>
            <a:r>
              <a:rPr lang="en-US" sz="2800" dirty="0" err="1"/>
              <a:t>satu</a:t>
            </a:r>
            <a:r>
              <a:rPr lang="en-US" sz="2800" dirty="0"/>
              <a:t> </a:t>
            </a:r>
            <a:r>
              <a:rPr lang="en-US" sz="2800" dirty="0" err="1"/>
              <a:t>bagian</a:t>
            </a:r>
            <a:r>
              <a:rPr lang="en-US" sz="2800" dirty="0"/>
              <a:t> detail </a:t>
            </a:r>
            <a:r>
              <a:rPr lang="en-US" sz="2800" dirty="0" err="1"/>
              <a:t>secara</a:t>
            </a:r>
            <a:r>
              <a:rPr lang="en-US" sz="2800" dirty="0"/>
              <a:t> </a:t>
            </a:r>
            <a:r>
              <a:rPr lang="en-US" sz="2800" dirty="0" err="1"/>
              <a:t>sangat</a:t>
            </a:r>
            <a:r>
              <a:rPr lang="en-US" sz="2800" dirty="0"/>
              <a:t> </a:t>
            </a:r>
            <a:r>
              <a:rPr lang="en-US" sz="2800" dirty="0" err="1"/>
              <a:t>spesifik</a:t>
            </a:r>
            <a:r>
              <a:rPr lang="en-US" sz="2800" dirty="0"/>
              <a:t>, </a:t>
            </a:r>
            <a:r>
              <a:rPr lang="en-US" sz="2800" dirty="0" err="1"/>
              <a:t>seperti</a:t>
            </a:r>
            <a:r>
              <a:rPr lang="en-US" sz="2800" dirty="0"/>
              <a:t> </a:t>
            </a:r>
            <a:r>
              <a:rPr lang="en-US" sz="2800" dirty="0" err="1"/>
              <a:t>mata</a:t>
            </a:r>
            <a:r>
              <a:rPr lang="en-US" sz="2800" dirty="0"/>
              <a:t>, </a:t>
            </a:r>
            <a:r>
              <a:rPr lang="en-US" sz="2800" dirty="0" err="1"/>
              <a:t>hidung</a:t>
            </a:r>
            <a:r>
              <a:rPr lang="en-US" sz="2800" dirty="0"/>
              <a:t>,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bibir</a:t>
            </a: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44066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2132856"/>
            <a:ext cx="8352928" cy="4032448"/>
          </a:xfrm>
        </p:spPr>
        <p:txBody>
          <a:bodyPr>
            <a:noAutofit/>
          </a:bodyPr>
          <a:lstStyle/>
          <a:p>
            <a:r>
              <a:rPr lang="en-US" sz="2400" dirty="0"/>
              <a:t>Panning: </a:t>
            </a:r>
            <a:r>
              <a:rPr lang="en-US" sz="2400" dirty="0" err="1"/>
              <a:t>Kamera</a:t>
            </a:r>
            <a:r>
              <a:rPr lang="en-US" sz="2400" dirty="0"/>
              <a:t> </a:t>
            </a:r>
            <a:r>
              <a:rPr lang="en-US" sz="2400" dirty="0" err="1"/>
              <a:t>bergerak</a:t>
            </a:r>
            <a:r>
              <a:rPr lang="en-US" sz="2400" dirty="0"/>
              <a:t> </a:t>
            </a:r>
            <a:r>
              <a:rPr lang="en-US" sz="2400" dirty="0" err="1"/>
              <a:t>ke</a:t>
            </a:r>
            <a:r>
              <a:rPr lang="en-US" sz="2400" dirty="0"/>
              <a:t> </a:t>
            </a:r>
            <a:r>
              <a:rPr lang="en-US" sz="2400" dirty="0" err="1"/>
              <a:t>kiri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kanan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 dirty="0" err="1"/>
              <a:t>poros</a:t>
            </a:r>
            <a:r>
              <a:rPr lang="en-US" sz="2400" dirty="0"/>
              <a:t>.</a:t>
            </a:r>
          </a:p>
          <a:p>
            <a:r>
              <a:rPr lang="en-US" sz="2400" dirty="0"/>
              <a:t>Tilting: </a:t>
            </a:r>
            <a:r>
              <a:rPr lang="en-US" sz="2400" dirty="0" err="1"/>
              <a:t>Kamera</a:t>
            </a:r>
            <a:r>
              <a:rPr lang="en-US" sz="2400" dirty="0"/>
              <a:t> </a:t>
            </a:r>
            <a:r>
              <a:rPr lang="en-US" sz="2400" dirty="0" err="1"/>
              <a:t>bergerak</a:t>
            </a:r>
            <a:r>
              <a:rPr lang="en-US" sz="2400" dirty="0"/>
              <a:t> </a:t>
            </a:r>
            <a:r>
              <a:rPr lang="en-US" sz="2400" dirty="0" err="1"/>
              <a:t>ke</a:t>
            </a:r>
            <a:r>
              <a:rPr lang="en-US" sz="2400" dirty="0"/>
              <a:t> </a:t>
            </a:r>
            <a:r>
              <a:rPr lang="en-US" sz="2400" dirty="0" err="1"/>
              <a:t>atas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bawah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 dirty="0" err="1"/>
              <a:t>poros</a:t>
            </a:r>
            <a:r>
              <a:rPr lang="en-US" sz="2400" dirty="0"/>
              <a:t>.</a:t>
            </a:r>
          </a:p>
          <a:p>
            <a:r>
              <a:rPr lang="en-US" sz="2400" dirty="0"/>
              <a:t>Dolly/Tracking: </a:t>
            </a:r>
            <a:r>
              <a:rPr lang="en-US" sz="2400" dirty="0" err="1"/>
              <a:t>Kamera</a:t>
            </a:r>
            <a:r>
              <a:rPr lang="en-US" sz="2400" dirty="0"/>
              <a:t> </a:t>
            </a:r>
            <a:r>
              <a:rPr lang="en-US" sz="2400" dirty="0" err="1"/>
              <a:t>maju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mundur</a:t>
            </a:r>
            <a:r>
              <a:rPr lang="en-US" sz="2400" dirty="0"/>
              <a:t> </a:t>
            </a:r>
            <a:r>
              <a:rPr lang="en-US" sz="2400" dirty="0" err="1"/>
              <a:t>mendekati</a:t>
            </a:r>
            <a:r>
              <a:rPr lang="en-US" sz="2400" dirty="0"/>
              <a:t>/</a:t>
            </a:r>
            <a:r>
              <a:rPr lang="en-US" sz="2400" dirty="0" err="1"/>
              <a:t>menjauhi</a:t>
            </a:r>
            <a:r>
              <a:rPr lang="en-US" sz="2400" dirty="0"/>
              <a:t> </a:t>
            </a:r>
            <a:r>
              <a:rPr lang="en-US" sz="2400" dirty="0" err="1"/>
              <a:t>subjek</a:t>
            </a:r>
            <a:r>
              <a:rPr lang="en-US" sz="2400" dirty="0"/>
              <a:t>.</a:t>
            </a:r>
          </a:p>
          <a:p>
            <a:r>
              <a:rPr lang="en-US" sz="2400" dirty="0"/>
              <a:t>Crabbing/Trucking: </a:t>
            </a:r>
            <a:r>
              <a:rPr lang="en-US" sz="2400" dirty="0" err="1"/>
              <a:t>Kamera</a:t>
            </a:r>
            <a:r>
              <a:rPr lang="en-US" sz="2400" dirty="0"/>
              <a:t> </a:t>
            </a:r>
            <a:r>
              <a:rPr lang="en-US" sz="2400" dirty="0" err="1"/>
              <a:t>bergerak</a:t>
            </a:r>
            <a:r>
              <a:rPr lang="en-US" sz="2400" dirty="0"/>
              <a:t> </a:t>
            </a:r>
            <a:r>
              <a:rPr lang="en-US" sz="2400" dirty="0" err="1"/>
              <a:t>ke</a:t>
            </a:r>
            <a:r>
              <a:rPr lang="en-US" sz="2400" dirty="0"/>
              <a:t> </a:t>
            </a:r>
            <a:r>
              <a:rPr lang="en-US" sz="2400" dirty="0" err="1"/>
              <a:t>samping</a:t>
            </a:r>
            <a:r>
              <a:rPr lang="en-US" sz="2400" dirty="0"/>
              <a:t> </a:t>
            </a:r>
            <a:r>
              <a:rPr lang="en-US" sz="2400" dirty="0" err="1"/>
              <a:t>kiri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kanan</a:t>
            </a:r>
            <a:r>
              <a:rPr lang="en-US" sz="2400" dirty="0"/>
              <a:t>.</a:t>
            </a:r>
          </a:p>
          <a:p>
            <a:r>
              <a:rPr lang="en-US" sz="2400" dirty="0"/>
              <a:t>Follow: </a:t>
            </a:r>
            <a:r>
              <a:rPr lang="en-US" sz="2400" dirty="0" err="1"/>
              <a:t>Kamera</a:t>
            </a:r>
            <a:r>
              <a:rPr lang="en-US" sz="2400" dirty="0"/>
              <a:t> </a:t>
            </a:r>
            <a:r>
              <a:rPr lang="en-US" sz="2400" dirty="0" err="1"/>
              <a:t>bergerak</a:t>
            </a:r>
            <a:r>
              <a:rPr lang="en-US" sz="2400" dirty="0"/>
              <a:t> </a:t>
            </a:r>
            <a:r>
              <a:rPr lang="en-US" sz="2400" dirty="0" err="1"/>
              <a:t>mengikuti</a:t>
            </a:r>
            <a:r>
              <a:rPr lang="en-US" sz="2400" dirty="0"/>
              <a:t> </a:t>
            </a:r>
            <a:r>
              <a:rPr lang="en-US" sz="2400" dirty="0" err="1"/>
              <a:t>arah</a:t>
            </a:r>
            <a:r>
              <a:rPr lang="en-US" sz="2400" dirty="0"/>
              <a:t> </a:t>
            </a:r>
            <a:r>
              <a:rPr lang="en-US" sz="2400" dirty="0" err="1"/>
              <a:t>gerakan</a:t>
            </a:r>
            <a:r>
              <a:rPr lang="en-US" sz="2400" dirty="0"/>
              <a:t> </a:t>
            </a:r>
            <a:r>
              <a:rPr lang="en-US" sz="2400" dirty="0" err="1"/>
              <a:t>subjek</a:t>
            </a:r>
            <a:r>
              <a:rPr lang="en-US" sz="1050" dirty="0"/>
              <a:t>. [</a:t>
            </a:r>
            <a:r>
              <a:rPr lang="en-US" sz="1050" dirty="0">
                <a:hlinkClick r:id="rId2"/>
              </a:rPr>
              <a:t>1</a:t>
            </a:r>
            <a:r>
              <a:rPr lang="en-US" sz="1050" dirty="0"/>
              <a:t>, </a:t>
            </a:r>
            <a:r>
              <a:rPr lang="en-US" sz="1050" dirty="0">
                <a:hlinkClick r:id="rId3"/>
              </a:rPr>
              <a:t>2</a:t>
            </a:r>
            <a:r>
              <a:rPr lang="en-US" sz="1050" dirty="0"/>
              <a:t>, </a:t>
            </a:r>
            <a:r>
              <a:rPr lang="en-US" sz="1050" dirty="0">
                <a:hlinkClick r:id="rId4"/>
              </a:rPr>
              <a:t>3</a:t>
            </a:r>
            <a:r>
              <a:rPr lang="en-US" sz="1050" dirty="0"/>
              <a:t>, </a:t>
            </a:r>
            <a:r>
              <a:rPr lang="en-US" sz="1050" dirty="0">
                <a:hlinkClick r:id="rId5"/>
              </a:rPr>
              <a:t>4</a:t>
            </a:r>
            <a:r>
              <a:rPr lang="en-US" sz="1050" dirty="0"/>
              <a:t>, </a:t>
            </a:r>
            <a:r>
              <a:rPr lang="en-US" sz="1050" dirty="0">
                <a:hlinkClick r:id="rId6"/>
              </a:rPr>
              <a:t>5</a:t>
            </a:r>
            <a:r>
              <a:rPr lang="en-US" sz="1050" dirty="0"/>
              <a:t>]</a:t>
            </a:r>
          </a:p>
          <a:p>
            <a:endParaRPr lang="en-US" sz="105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404664"/>
            <a:ext cx="7772400" cy="1470025"/>
          </a:xfrm>
        </p:spPr>
        <p:txBody>
          <a:bodyPr/>
          <a:lstStyle/>
          <a:p>
            <a:r>
              <a:rPr lang="en-US" sz="4400" dirty="0" err="1" smtClean="0"/>
              <a:t>Jenis</a:t>
            </a:r>
            <a:r>
              <a:rPr lang="en-US" sz="4400" dirty="0" smtClean="0"/>
              <a:t> </a:t>
            </a:r>
            <a:r>
              <a:rPr lang="en-US" sz="4400" dirty="0" err="1" smtClean="0"/>
              <a:t>Gerakan</a:t>
            </a:r>
            <a:r>
              <a:rPr lang="en-US" sz="4400" dirty="0" smtClean="0"/>
              <a:t> </a:t>
            </a:r>
            <a:r>
              <a:rPr lang="en-US" sz="4400" dirty="0" err="1" smtClean="0"/>
              <a:t>Kamera</a:t>
            </a:r>
            <a:r>
              <a:rPr lang="en-US" sz="4400" dirty="0" smtClean="0"/>
              <a:t> (Camera Movement)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8735244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002543"/>
            <a:ext cx="5467036" cy="3055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082543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105</TotalTime>
  <Words>287</Words>
  <Application>Microsoft Office PowerPoint</Application>
  <PresentationFormat>On-screen Show (4:3)</PresentationFormat>
  <Paragraphs>25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Slipstream</vt:lpstr>
      <vt:lpstr>FOTOGRAFI</vt:lpstr>
      <vt:lpstr>Camera Angle</vt:lpstr>
      <vt:lpstr>1. Low Angle</vt:lpstr>
      <vt:lpstr>2. Eye Level</vt:lpstr>
      <vt:lpstr>3. Bird Eye View</vt:lpstr>
      <vt:lpstr>4. Frog Eye Angle</vt:lpstr>
      <vt:lpstr>5. HIGH ANGLE</vt:lpstr>
      <vt:lpstr>BIDANG PENGAMBILAN GAMBAR</vt:lpstr>
      <vt:lpstr>PowerPoint Presentation</vt:lpstr>
      <vt:lpstr>PowerPoint Presentation</vt:lpstr>
      <vt:lpstr>PowerPoint Presentation</vt:lpstr>
      <vt:lpstr>Jenis Gerakan Kamera (Camera Movement)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Jenis Gerakan Kamera (Camera Movement)</dc:title>
  <dc:creator>ASUS</dc:creator>
  <cp:lastModifiedBy>ASUS</cp:lastModifiedBy>
  <cp:revision>12</cp:revision>
  <dcterms:created xsi:type="dcterms:W3CDTF">2026-08-18T06:38:32Z</dcterms:created>
  <dcterms:modified xsi:type="dcterms:W3CDTF">2026-09-04T22:22:21Z</dcterms:modified>
</cp:coreProperties>
</file>