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795CA-91B9-BC7C-E015-2E6B230472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B0C621-7FBA-419E-54EE-7A5F0DE832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E8742A-58D0-7AEC-F6FE-9417B8EAF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EFE7C-0F1A-4466-898B-60878E554CBA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52ADD8-E668-81AA-3A82-6C77B703F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4AB710-50FB-1DEC-4094-FDCF0ED2F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04956-21DD-41A3-9BB9-338B11E0B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817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056BB-33BF-637F-BDF5-254CE0E44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9796F2-EFBC-465C-E3EA-FEED838D9D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342900-C9F9-8707-03BA-F892C190D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EFE7C-0F1A-4466-898B-60878E554CBA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CB556-71C2-1F9B-98A6-D46ED5E8A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ADC29D-7C3A-F8D1-83CC-F24DEB315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04956-21DD-41A3-9BB9-338B11E0B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488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209CE-F2B7-4C67-DD8B-C9F861773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964B7A-FECB-A5A0-4430-1A95A042AE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499D86-780A-5899-CA8C-D19364D6B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EFE7C-0F1A-4466-898B-60878E554CBA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0D5B18-EE7B-267A-A836-5E4FD1FAA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0553DC-11A9-068F-3669-A6B1E4556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04956-21DD-41A3-9BB9-338B11E0B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847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21334-91C3-2062-3C4B-3FC874BA7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2100E9-AFE5-6174-B956-21F70BE838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341F88-0543-14C9-D962-06727E4F6C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469967-B18E-D2D4-C8BC-9CBA6DB2D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EFE7C-0F1A-4466-898B-60878E554CBA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4E99F5-9CC5-8807-6338-0C11E8594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754CB9-A463-F8C5-E3DC-D9A7A0C36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04956-21DD-41A3-9BB9-338B11E0B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623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17571-EF00-03F5-CFCD-787E588D1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7D2714-2665-6A31-8570-33B197614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7B0254-2FF0-4AB1-5A99-AAA41A0B63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569127-67CC-71FE-5FD0-7A0B6D048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0986C1-746C-855B-6203-144774A910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916C78-725E-13B1-F257-3F48D1175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EFE7C-0F1A-4466-898B-60878E554CBA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3EE7E4-22D1-DB47-0896-529CBDC78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76D698-92B4-3883-B2D1-58244D035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04956-21DD-41A3-9BB9-338B11E0B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716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37E8A-ABF4-FB7D-034E-D522CEFEC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E3A1D9-C243-8CC8-7118-5975373CA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EFE7C-0F1A-4466-898B-60878E554CBA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B6D5B3-75FF-AB56-9D05-075B2FFDF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B8B094-6086-2319-D541-D5BAAC1B9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04956-21DD-41A3-9BB9-338B11E0B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712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0ADE3F-83A6-C54D-D5C6-91EC0C74B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EFE7C-0F1A-4466-898B-60878E554CBA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8908BA-65A3-604C-74DE-0375269FF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370203-EF8B-F315-877C-818B1FE82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04956-21DD-41A3-9BB9-338B11E0B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208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4F82A-0FE4-14EA-9A2A-A4F0D5C3E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C0B902-B78F-69CC-74FE-E4521BDFE6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4E1814-BD12-91C2-50D5-0617BE64B1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FC425A-168D-56E8-9791-FEAD76055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EFE7C-0F1A-4466-898B-60878E554CBA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82BD24-82AD-E223-7D88-0B134F797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79B108-8A62-ED26-26E0-0C9815DB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04956-21DD-41A3-9BB9-338B11E0B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214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1AA0C-4136-B5E4-2500-1F864B343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06178E-9C5E-7D1A-DCB6-7C0CDC9EC5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2CBAC5-7350-BF82-E4BB-73B24C751A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8051D7-CF09-B3A0-9DC7-50CDE300F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EFE7C-0F1A-4466-898B-60878E554CBA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089AE1-24B2-6E7B-A56C-84F3B6F95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2286DB-6624-2FCA-4CC5-C7B023219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04956-21DD-41A3-9BB9-338B11E0B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159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B953F-9F9D-D957-AE9A-18F48CB43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132107-A75B-DD9F-AEAC-AB6BA2C974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C583E7-1987-EF17-3E6F-9EADA1625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EFE7C-0F1A-4466-898B-60878E554CBA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030B58-24B9-C185-351A-3AA4454BA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FB0853-C33A-95E1-53C8-DD4943693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04956-21DD-41A3-9BB9-338B11E0B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30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D3A616-3E59-D355-F4D6-74B638F52D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C185D0-DA7D-F4C9-6FA5-7DAE6DF13D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A28E8-DB14-B329-A08B-A419C1F44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EFE7C-0F1A-4466-898B-60878E554CBA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B3BB33-4EFE-1CF9-D702-D622CEDB3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69B4E1-A366-E319-6E03-F59C71760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04956-21DD-41A3-9BB9-338B11E0B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90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6588DD-ECF1-4EE6-6CC5-C48A487D1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848082-BFD4-339F-3E94-0BC1509F8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AD304A-E999-2C87-5F2A-1096A15238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EEFE7C-0F1A-4466-898B-60878E554CBA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777172-09DD-85BD-D24D-027F792391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4C1F0A-6080-2966-CA01-5C785E2D09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104956-21DD-41A3-9BB9-338B11E0B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071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E9A53-33E0-0D89-6DCC-8A91DC604C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dirty="0"/>
              <a:t>Penyusunan soal berbasis hots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DB51C9-1192-CA84-E507-A2FBA26859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d-ID" dirty="0"/>
              <a:t>Oleh</a:t>
            </a:r>
          </a:p>
          <a:p>
            <a:r>
              <a:rPr lang="id-ID" dirty="0"/>
              <a:t>Sri Wahyuna, S.Pd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240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E8A36-5D11-ACD8-1525-7ED9AB31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Apa itu soal hots?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319E5-8038-6A0F-8858-59847F74C9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20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HOTS = Higher Order Thinking Skills Bahasa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Indonesianya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Keterampilan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Berpikir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Tingkat Tinggi</a:t>
            </a:r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Jadi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HOTS?</a:t>
            </a:r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Soal HOTS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membuat siswa tidak hanya sekedar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hafalan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Siswa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harus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ber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ikir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menganalisis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memecahkan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masalah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010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E74DE-6780-D9A7-DBA6-B83C30352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Ciri-</a:t>
            </a:r>
            <a:r>
              <a:rPr lang="en-US" dirty="0" err="1"/>
              <a:t>ciri</a:t>
            </a:r>
            <a:r>
              <a:rPr lang="en-US" dirty="0"/>
              <a:t> Soal HOTS </a:t>
            </a:r>
            <a:r>
              <a:rPr lang="en-US" dirty="0" err="1"/>
              <a:t>ada</a:t>
            </a:r>
            <a:r>
              <a:rPr lang="en-US" dirty="0"/>
              <a:t>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005E9-30EF-DDC7-D826-81A9CA2E2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C4 - </a:t>
            </a:r>
            <a:r>
              <a:rPr lang="en-US" sz="3200" dirty="0" err="1"/>
              <a:t>Menganalisis</a:t>
            </a:r>
            <a:r>
              <a:rPr lang="en-US" sz="3200" dirty="0"/>
              <a:t> </a:t>
            </a:r>
            <a:r>
              <a:rPr lang="id-ID" sz="3200" dirty="0"/>
              <a:t>: </a:t>
            </a:r>
            <a:r>
              <a:rPr lang="en-US" sz="3200" dirty="0" err="1"/>
              <a:t>Membongkar</a:t>
            </a:r>
            <a:r>
              <a:rPr lang="en-US" sz="3200" dirty="0"/>
              <a:t> </a:t>
            </a:r>
            <a:r>
              <a:rPr lang="en-US" sz="3200" dirty="0" err="1"/>
              <a:t>informasi</a:t>
            </a:r>
            <a:r>
              <a:rPr lang="en-US" sz="3200" dirty="0"/>
              <a:t>, </a:t>
            </a:r>
            <a:r>
              <a:rPr lang="id-ID" sz="3200" dirty="0"/>
              <a:t>men</a:t>
            </a:r>
            <a:r>
              <a:rPr lang="en-US" sz="3200" dirty="0" err="1"/>
              <a:t>cari</a:t>
            </a:r>
            <a:r>
              <a:rPr lang="en-US" sz="3200" dirty="0"/>
              <a:t> </a:t>
            </a:r>
            <a:r>
              <a:rPr lang="en-US" sz="3200" dirty="0" err="1"/>
              <a:t>hubungan</a:t>
            </a:r>
            <a:r>
              <a:rPr lang="en-US" sz="3200" dirty="0"/>
              <a:t>, </a:t>
            </a:r>
            <a:r>
              <a:rPr lang="id-ID" sz="3200" dirty="0"/>
              <a:t>mem</a:t>
            </a:r>
            <a:r>
              <a:rPr lang="en-US" sz="3200" dirty="0" err="1"/>
              <a:t>beda</a:t>
            </a:r>
            <a:r>
              <a:rPr lang="id-ID" sz="3200" dirty="0"/>
              <a:t>ka</a:t>
            </a:r>
            <a:r>
              <a:rPr lang="en-US" sz="3200" dirty="0"/>
              <a:t>n </a:t>
            </a:r>
            <a:r>
              <a:rPr lang="en-US" sz="3200" dirty="0" err="1"/>
              <a:t>fakta</a:t>
            </a:r>
            <a:r>
              <a:rPr lang="en-US" sz="3200" dirty="0"/>
              <a:t> &amp; </a:t>
            </a:r>
            <a:r>
              <a:rPr lang="en-US" sz="3200" dirty="0" err="1"/>
              <a:t>opini</a:t>
            </a:r>
            <a:r>
              <a:rPr lang="id-ID" sz="3200" dirty="0"/>
              <a:t> </a:t>
            </a:r>
          </a:p>
          <a:p>
            <a:r>
              <a:rPr lang="en-US" sz="3200" dirty="0"/>
              <a:t>C5 - </a:t>
            </a:r>
            <a:r>
              <a:rPr lang="en-US" sz="3200" dirty="0" err="1"/>
              <a:t>Mengevaluasi</a:t>
            </a:r>
            <a:r>
              <a:rPr lang="en-US" sz="3200" dirty="0"/>
              <a:t> </a:t>
            </a:r>
            <a:r>
              <a:rPr lang="id-ID" sz="3200" dirty="0"/>
              <a:t>: </a:t>
            </a:r>
            <a:r>
              <a:rPr lang="en-US" sz="3200" dirty="0" err="1"/>
              <a:t>Menilai</a:t>
            </a:r>
            <a:r>
              <a:rPr lang="en-US" sz="3200" dirty="0"/>
              <a:t>, </a:t>
            </a:r>
            <a:r>
              <a:rPr lang="en-US" sz="3200" dirty="0" err="1"/>
              <a:t>memberi</a:t>
            </a:r>
            <a:r>
              <a:rPr lang="en-US" sz="3200" dirty="0"/>
              <a:t> </a:t>
            </a:r>
            <a:r>
              <a:rPr lang="en-US" sz="3200" dirty="0" err="1"/>
              <a:t>alasan</a:t>
            </a:r>
            <a:r>
              <a:rPr lang="en-US" sz="3200" dirty="0"/>
              <a:t>, </a:t>
            </a:r>
            <a:r>
              <a:rPr lang="en-US" sz="3200" dirty="0" err="1"/>
              <a:t>memutuskan</a:t>
            </a:r>
            <a:r>
              <a:rPr lang="en-US" sz="3200" dirty="0"/>
              <a:t> mana yang paling </a:t>
            </a:r>
            <a:r>
              <a:rPr lang="en-US" sz="3200" dirty="0" err="1"/>
              <a:t>tepat</a:t>
            </a:r>
            <a:r>
              <a:rPr lang="id-ID" sz="3200" dirty="0"/>
              <a:t> </a:t>
            </a:r>
            <a:r>
              <a:rPr lang="en-US" sz="3200" dirty="0"/>
              <a:t>Beri </a:t>
            </a:r>
            <a:r>
              <a:rPr lang="en-US" sz="3200" dirty="0" err="1"/>
              <a:t>alasan</a:t>
            </a:r>
            <a:r>
              <a:rPr lang="en-US" sz="3200" dirty="0"/>
              <a:t>.</a:t>
            </a:r>
            <a:endParaRPr lang="id-ID" sz="3200" dirty="0"/>
          </a:p>
          <a:p>
            <a:r>
              <a:rPr lang="en-US" sz="3200" dirty="0"/>
              <a:t>C6 - </a:t>
            </a:r>
            <a:r>
              <a:rPr lang="en-US" sz="3200" dirty="0" err="1"/>
              <a:t>Mencipta</a:t>
            </a:r>
            <a:r>
              <a:rPr lang="en-US" sz="3200" dirty="0"/>
              <a:t> </a:t>
            </a:r>
            <a:r>
              <a:rPr lang="id-ID" sz="3200" dirty="0"/>
              <a:t>: </a:t>
            </a:r>
            <a:r>
              <a:rPr lang="en-US" sz="3200" dirty="0" err="1"/>
              <a:t>Membuat</a:t>
            </a:r>
            <a:r>
              <a:rPr lang="en-US" sz="3200" dirty="0"/>
              <a:t> ide </a:t>
            </a:r>
            <a:r>
              <a:rPr lang="en-US" sz="3200" dirty="0" err="1"/>
              <a:t>baru</a:t>
            </a:r>
            <a:r>
              <a:rPr lang="en-US" sz="3200" dirty="0"/>
              <a:t>, </a:t>
            </a:r>
            <a:r>
              <a:rPr lang="en-US" sz="3200" dirty="0" err="1"/>
              <a:t>solusi</a:t>
            </a:r>
            <a:r>
              <a:rPr lang="en-US" sz="3200" dirty="0"/>
              <a:t>, </a:t>
            </a:r>
            <a:r>
              <a:rPr lang="en-US" sz="3200" dirty="0" err="1"/>
              <a:t>karya</a:t>
            </a:r>
            <a:r>
              <a:rPr lang="en-US" sz="3200" dirty="0"/>
              <a:t>, </a:t>
            </a:r>
            <a:r>
              <a:rPr lang="en-US" sz="3200" dirty="0" err="1"/>
              <a:t>atau</a:t>
            </a:r>
            <a:r>
              <a:rPr lang="en-US" sz="3200" dirty="0"/>
              <a:t> </a:t>
            </a:r>
            <a:r>
              <a:rPr lang="en-US" sz="3200" dirty="0" err="1"/>
              <a:t>rencana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71416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643C5-95AF-F5E6-ECA9-8A9C3D91E5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63753"/>
          </a:xfrm>
        </p:spPr>
        <p:txBody>
          <a:bodyPr>
            <a:normAutofit fontScale="90000"/>
          </a:bodyPr>
          <a:lstStyle/>
          <a:p>
            <a:r>
              <a:rPr lang="en-US" dirty="0"/>
              <a:t>Tujuan </a:t>
            </a:r>
            <a:r>
              <a:rPr lang="en-US" dirty="0" err="1"/>
              <a:t>soal</a:t>
            </a:r>
            <a:r>
              <a:rPr lang="en-US" dirty="0"/>
              <a:t> HOTS: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5505DD-2F00-E326-64FC-2974B9BC50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05779"/>
            <a:ext cx="9144000" cy="4611330"/>
          </a:xfrm>
        </p:spPr>
        <p:txBody>
          <a:bodyPr>
            <a:noAutofit/>
          </a:bodyPr>
          <a:lstStyle/>
          <a:p>
            <a:pPr marL="457200" indent="-457200" algn="just">
              <a:buAutoNum type="arabicPeriod"/>
            </a:pP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Melatih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Berpikir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Kritis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Kreatif</a:t>
            </a: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agar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siswa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tid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nerima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informasi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mentah-mentah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Contoh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Dari "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Sebutkan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alat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musik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Aceh" → </a:t>
            </a: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jadi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Evaluasi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apakah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alat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musik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Aceh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masih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relevan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era Spotify?“</a:t>
            </a: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Hasilnya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anak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jadi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bisa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menganalisis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menilai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dan </a:t>
            </a: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membuat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ide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baru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id-ID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Menghubungkan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Materi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Kehidupan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Nyata</a:t>
            </a: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oal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HOTS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ngambil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fenomena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sekitar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Contoh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"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Rancang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kemasan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batik Aceh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pasar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internasional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Tujuannya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ilmu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nggak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cuma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buku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tapi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bisa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dipakai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buat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wirausaha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promosi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budaya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dll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id-ID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Mengukur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Kemampuan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Problem Solving</a:t>
            </a: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dunia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kerja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nanti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nggak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soal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pilihan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ganda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Yang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masalah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Soal HOTS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melatih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mengidentifikasi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masalah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menganalisis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memberi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solusi</a:t>
            </a: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Contoh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"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Bagaimana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melestarikan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Tari Saman agar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diminati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Gen Z?“</a:t>
            </a:r>
            <a:endParaRPr lang="id-ID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Menumbuhkan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Apresiasi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Cinta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Budaya</a:t>
            </a: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husus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Seni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Budaya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tujuannya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biar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siswa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nggak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cuma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tau nama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tarian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lagu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tapi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paham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nilai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makna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dan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fungsinya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Akhirnya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muncul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rasa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bangga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mau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melestarikan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budaya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sendiri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id-ID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Menyiapkan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Siswa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Menghadapi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AKM,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Ujian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Abad 21Sekarang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Ujian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Sekolah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AKM, OSN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udah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dominan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soal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HOTS.</a:t>
            </a:r>
            <a:r>
              <a:rPr lang="id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Karakter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dilatih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4C → Critical Thinking, Creativity, Communication, Collaboration</a:t>
            </a:r>
          </a:p>
        </p:txBody>
      </p:sp>
    </p:spTree>
    <p:extLst>
      <p:ext uri="{BB962C8B-B14F-4D97-AF65-F5344CB8AC3E}">
        <p14:creationId xmlns:p14="http://schemas.microsoft.com/office/powerpoint/2010/main" val="1976611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E4993-1B67-0BDD-7CBE-42E8F2C059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991572"/>
          </a:xfrm>
        </p:spPr>
        <p:txBody>
          <a:bodyPr/>
          <a:lstStyle/>
          <a:p>
            <a:r>
              <a:rPr lang="id-ID" dirty="0"/>
              <a:t>Tips membuat soal hots: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390AB5-9B27-9DA5-7955-2F13803D76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251587"/>
            <a:ext cx="9144000" cy="4041058"/>
          </a:xfrm>
        </p:spPr>
        <p:txBody>
          <a:bodyPr>
            <a:normAutofit lnSpcReduction="10000"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dirty="0" err="1"/>
              <a:t>Rumus</a:t>
            </a:r>
            <a:r>
              <a:rPr lang="en-US" dirty="0"/>
              <a:t> 1: + </a:t>
            </a:r>
            <a:r>
              <a:rPr lang="en-US" dirty="0" err="1"/>
              <a:t>Fenomena</a:t>
            </a:r>
            <a:r>
              <a:rPr lang="en-US" dirty="0"/>
              <a:t> </a:t>
            </a:r>
            <a:r>
              <a:rPr lang="en-US" dirty="0" err="1"/>
              <a:t>Sekarang</a:t>
            </a:r>
            <a:r>
              <a:rPr lang="id-ID" dirty="0"/>
              <a:t> a</a:t>
            </a:r>
            <a:r>
              <a:rPr lang="en-US" dirty="0" err="1"/>
              <a:t>mbil</a:t>
            </a:r>
            <a:r>
              <a:rPr lang="en-US" dirty="0"/>
              <a:t> yang </a:t>
            </a:r>
            <a:r>
              <a:rPr lang="en-US" dirty="0" err="1"/>
              <a:t>lagi</a:t>
            </a:r>
            <a:r>
              <a:rPr lang="en-US" dirty="0"/>
              <a:t> viral/</a:t>
            </a:r>
            <a:r>
              <a:rPr lang="en-US" dirty="0" err="1"/>
              <a:t>dekat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siswa</a:t>
            </a:r>
            <a:r>
              <a:rPr lang="id-ID" dirty="0"/>
              <a:t> </a:t>
            </a:r>
            <a:r>
              <a:rPr lang="en-US" dirty="0" err="1"/>
              <a:t>Contoh</a:t>
            </a:r>
            <a:r>
              <a:rPr lang="en-US" dirty="0"/>
              <a:t>: "Banyak dance K-Pop di TikTok. </a:t>
            </a:r>
            <a:r>
              <a:rPr lang="en-US" dirty="0" err="1"/>
              <a:t>Evaluasi</a:t>
            </a:r>
            <a:r>
              <a:rPr lang="en-US" dirty="0"/>
              <a:t> </a:t>
            </a:r>
            <a:r>
              <a:rPr lang="en-US" dirty="0" err="1"/>
              <a:t>dampaknya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minat</a:t>
            </a:r>
            <a:r>
              <a:rPr lang="en-US" dirty="0"/>
              <a:t> </a:t>
            </a:r>
            <a:r>
              <a:rPr lang="en-US" dirty="0" err="1"/>
              <a:t>siswa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tari </a:t>
            </a:r>
            <a:r>
              <a:rPr lang="en-US" dirty="0" err="1"/>
              <a:t>tradisional</a:t>
            </a:r>
            <a:r>
              <a:rPr lang="en-US" dirty="0"/>
              <a:t>...“</a:t>
            </a:r>
            <a:endParaRPr lang="id-ID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dirty="0" err="1"/>
              <a:t>Rumus</a:t>
            </a:r>
            <a:r>
              <a:rPr lang="en-US" dirty="0"/>
              <a:t> 2: +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Nyata</a:t>
            </a:r>
            <a:r>
              <a:rPr lang="en-US" dirty="0"/>
              <a:t> Daerah</a:t>
            </a:r>
            <a:r>
              <a:rPr lang="id-ID" dirty="0"/>
              <a:t> h</a:t>
            </a:r>
            <a:r>
              <a:rPr lang="en-US" dirty="0" err="1"/>
              <a:t>ubungkan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Banda Aceh/Aceh</a:t>
            </a:r>
            <a:r>
              <a:rPr lang="id-ID" dirty="0"/>
              <a:t> </a:t>
            </a:r>
            <a:r>
              <a:rPr lang="en-US" dirty="0" err="1"/>
              <a:t>Contoh</a:t>
            </a:r>
            <a:r>
              <a:rPr lang="en-US" dirty="0"/>
              <a:t>: "Rumah </a:t>
            </a:r>
            <a:r>
              <a:rPr lang="en-US" dirty="0" err="1"/>
              <a:t>Krong</a:t>
            </a:r>
            <a:r>
              <a:rPr lang="en-US" dirty="0"/>
              <a:t> Bade </a:t>
            </a:r>
            <a:r>
              <a:rPr lang="en-US" dirty="0" err="1"/>
              <a:t>mulai</a:t>
            </a:r>
            <a:r>
              <a:rPr lang="en-US" dirty="0"/>
              <a:t> </a:t>
            </a:r>
            <a:r>
              <a:rPr lang="en-US" dirty="0" err="1"/>
              <a:t>ditinggalkan</a:t>
            </a:r>
            <a:r>
              <a:rPr lang="en-US" dirty="0"/>
              <a:t>. </a:t>
            </a:r>
            <a:r>
              <a:rPr lang="en-US" dirty="0" err="1"/>
              <a:t>Ciptakan</a:t>
            </a:r>
            <a:r>
              <a:rPr lang="en-US" dirty="0"/>
              <a:t> </a:t>
            </a:r>
            <a:r>
              <a:rPr lang="en-US" dirty="0" err="1"/>
              <a:t>solusi</a:t>
            </a:r>
            <a:r>
              <a:rPr lang="en-US" dirty="0"/>
              <a:t> agar </a:t>
            </a:r>
            <a:r>
              <a:rPr lang="en-US" dirty="0" err="1"/>
              <a:t>rumah</a:t>
            </a:r>
            <a:r>
              <a:rPr lang="en-US" dirty="0"/>
              <a:t> </a:t>
            </a:r>
            <a:r>
              <a:rPr lang="en-US" dirty="0" err="1"/>
              <a:t>adat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tetap</a:t>
            </a:r>
            <a:r>
              <a:rPr lang="en-US" dirty="0"/>
              <a:t> punya </a:t>
            </a:r>
            <a:r>
              <a:rPr lang="en-US" dirty="0" err="1"/>
              <a:t>fungsi</a:t>
            </a:r>
            <a:r>
              <a:rPr lang="en-US" dirty="0"/>
              <a:t> di era modern...“</a:t>
            </a:r>
            <a:endParaRPr lang="id-ID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dirty="0" err="1"/>
              <a:t>Rumus</a:t>
            </a:r>
            <a:r>
              <a:rPr lang="en-US" dirty="0"/>
              <a:t> 3: + </a:t>
            </a:r>
            <a:r>
              <a:rPr lang="en-US" dirty="0" err="1"/>
              <a:t>Gabungan</a:t>
            </a:r>
            <a:r>
              <a:rPr lang="en-US" dirty="0"/>
              <a:t> 2 </a:t>
            </a:r>
            <a:r>
              <a:rPr lang="en-US" dirty="0" err="1"/>
              <a:t>Unsur</a:t>
            </a:r>
            <a:r>
              <a:rPr lang="en-US" dirty="0"/>
              <a:t> Seni</a:t>
            </a:r>
            <a:r>
              <a:rPr lang="id-ID" dirty="0"/>
              <a:t> j</a:t>
            </a:r>
            <a:r>
              <a:rPr lang="en-US" dirty="0" err="1"/>
              <a:t>angan</a:t>
            </a:r>
            <a:r>
              <a:rPr lang="en-US" dirty="0"/>
              <a:t> </a:t>
            </a:r>
            <a:r>
              <a:rPr lang="en-US" dirty="0" err="1"/>
              <a:t>cuma</a:t>
            </a:r>
            <a:r>
              <a:rPr lang="en-US" dirty="0"/>
              <a:t> 1 </a:t>
            </a:r>
            <a:r>
              <a:rPr lang="en-US" dirty="0" err="1"/>
              <a:t>Gabungin</a:t>
            </a:r>
            <a:r>
              <a:rPr lang="en-US" dirty="0"/>
              <a:t> Rupa + Musik, Tari + Teater</a:t>
            </a:r>
            <a:r>
              <a:rPr lang="id-ID" dirty="0"/>
              <a:t> </a:t>
            </a:r>
            <a:r>
              <a:rPr lang="en-US" dirty="0" err="1"/>
              <a:t>Contoh</a:t>
            </a:r>
            <a:r>
              <a:rPr lang="en-US" dirty="0"/>
              <a:t>: "</a:t>
            </a:r>
            <a:r>
              <a:rPr lang="en-US" dirty="0" err="1"/>
              <a:t>Rancang</a:t>
            </a:r>
            <a:r>
              <a:rPr lang="en-US" dirty="0"/>
              <a:t> </a:t>
            </a:r>
            <a:r>
              <a:rPr lang="en-US" dirty="0" err="1"/>
              <a:t>pertunjukan</a:t>
            </a:r>
            <a:r>
              <a:rPr lang="en-US" dirty="0"/>
              <a:t> </a:t>
            </a:r>
            <a:r>
              <a:rPr lang="en-US" dirty="0" err="1"/>
              <a:t>gabungan</a:t>
            </a:r>
            <a:r>
              <a:rPr lang="en-US" dirty="0"/>
              <a:t> </a:t>
            </a:r>
            <a:r>
              <a:rPr lang="en-US" dirty="0" err="1"/>
              <a:t>musik</a:t>
            </a:r>
            <a:r>
              <a:rPr lang="en-US" dirty="0"/>
              <a:t> </a:t>
            </a:r>
            <a:r>
              <a:rPr lang="en-US" dirty="0" err="1"/>
              <a:t>rapai</a:t>
            </a:r>
            <a:r>
              <a:rPr lang="en-US" dirty="0"/>
              <a:t> dan tari yang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menarik</a:t>
            </a:r>
            <a:r>
              <a:rPr lang="en-US" dirty="0"/>
              <a:t> Gen Z...“</a:t>
            </a:r>
            <a:endParaRPr lang="id-ID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dirty="0" err="1"/>
              <a:t>Rumus</a:t>
            </a:r>
            <a:r>
              <a:rPr lang="en-US" dirty="0"/>
              <a:t> 4: + "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..."Kasih </a:t>
            </a:r>
            <a:r>
              <a:rPr lang="en-US" dirty="0" err="1"/>
              <a:t>situasi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id-ID" dirty="0"/>
              <a:t> c</a:t>
            </a:r>
            <a:r>
              <a:rPr lang="en-US" dirty="0" err="1"/>
              <a:t>ontoh</a:t>
            </a:r>
            <a:r>
              <a:rPr lang="en-US" dirty="0"/>
              <a:t>: "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musik</a:t>
            </a:r>
            <a:r>
              <a:rPr lang="en-US" dirty="0"/>
              <a:t> </a:t>
            </a:r>
            <a:r>
              <a:rPr lang="en-US" dirty="0" err="1"/>
              <a:t>tradisional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diajarkan</a:t>
            </a:r>
            <a:r>
              <a:rPr lang="en-US" dirty="0"/>
              <a:t> </a:t>
            </a:r>
            <a:r>
              <a:rPr lang="en-US" dirty="0" err="1"/>
              <a:t>lagi</a:t>
            </a:r>
            <a:r>
              <a:rPr lang="en-US" dirty="0"/>
              <a:t> di </a:t>
            </a:r>
            <a:r>
              <a:rPr lang="en-US" dirty="0" err="1"/>
              <a:t>sekolah</a:t>
            </a:r>
            <a:r>
              <a:rPr lang="en-US" dirty="0"/>
              <a:t>? </a:t>
            </a:r>
            <a:r>
              <a:rPr lang="en-US" dirty="0" err="1"/>
              <a:t>Analisis</a:t>
            </a:r>
            <a:r>
              <a:rPr lang="en-US" dirty="0"/>
              <a:t> 2 </a:t>
            </a:r>
            <a:r>
              <a:rPr lang="en-US" dirty="0" err="1"/>
              <a:t>dampaknya</a:t>
            </a:r>
            <a:r>
              <a:rPr lang="en-US" dirty="0"/>
              <a:t>..."</a:t>
            </a:r>
          </a:p>
        </p:txBody>
      </p:sp>
    </p:spTree>
    <p:extLst>
      <p:ext uri="{BB962C8B-B14F-4D97-AF65-F5344CB8AC3E}">
        <p14:creationId xmlns:p14="http://schemas.microsoft.com/office/powerpoint/2010/main" val="4183949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0FD47-D4C0-DA55-7AA6-5C430328A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/>
              <a:t>Kesalahan yang sering terjadi saat membuat soal hots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725802-2A41-D4E6-D6E4-936778AB5F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Soalnya</a:t>
            </a:r>
            <a:r>
              <a:rPr lang="en-US" dirty="0"/>
              <a:t> </a:t>
            </a:r>
            <a:r>
              <a:rPr lang="en-US" dirty="0" err="1"/>
              <a:t>panjang</a:t>
            </a:r>
            <a:r>
              <a:rPr lang="en-US" dirty="0"/>
              <a:t> </a:t>
            </a:r>
            <a:r>
              <a:rPr lang="en-US" dirty="0" err="1"/>
              <a:t>tapi</a:t>
            </a:r>
            <a:r>
              <a:rPr lang="en-US" dirty="0"/>
              <a:t> </a:t>
            </a:r>
            <a:r>
              <a:rPr lang="en-US" dirty="0" err="1"/>
              <a:t>isinya</a:t>
            </a:r>
            <a:r>
              <a:rPr lang="en-US" dirty="0"/>
              <a:t> </a:t>
            </a:r>
            <a:r>
              <a:rPr lang="en-US" dirty="0" err="1"/>
              <a:t>hafalan</a:t>
            </a:r>
            <a:r>
              <a:rPr lang="en-US" dirty="0"/>
              <a:t> → Itu </a:t>
            </a:r>
            <a:r>
              <a:rPr lang="en-US" dirty="0" err="1"/>
              <a:t>bukan</a:t>
            </a:r>
            <a:r>
              <a:rPr lang="en-US" dirty="0"/>
              <a:t> HOTS</a:t>
            </a:r>
            <a:endParaRPr lang="id-ID" dirty="0"/>
          </a:p>
          <a:p>
            <a:endParaRPr lang="id-ID" dirty="0"/>
          </a:p>
          <a:p>
            <a:r>
              <a:rPr lang="en-US" dirty="0"/>
              <a:t>Lupa </a:t>
            </a:r>
            <a:r>
              <a:rPr lang="id-ID" dirty="0"/>
              <a:t>memberikan</a:t>
            </a:r>
            <a:r>
              <a:rPr lang="en-US" dirty="0"/>
              <a:t> stimulus → </a:t>
            </a:r>
            <a:r>
              <a:rPr lang="en-US" dirty="0" err="1"/>
              <a:t>Siswa</a:t>
            </a:r>
            <a:r>
              <a:rPr lang="en-US" dirty="0"/>
              <a:t> </a:t>
            </a:r>
            <a:r>
              <a:rPr lang="en-US" dirty="0" err="1"/>
              <a:t>bingung</a:t>
            </a:r>
            <a:r>
              <a:rPr lang="en-US" dirty="0"/>
              <a:t> </a:t>
            </a:r>
            <a:r>
              <a:rPr lang="id-ID" dirty="0"/>
              <a:t>apa yang akan </a:t>
            </a:r>
            <a:r>
              <a:rPr lang="en-US" dirty="0" err="1"/>
              <a:t>dianalisis</a:t>
            </a:r>
            <a:endParaRPr lang="id-ID" dirty="0"/>
          </a:p>
          <a:p>
            <a:endParaRPr lang="id-ID" dirty="0"/>
          </a:p>
          <a:p>
            <a:r>
              <a:rPr lang="en-US" dirty="0" err="1"/>
              <a:t>Jawabannya</a:t>
            </a:r>
            <a:r>
              <a:rPr lang="en-US" dirty="0"/>
              <a:t> </a:t>
            </a:r>
            <a:r>
              <a:rPr lang="en-US" dirty="0" err="1"/>
              <a:t>cuma</a:t>
            </a:r>
            <a:r>
              <a:rPr lang="en-US" dirty="0"/>
              <a:t> 1 → HOTS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menerima</a:t>
            </a:r>
            <a:r>
              <a:rPr lang="en-US" dirty="0"/>
              <a:t> argument</a:t>
            </a:r>
            <a:endParaRPr lang="id-ID" dirty="0"/>
          </a:p>
          <a:p>
            <a:endParaRPr lang="id-ID" dirty="0"/>
          </a:p>
          <a:p>
            <a:r>
              <a:rPr lang="en-US" dirty="0" err="1"/>
              <a:t>berbedaTerlalu</a:t>
            </a:r>
            <a:r>
              <a:rPr lang="en-US" dirty="0"/>
              <a:t> </a:t>
            </a:r>
            <a:r>
              <a:rPr lang="en-US" dirty="0" err="1"/>
              <a:t>sulit</a:t>
            </a:r>
            <a:r>
              <a:rPr lang="en-US" dirty="0"/>
              <a:t> → </a:t>
            </a:r>
            <a:r>
              <a:rPr lang="en-US" dirty="0" err="1"/>
              <a:t>Sesuaikan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usia</a:t>
            </a:r>
            <a:r>
              <a:rPr lang="en-US" dirty="0"/>
              <a:t> SMP/SMA</a:t>
            </a:r>
          </a:p>
        </p:txBody>
      </p:sp>
    </p:spTree>
    <p:extLst>
      <p:ext uri="{BB962C8B-B14F-4D97-AF65-F5344CB8AC3E}">
        <p14:creationId xmlns:p14="http://schemas.microsoft.com/office/powerpoint/2010/main" val="1445436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605C9-9616-5D39-E61B-976104B22B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542179"/>
          </a:xfrm>
        </p:spPr>
        <p:txBody>
          <a:bodyPr>
            <a:normAutofit/>
          </a:bodyPr>
          <a:lstStyle/>
          <a:p>
            <a:r>
              <a:rPr lang="en-US" dirty="0"/>
              <a:t>Soal HOTS yang Ba</a:t>
            </a:r>
            <a:r>
              <a:rPr lang="id-ID" dirty="0"/>
              <a:t>ik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E89DCE-0CEF-9F04-3920-ADB7738A1E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664542"/>
            <a:ext cx="9144000" cy="3588774"/>
          </a:xfrm>
        </p:spPr>
        <p:txBody>
          <a:bodyPr>
            <a:norm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dirty="0" err="1"/>
              <a:t>Sebelum</a:t>
            </a:r>
            <a:r>
              <a:rPr lang="en-US" dirty="0"/>
              <a:t> </a:t>
            </a:r>
            <a:r>
              <a:rPr lang="id-ID" dirty="0"/>
              <a:t>membuat</a:t>
            </a:r>
            <a:r>
              <a:rPr lang="en-US" dirty="0"/>
              <a:t> </a:t>
            </a:r>
            <a:r>
              <a:rPr lang="en-US" dirty="0" err="1"/>
              <a:t>soal</a:t>
            </a:r>
            <a:r>
              <a:rPr lang="en-US" dirty="0"/>
              <a:t>, </a:t>
            </a:r>
            <a:r>
              <a:rPr lang="en-US" dirty="0" err="1"/>
              <a:t>cek</a:t>
            </a:r>
            <a:r>
              <a:rPr lang="en-US" dirty="0"/>
              <a:t> </a:t>
            </a:r>
            <a:r>
              <a:rPr lang="en-US" dirty="0" err="1"/>
              <a:t>dulu</a:t>
            </a:r>
            <a:r>
              <a:rPr lang="id-ID" dirty="0"/>
              <a:t> </a:t>
            </a:r>
            <a:r>
              <a:rPr lang="en-US" dirty="0"/>
              <a:t>:</a:t>
            </a:r>
            <a:r>
              <a:rPr lang="id-ID" dirty="0"/>
              <a:t> </a:t>
            </a:r>
            <a:r>
              <a:rPr lang="en-US" dirty="0"/>
              <a:t>Ada stimulus</a:t>
            </a:r>
            <a:r>
              <a:rPr lang="id-ID" dirty="0"/>
              <a:t> apa tidak</a:t>
            </a:r>
            <a:r>
              <a:rPr lang="en-US" dirty="0"/>
              <a:t>? → </a:t>
            </a:r>
            <a:r>
              <a:rPr lang="id-ID" dirty="0"/>
              <a:t>berikan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, video, </a:t>
            </a:r>
            <a:r>
              <a:rPr lang="en-US" dirty="0" err="1"/>
              <a:t>berita</a:t>
            </a:r>
            <a:r>
              <a:rPr lang="en-US" dirty="0"/>
              <a:t>, data, </a:t>
            </a:r>
            <a:r>
              <a:rPr lang="en-US" dirty="0" err="1"/>
              <a:t>kutipan</a:t>
            </a:r>
            <a:r>
              <a:rPr lang="en-US" dirty="0"/>
              <a:t>. </a:t>
            </a:r>
            <a:r>
              <a:rPr lang="en-US" dirty="0" err="1"/>
              <a:t>Jangan</a:t>
            </a:r>
            <a:r>
              <a:rPr lang="en-US" dirty="0"/>
              <a:t> </a:t>
            </a:r>
            <a:r>
              <a:rPr lang="id-ID" dirty="0"/>
              <a:t>hanya teks </a:t>
            </a:r>
            <a:r>
              <a:rPr lang="en-US" dirty="0" err="1"/>
              <a:t>Contoh</a:t>
            </a:r>
            <a:r>
              <a:rPr lang="en-US" dirty="0"/>
              <a:t>: Kasih </a:t>
            </a:r>
            <a:r>
              <a:rPr lang="en-US" dirty="0" err="1"/>
              <a:t>foto</a:t>
            </a:r>
            <a:r>
              <a:rPr lang="en-US" dirty="0"/>
              <a:t> </a:t>
            </a:r>
            <a:r>
              <a:rPr lang="en-US" dirty="0" err="1"/>
              <a:t>lukisan</a:t>
            </a:r>
            <a:r>
              <a:rPr lang="en-US" dirty="0"/>
              <a:t>, </a:t>
            </a:r>
            <a:r>
              <a:rPr lang="en-US" dirty="0" err="1"/>
              <a:t>potongan</a:t>
            </a:r>
            <a:r>
              <a:rPr lang="en-US" dirty="0"/>
              <a:t> </a:t>
            </a:r>
            <a:r>
              <a:rPr lang="en-US" dirty="0" err="1"/>
              <a:t>lirik</a:t>
            </a:r>
            <a:r>
              <a:rPr lang="en-US" dirty="0"/>
              <a:t> </a:t>
            </a:r>
            <a:r>
              <a:rPr lang="en-US" dirty="0" err="1"/>
              <a:t>lagu</a:t>
            </a:r>
            <a:r>
              <a:rPr lang="en-US" dirty="0"/>
              <a:t>, video tari</a:t>
            </a:r>
            <a:endParaRPr lang="id-ID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dirty="0" err="1"/>
              <a:t>Butuh</a:t>
            </a:r>
            <a:r>
              <a:rPr lang="en-US" dirty="0"/>
              <a:t> </a:t>
            </a:r>
            <a:r>
              <a:rPr lang="en-US" dirty="0" err="1"/>
              <a:t>alasan</a:t>
            </a:r>
            <a:r>
              <a:rPr lang="en-US" dirty="0"/>
              <a:t>? → </a:t>
            </a:r>
            <a:r>
              <a:rPr lang="en-US" dirty="0" err="1"/>
              <a:t>Jawaban</a:t>
            </a:r>
            <a:r>
              <a:rPr lang="en-US" dirty="0"/>
              <a:t> "</a:t>
            </a:r>
            <a:r>
              <a:rPr lang="en-US" dirty="0" err="1"/>
              <a:t>iya</a:t>
            </a:r>
            <a:r>
              <a:rPr lang="en-US" dirty="0"/>
              <a:t>/</a:t>
            </a:r>
            <a:r>
              <a:rPr lang="en-US" dirty="0" err="1"/>
              <a:t>tidak</a:t>
            </a:r>
            <a:r>
              <a:rPr lang="en-US" dirty="0"/>
              <a:t>" </a:t>
            </a:r>
            <a:r>
              <a:rPr lang="id-ID" dirty="0"/>
              <a:t>saja</a:t>
            </a:r>
            <a:r>
              <a:rPr lang="en-US" dirty="0"/>
              <a:t> = </a:t>
            </a:r>
            <a:r>
              <a:rPr lang="en-US" dirty="0" err="1"/>
              <a:t>bukan</a:t>
            </a:r>
            <a:r>
              <a:rPr lang="en-US" dirty="0"/>
              <a:t> HOTS. Harus "</a:t>
            </a:r>
            <a:r>
              <a:rPr lang="en-US" dirty="0" err="1"/>
              <a:t>karena</a:t>
            </a:r>
            <a:r>
              <a:rPr lang="en-US" dirty="0"/>
              <a:t>...“</a:t>
            </a:r>
            <a:endParaRPr lang="id-ID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dirty="0" err="1"/>
              <a:t>Jawabannya</a:t>
            </a:r>
            <a:r>
              <a:rPr lang="en-US" dirty="0"/>
              <a:t> </a:t>
            </a:r>
            <a:r>
              <a:rPr lang="en-US" dirty="0" err="1"/>
              <a:t>beragam</a:t>
            </a:r>
            <a:r>
              <a:rPr lang="en-US" dirty="0"/>
              <a:t>? → </a:t>
            </a:r>
            <a:r>
              <a:rPr lang="en-US" dirty="0" err="1"/>
              <a:t>Nggak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1 </a:t>
            </a:r>
            <a:r>
              <a:rPr lang="en-US" dirty="0" err="1"/>
              <a:t>kunci</a:t>
            </a:r>
            <a:r>
              <a:rPr lang="en-US" dirty="0"/>
              <a:t> </a:t>
            </a:r>
            <a:r>
              <a:rPr lang="en-US" dirty="0" err="1"/>
              <a:t>jawaban</a:t>
            </a:r>
            <a:r>
              <a:rPr lang="en-US" dirty="0"/>
              <a:t> </a:t>
            </a:r>
            <a:r>
              <a:rPr lang="en-US" dirty="0" err="1"/>
              <a:t>mati</a:t>
            </a:r>
            <a:r>
              <a:rPr lang="en-US" dirty="0"/>
              <a:t>. Asal </a:t>
            </a:r>
            <a:r>
              <a:rPr lang="en-US" dirty="0" err="1"/>
              <a:t>logis</a:t>
            </a:r>
            <a:r>
              <a:rPr lang="en-US" dirty="0"/>
              <a:t> +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= </a:t>
            </a:r>
            <a:r>
              <a:rPr lang="en-US" dirty="0" err="1"/>
              <a:t>benar</a:t>
            </a:r>
            <a:endParaRPr lang="id-ID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dirty="0"/>
              <a:t>Bisa </a:t>
            </a:r>
            <a:r>
              <a:rPr lang="en-US" dirty="0" err="1"/>
              <a:t>dipakai</a:t>
            </a:r>
            <a:r>
              <a:rPr lang="en-US" dirty="0"/>
              <a:t> di</a:t>
            </a:r>
            <a:r>
              <a:rPr lang="id-ID" dirty="0"/>
              <a:t> dalam</a:t>
            </a:r>
            <a:r>
              <a:rPr lang="en-US" dirty="0"/>
              <a:t> </a:t>
            </a:r>
            <a:r>
              <a:rPr lang="en-US" dirty="0" err="1"/>
              <a:t>kehidupan</a:t>
            </a:r>
            <a:r>
              <a:rPr lang="id-ID" dirty="0"/>
              <a:t> sehari-hari</a:t>
            </a:r>
            <a:r>
              <a:rPr lang="en-US" dirty="0"/>
              <a:t>? →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hafalan</a:t>
            </a:r>
            <a:r>
              <a:rPr lang="en-US" dirty="0"/>
              <a:t> </a:t>
            </a:r>
            <a:r>
              <a:rPr lang="en-US" dirty="0" err="1"/>
              <a:t>buku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578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8D736-88E9-F8EF-B0E1-100DB0A23A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71501"/>
            <a:ext cx="4267200" cy="736190"/>
          </a:xfrm>
        </p:spPr>
        <p:txBody>
          <a:bodyPr>
            <a:normAutofit fontScale="90000"/>
          </a:bodyPr>
          <a:lstStyle/>
          <a:p>
            <a:r>
              <a:rPr lang="id-ID" dirty="0"/>
              <a:t>Contoh soal :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8127BB-5419-2367-9254-024827A0DC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153265"/>
            <a:ext cx="9144000" cy="4601496"/>
          </a:xfrm>
        </p:spPr>
        <p:txBody>
          <a:bodyPr>
            <a:no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🖼️</a:t>
            </a:r>
            <a:r>
              <a:rPr lang="id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id-ID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d-ID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d-ID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AutoNum type="arabicPeriod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Berdasarkan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gambar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tersebut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seorang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siswa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mengatakan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bahwa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penggunaan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property</a:t>
            </a:r>
            <a:r>
              <a:rPr lang="id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tari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hanya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berfungsi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hiasan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Apakah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pendapat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tersebut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tepat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Jelaskan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fungsi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properti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digunakan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pertunjukan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tari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berdasarkan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hasil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pengamatanmu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terhadap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gambar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Tepat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karena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properti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hanya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memperindah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penampilan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Tepat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karena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properti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berkaitan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makna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tari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Tidak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tepat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karena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properti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memperkuat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karakter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makna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tari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Tidak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tepat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karena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properti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hanya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digunakan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menarik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perhatian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penonton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Tepat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karena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gerakan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tari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merupakan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satu-satunya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unsur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penting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Kunci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EFA335-691C-F0C8-AE63-9627A6A33F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878" y="1170039"/>
            <a:ext cx="5056393" cy="2458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220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320F0-DCD3-84B8-231C-24996BE9C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8436"/>
          </a:xfrm>
        </p:spPr>
        <p:txBody>
          <a:bodyPr>
            <a:normAutofit fontScale="90000"/>
          </a:bodyPr>
          <a:lstStyle/>
          <a:p>
            <a:r>
              <a:rPr lang="id-ID" dirty="0"/>
              <a:t>C</a:t>
            </a:r>
            <a:r>
              <a:rPr lang="en-US" dirty="0" err="1"/>
              <a:t>ontoh</a:t>
            </a:r>
            <a:r>
              <a:rPr lang="en-US" dirty="0"/>
              <a:t> per level C4 - C6: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CA843F-80BC-2C50-AAE4-79D264E91F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63562"/>
            <a:ext cx="10515600" cy="5213401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1. Level C4 – </a:t>
            </a:r>
            <a:r>
              <a:rPr lang="en-US" dirty="0" err="1"/>
              <a:t>Menganalisis</a:t>
            </a:r>
            <a:endParaRPr lang="id-ID" dirty="0"/>
          </a:p>
          <a:p>
            <a:pPr marL="0" indent="0">
              <a:buNone/>
            </a:pPr>
            <a:r>
              <a:rPr lang="en-US" dirty="0"/>
              <a:t>Soal</a:t>
            </a:r>
            <a:r>
              <a:rPr lang="id-ID" dirty="0"/>
              <a:t> </a:t>
            </a:r>
            <a:r>
              <a:rPr lang="en-US" dirty="0"/>
              <a:t>:</a:t>
            </a:r>
            <a:r>
              <a:rPr lang="id-ID" dirty="0"/>
              <a:t> </a:t>
            </a:r>
            <a:r>
              <a:rPr lang="en-US" dirty="0"/>
              <a:t>Amati</a:t>
            </a:r>
            <a:r>
              <a:rPr lang="id-ID" dirty="0"/>
              <a:t>lah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Tari Saman </a:t>
            </a:r>
            <a:r>
              <a:rPr lang="en-US" dirty="0" err="1"/>
              <a:t>dari</a:t>
            </a:r>
            <a:r>
              <a:rPr lang="en-US" dirty="0"/>
              <a:t> Aceh </a:t>
            </a:r>
            <a:r>
              <a:rPr lang="en-US" dirty="0" err="1"/>
              <a:t>berikut</a:t>
            </a:r>
            <a:r>
              <a:rPr lang="en-US" dirty="0"/>
              <a:t>.</a:t>
            </a:r>
            <a:r>
              <a:rPr lang="id-ID" dirty="0"/>
              <a:t> </a:t>
            </a:r>
            <a:r>
              <a:rPr lang="en-US" dirty="0" err="1"/>
              <a:t>Unsur</a:t>
            </a:r>
            <a:r>
              <a:rPr lang="en-US" dirty="0"/>
              <a:t> </a:t>
            </a:r>
            <a:r>
              <a:rPr lang="en-US" dirty="0" err="1"/>
              <a:t>gerak</a:t>
            </a:r>
            <a:r>
              <a:rPr lang="en-US" dirty="0"/>
              <a:t>, </a:t>
            </a:r>
            <a:r>
              <a:rPr lang="en-US" dirty="0" err="1"/>
              <a:t>musik</a:t>
            </a:r>
            <a:r>
              <a:rPr lang="en-US" dirty="0"/>
              <a:t>, dan </a:t>
            </a:r>
            <a:r>
              <a:rPr lang="en-US" dirty="0" err="1"/>
              <a:t>busana</a:t>
            </a:r>
            <a:r>
              <a:rPr lang="en-US" dirty="0"/>
              <a:t> </a:t>
            </a:r>
            <a:r>
              <a:rPr lang="en-US" dirty="0" err="1"/>
              <a:t>apa</a:t>
            </a:r>
            <a:r>
              <a:rPr lang="en-US" dirty="0"/>
              <a:t> </a:t>
            </a:r>
            <a:r>
              <a:rPr lang="en-US" dirty="0" err="1"/>
              <a:t>saja</a:t>
            </a:r>
            <a:r>
              <a:rPr lang="en-US" dirty="0"/>
              <a:t> yang </a:t>
            </a:r>
            <a:r>
              <a:rPr lang="en-US" dirty="0" err="1"/>
              <a:t>mencerminkan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kebersamaan</a:t>
            </a:r>
            <a:r>
              <a:rPr lang="en-US" dirty="0"/>
              <a:t> dan </a:t>
            </a:r>
            <a:r>
              <a:rPr lang="en-US" dirty="0" err="1"/>
              <a:t>kekompakan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tarian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? </a:t>
            </a:r>
            <a:r>
              <a:rPr lang="en-US" dirty="0" err="1"/>
              <a:t>Jelaskan</a:t>
            </a:r>
            <a:r>
              <a:rPr lang="en-US" dirty="0"/>
              <a:t> </a:t>
            </a:r>
            <a:r>
              <a:rPr lang="en-US" dirty="0" err="1"/>
              <a:t>alasannya</a:t>
            </a:r>
            <a:r>
              <a:rPr lang="en-US" dirty="0"/>
              <a:t>.</a:t>
            </a:r>
            <a:r>
              <a:rPr lang="id-ID" dirty="0"/>
              <a:t> </a:t>
            </a:r>
            <a:r>
              <a:rPr lang="en-US" dirty="0"/>
              <a:t>Yang </a:t>
            </a:r>
            <a:r>
              <a:rPr lang="en-US" dirty="0" err="1"/>
              <a:t>diuji</a:t>
            </a:r>
            <a:r>
              <a:rPr lang="en-US" dirty="0"/>
              <a:t>: Bisa </a:t>
            </a:r>
            <a:r>
              <a:rPr lang="en-US" dirty="0" err="1"/>
              <a:t>membongkar</a:t>
            </a:r>
            <a:r>
              <a:rPr lang="en-US" dirty="0"/>
              <a:t> </a:t>
            </a:r>
            <a:r>
              <a:rPr lang="en-US" dirty="0" err="1"/>
              <a:t>unsur</a:t>
            </a:r>
            <a:r>
              <a:rPr lang="en-US" dirty="0"/>
              <a:t> </a:t>
            </a:r>
            <a:r>
              <a:rPr lang="en-US" dirty="0" err="1"/>
              <a:t>seni</a:t>
            </a:r>
            <a:r>
              <a:rPr lang="en-US" dirty="0"/>
              <a:t> + </a:t>
            </a:r>
            <a:r>
              <a:rPr lang="en-US" dirty="0" err="1"/>
              <a:t>menghubungkan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budaya</a:t>
            </a:r>
            <a:endParaRPr lang="id-ID" dirty="0"/>
          </a:p>
          <a:p>
            <a:r>
              <a:rPr lang="en-US" dirty="0"/>
              <a:t>2. Level C5 – </a:t>
            </a:r>
            <a:r>
              <a:rPr lang="en-US" dirty="0" err="1"/>
              <a:t>Mengevaluasi</a:t>
            </a:r>
            <a:endParaRPr lang="id-ID" dirty="0"/>
          </a:p>
          <a:p>
            <a:pPr marL="0" indent="0">
              <a:buNone/>
            </a:pPr>
            <a:r>
              <a:rPr lang="en-US" dirty="0"/>
              <a:t>Soal</a:t>
            </a:r>
            <a:r>
              <a:rPr lang="id-ID" dirty="0"/>
              <a:t> </a:t>
            </a:r>
            <a:r>
              <a:rPr lang="en-US" dirty="0"/>
              <a:t>:</a:t>
            </a:r>
            <a:r>
              <a:rPr lang="id-ID" dirty="0"/>
              <a:t> </a:t>
            </a:r>
            <a:r>
              <a:rPr lang="en-US" dirty="0"/>
              <a:t>Saat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lagu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Aceh yang </a:t>
            </a:r>
            <a:r>
              <a:rPr lang="en-US" dirty="0" err="1"/>
              <a:t>diaransemen</a:t>
            </a:r>
            <a:r>
              <a:rPr lang="en-US" dirty="0"/>
              <a:t> </a:t>
            </a:r>
            <a:r>
              <a:rPr lang="en-US" dirty="0" err="1"/>
              <a:t>ulang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musik</a:t>
            </a:r>
            <a:r>
              <a:rPr lang="en-US" dirty="0"/>
              <a:t> modern/</a:t>
            </a:r>
            <a:r>
              <a:rPr lang="en-US" dirty="0" err="1"/>
              <a:t>DJ.Menurut</a:t>
            </a:r>
            <a:r>
              <a:rPr lang="en-US" dirty="0"/>
              <a:t> </a:t>
            </a:r>
            <a:r>
              <a:rPr lang="en-US" dirty="0" err="1"/>
              <a:t>pendapatmu</a:t>
            </a:r>
            <a:r>
              <a:rPr lang="en-US" dirty="0"/>
              <a:t>, </a:t>
            </a:r>
            <a:r>
              <a:rPr lang="en-US" dirty="0" err="1"/>
              <a:t>apakah</a:t>
            </a:r>
            <a:r>
              <a:rPr lang="en-US" dirty="0"/>
              <a:t> </a:t>
            </a:r>
            <a:r>
              <a:rPr lang="en-US" dirty="0" err="1"/>
              <a:t>pelestarian</a:t>
            </a:r>
            <a:r>
              <a:rPr lang="en-US" dirty="0"/>
              <a:t> </a:t>
            </a:r>
            <a:r>
              <a:rPr lang="en-US" dirty="0" err="1"/>
              <a:t>lagu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efektif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justru</a:t>
            </a:r>
            <a:r>
              <a:rPr lang="en-US" dirty="0"/>
              <a:t> </a:t>
            </a:r>
            <a:r>
              <a:rPr lang="en-US" dirty="0" err="1"/>
              <a:t>merusak</a:t>
            </a:r>
            <a:r>
              <a:rPr lang="en-US" dirty="0"/>
              <a:t> </a:t>
            </a:r>
            <a:r>
              <a:rPr lang="en-US" dirty="0" err="1"/>
              <a:t>keasliannya</a:t>
            </a:r>
            <a:r>
              <a:rPr lang="en-US" dirty="0"/>
              <a:t>? </a:t>
            </a:r>
            <a:r>
              <a:rPr lang="en-US" dirty="0" err="1"/>
              <a:t>Berikan</a:t>
            </a:r>
            <a:r>
              <a:rPr lang="en-US" dirty="0"/>
              <a:t> 2 </a:t>
            </a:r>
            <a:r>
              <a:rPr lang="en-US" dirty="0" err="1"/>
              <a:t>alasan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mendukung</a:t>
            </a:r>
            <a:r>
              <a:rPr lang="en-US" dirty="0"/>
              <a:t> </a:t>
            </a:r>
            <a:r>
              <a:rPr lang="en-US" dirty="0" err="1"/>
              <a:t>pendapatmu</a:t>
            </a:r>
            <a:r>
              <a:rPr lang="en-US" dirty="0"/>
              <a:t> dan 1 </a:t>
            </a:r>
            <a:r>
              <a:rPr lang="en-US" dirty="0" err="1"/>
              <a:t>solusi</a:t>
            </a:r>
            <a:r>
              <a:rPr lang="en-US" dirty="0"/>
              <a:t> agar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lestari</a:t>
            </a:r>
            <a:r>
              <a:rPr lang="en-US" dirty="0"/>
              <a:t>.</a:t>
            </a:r>
            <a:r>
              <a:rPr lang="id-ID" dirty="0"/>
              <a:t> </a:t>
            </a:r>
            <a:r>
              <a:rPr lang="en-US" dirty="0"/>
              <a:t>Yang </a:t>
            </a:r>
            <a:r>
              <a:rPr lang="en-US" dirty="0" err="1"/>
              <a:t>diuji</a:t>
            </a:r>
            <a:r>
              <a:rPr lang="en-US" dirty="0"/>
              <a:t>: Bisa </a:t>
            </a:r>
            <a:r>
              <a:rPr lang="en-US" dirty="0" err="1"/>
              <a:t>menilai</a:t>
            </a:r>
            <a:r>
              <a:rPr lang="en-US" dirty="0"/>
              <a:t> </a:t>
            </a:r>
            <a:r>
              <a:rPr lang="en-US" dirty="0" err="1"/>
              <a:t>fenomena</a:t>
            </a:r>
            <a:r>
              <a:rPr lang="en-US" dirty="0"/>
              <a:t> + </a:t>
            </a:r>
            <a:r>
              <a:rPr lang="en-US" dirty="0" err="1"/>
              <a:t>memberi</a:t>
            </a:r>
            <a:r>
              <a:rPr lang="en-US" dirty="0"/>
              <a:t> </a:t>
            </a:r>
            <a:r>
              <a:rPr lang="en-US" dirty="0" err="1"/>
              <a:t>argumen</a:t>
            </a:r>
            <a:r>
              <a:rPr lang="en-US" dirty="0"/>
              <a:t> + </a:t>
            </a:r>
            <a:r>
              <a:rPr lang="en-US" dirty="0" err="1"/>
              <a:t>solusi</a:t>
            </a:r>
            <a:r>
              <a:rPr lang="en-US" dirty="0"/>
              <a:t>.</a:t>
            </a:r>
            <a:endParaRPr lang="id-ID" dirty="0"/>
          </a:p>
          <a:p>
            <a:r>
              <a:rPr lang="en-US" dirty="0"/>
              <a:t> Level C6 – </a:t>
            </a:r>
            <a:r>
              <a:rPr lang="en-US" dirty="0" err="1"/>
              <a:t>Mencipta</a:t>
            </a:r>
            <a:endParaRPr lang="id-ID" dirty="0"/>
          </a:p>
          <a:p>
            <a:pPr marL="0" indent="0">
              <a:buNone/>
            </a:pPr>
            <a:r>
              <a:rPr lang="en-US" dirty="0"/>
              <a:t>Soal</a:t>
            </a:r>
            <a:r>
              <a:rPr lang="id-ID" dirty="0"/>
              <a:t> </a:t>
            </a:r>
            <a:r>
              <a:rPr lang="en-US" dirty="0"/>
              <a:t>:</a:t>
            </a:r>
            <a:r>
              <a:rPr lang="id-ID" dirty="0"/>
              <a:t> </a:t>
            </a:r>
            <a:r>
              <a:rPr lang="en-US" dirty="0" err="1"/>
              <a:t>Sekolahmu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mengadakan</a:t>
            </a:r>
            <a:r>
              <a:rPr lang="en-US" dirty="0"/>
              <a:t> pentas </a:t>
            </a:r>
            <a:r>
              <a:rPr lang="en-US" dirty="0" err="1"/>
              <a:t>seni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tema</a:t>
            </a:r>
            <a:r>
              <a:rPr lang="en-US" dirty="0"/>
              <a:t> "</a:t>
            </a:r>
            <a:r>
              <a:rPr lang="en-US" dirty="0" err="1"/>
              <a:t>Melestarikan</a:t>
            </a:r>
            <a:r>
              <a:rPr lang="en-US" dirty="0"/>
              <a:t> </a:t>
            </a:r>
            <a:r>
              <a:rPr lang="en-US" dirty="0" err="1"/>
              <a:t>Budaya</a:t>
            </a:r>
            <a:r>
              <a:rPr lang="en-US" dirty="0"/>
              <a:t> Lokal di Era Digital".</a:t>
            </a:r>
            <a:r>
              <a:rPr lang="en-US" dirty="0" err="1"/>
              <a:t>Rancanglah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pertunjukan</a:t>
            </a:r>
            <a:r>
              <a:rPr lang="en-US" dirty="0"/>
              <a:t> </a:t>
            </a:r>
            <a:r>
              <a:rPr lang="en-US" dirty="0" err="1"/>
              <a:t>seni</a:t>
            </a:r>
            <a:r>
              <a:rPr lang="en-US" dirty="0"/>
              <a:t> </a:t>
            </a:r>
            <a:r>
              <a:rPr lang="en-US" dirty="0" err="1"/>
              <a:t>gabungan</a:t>
            </a:r>
            <a:r>
              <a:rPr lang="en-US" dirty="0"/>
              <a:t> </a:t>
            </a:r>
            <a:r>
              <a:rPr lang="en-US" dirty="0" err="1"/>
              <a:t>musik</a:t>
            </a:r>
            <a:r>
              <a:rPr lang="en-US" dirty="0"/>
              <a:t>, tari, dan </a:t>
            </a:r>
            <a:r>
              <a:rPr lang="en-US" dirty="0" err="1"/>
              <a:t>rupa</a:t>
            </a:r>
            <a:r>
              <a:rPr lang="en-US" dirty="0"/>
              <a:t> yang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menarik</a:t>
            </a:r>
            <a:r>
              <a:rPr lang="en-US" dirty="0"/>
              <a:t> </a:t>
            </a:r>
            <a:r>
              <a:rPr lang="en-US" dirty="0" err="1"/>
              <a:t>minat</a:t>
            </a:r>
            <a:r>
              <a:rPr lang="en-US" dirty="0"/>
              <a:t> </a:t>
            </a:r>
            <a:r>
              <a:rPr lang="en-US" dirty="0" err="1"/>
              <a:t>siswa</a:t>
            </a:r>
            <a:r>
              <a:rPr lang="en-US" dirty="0"/>
              <a:t> SMP. </a:t>
            </a:r>
            <a:r>
              <a:rPr lang="en-US" dirty="0" err="1"/>
              <a:t>Sebutkan</a:t>
            </a:r>
            <a:r>
              <a:rPr lang="en-US" dirty="0"/>
              <a:t>: </a:t>
            </a:r>
            <a:r>
              <a:rPr lang="en-US" dirty="0" err="1"/>
              <a:t>judul</a:t>
            </a:r>
            <a:r>
              <a:rPr lang="en-US" dirty="0"/>
              <a:t>, </a:t>
            </a:r>
            <a:r>
              <a:rPr lang="en-US" dirty="0" err="1"/>
              <a:t>konsep</a:t>
            </a:r>
            <a:r>
              <a:rPr lang="en-US" dirty="0"/>
              <a:t>, </a:t>
            </a:r>
            <a:r>
              <a:rPr lang="en-US" dirty="0" err="1"/>
              <a:t>alat</a:t>
            </a:r>
            <a:r>
              <a:rPr lang="en-US" dirty="0"/>
              <a:t>/</a:t>
            </a:r>
            <a:r>
              <a:rPr lang="en-US" dirty="0" err="1"/>
              <a:t>bahan</a:t>
            </a:r>
            <a:r>
              <a:rPr lang="en-US" dirty="0"/>
              <a:t> yang </a:t>
            </a:r>
            <a:r>
              <a:rPr lang="en-US" dirty="0" err="1"/>
              <a:t>dibutuhkan</a:t>
            </a:r>
            <a:r>
              <a:rPr lang="en-US" dirty="0"/>
              <a:t>, dan </a:t>
            </a:r>
            <a:r>
              <a:rPr lang="en-US" dirty="0" err="1"/>
              <a:t>pesan</a:t>
            </a:r>
            <a:r>
              <a:rPr lang="en-US" dirty="0"/>
              <a:t> yang </a:t>
            </a:r>
            <a:r>
              <a:rPr lang="en-US" dirty="0" err="1"/>
              <a:t>ingin</a:t>
            </a:r>
            <a:r>
              <a:rPr lang="en-US" dirty="0"/>
              <a:t> </a:t>
            </a:r>
            <a:r>
              <a:rPr lang="en-US" dirty="0" err="1"/>
              <a:t>disampaikan.Yang</a:t>
            </a:r>
            <a:r>
              <a:rPr lang="en-US" dirty="0"/>
              <a:t> </a:t>
            </a:r>
            <a:r>
              <a:rPr lang="en-US" dirty="0" err="1"/>
              <a:t>diuji</a:t>
            </a:r>
            <a:r>
              <a:rPr lang="en-US" dirty="0"/>
              <a:t>: Bisa </a:t>
            </a:r>
            <a:r>
              <a:rPr lang="en-US" dirty="0" err="1"/>
              <a:t>bikin</a:t>
            </a:r>
            <a:r>
              <a:rPr lang="en-US" dirty="0"/>
              <a:t> ide </a:t>
            </a:r>
            <a:r>
              <a:rPr lang="en-US" dirty="0" err="1"/>
              <a:t>baru</a:t>
            </a:r>
            <a:r>
              <a:rPr lang="en-US" dirty="0"/>
              <a:t> + </a:t>
            </a:r>
            <a:r>
              <a:rPr lang="en-US" dirty="0" err="1"/>
              <a:t>merancang</a:t>
            </a:r>
            <a:r>
              <a:rPr lang="en-US" dirty="0"/>
              <a:t> </a:t>
            </a:r>
            <a:r>
              <a:rPr lang="en-US" dirty="0" err="1"/>
              <a:t>karya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261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1822A-E11B-5B94-95DD-3AAF2FD353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FBEE5D-AB0B-2746-737A-4DB51B3558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7BE93B-84DE-0024-B32C-685B1FC2DC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8217" y="420329"/>
            <a:ext cx="4732389" cy="4918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0145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904</Words>
  <Application>Microsoft Office PowerPoint</Application>
  <PresentationFormat>Widescreen</PresentationFormat>
  <Paragraphs>48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Wingdings</vt:lpstr>
      <vt:lpstr>Office Theme</vt:lpstr>
      <vt:lpstr>Penyusunan soal berbasis hots</vt:lpstr>
      <vt:lpstr>Apa itu soal hots?</vt:lpstr>
      <vt:lpstr>Ciri-ciri Soal HOTS ada 3</vt:lpstr>
      <vt:lpstr>Tujuan soal HOTS:</vt:lpstr>
      <vt:lpstr>Tips membuat soal hots:</vt:lpstr>
      <vt:lpstr>Kesalahan yang sering terjadi saat membuat soal hots</vt:lpstr>
      <vt:lpstr>Soal HOTS yang Baik</vt:lpstr>
      <vt:lpstr>Contoh soal :</vt:lpstr>
      <vt:lpstr>Contoh per level C4 - C6: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Sri Wahyuna</dc:creator>
  <cp:lastModifiedBy>Sri Wahyuna</cp:lastModifiedBy>
  <cp:revision>1</cp:revision>
  <dcterms:created xsi:type="dcterms:W3CDTF">2026-09-08T23:13:57Z</dcterms:created>
  <dcterms:modified xsi:type="dcterms:W3CDTF">2026-09-09T01:42:02Z</dcterms:modified>
</cp:coreProperties>
</file>