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4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98503" y="636330"/>
            <a:ext cx="1235710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574701" y="5721494"/>
            <a:ext cx="5868034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9319" y="730401"/>
            <a:ext cx="1764936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89851" y="2101203"/>
            <a:ext cx="14336394" cy="5340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9.jp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1.jp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2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npb.go.id/infografis/infografis-bencana-tahun-2025" TargetMode="Externa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380" y="0"/>
            <a:ext cx="3661925" cy="8720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4376" y="56588"/>
            <a:ext cx="1973622" cy="745029"/>
          </a:xfrm>
          <a:prstGeom prst="rect">
            <a:avLst/>
          </a:prstGeom>
        </p:spPr>
      </p:pic>
      <p:sp>
        <p:nvSpPr>
          <p:cNvPr id="2" name="object 2" descr="$PPTXTitle"/>
          <p:cNvSpPr txBox="1"/>
          <p:nvPr/>
        </p:nvSpPr>
        <p:spPr>
          <a:xfrm>
            <a:off x="3369346" y="1764816"/>
            <a:ext cx="1324165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18515">
              <a:lnSpc>
                <a:spcPct val="100000"/>
              </a:lnSpc>
              <a:spcBef>
                <a:spcPts val="100"/>
              </a:spcBef>
            </a:pPr>
            <a:r>
              <a:rPr sz="4800" spc="-520" dirty="0">
                <a:solidFill>
                  <a:srgbClr val="FFFFFF"/>
                </a:solidFill>
                <a:latin typeface="Arial Black"/>
                <a:cs typeface="Arial Black"/>
              </a:rPr>
              <a:t>PELATIHAN</a:t>
            </a:r>
            <a:r>
              <a:rPr sz="4800" spc="-5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450" dirty="0">
                <a:solidFill>
                  <a:srgbClr val="FFFFFF"/>
                </a:solidFill>
                <a:latin typeface="Arial Black"/>
                <a:cs typeface="Arial Black"/>
              </a:rPr>
              <a:t>KESIAPSIAGAAN</a:t>
            </a:r>
            <a:r>
              <a:rPr sz="4800" spc="-5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430" dirty="0">
                <a:solidFill>
                  <a:srgbClr val="FFFFFF"/>
                </a:solidFill>
                <a:latin typeface="Arial Black"/>
                <a:cs typeface="Arial Black"/>
              </a:rPr>
              <a:t>BENCANA </a:t>
            </a:r>
            <a:r>
              <a:rPr sz="4800" spc="-405" dirty="0">
                <a:solidFill>
                  <a:srgbClr val="FFFFFF"/>
                </a:solidFill>
                <a:latin typeface="Arial Black"/>
                <a:cs typeface="Arial Black"/>
              </a:rPr>
              <a:t>BAGI</a:t>
            </a:r>
            <a:r>
              <a:rPr sz="4800" spc="-5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490" dirty="0">
                <a:solidFill>
                  <a:srgbClr val="FFFFFF"/>
                </a:solidFill>
                <a:latin typeface="Arial Black"/>
                <a:cs typeface="Arial Black"/>
              </a:rPr>
              <a:t>PENDIDIK</a:t>
            </a:r>
            <a:r>
              <a:rPr sz="4800" spc="-5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310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4800" spc="-5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450" dirty="0">
                <a:solidFill>
                  <a:srgbClr val="FFFFFF"/>
                </a:solidFill>
                <a:latin typeface="Arial Black"/>
                <a:cs typeface="Arial Black"/>
              </a:rPr>
              <a:t>TENAGA</a:t>
            </a:r>
            <a:r>
              <a:rPr sz="4800" spc="-5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530" dirty="0">
                <a:solidFill>
                  <a:srgbClr val="FFFFFF"/>
                </a:solidFill>
                <a:latin typeface="Arial Black"/>
                <a:cs typeface="Arial Black"/>
              </a:rPr>
              <a:t>KEPENDIDIKAN</a:t>
            </a:r>
            <a:endParaRPr sz="4800" dirty="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579501"/>
            <a:ext cx="7696899" cy="57074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8485">
              <a:lnSpc>
                <a:spcPct val="100000"/>
              </a:lnSpc>
              <a:spcBef>
                <a:spcPts val="100"/>
              </a:spcBef>
            </a:pPr>
            <a:r>
              <a:rPr sz="6000" spc="-620" dirty="0">
                <a:solidFill>
                  <a:srgbClr val="FFD966"/>
                </a:solidFill>
                <a:latin typeface="Arial Black"/>
                <a:cs typeface="Arial Black"/>
              </a:rPr>
              <a:t>PENGANTAR </a:t>
            </a:r>
            <a:r>
              <a:rPr sz="6000" spc="-580" dirty="0">
                <a:solidFill>
                  <a:srgbClr val="FFD966"/>
                </a:solidFill>
                <a:latin typeface="Arial Black"/>
                <a:cs typeface="Arial Black"/>
              </a:rPr>
              <a:t>KEBENCANAAN</a:t>
            </a:r>
            <a:endParaRPr sz="6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69979" y="349267"/>
              <a:ext cx="3661924" cy="8858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35201" y="9105900"/>
              <a:ext cx="2514599" cy="74502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308123" y="2063904"/>
            <a:ext cx="767397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b="1" spc="-165" dirty="0">
                <a:solidFill>
                  <a:srgbClr val="F69646"/>
                </a:solidFill>
                <a:latin typeface="Tahoma"/>
                <a:cs typeface="Tahoma"/>
              </a:rPr>
              <a:t>KESEPAKATAN</a:t>
            </a:r>
            <a:r>
              <a:rPr sz="5000" b="1" spc="-185" dirty="0">
                <a:solidFill>
                  <a:srgbClr val="F69646"/>
                </a:solidFill>
                <a:latin typeface="Tahoma"/>
                <a:cs typeface="Tahoma"/>
              </a:rPr>
              <a:t> </a:t>
            </a:r>
            <a:r>
              <a:rPr sz="5000" b="1" spc="-85" dirty="0">
                <a:solidFill>
                  <a:srgbClr val="F69646"/>
                </a:solidFill>
                <a:latin typeface="Tahoma"/>
                <a:cs typeface="Tahoma"/>
              </a:rPr>
              <a:t>BERSAMA</a:t>
            </a:r>
            <a:endParaRPr sz="5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62283" y="4113407"/>
            <a:ext cx="9213850" cy="1628139"/>
            <a:chOff x="4562283" y="4113407"/>
            <a:chExt cx="9213850" cy="1628139"/>
          </a:xfrm>
        </p:grpSpPr>
        <p:sp>
          <p:nvSpPr>
            <p:cNvPr id="7" name="object 7"/>
            <p:cNvSpPr/>
            <p:nvPr/>
          </p:nvSpPr>
          <p:spPr>
            <a:xfrm>
              <a:off x="4562271" y="4113415"/>
              <a:ext cx="5426710" cy="1628139"/>
            </a:xfrm>
            <a:custGeom>
              <a:avLst/>
              <a:gdLst/>
              <a:ahLst/>
              <a:cxnLst/>
              <a:rect l="l" t="t" r="r" b="b"/>
              <a:pathLst>
                <a:path w="5426709" h="1628139">
                  <a:moveTo>
                    <a:pt x="902487" y="467550"/>
                  </a:moveTo>
                  <a:lnTo>
                    <a:pt x="877189" y="424751"/>
                  </a:lnTo>
                  <a:lnTo>
                    <a:pt x="865314" y="404647"/>
                  </a:lnTo>
                  <a:lnTo>
                    <a:pt x="854468" y="386295"/>
                  </a:lnTo>
                  <a:lnTo>
                    <a:pt x="837031" y="399072"/>
                  </a:lnTo>
                  <a:lnTo>
                    <a:pt x="829843" y="402602"/>
                  </a:lnTo>
                  <a:lnTo>
                    <a:pt x="822642" y="404647"/>
                  </a:lnTo>
                  <a:lnTo>
                    <a:pt x="815454" y="404647"/>
                  </a:lnTo>
                  <a:lnTo>
                    <a:pt x="784733" y="390512"/>
                  </a:lnTo>
                  <a:lnTo>
                    <a:pt x="771728" y="379996"/>
                  </a:lnTo>
                  <a:lnTo>
                    <a:pt x="771728" y="570280"/>
                  </a:lnTo>
                  <a:lnTo>
                    <a:pt x="764247" y="614553"/>
                  </a:lnTo>
                  <a:lnTo>
                    <a:pt x="743381" y="653300"/>
                  </a:lnTo>
                  <a:lnTo>
                    <a:pt x="711403" y="684034"/>
                  </a:lnTo>
                  <a:lnTo>
                    <a:pt x="670636" y="704291"/>
                  </a:lnTo>
                  <a:lnTo>
                    <a:pt x="623379" y="711593"/>
                  </a:lnTo>
                  <a:lnTo>
                    <a:pt x="578307" y="704291"/>
                  </a:lnTo>
                  <a:lnTo>
                    <a:pt x="538886" y="684034"/>
                  </a:lnTo>
                  <a:lnTo>
                    <a:pt x="507619" y="653300"/>
                  </a:lnTo>
                  <a:lnTo>
                    <a:pt x="487032" y="614553"/>
                  </a:lnTo>
                  <a:lnTo>
                    <a:pt x="479615" y="570280"/>
                  </a:lnTo>
                  <a:lnTo>
                    <a:pt x="487032" y="523938"/>
                  </a:lnTo>
                  <a:lnTo>
                    <a:pt x="507619" y="483946"/>
                  </a:lnTo>
                  <a:lnTo>
                    <a:pt x="538886" y="452577"/>
                  </a:lnTo>
                  <a:lnTo>
                    <a:pt x="578307" y="432079"/>
                  </a:lnTo>
                  <a:lnTo>
                    <a:pt x="623379" y="424751"/>
                  </a:lnTo>
                  <a:lnTo>
                    <a:pt x="670636" y="432079"/>
                  </a:lnTo>
                  <a:lnTo>
                    <a:pt x="711403" y="452577"/>
                  </a:lnTo>
                  <a:lnTo>
                    <a:pt x="743381" y="483946"/>
                  </a:lnTo>
                  <a:lnTo>
                    <a:pt x="764247" y="523938"/>
                  </a:lnTo>
                  <a:lnTo>
                    <a:pt x="771728" y="570280"/>
                  </a:lnTo>
                  <a:lnTo>
                    <a:pt x="771728" y="379996"/>
                  </a:lnTo>
                  <a:lnTo>
                    <a:pt x="767600" y="376643"/>
                  </a:lnTo>
                  <a:lnTo>
                    <a:pt x="748817" y="365950"/>
                  </a:lnTo>
                  <a:lnTo>
                    <a:pt x="728383" y="356844"/>
                  </a:lnTo>
                  <a:lnTo>
                    <a:pt x="706272" y="347713"/>
                  </a:lnTo>
                  <a:lnTo>
                    <a:pt x="692353" y="341591"/>
                  </a:lnTo>
                  <a:lnTo>
                    <a:pt x="682904" y="331101"/>
                  </a:lnTo>
                  <a:lnTo>
                    <a:pt x="677532" y="318211"/>
                  </a:lnTo>
                  <a:lnTo>
                    <a:pt x="675830" y="304901"/>
                  </a:lnTo>
                  <a:lnTo>
                    <a:pt x="675830" y="287782"/>
                  </a:lnTo>
                  <a:lnTo>
                    <a:pt x="575513" y="287782"/>
                  </a:lnTo>
                  <a:lnTo>
                    <a:pt x="575513" y="304901"/>
                  </a:lnTo>
                  <a:lnTo>
                    <a:pt x="573798" y="319976"/>
                  </a:lnTo>
                  <a:lnTo>
                    <a:pt x="568413" y="332676"/>
                  </a:lnTo>
                  <a:lnTo>
                    <a:pt x="558927" y="342188"/>
                  </a:lnTo>
                  <a:lnTo>
                    <a:pt x="544931" y="347713"/>
                  </a:lnTo>
                  <a:lnTo>
                    <a:pt x="522897" y="357428"/>
                  </a:lnTo>
                  <a:lnTo>
                    <a:pt x="502475" y="367525"/>
                  </a:lnTo>
                  <a:lnTo>
                    <a:pt x="483666" y="378409"/>
                  </a:lnTo>
                  <a:lnTo>
                    <a:pt x="466471" y="390512"/>
                  </a:lnTo>
                  <a:lnTo>
                    <a:pt x="458063" y="396049"/>
                  </a:lnTo>
                  <a:lnTo>
                    <a:pt x="449643" y="400138"/>
                  </a:lnTo>
                  <a:lnTo>
                    <a:pt x="441452" y="402602"/>
                  </a:lnTo>
                  <a:lnTo>
                    <a:pt x="441960" y="402602"/>
                  </a:lnTo>
                  <a:lnTo>
                    <a:pt x="432701" y="403555"/>
                  </a:lnTo>
                  <a:lnTo>
                    <a:pt x="426478" y="403555"/>
                  </a:lnTo>
                  <a:lnTo>
                    <a:pt x="420395" y="402056"/>
                  </a:lnTo>
                  <a:lnTo>
                    <a:pt x="414159" y="399072"/>
                  </a:lnTo>
                  <a:lnTo>
                    <a:pt x="396722" y="386295"/>
                  </a:lnTo>
                  <a:lnTo>
                    <a:pt x="348843" y="467550"/>
                  </a:lnTo>
                  <a:lnTo>
                    <a:pt x="366280" y="476110"/>
                  </a:lnTo>
                  <a:lnTo>
                    <a:pt x="375716" y="487172"/>
                  </a:lnTo>
                  <a:lnTo>
                    <a:pt x="383146" y="500214"/>
                  </a:lnTo>
                  <a:lnTo>
                    <a:pt x="386499" y="514045"/>
                  </a:lnTo>
                  <a:lnTo>
                    <a:pt x="383717" y="527469"/>
                  </a:lnTo>
                  <a:lnTo>
                    <a:pt x="381228" y="548703"/>
                  </a:lnTo>
                  <a:lnTo>
                    <a:pt x="380403" y="568693"/>
                  </a:lnTo>
                  <a:lnTo>
                    <a:pt x="380466" y="570280"/>
                  </a:lnTo>
                  <a:lnTo>
                    <a:pt x="381228" y="589483"/>
                  </a:lnTo>
                  <a:lnTo>
                    <a:pt x="383717" y="613079"/>
                  </a:lnTo>
                  <a:lnTo>
                    <a:pt x="386499" y="627684"/>
                  </a:lnTo>
                  <a:lnTo>
                    <a:pt x="383146" y="639864"/>
                  </a:lnTo>
                  <a:lnTo>
                    <a:pt x="375716" y="650430"/>
                  </a:lnTo>
                  <a:lnTo>
                    <a:pt x="366280" y="660222"/>
                  </a:lnTo>
                  <a:lnTo>
                    <a:pt x="348843" y="668782"/>
                  </a:lnTo>
                  <a:lnTo>
                    <a:pt x="396722" y="750036"/>
                  </a:lnTo>
                  <a:lnTo>
                    <a:pt x="414159" y="741476"/>
                  </a:lnTo>
                  <a:lnTo>
                    <a:pt x="420268" y="737590"/>
                  </a:lnTo>
                  <a:lnTo>
                    <a:pt x="426339" y="734733"/>
                  </a:lnTo>
                  <a:lnTo>
                    <a:pt x="432409" y="732980"/>
                  </a:lnTo>
                  <a:lnTo>
                    <a:pt x="438518" y="732383"/>
                  </a:lnTo>
                  <a:lnTo>
                    <a:pt x="445490" y="733183"/>
                  </a:lnTo>
                  <a:lnTo>
                    <a:pt x="452488" y="735634"/>
                  </a:lnTo>
                  <a:lnTo>
                    <a:pt x="459498" y="739825"/>
                  </a:lnTo>
                  <a:lnTo>
                    <a:pt x="466471" y="745832"/>
                  </a:lnTo>
                  <a:lnTo>
                    <a:pt x="483666" y="759701"/>
                  </a:lnTo>
                  <a:lnTo>
                    <a:pt x="502475" y="770394"/>
                  </a:lnTo>
                  <a:lnTo>
                    <a:pt x="522897" y="779500"/>
                  </a:lnTo>
                  <a:lnTo>
                    <a:pt x="544931" y="788631"/>
                  </a:lnTo>
                  <a:lnTo>
                    <a:pt x="558927" y="794689"/>
                  </a:lnTo>
                  <a:lnTo>
                    <a:pt x="568413" y="805192"/>
                  </a:lnTo>
                  <a:lnTo>
                    <a:pt x="573798" y="818108"/>
                  </a:lnTo>
                  <a:lnTo>
                    <a:pt x="575513" y="831430"/>
                  </a:lnTo>
                  <a:lnTo>
                    <a:pt x="575513" y="848550"/>
                  </a:lnTo>
                  <a:lnTo>
                    <a:pt x="675830" y="848550"/>
                  </a:lnTo>
                  <a:lnTo>
                    <a:pt x="675830" y="831430"/>
                  </a:lnTo>
                  <a:lnTo>
                    <a:pt x="677532" y="816343"/>
                  </a:lnTo>
                  <a:lnTo>
                    <a:pt x="682904" y="803605"/>
                  </a:lnTo>
                  <a:lnTo>
                    <a:pt x="692353" y="794092"/>
                  </a:lnTo>
                  <a:lnTo>
                    <a:pt x="706272" y="788631"/>
                  </a:lnTo>
                  <a:lnTo>
                    <a:pt x="728383" y="778903"/>
                  </a:lnTo>
                  <a:lnTo>
                    <a:pt x="748817" y="768807"/>
                  </a:lnTo>
                  <a:lnTo>
                    <a:pt x="767600" y="757923"/>
                  </a:lnTo>
                  <a:lnTo>
                    <a:pt x="784733" y="745832"/>
                  </a:lnTo>
                  <a:lnTo>
                    <a:pt x="792327" y="740791"/>
                  </a:lnTo>
                  <a:lnTo>
                    <a:pt x="799947" y="736981"/>
                  </a:lnTo>
                  <a:lnTo>
                    <a:pt x="807580" y="734580"/>
                  </a:lnTo>
                  <a:lnTo>
                    <a:pt x="815174" y="733742"/>
                  </a:lnTo>
                  <a:lnTo>
                    <a:pt x="822502" y="733742"/>
                  </a:lnTo>
                  <a:lnTo>
                    <a:pt x="829703" y="736180"/>
                  </a:lnTo>
                  <a:lnTo>
                    <a:pt x="837031" y="741476"/>
                  </a:lnTo>
                  <a:lnTo>
                    <a:pt x="854468" y="750036"/>
                  </a:lnTo>
                  <a:lnTo>
                    <a:pt x="864108" y="733742"/>
                  </a:lnTo>
                  <a:lnTo>
                    <a:pt x="864908" y="732383"/>
                  </a:lnTo>
                  <a:lnTo>
                    <a:pt x="877189" y="711593"/>
                  </a:lnTo>
                  <a:lnTo>
                    <a:pt x="902487" y="668782"/>
                  </a:lnTo>
                  <a:lnTo>
                    <a:pt x="885050" y="660222"/>
                  </a:lnTo>
                  <a:lnTo>
                    <a:pt x="875550" y="649224"/>
                  </a:lnTo>
                  <a:lnTo>
                    <a:pt x="868133" y="636651"/>
                  </a:lnTo>
                  <a:lnTo>
                    <a:pt x="864819" y="624078"/>
                  </a:lnTo>
                  <a:lnTo>
                    <a:pt x="867613" y="613079"/>
                  </a:lnTo>
                  <a:lnTo>
                    <a:pt x="870026" y="589483"/>
                  </a:lnTo>
                  <a:lnTo>
                    <a:pt x="870839" y="568693"/>
                  </a:lnTo>
                  <a:lnTo>
                    <a:pt x="870026" y="548703"/>
                  </a:lnTo>
                  <a:lnTo>
                    <a:pt x="867613" y="527469"/>
                  </a:lnTo>
                  <a:lnTo>
                    <a:pt x="864819" y="512267"/>
                  </a:lnTo>
                  <a:lnTo>
                    <a:pt x="868133" y="498640"/>
                  </a:lnTo>
                  <a:lnTo>
                    <a:pt x="875550" y="486587"/>
                  </a:lnTo>
                  <a:lnTo>
                    <a:pt x="885050" y="476110"/>
                  </a:lnTo>
                  <a:lnTo>
                    <a:pt x="902487" y="467550"/>
                  </a:lnTo>
                  <a:close/>
                </a:path>
                <a:path w="5426709" h="1628139">
                  <a:moveTo>
                    <a:pt x="1390192" y="1002639"/>
                  </a:moveTo>
                  <a:lnTo>
                    <a:pt x="1378013" y="947064"/>
                  </a:lnTo>
                  <a:lnTo>
                    <a:pt x="1335316" y="864997"/>
                  </a:lnTo>
                  <a:lnTo>
                    <a:pt x="1251191" y="711593"/>
                  </a:lnTo>
                  <a:lnTo>
                    <a:pt x="1258519" y="656310"/>
                  </a:lnTo>
                  <a:lnTo>
                    <a:pt x="1260513" y="600252"/>
                  </a:lnTo>
                  <a:lnTo>
                    <a:pt x="1256779" y="544220"/>
                  </a:lnTo>
                  <a:lnTo>
                    <a:pt x="1246898" y="489026"/>
                  </a:lnTo>
                  <a:lnTo>
                    <a:pt x="1235354" y="442582"/>
                  </a:lnTo>
                  <a:lnTo>
                    <a:pt x="1220050" y="397560"/>
                  </a:lnTo>
                  <a:lnTo>
                    <a:pt x="1201178" y="354114"/>
                  </a:lnTo>
                  <a:lnTo>
                    <a:pt x="1178941" y="312407"/>
                  </a:lnTo>
                  <a:lnTo>
                    <a:pt x="1153922" y="273202"/>
                  </a:lnTo>
                  <a:lnTo>
                    <a:pt x="1125131" y="234835"/>
                  </a:lnTo>
                  <a:lnTo>
                    <a:pt x="1093939" y="199288"/>
                  </a:lnTo>
                  <a:lnTo>
                    <a:pt x="1083741" y="189280"/>
                  </a:lnTo>
                  <a:lnTo>
                    <a:pt x="1060157" y="166116"/>
                  </a:lnTo>
                  <a:lnTo>
                    <a:pt x="1023975" y="135483"/>
                  </a:lnTo>
                  <a:lnTo>
                    <a:pt x="1018641" y="131610"/>
                  </a:lnTo>
                  <a:lnTo>
                    <a:pt x="1018641" y="490410"/>
                  </a:lnTo>
                  <a:lnTo>
                    <a:pt x="1010335" y="509866"/>
                  </a:lnTo>
                  <a:lnTo>
                    <a:pt x="990587" y="525310"/>
                  </a:lnTo>
                  <a:lnTo>
                    <a:pt x="963510" y="540385"/>
                  </a:lnTo>
                  <a:lnTo>
                    <a:pt x="963510" y="595960"/>
                  </a:lnTo>
                  <a:lnTo>
                    <a:pt x="990587" y="611708"/>
                  </a:lnTo>
                  <a:lnTo>
                    <a:pt x="1010335" y="628650"/>
                  </a:lnTo>
                  <a:lnTo>
                    <a:pt x="1018641" y="649592"/>
                  </a:lnTo>
                  <a:lnTo>
                    <a:pt x="1011389" y="677341"/>
                  </a:lnTo>
                  <a:lnTo>
                    <a:pt x="915492" y="839990"/>
                  </a:lnTo>
                  <a:lnTo>
                    <a:pt x="905979" y="850036"/>
                  </a:lnTo>
                  <a:lnTo>
                    <a:pt x="895350" y="857948"/>
                  </a:lnTo>
                  <a:lnTo>
                    <a:pt x="884034" y="863092"/>
                  </a:lnTo>
                  <a:lnTo>
                    <a:pt x="884212" y="863092"/>
                  </a:lnTo>
                  <a:lnTo>
                    <a:pt x="872185" y="864997"/>
                  </a:lnTo>
                  <a:lnTo>
                    <a:pt x="864717" y="864997"/>
                  </a:lnTo>
                  <a:lnTo>
                    <a:pt x="857237" y="862685"/>
                  </a:lnTo>
                  <a:lnTo>
                    <a:pt x="851230" y="857948"/>
                  </a:lnTo>
                  <a:lnTo>
                    <a:pt x="849972" y="856996"/>
                  </a:lnTo>
                  <a:lnTo>
                    <a:pt x="819607" y="839990"/>
                  </a:lnTo>
                  <a:lnTo>
                    <a:pt x="809078" y="848931"/>
                  </a:lnTo>
                  <a:lnTo>
                    <a:pt x="797318" y="856640"/>
                  </a:lnTo>
                  <a:lnTo>
                    <a:pt x="784733" y="863536"/>
                  </a:lnTo>
                  <a:lnTo>
                    <a:pt x="771728" y="870026"/>
                  </a:lnTo>
                  <a:lnTo>
                    <a:pt x="771728" y="899909"/>
                  </a:lnTo>
                  <a:lnTo>
                    <a:pt x="767892" y="918121"/>
                  </a:lnTo>
                  <a:lnTo>
                    <a:pt x="757516" y="933119"/>
                  </a:lnTo>
                  <a:lnTo>
                    <a:pt x="742238" y="943305"/>
                  </a:lnTo>
                  <a:lnTo>
                    <a:pt x="723709" y="947064"/>
                  </a:lnTo>
                  <a:lnTo>
                    <a:pt x="527494" y="947064"/>
                  </a:lnTo>
                  <a:lnTo>
                    <a:pt x="508977" y="943305"/>
                  </a:lnTo>
                  <a:lnTo>
                    <a:pt x="493750" y="933119"/>
                  </a:lnTo>
                  <a:lnTo>
                    <a:pt x="483412" y="918121"/>
                  </a:lnTo>
                  <a:lnTo>
                    <a:pt x="479615" y="899909"/>
                  </a:lnTo>
                  <a:lnTo>
                    <a:pt x="479615" y="870026"/>
                  </a:lnTo>
                  <a:lnTo>
                    <a:pt x="466610" y="863536"/>
                  </a:lnTo>
                  <a:lnTo>
                    <a:pt x="465797" y="863092"/>
                  </a:lnTo>
                  <a:lnTo>
                    <a:pt x="453999" y="856640"/>
                  </a:lnTo>
                  <a:lnTo>
                    <a:pt x="442188" y="848931"/>
                  </a:lnTo>
                  <a:lnTo>
                    <a:pt x="431596" y="839990"/>
                  </a:lnTo>
                  <a:lnTo>
                    <a:pt x="401370" y="856996"/>
                  </a:lnTo>
                  <a:lnTo>
                    <a:pt x="394093" y="861187"/>
                  </a:lnTo>
                  <a:lnTo>
                    <a:pt x="386207" y="863092"/>
                  </a:lnTo>
                  <a:lnTo>
                    <a:pt x="378320" y="863092"/>
                  </a:lnTo>
                  <a:lnTo>
                    <a:pt x="365048" y="861428"/>
                  </a:lnTo>
                  <a:lnTo>
                    <a:pt x="365582" y="861428"/>
                  </a:lnTo>
                  <a:lnTo>
                    <a:pt x="354050" y="856996"/>
                  </a:lnTo>
                  <a:lnTo>
                    <a:pt x="343750" y="849731"/>
                  </a:lnTo>
                  <a:lnTo>
                    <a:pt x="335699" y="839990"/>
                  </a:lnTo>
                  <a:lnTo>
                    <a:pt x="239814" y="677341"/>
                  </a:lnTo>
                  <a:lnTo>
                    <a:pt x="233311" y="659447"/>
                  </a:lnTo>
                  <a:lnTo>
                    <a:pt x="233387" y="656310"/>
                  </a:lnTo>
                  <a:lnTo>
                    <a:pt x="233794" y="640372"/>
                  </a:lnTo>
                  <a:lnTo>
                    <a:pt x="241642" y="623709"/>
                  </a:lnTo>
                  <a:lnTo>
                    <a:pt x="257251" y="613079"/>
                  </a:lnTo>
                  <a:lnTo>
                    <a:pt x="283400" y="595960"/>
                  </a:lnTo>
                  <a:lnTo>
                    <a:pt x="283400" y="540385"/>
                  </a:lnTo>
                  <a:lnTo>
                    <a:pt x="257251" y="527469"/>
                  </a:lnTo>
                  <a:lnTo>
                    <a:pt x="242900" y="514477"/>
                  </a:lnTo>
                  <a:lnTo>
                    <a:pt x="233845" y="497039"/>
                  </a:lnTo>
                  <a:lnTo>
                    <a:pt x="232117" y="478790"/>
                  </a:lnTo>
                  <a:lnTo>
                    <a:pt x="239814" y="463334"/>
                  </a:lnTo>
                  <a:lnTo>
                    <a:pt x="335699" y="296341"/>
                  </a:lnTo>
                  <a:lnTo>
                    <a:pt x="378180" y="271348"/>
                  </a:lnTo>
                  <a:lnTo>
                    <a:pt x="386067" y="271348"/>
                  </a:lnTo>
                  <a:lnTo>
                    <a:pt x="394093" y="273659"/>
                  </a:lnTo>
                  <a:lnTo>
                    <a:pt x="401154" y="279222"/>
                  </a:lnTo>
                  <a:lnTo>
                    <a:pt x="431596" y="296341"/>
                  </a:lnTo>
                  <a:lnTo>
                    <a:pt x="466610" y="272808"/>
                  </a:lnTo>
                  <a:lnTo>
                    <a:pt x="479615" y="266319"/>
                  </a:lnTo>
                  <a:lnTo>
                    <a:pt x="479615" y="236423"/>
                  </a:lnTo>
                  <a:lnTo>
                    <a:pt x="483412" y="218224"/>
                  </a:lnTo>
                  <a:lnTo>
                    <a:pt x="493750" y="203225"/>
                  </a:lnTo>
                  <a:lnTo>
                    <a:pt x="508977" y="193027"/>
                  </a:lnTo>
                  <a:lnTo>
                    <a:pt x="527494" y="189280"/>
                  </a:lnTo>
                  <a:lnTo>
                    <a:pt x="723709" y="189280"/>
                  </a:lnTo>
                  <a:lnTo>
                    <a:pt x="742238" y="193027"/>
                  </a:lnTo>
                  <a:lnTo>
                    <a:pt x="757516" y="203225"/>
                  </a:lnTo>
                  <a:lnTo>
                    <a:pt x="767892" y="218224"/>
                  </a:lnTo>
                  <a:lnTo>
                    <a:pt x="771728" y="236423"/>
                  </a:lnTo>
                  <a:lnTo>
                    <a:pt x="771728" y="266319"/>
                  </a:lnTo>
                  <a:lnTo>
                    <a:pt x="784733" y="272808"/>
                  </a:lnTo>
                  <a:lnTo>
                    <a:pt x="797318" y="279704"/>
                  </a:lnTo>
                  <a:lnTo>
                    <a:pt x="809078" y="287413"/>
                  </a:lnTo>
                  <a:lnTo>
                    <a:pt x="819607" y="296341"/>
                  </a:lnTo>
                  <a:lnTo>
                    <a:pt x="850176" y="279222"/>
                  </a:lnTo>
                  <a:lnTo>
                    <a:pt x="857097" y="275145"/>
                  </a:lnTo>
                  <a:lnTo>
                    <a:pt x="865162" y="273202"/>
                  </a:lnTo>
                  <a:lnTo>
                    <a:pt x="872553" y="273202"/>
                  </a:lnTo>
                  <a:lnTo>
                    <a:pt x="885405" y="274815"/>
                  </a:lnTo>
                  <a:lnTo>
                    <a:pt x="896886" y="279222"/>
                  </a:lnTo>
                  <a:lnTo>
                    <a:pt x="897026" y="279222"/>
                  </a:lnTo>
                  <a:lnTo>
                    <a:pt x="907478" y="286600"/>
                  </a:lnTo>
                  <a:lnTo>
                    <a:pt x="915492" y="296341"/>
                  </a:lnTo>
                  <a:lnTo>
                    <a:pt x="1011389" y="463334"/>
                  </a:lnTo>
                  <a:lnTo>
                    <a:pt x="1018641" y="490410"/>
                  </a:lnTo>
                  <a:lnTo>
                    <a:pt x="1018641" y="131610"/>
                  </a:lnTo>
                  <a:lnTo>
                    <a:pt x="985583" y="107543"/>
                  </a:lnTo>
                  <a:lnTo>
                    <a:pt x="945172" y="82461"/>
                  </a:lnTo>
                  <a:lnTo>
                    <a:pt x="902944" y="60388"/>
                  </a:lnTo>
                  <a:lnTo>
                    <a:pt x="859104" y="41490"/>
                  </a:lnTo>
                  <a:lnTo>
                    <a:pt x="813816" y="25933"/>
                  </a:lnTo>
                  <a:lnTo>
                    <a:pt x="767295" y="13855"/>
                  </a:lnTo>
                  <a:lnTo>
                    <a:pt x="698195" y="3467"/>
                  </a:lnTo>
                  <a:lnTo>
                    <a:pt x="629196" y="0"/>
                  </a:lnTo>
                  <a:lnTo>
                    <a:pt x="581063" y="1689"/>
                  </a:lnTo>
                  <a:lnTo>
                    <a:pt x="533450" y="6743"/>
                  </a:lnTo>
                  <a:lnTo>
                    <a:pt x="486562" y="15125"/>
                  </a:lnTo>
                  <a:lnTo>
                    <a:pt x="440588" y="26809"/>
                  </a:lnTo>
                  <a:lnTo>
                    <a:pt x="395719" y="41770"/>
                  </a:lnTo>
                  <a:lnTo>
                    <a:pt x="352145" y="59969"/>
                  </a:lnTo>
                  <a:lnTo>
                    <a:pt x="310045" y="81368"/>
                  </a:lnTo>
                  <a:lnTo>
                    <a:pt x="269633" y="105956"/>
                  </a:lnTo>
                  <a:lnTo>
                    <a:pt x="231089" y="133705"/>
                  </a:lnTo>
                  <a:lnTo>
                    <a:pt x="193268" y="167728"/>
                  </a:lnTo>
                  <a:lnTo>
                    <a:pt x="158407" y="204343"/>
                  </a:lnTo>
                  <a:lnTo>
                    <a:pt x="126619" y="243319"/>
                  </a:lnTo>
                  <a:lnTo>
                    <a:pt x="98069" y="284480"/>
                  </a:lnTo>
                  <a:lnTo>
                    <a:pt x="72872" y="327621"/>
                  </a:lnTo>
                  <a:lnTo>
                    <a:pt x="51181" y="372567"/>
                  </a:lnTo>
                  <a:lnTo>
                    <a:pt x="33121" y="419112"/>
                  </a:lnTo>
                  <a:lnTo>
                    <a:pt x="18846" y="467055"/>
                  </a:lnTo>
                  <a:lnTo>
                    <a:pt x="8470" y="516229"/>
                  </a:lnTo>
                  <a:lnTo>
                    <a:pt x="2146" y="566407"/>
                  </a:lnTo>
                  <a:lnTo>
                    <a:pt x="0" y="617423"/>
                  </a:lnTo>
                  <a:lnTo>
                    <a:pt x="2082" y="668375"/>
                  </a:lnTo>
                  <a:lnTo>
                    <a:pt x="8267" y="718413"/>
                  </a:lnTo>
                  <a:lnTo>
                    <a:pt x="18478" y="767359"/>
                  </a:lnTo>
                  <a:lnTo>
                    <a:pt x="32651" y="815086"/>
                  </a:lnTo>
                  <a:lnTo>
                    <a:pt x="50685" y="861428"/>
                  </a:lnTo>
                  <a:lnTo>
                    <a:pt x="72517" y="906221"/>
                  </a:lnTo>
                  <a:lnTo>
                    <a:pt x="98069" y="949325"/>
                  </a:lnTo>
                  <a:lnTo>
                    <a:pt x="127254" y="990574"/>
                  </a:lnTo>
                  <a:lnTo>
                    <a:pt x="159994" y="1029817"/>
                  </a:lnTo>
                  <a:lnTo>
                    <a:pt x="196227" y="1066914"/>
                  </a:lnTo>
                  <a:lnTo>
                    <a:pt x="196227" y="1580527"/>
                  </a:lnTo>
                  <a:lnTo>
                    <a:pt x="200025" y="1598726"/>
                  </a:lnTo>
                  <a:lnTo>
                    <a:pt x="210375" y="1613725"/>
                  </a:lnTo>
                  <a:lnTo>
                    <a:pt x="225640" y="1623923"/>
                  </a:lnTo>
                  <a:lnTo>
                    <a:pt x="244233" y="1627670"/>
                  </a:lnTo>
                  <a:lnTo>
                    <a:pt x="828319" y="1627670"/>
                  </a:lnTo>
                  <a:lnTo>
                    <a:pt x="846848" y="1623923"/>
                  </a:lnTo>
                  <a:lnTo>
                    <a:pt x="862139" y="1613725"/>
                  </a:lnTo>
                  <a:lnTo>
                    <a:pt x="872515" y="1598726"/>
                  </a:lnTo>
                  <a:lnTo>
                    <a:pt x="876338" y="1580527"/>
                  </a:lnTo>
                  <a:lnTo>
                    <a:pt x="876338" y="1430782"/>
                  </a:lnTo>
                  <a:lnTo>
                    <a:pt x="1120432" y="1430782"/>
                  </a:lnTo>
                  <a:lnTo>
                    <a:pt x="1138961" y="1427035"/>
                  </a:lnTo>
                  <a:lnTo>
                    <a:pt x="1154239" y="1416837"/>
                  </a:lnTo>
                  <a:lnTo>
                    <a:pt x="1164615" y="1401838"/>
                  </a:lnTo>
                  <a:lnTo>
                    <a:pt x="1168438" y="1383639"/>
                  </a:lnTo>
                  <a:lnTo>
                    <a:pt x="1168438" y="1139596"/>
                  </a:lnTo>
                  <a:lnTo>
                    <a:pt x="1251191" y="1139596"/>
                  </a:lnTo>
                  <a:lnTo>
                    <a:pt x="1322628" y="1121410"/>
                  </a:lnTo>
                  <a:lnTo>
                    <a:pt x="1377670" y="1071118"/>
                  </a:lnTo>
                  <a:lnTo>
                    <a:pt x="1387411" y="1037678"/>
                  </a:lnTo>
                  <a:lnTo>
                    <a:pt x="1390192" y="1002639"/>
                  </a:lnTo>
                  <a:close/>
                </a:path>
                <a:path w="5426709" h="1628139">
                  <a:moveTo>
                    <a:pt x="5126939" y="763041"/>
                  </a:moveTo>
                  <a:lnTo>
                    <a:pt x="5119179" y="710641"/>
                  </a:lnTo>
                  <a:lnTo>
                    <a:pt x="5106060" y="659523"/>
                  </a:lnTo>
                  <a:lnTo>
                    <a:pt x="5087747" y="610057"/>
                  </a:lnTo>
                  <a:lnTo>
                    <a:pt x="5069167" y="572338"/>
                  </a:lnTo>
                  <a:lnTo>
                    <a:pt x="5038699" y="521754"/>
                  </a:lnTo>
                  <a:lnTo>
                    <a:pt x="5003050" y="475386"/>
                  </a:lnTo>
                  <a:lnTo>
                    <a:pt x="4970081" y="507136"/>
                  </a:lnTo>
                  <a:lnTo>
                    <a:pt x="4962068" y="513588"/>
                  </a:lnTo>
                  <a:lnTo>
                    <a:pt x="4953292" y="518312"/>
                  </a:lnTo>
                  <a:lnTo>
                    <a:pt x="4944580" y="520915"/>
                  </a:lnTo>
                  <a:lnTo>
                    <a:pt x="4935893" y="521754"/>
                  </a:lnTo>
                  <a:lnTo>
                    <a:pt x="4935042" y="521500"/>
                  </a:lnTo>
                  <a:lnTo>
                    <a:pt x="4908410" y="513588"/>
                  </a:lnTo>
                  <a:lnTo>
                    <a:pt x="4908867" y="513588"/>
                  </a:lnTo>
                  <a:lnTo>
                    <a:pt x="4890109" y="493610"/>
                  </a:lnTo>
                  <a:lnTo>
                    <a:pt x="4885144" y="467093"/>
                  </a:lnTo>
                  <a:lnTo>
                    <a:pt x="4900117" y="439750"/>
                  </a:lnTo>
                  <a:lnTo>
                    <a:pt x="4933353" y="407987"/>
                  </a:lnTo>
                  <a:lnTo>
                    <a:pt x="4896675" y="381215"/>
                  </a:lnTo>
                  <a:lnTo>
                    <a:pt x="4896358" y="380987"/>
                  </a:lnTo>
                  <a:lnTo>
                    <a:pt x="4856442" y="357009"/>
                  </a:lnTo>
                  <a:lnTo>
                    <a:pt x="4832883" y="345465"/>
                  </a:lnTo>
                  <a:lnTo>
                    <a:pt x="4832883" y="995210"/>
                  </a:lnTo>
                  <a:lnTo>
                    <a:pt x="4827676" y="1021676"/>
                  </a:lnTo>
                  <a:lnTo>
                    <a:pt x="4808563" y="1041628"/>
                  </a:lnTo>
                  <a:lnTo>
                    <a:pt x="4781664" y="1049515"/>
                  </a:lnTo>
                  <a:lnTo>
                    <a:pt x="4773003" y="1048689"/>
                  </a:lnTo>
                  <a:lnTo>
                    <a:pt x="4549762" y="844372"/>
                  </a:lnTo>
                  <a:lnTo>
                    <a:pt x="4535297" y="810666"/>
                  </a:lnTo>
                  <a:lnTo>
                    <a:pt x="4538916" y="792734"/>
                  </a:lnTo>
                  <a:lnTo>
                    <a:pt x="4747819" y="586270"/>
                  </a:lnTo>
                  <a:lnTo>
                    <a:pt x="4782896" y="572338"/>
                  </a:lnTo>
                  <a:lnTo>
                    <a:pt x="4792370" y="573214"/>
                  </a:lnTo>
                  <a:lnTo>
                    <a:pt x="4828857" y="602030"/>
                  </a:lnTo>
                  <a:lnTo>
                    <a:pt x="4832451" y="619975"/>
                  </a:lnTo>
                  <a:lnTo>
                    <a:pt x="4828857" y="637908"/>
                  </a:lnTo>
                  <a:lnTo>
                    <a:pt x="4818050" y="653669"/>
                  </a:lnTo>
                  <a:lnTo>
                    <a:pt x="4655058" y="810666"/>
                  </a:lnTo>
                  <a:lnTo>
                    <a:pt x="4654715" y="810666"/>
                  </a:lnTo>
                  <a:lnTo>
                    <a:pt x="4818050" y="967752"/>
                  </a:lnTo>
                  <a:lnTo>
                    <a:pt x="4832883" y="995210"/>
                  </a:lnTo>
                  <a:lnTo>
                    <a:pt x="4832883" y="345465"/>
                  </a:lnTo>
                  <a:lnTo>
                    <a:pt x="4769548" y="318820"/>
                  </a:lnTo>
                  <a:lnTo>
                    <a:pt x="4723422" y="304977"/>
                  </a:lnTo>
                  <a:lnTo>
                    <a:pt x="4676051" y="294894"/>
                  </a:lnTo>
                  <a:lnTo>
                    <a:pt x="4627880" y="288734"/>
                  </a:lnTo>
                  <a:lnTo>
                    <a:pt x="4627880" y="334010"/>
                  </a:lnTo>
                  <a:lnTo>
                    <a:pt x="4623625" y="354634"/>
                  </a:lnTo>
                  <a:lnTo>
                    <a:pt x="4612424" y="369392"/>
                  </a:lnTo>
                  <a:lnTo>
                    <a:pt x="4596549" y="378256"/>
                  </a:lnTo>
                  <a:lnTo>
                    <a:pt x="4578350" y="381215"/>
                  </a:lnTo>
                  <a:lnTo>
                    <a:pt x="4560163" y="378256"/>
                  </a:lnTo>
                  <a:lnTo>
                    <a:pt x="4544326" y="369392"/>
                  </a:lnTo>
                  <a:lnTo>
                    <a:pt x="4534293" y="356184"/>
                  </a:lnTo>
                  <a:lnTo>
                    <a:pt x="4533138" y="354634"/>
                  </a:lnTo>
                  <a:lnTo>
                    <a:pt x="4528896" y="334010"/>
                  </a:lnTo>
                  <a:lnTo>
                    <a:pt x="4528896" y="288734"/>
                  </a:lnTo>
                  <a:lnTo>
                    <a:pt x="4482223" y="294716"/>
                  </a:lnTo>
                  <a:lnTo>
                    <a:pt x="4436478" y="304558"/>
                  </a:lnTo>
                  <a:lnTo>
                    <a:pt x="4391888" y="318147"/>
                  </a:lnTo>
                  <a:lnTo>
                    <a:pt x="4348734" y="335394"/>
                  </a:lnTo>
                  <a:lnTo>
                    <a:pt x="4307256" y="356184"/>
                  </a:lnTo>
                  <a:lnTo>
                    <a:pt x="4267720" y="380415"/>
                  </a:lnTo>
                  <a:lnTo>
                    <a:pt x="4230357" y="407987"/>
                  </a:lnTo>
                  <a:lnTo>
                    <a:pt x="4263314" y="439750"/>
                  </a:lnTo>
                  <a:lnTo>
                    <a:pt x="4278287" y="467093"/>
                  </a:lnTo>
                  <a:lnTo>
                    <a:pt x="4276699" y="475386"/>
                  </a:lnTo>
                  <a:lnTo>
                    <a:pt x="4273169" y="493610"/>
                  </a:lnTo>
                  <a:lnTo>
                    <a:pt x="4254081" y="513588"/>
                  </a:lnTo>
                  <a:lnTo>
                    <a:pt x="4227195" y="521500"/>
                  </a:lnTo>
                  <a:lnTo>
                    <a:pt x="4218546" y="520674"/>
                  </a:lnTo>
                  <a:lnTo>
                    <a:pt x="4209910" y="518121"/>
                  </a:lnTo>
                  <a:lnTo>
                    <a:pt x="4201376" y="513588"/>
                  </a:lnTo>
                  <a:lnTo>
                    <a:pt x="4193349" y="507136"/>
                  </a:lnTo>
                  <a:lnTo>
                    <a:pt x="4160380" y="475386"/>
                  </a:lnTo>
                  <a:lnTo>
                    <a:pt x="4127335" y="517613"/>
                  </a:lnTo>
                  <a:lnTo>
                    <a:pt x="4099064" y="562635"/>
                  </a:lnTo>
                  <a:lnTo>
                    <a:pt x="4075684" y="610057"/>
                  </a:lnTo>
                  <a:lnTo>
                    <a:pt x="4057370" y="659523"/>
                  </a:lnTo>
                  <a:lnTo>
                    <a:pt x="4044264" y="710641"/>
                  </a:lnTo>
                  <a:lnTo>
                    <a:pt x="4036491" y="763041"/>
                  </a:lnTo>
                  <a:lnTo>
                    <a:pt x="4083227" y="763041"/>
                  </a:lnTo>
                  <a:lnTo>
                    <a:pt x="4119956" y="777938"/>
                  </a:lnTo>
                  <a:lnTo>
                    <a:pt x="4132237" y="810666"/>
                  </a:lnTo>
                  <a:lnTo>
                    <a:pt x="4125582" y="828611"/>
                  </a:lnTo>
                  <a:lnTo>
                    <a:pt x="4120032" y="843495"/>
                  </a:lnTo>
                  <a:lnTo>
                    <a:pt x="4083227" y="858393"/>
                  </a:lnTo>
                  <a:lnTo>
                    <a:pt x="4036237" y="858393"/>
                  </a:lnTo>
                  <a:lnTo>
                    <a:pt x="4044213" y="912456"/>
                  </a:lnTo>
                  <a:lnTo>
                    <a:pt x="4057637" y="965352"/>
                  </a:lnTo>
                  <a:lnTo>
                    <a:pt x="4076217" y="1016431"/>
                  </a:lnTo>
                  <a:lnTo>
                    <a:pt x="4099674" y="1065060"/>
                  </a:lnTo>
                  <a:lnTo>
                    <a:pt x="4127741" y="1110589"/>
                  </a:lnTo>
                  <a:lnTo>
                    <a:pt x="4160126" y="1152372"/>
                  </a:lnTo>
                  <a:lnTo>
                    <a:pt x="4193095" y="1120533"/>
                  </a:lnTo>
                  <a:lnTo>
                    <a:pt x="4201337" y="1113955"/>
                  </a:lnTo>
                  <a:lnTo>
                    <a:pt x="4207687" y="1110589"/>
                  </a:lnTo>
                  <a:lnTo>
                    <a:pt x="4209973" y="1109446"/>
                  </a:lnTo>
                  <a:lnTo>
                    <a:pt x="4218648" y="1106843"/>
                  </a:lnTo>
                  <a:lnTo>
                    <a:pt x="4219232" y="1106843"/>
                  </a:lnTo>
                  <a:lnTo>
                    <a:pt x="4227017" y="1106106"/>
                  </a:lnTo>
                  <a:lnTo>
                    <a:pt x="4253408" y="1113955"/>
                  </a:lnTo>
                  <a:lnTo>
                    <a:pt x="4253725" y="1113955"/>
                  </a:lnTo>
                  <a:lnTo>
                    <a:pt x="4272826" y="1134249"/>
                  </a:lnTo>
                  <a:lnTo>
                    <a:pt x="4277906" y="1160856"/>
                  </a:lnTo>
                  <a:lnTo>
                    <a:pt x="4263060" y="1188186"/>
                  </a:lnTo>
                  <a:lnTo>
                    <a:pt x="4230090" y="1220025"/>
                  </a:lnTo>
                  <a:lnTo>
                    <a:pt x="4267454" y="1247508"/>
                  </a:lnTo>
                  <a:lnTo>
                    <a:pt x="4307002" y="1271676"/>
                  </a:lnTo>
                  <a:lnTo>
                    <a:pt x="4348480" y="1292440"/>
                  </a:lnTo>
                  <a:lnTo>
                    <a:pt x="4391634" y="1309674"/>
                  </a:lnTo>
                  <a:lnTo>
                    <a:pt x="4436211" y="1323301"/>
                  </a:lnTo>
                  <a:lnTo>
                    <a:pt x="4481957" y="1333207"/>
                  </a:lnTo>
                  <a:lnTo>
                    <a:pt x="4528629" y="1339278"/>
                  </a:lnTo>
                  <a:lnTo>
                    <a:pt x="4528629" y="1294003"/>
                  </a:lnTo>
                  <a:lnTo>
                    <a:pt x="4532896" y="1273276"/>
                  </a:lnTo>
                  <a:lnTo>
                    <a:pt x="4544136" y="1258468"/>
                  </a:lnTo>
                  <a:lnTo>
                    <a:pt x="4560036" y="1249591"/>
                  </a:lnTo>
                  <a:lnTo>
                    <a:pt x="4578261" y="1246632"/>
                  </a:lnTo>
                  <a:lnTo>
                    <a:pt x="4596396" y="1249591"/>
                  </a:lnTo>
                  <a:lnTo>
                    <a:pt x="4612208" y="1258468"/>
                  </a:lnTo>
                  <a:lnTo>
                    <a:pt x="4623384" y="1273276"/>
                  </a:lnTo>
                  <a:lnTo>
                    <a:pt x="4627613" y="1294003"/>
                  </a:lnTo>
                  <a:lnTo>
                    <a:pt x="4627613" y="1339278"/>
                  </a:lnTo>
                  <a:lnTo>
                    <a:pt x="4675784" y="1333030"/>
                  </a:lnTo>
                  <a:lnTo>
                    <a:pt x="4723142" y="1322882"/>
                  </a:lnTo>
                  <a:lnTo>
                    <a:pt x="4769269" y="1309014"/>
                  </a:lnTo>
                  <a:lnTo>
                    <a:pt x="4813719" y="1291615"/>
                  </a:lnTo>
                  <a:lnTo>
                    <a:pt x="4856086" y="1270863"/>
                  </a:lnTo>
                  <a:lnTo>
                    <a:pt x="4895926" y="1246936"/>
                  </a:lnTo>
                  <a:lnTo>
                    <a:pt x="4932819" y="1220025"/>
                  </a:lnTo>
                  <a:lnTo>
                    <a:pt x="4899863" y="1188186"/>
                  </a:lnTo>
                  <a:lnTo>
                    <a:pt x="4885106" y="1160856"/>
                  </a:lnTo>
                  <a:lnTo>
                    <a:pt x="4890122" y="1134249"/>
                  </a:lnTo>
                  <a:lnTo>
                    <a:pt x="4909032" y="1113955"/>
                  </a:lnTo>
                  <a:lnTo>
                    <a:pt x="4909236" y="1113955"/>
                  </a:lnTo>
                  <a:lnTo>
                    <a:pt x="4935715" y="1106017"/>
                  </a:lnTo>
                  <a:lnTo>
                    <a:pt x="5002796" y="1152372"/>
                  </a:lnTo>
                  <a:lnTo>
                    <a:pt x="5035181" y="1110589"/>
                  </a:lnTo>
                  <a:lnTo>
                    <a:pt x="5063236" y="1065060"/>
                  </a:lnTo>
                  <a:lnTo>
                    <a:pt x="5086693" y="1016431"/>
                  </a:lnTo>
                  <a:lnTo>
                    <a:pt x="5105273" y="965352"/>
                  </a:lnTo>
                  <a:lnTo>
                    <a:pt x="5118697" y="912456"/>
                  </a:lnTo>
                  <a:lnTo>
                    <a:pt x="5126685" y="858393"/>
                  </a:lnTo>
                  <a:lnTo>
                    <a:pt x="5079949" y="858393"/>
                  </a:lnTo>
                  <a:lnTo>
                    <a:pt x="5043221" y="843495"/>
                  </a:lnTo>
                  <a:lnTo>
                    <a:pt x="5037633" y="828611"/>
                  </a:lnTo>
                  <a:lnTo>
                    <a:pt x="5030940" y="810666"/>
                  </a:lnTo>
                  <a:lnTo>
                    <a:pt x="5043144" y="777938"/>
                  </a:lnTo>
                  <a:lnTo>
                    <a:pt x="5079949" y="763041"/>
                  </a:lnTo>
                  <a:lnTo>
                    <a:pt x="5126939" y="763041"/>
                  </a:lnTo>
                  <a:close/>
                </a:path>
                <a:path w="5426709" h="1628139">
                  <a:moveTo>
                    <a:pt x="5426532" y="810844"/>
                  </a:moveTo>
                  <a:lnTo>
                    <a:pt x="5425084" y="763270"/>
                  </a:lnTo>
                  <a:lnTo>
                    <a:pt x="5420766" y="716407"/>
                  </a:lnTo>
                  <a:lnTo>
                    <a:pt x="5413680" y="670344"/>
                  </a:lnTo>
                  <a:lnTo>
                    <a:pt x="5403901" y="625144"/>
                  </a:lnTo>
                  <a:lnTo>
                    <a:pt x="5391518" y="580898"/>
                  </a:lnTo>
                  <a:lnTo>
                    <a:pt x="5376608" y="537667"/>
                  </a:lnTo>
                  <a:lnTo>
                    <a:pt x="5359260" y="495541"/>
                  </a:lnTo>
                  <a:lnTo>
                    <a:pt x="5339562" y="454583"/>
                  </a:lnTo>
                  <a:lnTo>
                    <a:pt x="5317579" y="414870"/>
                  </a:lnTo>
                  <a:lnTo>
                    <a:pt x="5293411" y="376491"/>
                  </a:lnTo>
                  <a:lnTo>
                    <a:pt x="5267122" y="339521"/>
                  </a:lnTo>
                  <a:lnTo>
                    <a:pt x="5238813" y="304025"/>
                  </a:lnTo>
                  <a:lnTo>
                    <a:pt x="5228564" y="292531"/>
                  </a:lnTo>
                  <a:lnTo>
                    <a:pt x="5228564" y="810844"/>
                  </a:lnTo>
                  <a:lnTo>
                    <a:pt x="5226761" y="856945"/>
                  </a:lnTo>
                  <a:lnTo>
                    <a:pt x="5226736" y="857135"/>
                  </a:lnTo>
                  <a:lnTo>
                    <a:pt x="5221427" y="902233"/>
                  </a:lnTo>
                  <a:lnTo>
                    <a:pt x="5221363" y="902576"/>
                  </a:lnTo>
                  <a:lnTo>
                    <a:pt x="5212715" y="946569"/>
                  </a:lnTo>
                  <a:lnTo>
                    <a:pt x="5200751" y="989838"/>
                  </a:lnTo>
                  <a:lnTo>
                    <a:pt x="5185651" y="1031887"/>
                  </a:lnTo>
                  <a:lnTo>
                    <a:pt x="5167566" y="1072616"/>
                  </a:lnTo>
                  <a:lnTo>
                    <a:pt x="5146611" y="1111872"/>
                  </a:lnTo>
                  <a:lnTo>
                    <a:pt x="5122926" y="1149540"/>
                  </a:lnTo>
                  <a:lnTo>
                    <a:pt x="5096637" y="1185468"/>
                  </a:lnTo>
                  <a:lnTo>
                    <a:pt x="5067884" y="1219555"/>
                  </a:lnTo>
                  <a:lnTo>
                    <a:pt x="5036794" y="1251661"/>
                  </a:lnTo>
                  <a:lnTo>
                    <a:pt x="5003508" y="1281658"/>
                  </a:lnTo>
                  <a:lnTo>
                    <a:pt x="4968138" y="1309408"/>
                  </a:lnTo>
                  <a:lnTo>
                    <a:pt x="4930826" y="1334782"/>
                  </a:lnTo>
                  <a:lnTo>
                    <a:pt x="4891710" y="1357655"/>
                  </a:lnTo>
                  <a:lnTo>
                    <a:pt x="4850917" y="1377911"/>
                  </a:lnTo>
                  <a:lnTo>
                    <a:pt x="4808575" y="1395399"/>
                  </a:lnTo>
                  <a:lnTo>
                    <a:pt x="4764811" y="1409992"/>
                  </a:lnTo>
                  <a:lnTo>
                    <a:pt x="4719777" y="1421574"/>
                  </a:lnTo>
                  <a:lnTo>
                    <a:pt x="4673574" y="1430007"/>
                  </a:lnTo>
                  <a:lnTo>
                    <a:pt x="4626356" y="1435163"/>
                  </a:lnTo>
                  <a:lnTo>
                    <a:pt x="4578261" y="1436903"/>
                  </a:lnTo>
                  <a:lnTo>
                    <a:pt x="4530191" y="1435163"/>
                  </a:lnTo>
                  <a:lnTo>
                    <a:pt x="4530356" y="1435163"/>
                  </a:lnTo>
                  <a:lnTo>
                    <a:pt x="4483341" y="1430007"/>
                  </a:lnTo>
                  <a:lnTo>
                    <a:pt x="4437392" y="1421574"/>
                  </a:lnTo>
                  <a:lnTo>
                    <a:pt x="4392638" y="1409992"/>
                  </a:lnTo>
                  <a:lnTo>
                    <a:pt x="4349635" y="1395577"/>
                  </a:lnTo>
                  <a:lnTo>
                    <a:pt x="4307700" y="1378153"/>
                  </a:lnTo>
                  <a:lnTo>
                    <a:pt x="4267314" y="1357972"/>
                  </a:lnTo>
                  <a:lnTo>
                    <a:pt x="4228617" y="1335163"/>
                  </a:lnTo>
                  <a:lnTo>
                    <a:pt x="4191724" y="1309852"/>
                  </a:lnTo>
                  <a:lnTo>
                    <a:pt x="4156786" y="1282166"/>
                  </a:lnTo>
                  <a:lnTo>
                    <a:pt x="4123906" y="1252232"/>
                  </a:lnTo>
                  <a:lnTo>
                    <a:pt x="4093210" y="1220177"/>
                  </a:lnTo>
                  <a:lnTo>
                    <a:pt x="4064838" y="1186129"/>
                  </a:lnTo>
                  <a:lnTo>
                    <a:pt x="4038917" y="1150200"/>
                  </a:lnTo>
                  <a:lnTo>
                    <a:pt x="4015575" y="1112545"/>
                  </a:lnTo>
                  <a:lnTo>
                    <a:pt x="3994924" y="1073277"/>
                  </a:lnTo>
                  <a:lnTo>
                    <a:pt x="3977106" y="1032510"/>
                  </a:lnTo>
                  <a:lnTo>
                    <a:pt x="3962247" y="990384"/>
                  </a:lnTo>
                  <a:lnTo>
                    <a:pt x="3950462" y="947039"/>
                  </a:lnTo>
                  <a:lnTo>
                    <a:pt x="3950373" y="946569"/>
                  </a:lnTo>
                  <a:lnTo>
                    <a:pt x="3941889" y="902576"/>
                  </a:lnTo>
                  <a:lnTo>
                    <a:pt x="3941851" y="902233"/>
                  </a:lnTo>
                  <a:lnTo>
                    <a:pt x="3936657" y="857135"/>
                  </a:lnTo>
                  <a:lnTo>
                    <a:pt x="3936644" y="856945"/>
                  </a:lnTo>
                  <a:lnTo>
                    <a:pt x="3934879" y="810844"/>
                  </a:lnTo>
                  <a:lnTo>
                    <a:pt x="3936644" y="764743"/>
                  </a:lnTo>
                  <a:lnTo>
                    <a:pt x="3936669" y="764552"/>
                  </a:lnTo>
                  <a:lnTo>
                    <a:pt x="3941851" y="719531"/>
                  </a:lnTo>
                  <a:lnTo>
                    <a:pt x="3941915" y="719188"/>
                  </a:lnTo>
                  <a:lnTo>
                    <a:pt x="3950373" y="675335"/>
                  </a:lnTo>
                  <a:lnTo>
                    <a:pt x="3950500" y="674878"/>
                  </a:lnTo>
                  <a:lnTo>
                    <a:pt x="3962095" y="632282"/>
                  </a:lnTo>
                  <a:lnTo>
                    <a:pt x="3976890" y="590473"/>
                  </a:lnTo>
                  <a:lnTo>
                    <a:pt x="3994632" y="550049"/>
                  </a:lnTo>
                  <a:lnTo>
                    <a:pt x="4015194" y="511136"/>
                  </a:lnTo>
                  <a:lnTo>
                    <a:pt x="4038460" y="473837"/>
                  </a:lnTo>
                  <a:lnTo>
                    <a:pt x="4064292" y="438289"/>
                  </a:lnTo>
                  <a:lnTo>
                    <a:pt x="4092587" y="404609"/>
                  </a:lnTo>
                  <a:lnTo>
                    <a:pt x="4123207" y="372922"/>
                  </a:lnTo>
                  <a:lnTo>
                    <a:pt x="4156037" y="343344"/>
                  </a:lnTo>
                  <a:lnTo>
                    <a:pt x="4190936" y="316014"/>
                  </a:lnTo>
                  <a:lnTo>
                    <a:pt x="4227804" y="291033"/>
                  </a:lnTo>
                  <a:lnTo>
                    <a:pt x="4266501" y="268528"/>
                  </a:lnTo>
                  <a:lnTo>
                    <a:pt x="4306900" y="248640"/>
                  </a:lnTo>
                  <a:lnTo>
                    <a:pt x="4348886" y="231470"/>
                  </a:lnTo>
                  <a:lnTo>
                    <a:pt x="4392815" y="217017"/>
                  </a:lnTo>
                  <a:lnTo>
                    <a:pt x="4437532" y="205714"/>
                  </a:lnTo>
                  <a:lnTo>
                    <a:pt x="4483303" y="197497"/>
                  </a:lnTo>
                  <a:lnTo>
                    <a:pt x="4483443" y="197497"/>
                  </a:lnTo>
                  <a:lnTo>
                    <a:pt x="4530293" y="192468"/>
                  </a:lnTo>
                  <a:lnTo>
                    <a:pt x="4530458" y="192468"/>
                  </a:lnTo>
                  <a:lnTo>
                    <a:pt x="4578261" y="190766"/>
                  </a:lnTo>
                  <a:lnTo>
                    <a:pt x="4626153" y="192468"/>
                  </a:lnTo>
                  <a:lnTo>
                    <a:pt x="4673206" y="197497"/>
                  </a:lnTo>
                  <a:lnTo>
                    <a:pt x="4719269" y="205714"/>
                  </a:lnTo>
                  <a:lnTo>
                    <a:pt x="4764202" y="217017"/>
                  </a:lnTo>
                  <a:lnTo>
                    <a:pt x="4807890" y="231279"/>
                  </a:lnTo>
                  <a:lnTo>
                    <a:pt x="4850193" y="248386"/>
                  </a:lnTo>
                  <a:lnTo>
                    <a:pt x="4890973" y="268211"/>
                  </a:lnTo>
                  <a:lnTo>
                    <a:pt x="4930102" y="290639"/>
                  </a:lnTo>
                  <a:lnTo>
                    <a:pt x="4967427" y="315556"/>
                  </a:lnTo>
                  <a:lnTo>
                    <a:pt x="5002835" y="342836"/>
                  </a:lnTo>
                  <a:lnTo>
                    <a:pt x="5036172" y="372351"/>
                  </a:lnTo>
                  <a:lnTo>
                    <a:pt x="5067325" y="403987"/>
                  </a:lnTo>
                  <a:lnTo>
                    <a:pt x="5096141" y="437642"/>
                  </a:lnTo>
                  <a:lnTo>
                    <a:pt x="5122507" y="473163"/>
                  </a:lnTo>
                  <a:lnTo>
                    <a:pt x="5146256" y="510463"/>
                  </a:lnTo>
                  <a:lnTo>
                    <a:pt x="5167287" y="549389"/>
                  </a:lnTo>
                  <a:lnTo>
                    <a:pt x="5185448" y="589851"/>
                  </a:lnTo>
                  <a:lnTo>
                    <a:pt x="5200612" y="631723"/>
                  </a:lnTo>
                  <a:lnTo>
                    <a:pt x="5212639" y="674878"/>
                  </a:lnTo>
                  <a:lnTo>
                    <a:pt x="5212727" y="675335"/>
                  </a:lnTo>
                  <a:lnTo>
                    <a:pt x="5221389" y="719188"/>
                  </a:lnTo>
                  <a:lnTo>
                    <a:pt x="5221440" y="719531"/>
                  </a:lnTo>
                  <a:lnTo>
                    <a:pt x="5226748" y="764552"/>
                  </a:lnTo>
                  <a:lnTo>
                    <a:pt x="5226748" y="764743"/>
                  </a:lnTo>
                  <a:lnTo>
                    <a:pt x="5228564" y="810844"/>
                  </a:lnTo>
                  <a:lnTo>
                    <a:pt x="5228564" y="292531"/>
                  </a:lnTo>
                  <a:lnTo>
                    <a:pt x="5208562" y="270090"/>
                  </a:lnTo>
                  <a:lnTo>
                    <a:pt x="5176456" y="237794"/>
                  </a:lnTo>
                  <a:lnTo>
                    <a:pt x="5142573" y="207200"/>
                  </a:lnTo>
                  <a:lnTo>
                    <a:pt x="5107000" y="178396"/>
                  </a:lnTo>
                  <a:lnTo>
                    <a:pt x="5069802" y="151460"/>
                  </a:lnTo>
                  <a:lnTo>
                    <a:pt x="5031092" y="126466"/>
                  </a:lnTo>
                  <a:lnTo>
                    <a:pt x="4990935" y="103479"/>
                  </a:lnTo>
                  <a:lnTo>
                    <a:pt x="4949418" y="82600"/>
                  </a:lnTo>
                  <a:lnTo>
                    <a:pt x="4906619" y="63881"/>
                  </a:lnTo>
                  <a:lnTo>
                    <a:pt x="4862627" y="47409"/>
                  </a:lnTo>
                  <a:lnTo>
                    <a:pt x="4817529" y="33261"/>
                  </a:lnTo>
                  <a:lnTo>
                    <a:pt x="4771402" y="21526"/>
                  </a:lnTo>
                  <a:lnTo>
                    <a:pt x="4724324" y="12255"/>
                  </a:lnTo>
                  <a:lnTo>
                    <a:pt x="4676381" y="5537"/>
                  </a:lnTo>
                  <a:lnTo>
                    <a:pt x="4627664" y="1447"/>
                  </a:lnTo>
                  <a:lnTo>
                    <a:pt x="4578261" y="76"/>
                  </a:lnTo>
                  <a:lnTo>
                    <a:pt x="4528883" y="1447"/>
                  </a:lnTo>
                  <a:lnTo>
                    <a:pt x="4480242" y="5537"/>
                  </a:lnTo>
                  <a:lnTo>
                    <a:pt x="4432427" y="12255"/>
                  </a:lnTo>
                  <a:lnTo>
                    <a:pt x="4385526" y="21526"/>
                  </a:lnTo>
                  <a:lnTo>
                    <a:pt x="4339590" y="33261"/>
                  </a:lnTo>
                  <a:lnTo>
                    <a:pt x="4294721" y="47409"/>
                  </a:lnTo>
                  <a:lnTo>
                    <a:pt x="4250995" y="63881"/>
                  </a:lnTo>
                  <a:lnTo>
                    <a:pt x="4208488" y="82600"/>
                  </a:lnTo>
                  <a:lnTo>
                    <a:pt x="4167276" y="103479"/>
                  </a:lnTo>
                  <a:lnTo>
                    <a:pt x="4127449" y="126466"/>
                  </a:lnTo>
                  <a:lnTo>
                    <a:pt x="4089082" y="151460"/>
                  </a:lnTo>
                  <a:lnTo>
                    <a:pt x="4052239" y="178396"/>
                  </a:lnTo>
                  <a:lnTo>
                    <a:pt x="4017022" y="207200"/>
                  </a:lnTo>
                  <a:lnTo>
                    <a:pt x="3983507" y="237794"/>
                  </a:lnTo>
                  <a:lnTo>
                    <a:pt x="3951757" y="270090"/>
                  </a:lnTo>
                  <a:lnTo>
                    <a:pt x="3921874" y="304025"/>
                  </a:lnTo>
                  <a:lnTo>
                    <a:pt x="3893921" y="339521"/>
                  </a:lnTo>
                  <a:lnTo>
                    <a:pt x="3867975" y="376491"/>
                  </a:lnTo>
                  <a:lnTo>
                    <a:pt x="3844125" y="414870"/>
                  </a:lnTo>
                  <a:lnTo>
                    <a:pt x="3822446" y="454583"/>
                  </a:lnTo>
                  <a:lnTo>
                    <a:pt x="3803027" y="495541"/>
                  </a:lnTo>
                  <a:lnTo>
                    <a:pt x="3785933" y="537667"/>
                  </a:lnTo>
                  <a:lnTo>
                    <a:pt x="3771265" y="580898"/>
                  </a:lnTo>
                  <a:lnTo>
                    <a:pt x="3759073" y="625144"/>
                  </a:lnTo>
                  <a:lnTo>
                    <a:pt x="3749459" y="670344"/>
                  </a:lnTo>
                  <a:lnTo>
                    <a:pt x="3742486" y="716407"/>
                  </a:lnTo>
                  <a:lnTo>
                    <a:pt x="3738245" y="763270"/>
                  </a:lnTo>
                  <a:lnTo>
                    <a:pt x="3738207" y="764743"/>
                  </a:lnTo>
                  <a:lnTo>
                    <a:pt x="3736810" y="810844"/>
                  </a:lnTo>
                  <a:lnTo>
                    <a:pt x="3738245" y="858405"/>
                  </a:lnTo>
                  <a:lnTo>
                    <a:pt x="3742486" y="905306"/>
                  </a:lnTo>
                  <a:lnTo>
                    <a:pt x="3749459" y="951458"/>
                  </a:lnTo>
                  <a:lnTo>
                    <a:pt x="3759073" y="996784"/>
                  </a:lnTo>
                  <a:lnTo>
                    <a:pt x="3771265" y="1041209"/>
                  </a:lnTo>
                  <a:lnTo>
                    <a:pt x="3785933" y="1084630"/>
                  </a:lnTo>
                  <a:lnTo>
                    <a:pt x="3803027" y="1126985"/>
                  </a:lnTo>
                  <a:lnTo>
                    <a:pt x="3822446" y="1168196"/>
                  </a:lnTo>
                  <a:lnTo>
                    <a:pt x="3844125" y="1208176"/>
                  </a:lnTo>
                  <a:lnTo>
                    <a:pt x="3867975" y="1246847"/>
                  </a:lnTo>
                  <a:lnTo>
                    <a:pt x="3893921" y="1284135"/>
                  </a:lnTo>
                  <a:lnTo>
                    <a:pt x="3921874" y="1319936"/>
                  </a:lnTo>
                  <a:lnTo>
                    <a:pt x="3951757" y="1354201"/>
                  </a:lnTo>
                  <a:lnTo>
                    <a:pt x="3983507" y="1386840"/>
                  </a:lnTo>
                  <a:lnTo>
                    <a:pt x="4017022" y="1417751"/>
                  </a:lnTo>
                  <a:lnTo>
                    <a:pt x="4052239" y="1446885"/>
                  </a:lnTo>
                  <a:lnTo>
                    <a:pt x="4089082" y="1474152"/>
                  </a:lnTo>
                  <a:lnTo>
                    <a:pt x="4127449" y="1499463"/>
                  </a:lnTo>
                  <a:lnTo>
                    <a:pt x="4167276" y="1522742"/>
                  </a:lnTo>
                  <a:lnTo>
                    <a:pt x="4208488" y="1543913"/>
                  </a:lnTo>
                  <a:lnTo>
                    <a:pt x="4250995" y="1562900"/>
                  </a:lnTo>
                  <a:lnTo>
                    <a:pt x="4294721" y="1579600"/>
                  </a:lnTo>
                  <a:lnTo>
                    <a:pt x="4339590" y="1593964"/>
                  </a:lnTo>
                  <a:lnTo>
                    <a:pt x="4385526" y="1605889"/>
                  </a:lnTo>
                  <a:lnTo>
                    <a:pt x="4432427" y="1615313"/>
                  </a:lnTo>
                  <a:lnTo>
                    <a:pt x="4480242" y="1622132"/>
                  </a:lnTo>
                  <a:lnTo>
                    <a:pt x="4528883" y="1626285"/>
                  </a:lnTo>
                  <a:lnTo>
                    <a:pt x="4578261" y="1627695"/>
                  </a:lnTo>
                  <a:lnTo>
                    <a:pt x="4627664" y="1626285"/>
                  </a:lnTo>
                  <a:lnTo>
                    <a:pt x="4676381" y="1622132"/>
                  </a:lnTo>
                  <a:lnTo>
                    <a:pt x="4724324" y="1615313"/>
                  </a:lnTo>
                  <a:lnTo>
                    <a:pt x="4771402" y="1605889"/>
                  </a:lnTo>
                  <a:lnTo>
                    <a:pt x="4817529" y="1593964"/>
                  </a:lnTo>
                  <a:lnTo>
                    <a:pt x="4862627" y="1579600"/>
                  </a:lnTo>
                  <a:lnTo>
                    <a:pt x="4906619" y="1562900"/>
                  </a:lnTo>
                  <a:lnTo>
                    <a:pt x="4949418" y="1543913"/>
                  </a:lnTo>
                  <a:lnTo>
                    <a:pt x="4990935" y="1522742"/>
                  </a:lnTo>
                  <a:lnTo>
                    <a:pt x="5031092" y="1499463"/>
                  </a:lnTo>
                  <a:lnTo>
                    <a:pt x="5069802" y="1474152"/>
                  </a:lnTo>
                  <a:lnTo>
                    <a:pt x="5107000" y="1446885"/>
                  </a:lnTo>
                  <a:lnTo>
                    <a:pt x="5142573" y="1417751"/>
                  </a:lnTo>
                  <a:lnTo>
                    <a:pt x="5176456" y="1386840"/>
                  </a:lnTo>
                  <a:lnTo>
                    <a:pt x="5208562" y="1354201"/>
                  </a:lnTo>
                  <a:lnTo>
                    <a:pt x="5238813" y="1319936"/>
                  </a:lnTo>
                  <a:lnTo>
                    <a:pt x="5267122" y="1284135"/>
                  </a:lnTo>
                  <a:lnTo>
                    <a:pt x="5293411" y="1246847"/>
                  </a:lnTo>
                  <a:lnTo>
                    <a:pt x="5317579" y="1208176"/>
                  </a:lnTo>
                  <a:lnTo>
                    <a:pt x="5339562" y="1168196"/>
                  </a:lnTo>
                  <a:lnTo>
                    <a:pt x="5359260" y="1126985"/>
                  </a:lnTo>
                  <a:lnTo>
                    <a:pt x="5376608" y="1084630"/>
                  </a:lnTo>
                  <a:lnTo>
                    <a:pt x="5391518" y="1041209"/>
                  </a:lnTo>
                  <a:lnTo>
                    <a:pt x="5403901" y="996784"/>
                  </a:lnTo>
                  <a:lnTo>
                    <a:pt x="5413680" y="951458"/>
                  </a:lnTo>
                  <a:lnTo>
                    <a:pt x="5420766" y="905306"/>
                  </a:lnTo>
                  <a:lnTo>
                    <a:pt x="5425084" y="858405"/>
                  </a:lnTo>
                  <a:lnTo>
                    <a:pt x="5425122" y="856945"/>
                  </a:lnTo>
                  <a:lnTo>
                    <a:pt x="5426532" y="810844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37785" y="4632323"/>
              <a:ext cx="100322" cy="9851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330735" y="4219841"/>
              <a:ext cx="1445260" cy="1415415"/>
            </a:xfrm>
            <a:custGeom>
              <a:avLst/>
              <a:gdLst/>
              <a:ahLst/>
              <a:cxnLst/>
              <a:rect l="l" t="t" r="r" b="b"/>
              <a:pathLst>
                <a:path w="1445259" h="1415414">
                  <a:moveTo>
                    <a:pt x="1020038" y="738708"/>
                  </a:moveTo>
                  <a:lnTo>
                    <a:pt x="1019035" y="688644"/>
                  </a:lnTo>
                  <a:lnTo>
                    <a:pt x="1008595" y="637209"/>
                  </a:lnTo>
                  <a:lnTo>
                    <a:pt x="981494" y="606856"/>
                  </a:lnTo>
                  <a:lnTo>
                    <a:pt x="974001" y="605536"/>
                  </a:lnTo>
                  <a:lnTo>
                    <a:pt x="970572" y="605536"/>
                  </a:lnTo>
                  <a:lnTo>
                    <a:pt x="846328" y="713181"/>
                  </a:lnTo>
                  <a:lnTo>
                    <a:pt x="832446" y="723138"/>
                  </a:lnTo>
                  <a:lnTo>
                    <a:pt x="817257" y="730250"/>
                  </a:lnTo>
                  <a:lnTo>
                    <a:pt x="801230" y="734517"/>
                  </a:lnTo>
                  <a:lnTo>
                    <a:pt x="784872" y="735939"/>
                  </a:lnTo>
                  <a:lnTo>
                    <a:pt x="768769" y="734517"/>
                  </a:lnTo>
                  <a:lnTo>
                    <a:pt x="726490" y="713181"/>
                  </a:lnTo>
                  <a:lnTo>
                    <a:pt x="700366" y="652437"/>
                  </a:lnTo>
                  <a:lnTo>
                    <a:pt x="706894" y="620293"/>
                  </a:lnTo>
                  <a:lnTo>
                    <a:pt x="726490" y="591693"/>
                  </a:lnTo>
                  <a:lnTo>
                    <a:pt x="823023" y="496925"/>
                  </a:lnTo>
                  <a:lnTo>
                    <a:pt x="828040" y="489927"/>
                  </a:lnTo>
                  <a:lnTo>
                    <a:pt x="831253" y="480809"/>
                  </a:lnTo>
                  <a:lnTo>
                    <a:pt x="832281" y="470255"/>
                  </a:lnTo>
                  <a:lnTo>
                    <a:pt x="830745" y="458990"/>
                  </a:lnTo>
                  <a:lnTo>
                    <a:pt x="784555" y="428548"/>
                  </a:lnTo>
                  <a:lnTo>
                    <a:pt x="728332" y="423722"/>
                  </a:lnTo>
                  <a:lnTo>
                    <a:pt x="679996" y="427431"/>
                  </a:lnTo>
                  <a:lnTo>
                    <a:pt x="634339" y="438162"/>
                  </a:lnTo>
                  <a:lnTo>
                    <a:pt x="591896" y="455320"/>
                  </a:lnTo>
                  <a:lnTo>
                    <a:pt x="553250" y="478320"/>
                  </a:lnTo>
                  <a:lnTo>
                    <a:pt x="518960" y="506564"/>
                  </a:lnTo>
                  <a:lnTo>
                    <a:pt x="489597" y="539457"/>
                  </a:lnTo>
                  <a:lnTo>
                    <a:pt x="465709" y="576402"/>
                  </a:lnTo>
                  <a:lnTo>
                    <a:pt x="447878" y="616800"/>
                  </a:lnTo>
                  <a:lnTo>
                    <a:pt x="436651" y="660082"/>
                  </a:lnTo>
                  <a:lnTo>
                    <a:pt x="430771" y="699249"/>
                  </a:lnTo>
                  <a:lnTo>
                    <a:pt x="430352" y="737336"/>
                  </a:lnTo>
                  <a:lnTo>
                    <a:pt x="435013" y="774738"/>
                  </a:lnTo>
                  <a:lnTo>
                    <a:pt x="444385" y="811796"/>
                  </a:lnTo>
                  <a:lnTo>
                    <a:pt x="50165" y="1202524"/>
                  </a:lnTo>
                  <a:lnTo>
                    <a:pt x="21945" y="1242047"/>
                  </a:lnTo>
                  <a:lnTo>
                    <a:pt x="12547" y="1288326"/>
                  </a:lnTo>
                  <a:lnTo>
                    <a:pt x="21945" y="1335316"/>
                  </a:lnTo>
                  <a:lnTo>
                    <a:pt x="50165" y="1376997"/>
                  </a:lnTo>
                  <a:lnTo>
                    <a:pt x="89979" y="1402575"/>
                  </a:lnTo>
                  <a:lnTo>
                    <a:pt x="136144" y="1411084"/>
                  </a:lnTo>
                  <a:lnTo>
                    <a:pt x="160147" y="1408950"/>
                  </a:lnTo>
                  <a:lnTo>
                    <a:pt x="183883" y="1402575"/>
                  </a:lnTo>
                  <a:lnTo>
                    <a:pt x="206717" y="1391932"/>
                  </a:lnTo>
                  <a:lnTo>
                    <a:pt x="228015" y="1376997"/>
                  </a:lnTo>
                  <a:lnTo>
                    <a:pt x="629831" y="982421"/>
                  </a:lnTo>
                  <a:lnTo>
                    <a:pt x="653542" y="989914"/>
                  </a:lnTo>
                  <a:lnTo>
                    <a:pt x="678141" y="995260"/>
                  </a:lnTo>
                  <a:lnTo>
                    <a:pt x="703465" y="998448"/>
                  </a:lnTo>
                  <a:lnTo>
                    <a:pt x="729310" y="999515"/>
                  </a:lnTo>
                  <a:lnTo>
                    <a:pt x="755573" y="998448"/>
                  </a:lnTo>
                  <a:lnTo>
                    <a:pt x="808405" y="989914"/>
                  </a:lnTo>
                  <a:lnTo>
                    <a:pt x="875753" y="964730"/>
                  </a:lnTo>
                  <a:lnTo>
                    <a:pt x="913409" y="939977"/>
                  </a:lnTo>
                  <a:lnTo>
                    <a:pt x="946759" y="908977"/>
                  </a:lnTo>
                  <a:lnTo>
                    <a:pt x="974953" y="872528"/>
                  </a:lnTo>
                  <a:lnTo>
                    <a:pt x="997140" y="831469"/>
                  </a:lnTo>
                  <a:lnTo>
                    <a:pt x="1012456" y="786587"/>
                  </a:lnTo>
                  <a:lnTo>
                    <a:pt x="1020038" y="738708"/>
                  </a:lnTo>
                  <a:close/>
                </a:path>
                <a:path w="1445259" h="1415414">
                  <a:moveTo>
                    <a:pt x="1445247" y="789038"/>
                  </a:moveTo>
                  <a:lnTo>
                    <a:pt x="1445145" y="621766"/>
                  </a:lnTo>
                  <a:lnTo>
                    <a:pt x="1410411" y="587959"/>
                  </a:lnTo>
                  <a:lnTo>
                    <a:pt x="1337068" y="568934"/>
                  </a:lnTo>
                  <a:lnTo>
                    <a:pt x="1324952" y="521195"/>
                  </a:lnTo>
                  <a:lnTo>
                    <a:pt x="1307071" y="474154"/>
                  </a:lnTo>
                  <a:lnTo>
                    <a:pt x="1284871" y="427088"/>
                  </a:lnTo>
                  <a:lnTo>
                    <a:pt x="1259789" y="379285"/>
                  </a:lnTo>
                  <a:lnTo>
                    <a:pt x="1281480" y="341350"/>
                  </a:lnTo>
                  <a:lnTo>
                    <a:pt x="1294498" y="318604"/>
                  </a:lnTo>
                  <a:lnTo>
                    <a:pt x="1299908" y="306031"/>
                  </a:lnTo>
                  <a:lnTo>
                    <a:pt x="1299870" y="292049"/>
                  </a:lnTo>
                  <a:lnTo>
                    <a:pt x="1296200" y="278066"/>
                  </a:lnTo>
                  <a:lnTo>
                    <a:pt x="1290701" y="265493"/>
                  </a:lnTo>
                  <a:lnTo>
                    <a:pt x="1205611" y="182054"/>
                  </a:lnTo>
                  <a:lnTo>
                    <a:pt x="1174673" y="151714"/>
                  </a:lnTo>
                  <a:lnTo>
                    <a:pt x="1168107" y="147637"/>
                  </a:lnTo>
                  <a:lnTo>
                    <a:pt x="1161148" y="144792"/>
                  </a:lnTo>
                  <a:lnTo>
                    <a:pt x="1153871" y="143103"/>
                  </a:lnTo>
                  <a:lnTo>
                    <a:pt x="1146340" y="142557"/>
                  </a:lnTo>
                  <a:lnTo>
                    <a:pt x="1140015" y="142913"/>
                  </a:lnTo>
                  <a:lnTo>
                    <a:pt x="1133589" y="143941"/>
                  </a:lnTo>
                  <a:lnTo>
                    <a:pt x="1127099" y="145605"/>
                  </a:lnTo>
                  <a:lnTo>
                    <a:pt x="1120584" y="147853"/>
                  </a:lnTo>
                  <a:lnTo>
                    <a:pt x="1058760" y="182054"/>
                  </a:lnTo>
                  <a:lnTo>
                    <a:pt x="1013396" y="155790"/>
                  </a:lnTo>
                  <a:lnTo>
                    <a:pt x="965111" y="134150"/>
                  </a:lnTo>
                  <a:lnTo>
                    <a:pt x="915352" y="117487"/>
                  </a:lnTo>
                  <a:lnTo>
                    <a:pt x="865581" y="106197"/>
                  </a:lnTo>
                  <a:lnTo>
                    <a:pt x="846328" y="34074"/>
                  </a:lnTo>
                  <a:lnTo>
                    <a:pt x="841336" y="20764"/>
                  </a:lnTo>
                  <a:lnTo>
                    <a:pt x="832739" y="9944"/>
                  </a:lnTo>
                  <a:lnTo>
                    <a:pt x="821245" y="2654"/>
                  </a:lnTo>
                  <a:lnTo>
                    <a:pt x="807567" y="0"/>
                  </a:lnTo>
                  <a:lnTo>
                    <a:pt x="637565" y="0"/>
                  </a:lnTo>
                  <a:lnTo>
                    <a:pt x="603910" y="20764"/>
                  </a:lnTo>
                  <a:lnTo>
                    <a:pt x="579666" y="106197"/>
                  </a:lnTo>
                  <a:lnTo>
                    <a:pt x="530428" y="118008"/>
                  </a:lnTo>
                  <a:lnTo>
                    <a:pt x="481545" y="135547"/>
                  </a:lnTo>
                  <a:lnTo>
                    <a:pt x="433400" y="157365"/>
                  </a:lnTo>
                  <a:lnTo>
                    <a:pt x="386372" y="182054"/>
                  </a:lnTo>
                  <a:lnTo>
                    <a:pt x="324548" y="147853"/>
                  </a:lnTo>
                  <a:lnTo>
                    <a:pt x="318655" y="144970"/>
                  </a:lnTo>
                  <a:lnTo>
                    <a:pt x="311670" y="143764"/>
                  </a:lnTo>
                  <a:lnTo>
                    <a:pt x="304304" y="143764"/>
                  </a:lnTo>
                  <a:lnTo>
                    <a:pt x="154546" y="265493"/>
                  </a:lnTo>
                  <a:lnTo>
                    <a:pt x="142481" y="290652"/>
                  </a:lnTo>
                  <a:lnTo>
                    <a:pt x="144246" y="304457"/>
                  </a:lnTo>
                  <a:lnTo>
                    <a:pt x="150749" y="318604"/>
                  </a:lnTo>
                  <a:lnTo>
                    <a:pt x="185458" y="379285"/>
                  </a:lnTo>
                  <a:lnTo>
                    <a:pt x="158724" y="423887"/>
                  </a:lnTo>
                  <a:lnTo>
                    <a:pt x="136702" y="471309"/>
                  </a:lnTo>
                  <a:lnTo>
                    <a:pt x="119735" y="520128"/>
                  </a:lnTo>
                  <a:lnTo>
                    <a:pt x="108178" y="568934"/>
                  </a:lnTo>
                  <a:lnTo>
                    <a:pt x="34709" y="587959"/>
                  </a:lnTo>
                  <a:lnTo>
                    <a:pt x="21170" y="594410"/>
                  </a:lnTo>
                  <a:lnTo>
                    <a:pt x="10134" y="602627"/>
                  </a:lnTo>
                  <a:lnTo>
                    <a:pt x="2717" y="613003"/>
                  </a:lnTo>
                  <a:lnTo>
                    <a:pt x="0" y="625881"/>
                  </a:lnTo>
                  <a:lnTo>
                    <a:pt x="88" y="793203"/>
                  </a:lnTo>
                  <a:lnTo>
                    <a:pt x="21170" y="825881"/>
                  </a:lnTo>
                  <a:lnTo>
                    <a:pt x="108178" y="849731"/>
                  </a:lnTo>
                  <a:lnTo>
                    <a:pt x="115366" y="881583"/>
                  </a:lnTo>
                  <a:lnTo>
                    <a:pt x="125095" y="914158"/>
                  </a:lnTo>
                  <a:lnTo>
                    <a:pt x="137007" y="946772"/>
                  </a:lnTo>
                  <a:lnTo>
                    <a:pt x="150749" y="978687"/>
                  </a:lnTo>
                  <a:lnTo>
                    <a:pt x="347726" y="781456"/>
                  </a:lnTo>
                  <a:lnTo>
                    <a:pt x="347687" y="780846"/>
                  </a:lnTo>
                  <a:lnTo>
                    <a:pt x="347129" y="771359"/>
                  </a:lnTo>
                  <a:lnTo>
                    <a:pt x="345833" y="752030"/>
                  </a:lnTo>
                  <a:lnTo>
                    <a:pt x="344525" y="731278"/>
                  </a:lnTo>
                  <a:lnTo>
                    <a:pt x="343928" y="716915"/>
                  </a:lnTo>
                  <a:lnTo>
                    <a:pt x="346113" y="669556"/>
                  </a:lnTo>
                  <a:lnTo>
                    <a:pt x="354215" y="624027"/>
                  </a:lnTo>
                  <a:lnTo>
                    <a:pt x="367817" y="580669"/>
                  </a:lnTo>
                  <a:lnTo>
                    <a:pt x="386537" y="539813"/>
                  </a:lnTo>
                  <a:lnTo>
                    <a:pt x="409968" y="501802"/>
                  </a:lnTo>
                  <a:lnTo>
                    <a:pt x="437705" y="466991"/>
                  </a:lnTo>
                  <a:lnTo>
                    <a:pt x="469341" y="435711"/>
                  </a:lnTo>
                  <a:lnTo>
                    <a:pt x="504494" y="408305"/>
                  </a:lnTo>
                  <a:lnTo>
                    <a:pt x="542975" y="385000"/>
                  </a:lnTo>
                  <a:lnTo>
                    <a:pt x="583844" y="366433"/>
                  </a:lnTo>
                  <a:lnTo>
                    <a:pt x="627024" y="352742"/>
                  </a:lnTo>
                  <a:lnTo>
                    <a:pt x="672134" y="344258"/>
                  </a:lnTo>
                  <a:lnTo>
                    <a:pt x="718756" y="341350"/>
                  </a:lnTo>
                  <a:lnTo>
                    <a:pt x="766165" y="344258"/>
                  </a:lnTo>
                  <a:lnTo>
                    <a:pt x="811834" y="352742"/>
                  </a:lnTo>
                  <a:lnTo>
                    <a:pt x="855421" y="366433"/>
                  </a:lnTo>
                  <a:lnTo>
                    <a:pt x="896543" y="385000"/>
                  </a:lnTo>
                  <a:lnTo>
                    <a:pt x="934872" y="408089"/>
                  </a:lnTo>
                  <a:lnTo>
                    <a:pt x="970038" y="435343"/>
                  </a:lnTo>
                  <a:lnTo>
                    <a:pt x="1001674" y="466407"/>
                  </a:lnTo>
                  <a:lnTo>
                    <a:pt x="1029423" y="500926"/>
                  </a:lnTo>
                  <a:lnTo>
                    <a:pt x="1052944" y="538568"/>
                  </a:lnTo>
                  <a:lnTo>
                    <a:pt x="1071854" y="578967"/>
                  </a:lnTo>
                  <a:lnTo>
                    <a:pt x="1085799" y="621766"/>
                  </a:lnTo>
                  <a:lnTo>
                    <a:pt x="1085850" y="622033"/>
                  </a:lnTo>
                  <a:lnTo>
                    <a:pt x="1094435" y="666623"/>
                  </a:lnTo>
                  <a:lnTo>
                    <a:pt x="1097394" y="713181"/>
                  </a:lnTo>
                  <a:lnTo>
                    <a:pt x="1094397" y="759891"/>
                  </a:lnTo>
                  <a:lnTo>
                    <a:pt x="1085596" y="804951"/>
                  </a:lnTo>
                  <a:lnTo>
                    <a:pt x="1071321" y="847953"/>
                  </a:lnTo>
                  <a:lnTo>
                    <a:pt x="1051890" y="888504"/>
                  </a:lnTo>
                  <a:lnTo>
                    <a:pt x="1027633" y="926198"/>
                  </a:lnTo>
                  <a:lnTo>
                    <a:pt x="998880" y="960666"/>
                  </a:lnTo>
                  <a:lnTo>
                    <a:pt x="965923" y="991501"/>
                  </a:lnTo>
                  <a:lnTo>
                    <a:pt x="929119" y="1018298"/>
                  </a:lnTo>
                  <a:lnTo>
                    <a:pt x="888758" y="1040676"/>
                  </a:lnTo>
                  <a:lnTo>
                    <a:pt x="845185" y="1058227"/>
                  </a:lnTo>
                  <a:lnTo>
                    <a:pt x="798715" y="1070571"/>
                  </a:lnTo>
                  <a:lnTo>
                    <a:pt x="749668" y="1077302"/>
                  </a:lnTo>
                  <a:lnTo>
                    <a:pt x="744093" y="1077455"/>
                  </a:lnTo>
                  <a:lnTo>
                    <a:pt x="727773" y="1078052"/>
                  </a:lnTo>
                  <a:lnTo>
                    <a:pt x="730694" y="1078052"/>
                  </a:lnTo>
                  <a:lnTo>
                    <a:pt x="713854" y="1078268"/>
                  </a:lnTo>
                  <a:lnTo>
                    <a:pt x="699998" y="1078052"/>
                  </a:lnTo>
                  <a:lnTo>
                    <a:pt x="684161" y="1077302"/>
                  </a:lnTo>
                  <a:lnTo>
                    <a:pt x="667486" y="1075880"/>
                  </a:lnTo>
                  <a:lnTo>
                    <a:pt x="649211" y="1073569"/>
                  </a:lnTo>
                  <a:lnTo>
                    <a:pt x="448183" y="1266952"/>
                  </a:lnTo>
                  <a:lnTo>
                    <a:pt x="481825" y="1280439"/>
                  </a:lnTo>
                  <a:lnTo>
                    <a:pt x="513969" y="1292123"/>
                  </a:lnTo>
                  <a:lnTo>
                    <a:pt x="546100" y="1301673"/>
                  </a:lnTo>
                  <a:lnTo>
                    <a:pt x="579666" y="1308735"/>
                  </a:lnTo>
                  <a:lnTo>
                    <a:pt x="598932" y="1380731"/>
                  </a:lnTo>
                  <a:lnTo>
                    <a:pt x="603910" y="1394104"/>
                  </a:lnTo>
                  <a:lnTo>
                    <a:pt x="612495" y="1404962"/>
                  </a:lnTo>
                  <a:lnTo>
                    <a:pt x="623951" y="1412265"/>
                  </a:lnTo>
                  <a:lnTo>
                    <a:pt x="637565" y="1414932"/>
                  </a:lnTo>
                  <a:lnTo>
                    <a:pt x="807567" y="1414932"/>
                  </a:lnTo>
                  <a:lnTo>
                    <a:pt x="841336" y="1394104"/>
                  </a:lnTo>
                  <a:lnTo>
                    <a:pt x="865581" y="1308735"/>
                  </a:lnTo>
                  <a:lnTo>
                    <a:pt x="914806" y="1296847"/>
                  </a:lnTo>
                  <a:lnTo>
                    <a:pt x="963637" y="1279283"/>
                  </a:lnTo>
                  <a:lnTo>
                    <a:pt x="1011745" y="1257490"/>
                  </a:lnTo>
                  <a:lnTo>
                    <a:pt x="1058760" y="1232877"/>
                  </a:lnTo>
                  <a:lnTo>
                    <a:pt x="1120584" y="1266952"/>
                  </a:lnTo>
                  <a:lnTo>
                    <a:pt x="1126464" y="1269834"/>
                  </a:lnTo>
                  <a:lnTo>
                    <a:pt x="1133576" y="1271168"/>
                  </a:lnTo>
                  <a:lnTo>
                    <a:pt x="1140815" y="1271168"/>
                  </a:lnTo>
                  <a:lnTo>
                    <a:pt x="1205611" y="1232877"/>
                  </a:lnTo>
                  <a:lnTo>
                    <a:pt x="1290701" y="1149426"/>
                  </a:lnTo>
                  <a:lnTo>
                    <a:pt x="1302766" y="1124280"/>
                  </a:lnTo>
                  <a:lnTo>
                    <a:pt x="1301000" y="1110462"/>
                  </a:lnTo>
                  <a:lnTo>
                    <a:pt x="1294498" y="1096327"/>
                  </a:lnTo>
                  <a:lnTo>
                    <a:pt x="1285328" y="1078268"/>
                  </a:lnTo>
                  <a:lnTo>
                    <a:pt x="1285214" y="1078052"/>
                  </a:lnTo>
                  <a:lnTo>
                    <a:pt x="1263599" y="1035519"/>
                  </a:lnTo>
                  <a:lnTo>
                    <a:pt x="1289799" y="990981"/>
                  </a:lnTo>
                  <a:lnTo>
                    <a:pt x="1310919" y="943584"/>
                  </a:lnTo>
                  <a:lnTo>
                    <a:pt x="1327708" y="894740"/>
                  </a:lnTo>
                  <a:lnTo>
                    <a:pt x="1340866" y="845870"/>
                  </a:lnTo>
                  <a:lnTo>
                    <a:pt x="1410411" y="826973"/>
                  </a:lnTo>
                  <a:lnTo>
                    <a:pt x="1424025" y="820496"/>
                  </a:lnTo>
                  <a:lnTo>
                    <a:pt x="1435100" y="812253"/>
                  </a:lnTo>
                  <a:lnTo>
                    <a:pt x="1442529" y="801878"/>
                  </a:lnTo>
                  <a:lnTo>
                    <a:pt x="1445247" y="789038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316818" y="6167585"/>
            <a:ext cx="188722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00" b="1" spc="-65" dirty="0">
                <a:solidFill>
                  <a:srgbClr val="FFFFFF"/>
                </a:solidFill>
                <a:latin typeface="Tahoma"/>
                <a:cs typeface="Tahoma"/>
              </a:rPr>
              <a:t>Hadir</a:t>
            </a:r>
            <a:r>
              <a:rPr sz="19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75" dirty="0">
                <a:solidFill>
                  <a:srgbClr val="FFFFFF"/>
                </a:solidFill>
                <a:latin typeface="Tahoma"/>
                <a:cs typeface="Tahoma"/>
              </a:rPr>
              <a:t>seutuhnya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55427" y="6021925"/>
            <a:ext cx="1778000" cy="6026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15900">
              <a:lnSpc>
                <a:spcPct val="100000"/>
              </a:lnSpc>
              <a:spcBef>
                <a:spcPts val="90"/>
              </a:spcBef>
            </a:pPr>
            <a:r>
              <a:rPr sz="1900" b="1" spc="-10" dirty="0">
                <a:solidFill>
                  <a:srgbClr val="FFFFFF"/>
                </a:solidFill>
                <a:latin typeface="Tahoma"/>
                <a:cs typeface="Tahoma"/>
              </a:rPr>
              <a:t>Menghargai </a:t>
            </a:r>
            <a:r>
              <a:rPr sz="1900" b="1" spc="-90" dirty="0">
                <a:solidFill>
                  <a:srgbClr val="FFFFFF"/>
                </a:solidFill>
                <a:latin typeface="Tahoma"/>
                <a:cs typeface="Tahoma"/>
              </a:rPr>
              <a:t>waktu</a:t>
            </a:r>
            <a:r>
              <a:rPr sz="1900" b="1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900" b="1" spc="-70" dirty="0">
                <a:solidFill>
                  <a:srgbClr val="FFFFFF"/>
                </a:solidFill>
                <a:latin typeface="Tahoma"/>
                <a:cs typeface="Tahoma"/>
              </a:rPr>
              <a:t>bersama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145013" y="6031846"/>
            <a:ext cx="1818005" cy="5708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590" marR="5080" indent="-9525">
              <a:lnSpc>
                <a:spcPct val="102200"/>
              </a:lnSpc>
              <a:spcBef>
                <a:spcPts val="90"/>
              </a:spcBef>
            </a:pPr>
            <a:r>
              <a:rPr sz="1750" b="1" spc="-70" dirty="0">
                <a:solidFill>
                  <a:srgbClr val="FFFFFF"/>
                </a:solidFill>
                <a:latin typeface="Tahoma"/>
                <a:cs typeface="Tahoma"/>
              </a:rPr>
              <a:t>Gangguan</a:t>
            </a:r>
            <a:r>
              <a:rPr sz="175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b="1" spc="-35" dirty="0">
                <a:solidFill>
                  <a:srgbClr val="FFFFFF"/>
                </a:solidFill>
                <a:latin typeface="Tahoma"/>
                <a:cs typeface="Tahoma"/>
              </a:rPr>
              <a:t>teknis </a:t>
            </a:r>
            <a:r>
              <a:rPr sz="1750" b="1" spc="-30" dirty="0">
                <a:solidFill>
                  <a:srgbClr val="FFFFFF"/>
                </a:solidFill>
                <a:latin typeface="Tahoma"/>
                <a:cs typeface="Tahoma"/>
              </a:rPr>
              <a:t>adalah</a:t>
            </a:r>
            <a:r>
              <a:rPr sz="175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b="1" spc="-25" dirty="0">
                <a:solidFill>
                  <a:srgbClr val="FFFFFF"/>
                </a:solidFill>
                <a:latin typeface="Tahoma"/>
                <a:cs typeface="Tahoma"/>
              </a:rPr>
              <a:t>hal</a:t>
            </a:r>
            <a:r>
              <a:rPr sz="175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50" b="1" spc="-55" dirty="0">
                <a:solidFill>
                  <a:srgbClr val="FFFFFF"/>
                </a:solidFill>
                <a:latin typeface="Tahoma"/>
                <a:cs typeface="Tahoma"/>
              </a:rPr>
              <a:t>wajar</a:t>
            </a:r>
            <a:endParaRPr sz="17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14375" y="638191"/>
            <a:ext cx="2228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40" dirty="0"/>
              <a:t>MODUL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899" y="2528074"/>
            <a:ext cx="13817548" cy="60743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14375" y="1552612"/>
            <a:ext cx="12092305" cy="669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90" dirty="0">
                <a:solidFill>
                  <a:srgbClr val="FFFFFF"/>
                </a:solidFill>
                <a:latin typeface="Arial Black"/>
                <a:cs typeface="Arial Black"/>
              </a:rPr>
              <a:t>PENGANTAR</a:t>
            </a:r>
            <a:r>
              <a:rPr sz="4800" spc="-5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465" dirty="0">
                <a:solidFill>
                  <a:srgbClr val="FFFFFF"/>
                </a:solidFill>
                <a:latin typeface="Arial Black"/>
                <a:cs typeface="Arial Black"/>
              </a:rPr>
              <a:t>KEBENCANAAN</a:t>
            </a:r>
            <a:endParaRPr sz="48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4800" dirty="0">
              <a:latin typeface="Arial Black"/>
              <a:cs typeface="Arial Black"/>
            </a:endParaRPr>
          </a:p>
          <a:p>
            <a:pPr marL="785495">
              <a:lnSpc>
                <a:spcPct val="100000"/>
              </a:lnSpc>
            </a:pPr>
            <a:r>
              <a:rPr sz="4500" spc="145" dirty="0">
                <a:latin typeface="Arial" panose="020B0604020202020204" pitchFamily="34" charset="0"/>
                <a:cs typeface="Arial" panose="020B0604020202020204" pitchFamily="34" charset="0"/>
              </a:rPr>
              <a:t>Submateri</a:t>
            </a:r>
            <a:r>
              <a:rPr sz="4500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-52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41425" marR="989965" indent="-493395">
              <a:lnSpc>
                <a:spcPct val="114999"/>
              </a:lnSpc>
              <a:spcBef>
                <a:spcPts val="650"/>
              </a:spcBef>
              <a:buAutoNum type="arabicPeriod"/>
              <a:tabLst>
                <a:tab pos="1242695" algn="l"/>
              </a:tabLst>
            </a:pPr>
            <a:r>
              <a:rPr sz="4000" spc="85" dirty="0">
                <a:latin typeface="Arial" panose="020B0604020202020204" pitchFamily="34" charset="0"/>
                <a:cs typeface="Arial" panose="020B0604020202020204" pitchFamily="34" charset="0"/>
              </a:rPr>
              <a:t>Mengenali</a:t>
            </a:r>
            <a:r>
              <a:rPr sz="40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-75" dirty="0"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sz="40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170" dirty="0">
                <a:latin typeface="Arial" panose="020B0604020202020204" pitchFamily="34" charset="0"/>
                <a:cs typeface="Arial" panose="020B0604020202020204" pitchFamily="34" charset="0"/>
              </a:rPr>
              <a:t>Bencana,</a:t>
            </a:r>
            <a:r>
              <a:rPr sz="40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155" dirty="0">
                <a:latin typeface="Arial" panose="020B0604020202020204" pitchFamily="34" charset="0"/>
                <a:cs typeface="Arial" panose="020B0604020202020204" pitchFamily="34" charset="0"/>
              </a:rPr>
              <a:t>Ancaman, 	</a:t>
            </a:r>
            <a:r>
              <a:rPr sz="4000" spc="60" dirty="0">
                <a:latin typeface="Arial" panose="020B0604020202020204" pitchFamily="34" charset="0"/>
                <a:cs typeface="Arial" panose="020B0604020202020204" pitchFamily="34" charset="0"/>
              </a:rPr>
              <a:t>Kerentanan,</a:t>
            </a:r>
            <a:r>
              <a:rPr sz="40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240" dirty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40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130" dirty="0"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41425" marR="325755" indent="-600710">
              <a:lnSpc>
                <a:spcPct val="114999"/>
              </a:lnSpc>
              <a:buAutoNum type="arabicPeriod"/>
              <a:tabLst>
                <a:tab pos="1242695" algn="l"/>
              </a:tabLst>
            </a:pPr>
            <a:r>
              <a:rPr sz="4000" spc="85" dirty="0">
                <a:latin typeface="Arial" panose="020B0604020202020204" pitchFamily="34" charset="0"/>
                <a:cs typeface="Arial" panose="020B0604020202020204" pitchFamily="34" charset="0"/>
              </a:rPr>
              <a:t>Mengenali</a:t>
            </a:r>
            <a:r>
              <a:rPr sz="4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200" dirty="0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sz="4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240" dirty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4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Karakter</a:t>
            </a:r>
            <a:r>
              <a:rPr sz="4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250" dirty="0"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4000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-25" dirty="0">
                <a:latin typeface="Arial" panose="020B0604020202020204" pitchFamily="34" charset="0"/>
                <a:cs typeface="Arial" panose="020B0604020202020204" pitchFamily="34" charset="0"/>
              </a:rPr>
              <a:t>di 	</a:t>
            </a:r>
            <a:r>
              <a:rPr sz="4000" spc="70" dirty="0"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40790" marR="5080" indent="-607695">
              <a:lnSpc>
                <a:spcPct val="114999"/>
              </a:lnSpc>
              <a:buAutoNum type="arabicPeriod"/>
              <a:tabLst>
                <a:tab pos="1242695" algn="l"/>
              </a:tabLst>
            </a:pPr>
            <a:r>
              <a:rPr sz="4000" spc="85" dirty="0">
                <a:latin typeface="Arial" panose="020B0604020202020204" pitchFamily="34" charset="0"/>
                <a:cs typeface="Arial" panose="020B0604020202020204" pitchFamily="34" charset="0"/>
              </a:rPr>
              <a:t>Mengenali</a:t>
            </a:r>
            <a:r>
              <a:rPr sz="4000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160" dirty="0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4000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250" dirty="0"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4000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330" dirty="0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sz="4000" spc="-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spc="185" dirty="0">
                <a:latin typeface="Arial" panose="020B0604020202020204" pitchFamily="34" charset="0"/>
                <a:cs typeface="Arial" panose="020B0604020202020204" pitchFamily="34" charset="0"/>
              </a:rPr>
              <a:t>Satuan 	</a:t>
            </a:r>
            <a:r>
              <a:rPr sz="4000" spc="50" dirty="0">
                <a:latin typeface="Arial" panose="020B0604020202020204" pitchFamily="34" charset="0"/>
                <a:cs typeface="Arial" panose="020B0604020202020204" pitchFamily="34" charset="0"/>
              </a:rPr>
              <a:t>Pendidikan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52376" y="9223674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70201" y="684761"/>
            <a:ext cx="1109218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pc="-500" dirty="0"/>
              <a:t>SUB</a:t>
            </a:r>
            <a:r>
              <a:rPr spc="-475" dirty="0"/>
              <a:t> </a:t>
            </a:r>
            <a:r>
              <a:rPr spc="-405" dirty="0"/>
              <a:t>MATERI</a:t>
            </a:r>
            <a:r>
              <a:rPr spc="395" dirty="0"/>
              <a:t> </a:t>
            </a:r>
            <a:r>
              <a:rPr spc="-680" dirty="0"/>
              <a:t>1:</a:t>
            </a:r>
            <a:r>
              <a:rPr spc="-475" dirty="0"/>
              <a:t> </a:t>
            </a:r>
            <a:r>
              <a:rPr spc="-80" dirty="0"/>
              <a:t>Mengenali</a:t>
            </a:r>
            <a:r>
              <a:rPr spc="-475" dirty="0"/>
              <a:t> </a:t>
            </a:r>
            <a:r>
              <a:rPr spc="-170" dirty="0"/>
              <a:t>Definisi</a:t>
            </a:r>
            <a:r>
              <a:rPr spc="-470" dirty="0"/>
              <a:t> </a:t>
            </a:r>
            <a:r>
              <a:rPr spc="-95" dirty="0"/>
              <a:t>Bencana, </a:t>
            </a:r>
            <a:r>
              <a:rPr spc="-35" dirty="0"/>
              <a:t>Ancaman,</a:t>
            </a:r>
            <a:r>
              <a:rPr spc="-434" dirty="0"/>
              <a:t> </a:t>
            </a:r>
            <a:r>
              <a:rPr spc="-130" dirty="0"/>
              <a:t>Kerentanan,</a:t>
            </a:r>
            <a:r>
              <a:rPr spc="-430" dirty="0"/>
              <a:t> </a:t>
            </a:r>
            <a:r>
              <a:rPr spc="-65" dirty="0"/>
              <a:t>Dan</a:t>
            </a:r>
            <a:r>
              <a:rPr spc="-430" dirty="0"/>
              <a:t> </a:t>
            </a:r>
            <a:r>
              <a:rPr spc="-10" dirty="0"/>
              <a:t>Kapasitas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5299" y="2680474"/>
            <a:ext cx="13817548" cy="593524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708449" y="2924803"/>
            <a:ext cx="12263120" cy="4401077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1150"/>
              </a:spcBef>
            </a:pP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sz="3500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sz="3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265" marR="2080260" indent="-464184">
              <a:lnSpc>
                <a:spcPct val="114999"/>
              </a:lnSpc>
              <a:spcBef>
                <a:spcPts val="420"/>
              </a:spcBef>
              <a:buAutoNum type="arabicPeriod"/>
              <a:tabLst>
                <a:tab pos="596265" algn="l"/>
              </a:tabLst>
            </a:pPr>
            <a:r>
              <a:rPr sz="3500" spc="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Menjelaskan</a:t>
            </a:r>
            <a:r>
              <a:rPr sz="3500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sz="3500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2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3500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 </a:t>
            </a:r>
            <a:r>
              <a:rPr sz="3500" spc="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sz="3500" spc="-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sz="3500" spc="-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1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sz="3500" spc="-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sz="3500" spc="-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2007.</a:t>
            </a:r>
            <a:endParaRPr sz="3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265" marR="5080" indent="-577850">
              <a:lnSpc>
                <a:spcPct val="114999"/>
              </a:lnSpc>
              <a:buAutoNum type="arabicPeriod"/>
              <a:tabLst>
                <a:tab pos="596265" algn="l"/>
              </a:tabLst>
            </a:pPr>
            <a:r>
              <a:rPr sz="3500" spc="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Menjelaskan</a:t>
            </a:r>
            <a:r>
              <a:rPr sz="3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sz="3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2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ancaman</a:t>
            </a:r>
            <a:r>
              <a:rPr sz="3500" spc="-15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3500" i="1" spc="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</a:t>
            </a:r>
            <a:r>
              <a:rPr sz="3500" spc="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sz="3500" spc="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kerentanan</a:t>
            </a:r>
            <a:r>
              <a:rPr sz="35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35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</a:t>
            </a: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r>
              <a:rPr sz="35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2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35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sz="35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3500" i="1" spc="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</a:t>
            </a:r>
            <a:r>
              <a:rPr sz="3500" spc="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sz="3500" spc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sz="35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contohnya.</a:t>
            </a:r>
            <a:endParaRPr sz="3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96265" marR="114300" indent="-584200">
              <a:lnSpc>
                <a:spcPct val="114999"/>
              </a:lnSpc>
              <a:buAutoNum type="arabicPeriod"/>
              <a:tabLst>
                <a:tab pos="596265" algn="l"/>
              </a:tabLst>
            </a:pPr>
            <a:r>
              <a:rPr sz="3500" spc="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Menganalisis</a:t>
            </a:r>
            <a:r>
              <a:rPr sz="3500" spc="-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sz="3500" spc="-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sz="3500" spc="-1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ketiga</a:t>
            </a:r>
            <a:r>
              <a:rPr sz="3500" spc="-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 </a:t>
            </a:r>
            <a:r>
              <a:rPr sz="3500" spc="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sz="3500" spc="-1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2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sz="3500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sz="3500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sz="3500" spc="-1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sz="3500" spc="-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500" spc="1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bencana.</a:t>
            </a:r>
            <a:endParaRPr sz="3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52376" y="9223674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3808" y="740225"/>
            <a:ext cx="9810750" cy="162623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940"/>
              </a:spcBef>
            </a:pPr>
            <a:r>
              <a:rPr sz="2800" spc="-90" dirty="0">
                <a:solidFill>
                  <a:srgbClr val="FFFFFF"/>
                </a:solidFill>
                <a:latin typeface="Arial Black"/>
                <a:cs typeface="Arial Black"/>
              </a:rPr>
              <a:t>Perhatikan</a:t>
            </a: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8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gambar</a:t>
            </a: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Arial Black"/>
                <a:cs typeface="Arial Black"/>
              </a:rPr>
              <a:t>di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Arial Black"/>
                <a:cs typeface="Arial Black"/>
              </a:rPr>
              <a:t>bawah</a:t>
            </a:r>
            <a:r>
              <a:rPr sz="2800" spc="-2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 Black"/>
                <a:cs typeface="Arial Black"/>
              </a:rPr>
              <a:t>ini:</a:t>
            </a:r>
            <a:endParaRPr sz="2800" dirty="0">
              <a:latin typeface="Arial Black"/>
              <a:cs typeface="Arial Black"/>
            </a:endParaRPr>
          </a:p>
          <a:p>
            <a:pPr marL="544830" indent="-462915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544830" algn="l"/>
              </a:tabLst>
            </a:pP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Gambar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5" dirty="0">
                <a:solidFill>
                  <a:srgbClr val="FFFFFF"/>
                </a:solidFill>
                <a:latin typeface="Arial Black"/>
                <a:cs typeface="Arial Black"/>
              </a:rPr>
              <a:t>kiri</a:t>
            </a:r>
            <a:r>
              <a:rPr sz="2800" spc="-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2800" spc="-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kanan</a:t>
            </a:r>
            <a:r>
              <a:rPr sz="2800" spc="-3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Arial Black"/>
                <a:cs typeface="Arial Black"/>
              </a:rPr>
              <a:t>menjelaskan</a:t>
            </a:r>
            <a:r>
              <a:rPr sz="2800" spc="-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Arial Black"/>
                <a:cs typeface="Arial Black"/>
              </a:rPr>
              <a:t>tentang</a:t>
            </a:r>
            <a:r>
              <a:rPr sz="2800" spc="-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 Black"/>
                <a:cs typeface="Arial Black"/>
              </a:rPr>
              <a:t>apa?</a:t>
            </a:r>
            <a:endParaRPr sz="2800" dirty="0">
              <a:latin typeface="Arial Black"/>
              <a:cs typeface="Arial Black"/>
            </a:endParaRPr>
          </a:p>
          <a:p>
            <a:pPr marL="544830" indent="-532130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544830" algn="l"/>
              </a:tabLst>
            </a:pPr>
            <a:r>
              <a:rPr sz="2800" spc="-25" dirty="0">
                <a:solidFill>
                  <a:srgbClr val="FFFFFF"/>
                </a:solidFill>
                <a:latin typeface="Arial Black"/>
                <a:cs typeface="Arial Black"/>
              </a:rPr>
              <a:t>Apa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yang</a:t>
            </a:r>
            <a:r>
              <a:rPr sz="2800" spc="-2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membedakan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gambar</a:t>
            </a:r>
            <a:r>
              <a:rPr sz="2800" spc="-2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5" dirty="0">
                <a:solidFill>
                  <a:srgbClr val="FFFFFF"/>
                </a:solidFill>
                <a:latin typeface="Arial Black"/>
                <a:cs typeface="Arial Black"/>
              </a:rPr>
              <a:t>kiri</a:t>
            </a:r>
            <a:r>
              <a:rPr sz="2800" spc="-2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2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kanan?</a:t>
            </a:r>
            <a:endParaRPr sz="2800" dirty="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1387" y="3000827"/>
            <a:ext cx="17565370" cy="5412105"/>
            <a:chOff x="361387" y="3000827"/>
            <a:chExt cx="17565370" cy="5412105"/>
          </a:xfrm>
        </p:grpSpPr>
        <p:sp>
          <p:nvSpPr>
            <p:cNvPr id="6" name="object 6"/>
            <p:cNvSpPr/>
            <p:nvPr/>
          </p:nvSpPr>
          <p:spPr>
            <a:xfrm>
              <a:off x="366150" y="3005589"/>
              <a:ext cx="17555845" cy="5402580"/>
            </a:xfrm>
            <a:custGeom>
              <a:avLst/>
              <a:gdLst/>
              <a:ahLst/>
              <a:cxnLst/>
              <a:rect l="l" t="t" r="r" b="b"/>
              <a:pathLst>
                <a:path w="17555845" h="5402580">
                  <a:moveTo>
                    <a:pt x="17555699" y="5402099"/>
                  </a:moveTo>
                  <a:lnTo>
                    <a:pt x="0" y="5402099"/>
                  </a:lnTo>
                  <a:lnTo>
                    <a:pt x="0" y="0"/>
                  </a:lnTo>
                  <a:lnTo>
                    <a:pt x="17555699" y="0"/>
                  </a:lnTo>
                  <a:lnTo>
                    <a:pt x="17555699" y="5402099"/>
                  </a:lnTo>
                  <a:close/>
                </a:path>
              </a:pathLst>
            </a:custGeom>
            <a:solidFill>
              <a:srgbClr val="F7FA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6150" y="3005589"/>
              <a:ext cx="17555845" cy="5402580"/>
            </a:xfrm>
            <a:custGeom>
              <a:avLst/>
              <a:gdLst/>
              <a:ahLst/>
              <a:cxnLst/>
              <a:rect l="l" t="t" r="r" b="b"/>
              <a:pathLst>
                <a:path w="17555845" h="5402580">
                  <a:moveTo>
                    <a:pt x="0" y="0"/>
                  </a:moveTo>
                  <a:lnTo>
                    <a:pt x="17555699" y="0"/>
                  </a:lnTo>
                  <a:lnTo>
                    <a:pt x="17555699" y="5402099"/>
                  </a:lnTo>
                  <a:lnTo>
                    <a:pt x="0" y="5402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86" y="3388105"/>
              <a:ext cx="8273417" cy="46719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350" y="3433790"/>
              <a:ext cx="8159117" cy="455763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5361" y="3350292"/>
              <a:ext cx="8273424" cy="46719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27725" y="3395977"/>
              <a:ext cx="8159124" cy="4557646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52376" y="9223674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18878" y="785575"/>
            <a:ext cx="549783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215" dirty="0"/>
              <a:t>Definisi</a:t>
            </a:r>
            <a:r>
              <a:rPr sz="5000" spc="-535" dirty="0"/>
              <a:t> </a:t>
            </a:r>
            <a:r>
              <a:rPr sz="5000" spc="-110" dirty="0"/>
              <a:t>Bencana</a:t>
            </a:r>
            <a:endParaRPr sz="5000"/>
          </a:p>
        </p:txBody>
      </p:sp>
      <p:grpSp>
        <p:nvGrpSpPr>
          <p:cNvPr id="12" name="object 12"/>
          <p:cNvGrpSpPr/>
          <p:nvPr/>
        </p:nvGrpSpPr>
        <p:grpSpPr>
          <a:xfrm>
            <a:off x="426812" y="1964337"/>
            <a:ext cx="17071340" cy="4832350"/>
            <a:chOff x="426812" y="1964337"/>
            <a:chExt cx="17071340" cy="4832350"/>
          </a:xfrm>
        </p:grpSpPr>
        <p:sp>
          <p:nvSpPr>
            <p:cNvPr id="13" name="object 13"/>
            <p:cNvSpPr/>
            <p:nvPr/>
          </p:nvSpPr>
          <p:spPr>
            <a:xfrm>
              <a:off x="431575" y="1969099"/>
              <a:ext cx="17061815" cy="4822825"/>
            </a:xfrm>
            <a:custGeom>
              <a:avLst/>
              <a:gdLst/>
              <a:ahLst/>
              <a:cxnLst/>
              <a:rect l="l" t="t" r="r" b="b"/>
              <a:pathLst>
                <a:path w="17061815" h="4822825">
                  <a:moveTo>
                    <a:pt x="16257584" y="4822199"/>
                  </a:moveTo>
                  <a:lnTo>
                    <a:pt x="803716" y="4822199"/>
                  </a:lnTo>
                  <a:lnTo>
                    <a:pt x="754755" y="4820733"/>
                  </a:lnTo>
                  <a:lnTo>
                    <a:pt x="706571" y="4816388"/>
                  </a:lnTo>
                  <a:lnTo>
                    <a:pt x="659247" y="4809251"/>
                  </a:lnTo>
                  <a:lnTo>
                    <a:pt x="612866" y="4799403"/>
                  </a:lnTo>
                  <a:lnTo>
                    <a:pt x="567514" y="4786931"/>
                  </a:lnTo>
                  <a:lnTo>
                    <a:pt x="523273" y="4771917"/>
                  </a:lnTo>
                  <a:lnTo>
                    <a:pt x="480229" y="4754446"/>
                  </a:lnTo>
                  <a:lnTo>
                    <a:pt x="438465" y="4734602"/>
                  </a:lnTo>
                  <a:lnTo>
                    <a:pt x="398065" y="4712469"/>
                  </a:lnTo>
                  <a:lnTo>
                    <a:pt x="359113" y="4688131"/>
                  </a:lnTo>
                  <a:lnTo>
                    <a:pt x="321694" y="4661671"/>
                  </a:lnTo>
                  <a:lnTo>
                    <a:pt x="285892" y="4633176"/>
                  </a:lnTo>
                  <a:lnTo>
                    <a:pt x="251790" y="4602727"/>
                  </a:lnTo>
                  <a:lnTo>
                    <a:pt x="219472" y="4570409"/>
                  </a:lnTo>
                  <a:lnTo>
                    <a:pt x="189023" y="4536307"/>
                  </a:lnTo>
                  <a:lnTo>
                    <a:pt x="160528" y="4500505"/>
                  </a:lnTo>
                  <a:lnTo>
                    <a:pt x="134068" y="4463086"/>
                  </a:lnTo>
                  <a:lnTo>
                    <a:pt x="109730" y="4424134"/>
                  </a:lnTo>
                  <a:lnTo>
                    <a:pt x="87597" y="4383734"/>
                  </a:lnTo>
                  <a:lnTo>
                    <a:pt x="67753" y="4341970"/>
                  </a:lnTo>
                  <a:lnTo>
                    <a:pt x="50282" y="4298926"/>
                  </a:lnTo>
                  <a:lnTo>
                    <a:pt x="35268" y="4254686"/>
                  </a:lnTo>
                  <a:lnTo>
                    <a:pt x="22796" y="4209333"/>
                  </a:lnTo>
                  <a:lnTo>
                    <a:pt x="12948" y="4162952"/>
                  </a:lnTo>
                  <a:lnTo>
                    <a:pt x="5811" y="4115628"/>
                  </a:lnTo>
                  <a:lnTo>
                    <a:pt x="1466" y="4067444"/>
                  </a:lnTo>
                  <a:lnTo>
                    <a:pt x="0" y="4018483"/>
                  </a:lnTo>
                  <a:lnTo>
                    <a:pt x="0" y="803715"/>
                  </a:lnTo>
                  <a:lnTo>
                    <a:pt x="1466" y="754755"/>
                  </a:lnTo>
                  <a:lnTo>
                    <a:pt x="5811" y="706571"/>
                  </a:lnTo>
                  <a:lnTo>
                    <a:pt x="12948" y="659247"/>
                  </a:lnTo>
                  <a:lnTo>
                    <a:pt x="22796" y="612866"/>
                  </a:lnTo>
                  <a:lnTo>
                    <a:pt x="35268" y="567513"/>
                  </a:lnTo>
                  <a:lnTo>
                    <a:pt x="50282" y="523273"/>
                  </a:lnTo>
                  <a:lnTo>
                    <a:pt x="67753" y="480229"/>
                  </a:lnTo>
                  <a:lnTo>
                    <a:pt x="87597" y="438465"/>
                  </a:lnTo>
                  <a:lnTo>
                    <a:pt x="109730" y="398065"/>
                  </a:lnTo>
                  <a:lnTo>
                    <a:pt x="134068" y="359113"/>
                  </a:lnTo>
                  <a:lnTo>
                    <a:pt x="160528" y="321694"/>
                  </a:lnTo>
                  <a:lnTo>
                    <a:pt x="189023" y="285892"/>
                  </a:lnTo>
                  <a:lnTo>
                    <a:pt x="219472" y="251790"/>
                  </a:lnTo>
                  <a:lnTo>
                    <a:pt x="251790" y="219472"/>
                  </a:lnTo>
                  <a:lnTo>
                    <a:pt x="285892" y="189023"/>
                  </a:lnTo>
                  <a:lnTo>
                    <a:pt x="321694" y="160528"/>
                  </a:lnTo>
                  <a:lnTo>
                    <a:pt x="359113" y="134068"/>
                  </a:lnTo>
                  <a:lnTo>
                    <a:pt x="398065" y="109730"/>
                  </a:lnTo>
                  <a:lnTo>
                    <a:pt x="438465" y="87597"/>
                  </a:lnTo>
                  <a:lnTo>
                    <a:pt x="480229" y="67753"/>
                  </a:lnTo>
                  <a:lnTo>
                    <a:pt x="523273" y="50282"/>
                  </a:lnTo>
                  <a:lnTo>
                    <a:pt x="567514" y="35268"/>
                  </a:lnTo>
                  <a:lnTo>
                    <a:pt x="612866" y="22796"/>
                  </a:lnTo>
                  <a:lnTo>
                    <a:pt x="659247" y="12948"/>
                  </a:lnTo>
                  <a:lnTo>
                    <a:pt x="706571" y="5811"/>
                  </a:lnTo>
                  <a:lnTo>
                    <a:pt x="754755" y="1466"/>
                  </a:lnTo>
                  <a:lnTo>
                    <a:pt x="803716" y="0"/>
                  </a:lnTo>
                  <a:lnTo>
                    <a:pt x="16257584" y="0"/>
                  </a:lnTo>
                  <a:lnTo>
                    <a:pt x="16306599" y="1494"/>
                  </a:lnTo>
                  <a:lnTo>
                    <a:pt x="16355181" y="5944"/>
                  </a:lnTo>
                  <a:lnTo>
                    <a:pt x="16403208" y="13299"/>
                  </a:lnTo>
                  <a:lnTo>
                    <a:pt x="16450556" y="23507"/>
                  </a:lnTo>
                  <a:lnTo>
                    <a:pt x="16497103" y="36518"/>
                  </a:lnTo>
                  <a:lnTo>
                    <a:pt x="16542725" y="52281"/>
                  </a:lnTo>
                  <a:lnTo>
                    <a:pt x="16587301" y="70745"/>
                  </a:lnTo>
                  <a:lnTo>
                    <a:pt x="16630708" y="91859"/>
                  </a:lnTo>
                  <a:lnTo>
                    <a:pt x="16672822" y="115573"/>
                  </a:lnTo>
                  <a:lnTo>
                    <a:pt x="16713520" y="141835"/>
                  </a:lnTo>
                  <a:lnTo>
                    <a:pt x="16752681" y="170594"/>
                  </a:lnTo>
                  <a:lnTo>
                    <a:pt x="16790181" y="201801"/>
                  </a:lnTo>
                  <a:lnTo>
                    <a:pt x="16825897" y="235402"/>
                  </a:lnTo>
                  <a:lnTo>
                    <a:pt x="16859499" y="271118"/>
                  </a:lnTo>
                  <a:lnTo>
                    <a:pt x="16890705" y="308618"/>
                  </a:lnTo>
                  <a:lnTo>
                    <a:pt x="16919465" y="347778"/>
                  </a:lnTo>
                  <a:lnTo>
                    <a:pt x="16945726" y="388477"/>
                  </a:lnTo>
                  <a:lnTo>
                    <a:pt x="16969440" y="430591"/>
                  </a:lnTo>
                  <a:lnTo>
                    <a:pt x="16990554" y="473997"/>
                  </a:lnTo>
                  <a:lnTo>
                    <a:pt x="17009018" y="518573"/>
                  </a:lnTo>
                  <a:lnTo>
                    <a:pt x="17024781" y="564196"/>
                  </a:lnTo>
                  <a:lnTo>
                    <a:pt x="17037792" y="610743"/>
                  </a:lnTo>
                  <a:lnTo>
                    <a:pt x="17048000" y="658092"/>
                  </a:lnTo>
                  <a:lnTo>
                    <a:pt x="17055355" y="706118"/>
                  </a:lnTo>
                  <a:lnTo>
                    <a:pt x="17059805" y="754700"/>
                  </a:lnTo>
                  <a:lnTo>
                    <a:pt x="17061299" y="803715"/>
                  </a:lnTo>
                  <a:lnTo>
                    <a:pt x="17061299" y="4018483"/>
                  </a:lnTo>
                  <a:lnTo>
                    <a:pt x="17059833" y="4067444"/>
                  </a:lnTo>
                  <a:lnTo>
                    <a:pt x="17055488" y="4115628"/>
                  </a:lnTo>
                  <a:lnTo>
                    <a:pt x="17048350" y="4162952"/>
                  </a:lnTo>
                  <a:lnTo>
                    <a:pt x="17038503" y="4209333"/>
                  </a:lnTo>
                  <a:lnTo>
                    <a:pt x="17026031" y="4254686"/>
                  </a:lnTo>
                  <a:lnTo>
                    <a:pt x="17011017" y="4298926"/>
                  </a:lnTo>
                  <a:lnTo>
                    <a:pt x="16993546" y="4341970"/>
                  </a:lnTo>
                  <a:lnTo>
                    <a:pt x="16973702" y="4383734"/>
                  </a:lnTo>
                  <a:lnTo>
                    <a:pt x="16951569" y="4424134"/>
                  </a:lnTo>
                  <a:lnTo>
                    <a:pt x="16927231" y="4463086"/>
                  </a:lnTo>
                  <a:lnTo>
                    <a:pt x="16900771" y="4500505"/>
                  </a:lnTo>
                  <a:lnTo>
                    <a:pt x="16872276" y="4536307"/>
                  </a:lnTo>
                  <a:lnTo>
                    <a:pt x="16841827" y="4570409"/>
                  </a:lnTo>
                  <a:lnTo>
                    <a:pt x="16809510" y="4602727"/>
                  </a:lnTo>
                  <a:lnTo>
                    <a:pt x="16775408" y="4633176"/>
                  </a:lnTo>
                  <a:lnTo>
                    <a:pt x="16739605" y="4661671"/>
                  </a:lnTo>
                  <a:lnTo>
                    <a:pt x="16702186" y="4688131"/>
                  </a:lnTo>
                  <a:lnTo>
                    <a:pt x="16663235" y="4712469"/>
                  </a:lnTo>
                  <a:lnTo>
                    <a:pt x="16622835" y="4734602"/>
                  </a:lnTo>
                  <a:lnTo>
                    <a:pt x="16581071" y="4754446"/>
                  </a:lnTo>
                  <a:lnTo>
                    <a:pt x="16538026" y="4771917"/>
                  </a:lnTo>
                  <a:lnTo>
                    <a:pt x="16493786" y="4786931"/>
                  </a:lnTo>
                  <a:lnTo>
                    <a:pt x="16448434" y="4799403"/>
                  </a:lnTo>
                  <a:lnTo>
                    <a:pt x="16402053" y="4809251"/>
                  </a:lnTo>
                  <a:lnTo>
                    <a:pt x="16354729" y="4816388"/>
                  </a:lnTo>
                  <a:lnTo>
                    <a:pt x="16306544" y="4820733"/>
                  </a:lnTo>
                  <a:lnTo>
                    <a:pt x="16257584" y="4822199"/>
                  </a:lnTo>
                  <a:close/>
                </a:path>
              </a:pathLst>
            </a:custGeom>
            <a:solidFill>
              <a:srgbClr val="E691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1575" y="1969099"/>
              <a:ext cx="17061815" cy="4822825"/>
            </a:xfrm>
            <a:custGeom>
              <a:avLst/>
              <a:gdLst/>
              <a:ahLst/>
              <a:cxnLst/>
              <a:rect l="l" t="t" r="r" b="b"/>
              <a:pathLst>
                <a:path w="17061815" h="4822825">
                  <a:moveTo>
                    <a:pt x="0" y="803715"/>
                  </a:moveTo>
                  <a:lnTo>
                    <a:pt x="1466" y="754755"/>
                  </a:lnTo>
                  <a:lnTo>
                    <a:pt x="5811" y="706571"/>
                  </a:lnTo>
                  <a:lnTo>
                    <a:pt x="12948" y="659247"/>
                  </a:lnTo>
                  <a:lnTo>
                    <a:pt x="22796" y="612866"/>
                  </a:lnTo>
                  <a:lnTo>
                    <a:pt x="35268" y="567513"/>
                  </a:lnTo>
                  <a:lnTo>
                    <a:pt x="50282" y="523273"/>
                  </a:lnTo>
                  <a:lnTo>
                    <a:pt x="67753" y="480229"/>
                  </a:lnTo>
                  <a:lnTo>
                    <a:pt x="87597" y="438465"/>
                  </a:lnTo>
                  <a:lnTo>
                    <a:pt x="109730" y="398065"/>
                  </a:lnTo>
                  <a:lnTo>
                    <a:pt x="134068" y="359113"/>
                  </a:lnTo>
                  <a:lnTo>
                    <a:pt x="160528" y="321694"/>
                  </a:lnTo>
                  <a:lnTo>
                    <a:pt x="189023" y="285892"/>
                  </a:lnTo>
                  <a:lnTo>
                    <a:pt x="219472" y="251790"/>
                  </a:lnTo>
                  <a:lnTo>
                    <a:pt x="251790" y="219472"/>
                  </a:lnTo>
                  <a:lnTo>
                    <a:pt x="285892" y="189023"/>
                  </a:lnTo>
                  <a:lnTo>
                    <a:pt x="321694" y="160528"/>
                  </a:lnTo>
                  <a:lnTo>
                    <a:pt x="359113" y="134068"/>
                  </a:lnTo>
                  <a:lnTo>
                    <a:pt x="398065" y="109730"/>
                  </a:lnTo>
                  <a:lnTo>
                    <a:pt x="438465" y="87597"/>
                  </a:lnTo>
                  <a:lnTo>
                    <a:pt x="480229" y="67753"/>
                  </a:lnTo>
                  <a:lnTo>
                    <a:pt x="523273" y="50282"/>
                  </a:lnTo>
                  <a:lnTo>
                    <a:pt x="567514" y="35268"/>
                  </a:lnTo>
                  <a:lnTo>
                    <a:pt x="612866" y="22796"/>
                  </a:lnTo>
                  <a:lnTo>
                    <a:pt x="659247" y="12948"/>
                  </a:lnTo>
                  <a:lnTo>
                    <a:pt x="706571" y="5811"/>
                  </a:lnTo>
                  <a:lnTo>
                    <a:pt x="754755" y="1466"/>
                  </a:lnTo>
                  <a:lnTo>
                    <a:pt x="803716" y="0"/>
                  </a:lnTo>
                  <a:lnTo>
                    <a:pt x="16257584" y="0"/>
                  </a:lnTo>
                  <a:lnTo>
                    <a:pt x="16306599" y="1494"/>
                  </a:lnTo>
                  <a:lnTo>
                    <a:pt x="16355181" y="5944"/>
                  </a:lnTo>
                  <a:lnTo>
                    <a:pt x="16403208" y="13299"/>
                  </a:lnTo>
                  <a:lnTo>
                    <a:pt x="16450556" y="23507"/>
                  </a:lnTo>
                  <a:lnTo>
                    <a:pt x="16497103" y="36518"/>
                  </a:lnTo>
                  <a:lnTo>
                    <a:pt x="16542725" y="52281"/>
                  </a:lnTo>
                  <a:lnTo>
                    <a:pt x="16587301" y="70745"/>
                  </a:lnTo>
                  <a:lnTo>
                    <a:pt x="16630708" y="91859"/>
                  </a:lnTo>
                  <a:lnTo>
                    <a:pt x="16672822" y="115573"/>
                  </a:lnTo>
                  <a:lnTo>
                    <a:pt x="16713520" y="141835"/>
                  </a:lnTo>
                  <a:lnTo>
                    <a:pt x="16752681" y="170594"/>
                  </a:lnTo>
                  <a:lnTo>
                    <a:pt x="16790181" y="201801"/>
                  </a:lnTo>
                  <a:lnTo>
                    <a:pt x="16825897" y="235402"/>
                  </a:lnTo>
                  <a:lnTo>
                    <a:pt x="16859499" y="271118"/>
                  </a:lnTo>
                  <a:lnTo>
                    <a:pt x="16890705" y="308618"/>
                  </a:lnTo>
                  <a:lnTo>
                    <a:pt x="16919465" y="347778"/>
                  </a:lnTo>
                  <a:lnTo>
                    <a:pt x="16945726" y="388477"/>
                  </a:lnTo>
                  <a:lnTo>
                    <a:pt x="16969440" y="430591"/>
                  </a:lnTo>
                  <a:lnTo>
                    <a:pt x="16990554" y="473997"/>
                  </a:lnTo>
                  <a:lnTo>
                    <a:pt x="17009018" y="518573"/>
                  </a:lnTo>
                  <a:lnTo>
                    <a:pt x="17024781" y="564196"/>
                  </a:lnTo>
                  <a:lnTo>
                    <a:pt x="17037792" y="610743"/>
                  </a:lnTo>
                  <a:lnTo>
                    <a:pt x="17048000" y="658092"/>
                  </a:lnTo>
                  <a:lnTo>
                    <a:pt x="17055355" y="706118"/>
                  </a:lnTo>
                  <a:lnTo>
                    <a:pt x="17059805" y="754700"/>
                  </a:lnTo>
                  <a:lnTo>
                    <a:pt x="17061299" y="803715"/>
                  </a:lnTo>
                  <a:lnTo>
                    <a:pt x="17061299" y="4018483"/>
                  </a:lnTo>
                  <a:lnTo>
                    <a:pt x="17059833" y="4067444"/>
                  </a:lnTo>
                  <a:lnTo>
                    <a:pt x="17055488" y="4115628"/>
                  </a:lnTo>
                  <a:lnTo>
                    <a:pt x="17048350" y="4162952"/>
                  </a:lnTo>
                  <a:lnTo>
                    <a:pt x="17038503" y="4209333"/>
                  </a:lnTo>
                  <a:lnTo>
                    <a:pt x="17026031" y="4254686"/>
                  </a:lnTo>
                  <a:lnTo>
                    <a:pt x="17011017" y="4298926"/>
                  </a:lnTo>
                  <a:lnTo>
                    <a:pt x="16993546" y="4341970"/>
                  </a:lnTo>
                  <a:lnTo>
                    <a:pt x="16973702" y="4383734"/>
                  </a:lnTo>
                  <a:lnTo>
                    <a:pt x="16951569" y="4424134"/>
                  </a:lnTo>
                  <a:lnTo>
                    <a:pt x="16927231" y="4463086"/>
                  </a:lnTo>
                  <a:lnTo>
                    <a:pt x="16900771" y="4500505"/>
                  </a:lnTo>
                  <a:lnTo>
                    <a:pt x="16872276" y="4536307"/>
                  </a:lnTo>
                  <a:lnTo>
                    <a:pt x="16841827" y="4570409"/>
                  </a:lnTo>
                  <a:lnTo>
                    <a:pt x="16809510" y="4602727"/>
                  </a:lnTo>
                  <a:lnTo>
                    <a:pt x="16775408" y="4633176"/>
                  </a:lnTo>
                  <a:lnTo>
                    <a:pt x="16739605" y="4661671"/>
                  </a:lnTo>
                  <a:lnTo>
                    <a:pt x="16702186" y="4688131"/>
                  </a:lnTo>
                  <a:lnTo>
                    <a:pt x="16663235" y="4712469"/>
                  </a:lnTo>
                  <a:lnTo>
                    <a:pt x="16622835" y="4734602"/>
                  </a:lnTo>
                  <a:lnTo>
                    <a:pt x="16581071" y="4754446"/>
                  </a:lnTo>
                  <a:lnTo>
                    <a:pt x="16538026" y="4771917"/>
                  </a:lnTo>
                  <a:lnTo>
                    <a:pt x="16493786" y="4786931"/>
                  </a:lnTo>
                  <a:lnTo>
                    <a:pt x="16448434" y="4799403"/>
                  </a:lnTo>
                  <a:lnTo>
                    <a:pt x="16402053" y="4809251"/>
                  </a:lnTo>
                  <a:lnTo>
                    <a:pt x="16354729" y="4816388"/>
                  </a:lnTo>
                  <a:lnTo>
                    <a:pt x="16306544" y="4820733"/>
                  </a:lnTo>
                  <a:lnTo>
                    <a:pt x="16257584" y="4822199"/>
                  </a:lnTo>
                  <a:lnTo>
                    <a:pt x="803716" y="4822199"/>
                  </a:lnTo>
                  <a:lnTo>
                    <a:pt x="754755" y="4820733"/>
                  </a:lnTo>
                  <a:lnTo>
                    <a:pt x="706571" y="4816388"/>
                  </a:lnTo>
                  <a:lnTo>
                    <a:pt x="659247" y="4809251"/>
                  </a:lnTo>
                  <a:lnTo>
                    <a:pt x="612866" y="4799403"/>
                  </a:lnTo>
                  <a:lnTo>
                    <a:pt x="567514" y="4786931"/>
                  </a:lnTo>
                  <a:lnTo>
                    <a:pt x="523273" y="4771917"/>
                  </a:lnTo>
                  <a:lnTo>
                    <a:pt x="480229" y="4754446"/>
                  </a:lnTo>
                  <a:lnTo>
                    <a:pt x="438465" y="4734602"/>
                  </a:lnTo>
                  <a:lnTo>
                    <a:pt x="398065" y="4712469"/>
                  </a:lnTo>
                  <a:lnTo>
                    <a:pt x="359113" y="4688131"/>
                  </a:lnTo>
                  <a:lnTo>
                    <a:pt x="321694" y="4661671"/>
                  </a:lnTo>
                  <a:lnTo>
                    <a:pt x="285892" y="4633176"/>
                  </a:lnTo>
                  <a:lnTo>
                    <a:pt x="251790" y="4602727"/>
                  </a:lnTo>
                  <a:lnTo>
                    <a:pt x="219472" y="4570409"/>
                  </a:lnTo>
                  <a:lnTo>
                    <a:pt x="189023" y="4536307"/>
                  </a:lnTo>
                  <a:lnTo>
                    <a:pt x="160528" y="4500505"/>
                  </a:lnTo>
                  <a:lnTo>
                    <a:pt x="134068" y="4463086"/>
                  </a:lnTo>
                  <a:lnTo>
                    <a:pt x="109730" y="4424134"/>
                  </a:lnTo>
                  <a:lnTo>
                    <a:pt x="87597" y="4383734"/>
                  </a:lnTo>
                  <a:lnTo>
                    <a:pt x="67753" y="4341970"/>
                  </a:lnTo>
                  <a:lnTo>
                    <a:pt x="50282" y="4298926"/>
                  </a:lnTo>
                  <a:lnTo>
                    <a:pt x="35268" y="4254686"/>
                  </a:lnTo>
                  <a:lnTo>
                    <a:pt x="22796" y="4209333"/>
                  </a:lnTo>
                  <a:lnTo>
                    <a:pt x="12948" y="4162952"/>
                  </a:lnTo>
                  <a:lnTo>
                    <a:pt x="5811" y="4115628"/>
                  </a:lnTo>
                  <a:lnTo>
                    <a:pt x="1466" y="4067444"/>
                  </a:lnTo>
                  <a:lnTo>
                    <a:pt x="0" y="4018483"/>
                  </a:lnTo>
                  <a:lnTo>
                    <a:pt x="0" y="803715"/>
                  </a:lnTo>
                  <a:close/>
                </a:path>
              </a:pathLst>
            </a:custGeom>
            <a:ln w="9524">
              <a:solidFill>
                <a:srgbClr val="1F497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000" y="2376800"/>
              <a:ext cx="745024" cy="74502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515950" y="2405802"/>
            <a:ext cx="15175865" cy="361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100"/>
              </a:spcBef>
            </a:pPr>
            <a:r>
              <a:rPr sz="2800" b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Undang-Undang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1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(UU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No.</a:t>
            </a:r>
            <a:r>
              <a:rPr sz="2800" b="1" spc="-3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sz="2800" b="1" spc="-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2007)</a:t>
            </a:r>
            <a:endParaRPr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indent="99695">
              <a:lnSpc>
                <a:spcPct val="165000"/>
              </a:lnSpc>
              <a:spcBef>
                <a:spcPts val="2705"/>
              </a:spcBef>
            </a:pPr>
            <a:r>
              <a:rPr sz="2800" i="1" spc="-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"Peristiwa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rangkaian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peristiwa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mengancam</a:t>
            </a:r>
            <a:r>
              <a:rPr sz="2800" i="1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mengganggu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kehidupan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 </a:t>
            </a:r>
            <a:r>
              <a:rPr sz="2800" i="1" spc="-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penghidupan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2800" i="1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disebabkan,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sz="2800" i="1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fiaktor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dan/atau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fiaktor </a:t>
            </a:r>
            <a:r>
              <a:rPr sz="2800" i="1" spc="-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nonalam</a:t>
            </a:r>
            <a:r>
              <a:rPr sz="2800" i="1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fiaktor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5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mengakibatkan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timbulnya</a:t>
            </a:r>
            <a:r>
              <a:rPr sz="2800" i="1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korban</a:t>
            </a:r>
            <a:r>
              <a:rPr sz="2800" i="1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jiwa </a:t>
            </a:r>
            <a:r>
              <a:rPr sz="2800" i="1" spc="-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manusia,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lingkungan,</a:t>
            </a:r>
            <a:r>
              <a:rPr sz="2800" i="1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harta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benda,</a:t>
            </a:r>
            <a:r>
              <a:rPr sz="2800" i="1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2800" i="1" spc="-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i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psikologis."</a:t>
            </a:r>
            <a:endParaRPr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14400" y="7275253"/>
            <a:ext cx="8086725" cy="1966595"/>
            <a:chOff x="914400" y="7275253"/>
            <a:chExt cx="8086725" cy="19665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400" y="7275253"/>
              <a:ext cx="8086724" cy="19662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4702" y="7732439"/>
              <a:ext cx="273844" cy="27214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432685" y="7275253"/>
            <a:ext cx="4740910" cy="172021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33985" marR="5080" indent="-121920">
              <a:lnSpc>
                <a:spcPct val="141900"/>
              </a:lnSpc>
              <a:spcBef>
                <a:spcPts val="160"/>
              </a:spcBef>
            </a:pPr>
            <a:r>
              <a:rPr sz="2600" b="1" spc="-75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600" b="1" spc="-265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55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sz="2600" b="1" spc="-260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10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Penyebab</a:t>
            </a:r>
            <a:r>
              <a:rPr sz="2600" b="1" spc="-260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b="1" spc="-10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utama </a:t>
            </a:r>
            <a:r>
              <a:rPr sz="2600" spc="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sz="2600" spc="-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70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Alam,</a:t>
            </a:r>
            <a:r>
              <a:rPr sz="2600" spc="-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sz="2600" spc="-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Nonalam, </a:t>
            </a:r>
            <a:r>
              <a:rPr sz="2600" spc="9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2600" spc="-7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6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sz="2600" spc="-7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600" spc="95" dirty="0">
                <a:solidFill>
                  <a:srgbClr val="6473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Manusia.</a:t>
            </a:r>
            <a:endParaRPr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ject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52376" y="9223674"/>
            <a:ext cx="2514597" cy="74502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286875" y="7275253"/>
            <a:ext cx="8086725" cy="1966595"/>
            <a:chOff x="9286875" y="7275253"/>
            <a:chExt cx="8086725" cy="1966595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86875" y="7275253"/>
              <a:ext cx="8086724" cy="19662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01225" y="7746046"/>
              <a:ext cx="285749" cy="24492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086974" y="7378454"/>
            <a:ext cx="7056755" cy="1720214"/>
          </a:xfrm>
          <a:prstGeom prst="rect">
            <a:avLst/>
          </a:prstGeom>
        </p:spPr>
        <p:txBody>
          <a:bodyPr vert="horz" wrap="square" lIns="0" tIns="186055" rIns="0" bIns="0" rtlCol="0">
            <a:spAutoFit/>
          </a:bodyPr>
          <a:lstStyle/>
          <a:p>
            <a:pPr marL="398145">
              <a:lnSpc>
                <a:spcPct val="100000"/>
              </a:lnSpc>
              <a:spcBef>
                <a:spcPts val="1465"/>
              </a:spcBef>
            </a:pPr>
            <a:r>
              <a:rPr sz="2600" b="1" dirty="0">
                <a:solidFill>
                  <a:srgbClr val="0F172A"/>
                </a:solidFill>
                <a:latin typeface="Tahoma"/>
                <a:cs typeface="Tahoma"/>
              </a:rPr>
              <a:t>4</a:t>
            </a:r>
            <a:r>
              <a:rPr sz="2600" b="1" spc="-254" dirty="0">
                <a:solidFill>
                  <a:srgbClr val="0F172A"/>
                </a:solidFill>
                <a:latin typeface="Tahoma"/>
                <a:cs typeface="Tahoma"/>
              </a:rPr>
              <a:t> </a:t>
            </a:r>
            <a:r>
              <a:rPr sz="2600" b="1" spc="-50" dirty="0">
                <a:solidFill>
                  <a:srgbClr val="0F172A"/>
                </a:solidFill>
                <a:latin typeface="Tahoma"/>
                <a:cs typeface="Tahoma"/>
              </a:rPr>
              <a:t>Dampak</a:t>
            </a:r>
            <a:r>
              <a:rPr sz="2600" b="1" spc="-254" dirty="0">
                <a:solidFill>
                  <a:srgbClr val="0F172A"/>
                </a:solidFill>
                <a:latin typeface="Tahoma"/>
                <a:cs typeface="Tahoma"/>
              </a:rPr>
              <a:t> </a:t>
            </a:r>
            <a:r>
              <a:rPr sz="2600" b="1" spc="-65" dirty="0">
                <a:solidFill>
                  <a:srgbClr val="0F172A"/>
                </a:solidFill>
                <a:latin typeface="Tahoma"/>
                <a:cs typeface="Tahoma"/>
              </a:rPr>
              <a:t>Utama</a:t>
            </a:r>
            <a:r>
              <a:rPr sz="2600" b="1" spc="-254" dirty="0">
                <a:solidFill>
                  <a:srgbClr val="0F172A"/>
                </a:solidFill>
                <a:latin typeface="Tahoma"/>
                <a:cs typeface="Tahoma"/>
              </a:rPr>
              <a:t> </a:t>
            </a:r>
            <a:r>
              <a:rPr sz="2600" b="1" spc="-10" dirty="0">
                <a:solidFill>
                  <a:srgbClr val="0F172A"/>
                </a:solidFill>
                <a:latin typeface="Tahoma"/>
                <a:cs typeface="Tahoma"/>
              </a:rPr>
              <a:t>Bencana</a:t>
            </a:r>
            <a:endParaRPr sz="2600" dirty="0">
              <a:latin typeface="Tahoma"/>
              <a:cs typeface="Tahoma"/>
            </a:endParaRPr>
          </a:p>
          <a:p>
            <a:pPr marL="12700" marR="5080">
              <a:lnSpc>
                <a:spcPct val="140000"/>
              </a:lnSpc>
              <a:spcBef>
                <a:spcPts val="120"/>
              </a:spcBef>
            </a:pPr>
            <a:r>
              <a:rPr sz="2600" spc="105" dirty="0">
                <a:solidFill>
                  <a:srgbClr val="64738B"/>
                </a:solidFill>
                <a:latin typeface="Tahoma"/>
                <a:cs typeface="Tahoma"/>
              </a:rPr>
              <a:t>Korban</a:t>
            </a:r>
            <a:r>
              <a:rPr sz="2600" spc="-4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64738B"/>
                </a:solidFill>
                <a:latin typeface="Tahoma"/>
                <a:cs typeface="Tahoma"/>
              </a:rPr>
              <a:t>jiwa,</a:t>
            </a:r>
            <a:r>
              <a:rPr sz="2600" spc="-3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105" dirty="0">
                <a:solidFill>
                  <a:srgbClr val="64738B"/>
                </a:solidFill>
                <a:latin typeface="Tahoma"/>
                <a:cs typeface="Tahoma"/>
              </a:rPr>
              <a:t>Kerusakan</a:t>
            </a:r>
            <a:r>
              <a:rPr sz="2600" spc="-4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65" dirty="0">
                <a:solidFill>
                  <a:srgbClr val="64738B"/>
                </a:solidFill>
                <a:latin typeface="Tahoma"/>
                <a:cs typeface="Tahoma"/>
              </a:rPr>
              <a:t>lingkungan,</a:t>
            </a:r>
            <a:r>
              <a:rPr sz="2600" spc="-3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70" dirty="0">
                <a:solidFill>
                  <a:srgbClr val="64738B"/>
                </a:solidFill>
                <a:latin typeface="Tahoma"/>
                <a:cs typeface="Tahoma"/>
              </a:rPr>
              <a:t>Kerugian </a:t>
            </a:r>
            <a:r>
              <a:rPr sz="2600" spc="65" dirty="0">
                <a:solidFill>
                  <a:srgbClr val="64738B"/>
                </a:solidFill>
                <a:latin typeface="Tahoma"/>
                <a:cs typeface="Tahoma"/>
              </a:rPr>
              <a:t>harta</a:t>
            </a:r>
            <a:r>
              <a:rPr sz="2600" spc="-10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85" dirty="0">
                <a:solidFill>
                  <a:srgbClr val="64738B"/>
                </a:solidFill>
                <a:latin typeface="Tahoma"/>
                <a:cs typeface="Tahoma"/>
              </a:rPr>
              <a:t>benda,</a:t>
            </a:r>
            <a:r>
              <a:rPr sz="2600" spc="-10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dirty="0">
                <a:solidFill>
                  <a:srgbClr val="64738B"/>
                </a:solidFill>
                <a:latin typeface="Tahoma"/>
                <a:cs typeface="Tahoma"/>
              </a:rPr>
              <a:t>&amp;</a:t>
            </a:r>
            <a:r>
              <a:rPr sz="2600" spc="-9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100" dirty="0">
                <a:solidFill>
                  <a:srgbClr val="64738B"/>
                </a:solidFill>
                <a:latin typeface="Tahoma"/>
                <a:cs typeface="Tahoma"/>
              </a:rPr>
              <a:t>Dampak</a:t>
            </a:r>
            <a:r>
              <a:rPr sz="2600" spc="-10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85" dirty="0">
                <a:solidFill>
                  <a:srgbClr val="64738B"/>
                </a:solidFill>
                <a:latin typeface="Tahoma"/>
                <a:cs typeface="Tahoma"/>
              </a:rPr>
              <a:t>psikologis.</a:t>
            </a:r>
            <a:endParaRPr sz="2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dirty="0"/>
              <a:t>Ancaman</a:t>
            </a:r>
            <a:r>
              <a:rPr sz="5500" spc="-670" dirty="0"/>
              <a:t> </a:t>
            </a:r>
            <a:r>
              <a:rPr sz="5500" spc="-70" dirty="0"/>
              <a:t>(</a:t>
            </a:r>
            <a:r>
              <a:rPr sz="5500" b="1" i="1" spc="-70" dirty="0">
                <a:latin typeface="Verdana"/>
                <a:cs typeface="Verdana"/>
              </a:rPr>
              <a:t>Hazard</a:t>
            </a:r>
            <a:r>
              <a:rPr sz="5500" spc="-70" dirty="0"/>
              <a:t>)</a:t>
            </a:r>
            <a:endParaRPr sz="55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872600" y="2062925"/>
            <a:ext cx="5567680" cy="5506085"/>
            <a:chOff x="872600" y="2062925"/>
            <a:chExt cx="5567680" cy="550608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062925"/>
              <a:ext cx="5525823" cy="5506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00" y="2633650"/>
              <a:ext cx="1037102" cy="74502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53013" y="2484123"/>
            <a:ext cx="5150485" cy="4444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2135" marR="5080">
              <a:lnSpc>
                <a:spcPct val="100000"/>
              </a:lnSpc>
              <a:spcBef>
                <a:spcPts val="105"/>
              </a:spcBef>
            </a:pPr>
            <a:r>
              <a:rPr sz="3200" b="1" spc="-114" dirty="0">
                <a:solidFill>
                  <a:srgbClr val="37BDF7"/>
                </a:solidFill>
                <a:latin typeface="Tahoma"/>
                <a:cs typeface="Tahoma"/>
              </a:rPr>
              <a:t>Peraturan</a:t>
            </a:r>
            <a:r>
              <a:rPr sz="3200" b="1" spc="-31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45" dirty="0">
                <a:solidFill>
                  <a:srgbClr val="37BDF7"/>
                </a:solidFill>
                <a:latin typeface="Tahoma"/>
                <a:cs typeface="Tahoma"/>
              </a:rPr>
              <a:t>Kepala</a:t>
            </a:r>
            <a:r>
              <a:rPr sz="3200" b="1" spc="-30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BNPB </a:t>
            </a:r>
            <a:r>
              <a:rPr sz="3200" b="1" spc="-50" dirty="0">
                <a:solidFill>
                  <a:srgbClr val="37BDF7"/>
                </a:solidFill>
                <a:latin typeface="Tahoma"/>
                <a:cs typeface="Tahoma"/>
              </a:rPr>
              <a:t>Nomor</a:t>
            </a:r>
            <a:r>
              <a:rPr sz="3200" b="1" spc="-34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150" dirty="0">
                <a:solidFill>
                  <a:srgbClr val="37BDF7"/>
                </a:solidFill>
                <a:latin typeface="Tahoma"/>
                <a:cs typeface="Tahoma"/>
              </a:rPr>
              <a:t>2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4" dirty="0">
                <a:solidFill>
                  <a:srgbClr val="37BDF7"/>
                </a:solidFill>
                <a:latin typeface="Tahoma"/>
                <a:cs typeface="Tahoma"/>
              </a:rPr>
              <a:t>Tahun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2012</a:t>
            </a:r>
            <a:endParaRPr sz="3200">
              <a:latin typeface="Tahoma"/>
              <a:cs typeface="Tahoma"/>
            </a:endParaRPr>
          </a:p>
          <a:p>
            <a:pPr marL="12700" marR="569595">
              <a:lnSpc>
                <a:spcPct val="165200"/>
              </a:lnSpc>
              <a:spcBef>
                <a:spcPts val="1730"/>
              </a:spcBef>
            </a:pPr>
            <a:r>
              <a:rPr sz="3200" b="1" i="1" spc="-225" dirty="0">
                <a:solidFill>
                  <a:srgbClr val="F1F4F9"/>
                </a:solidFill>
                <a:latin typeface="Verdana"/>
                <a:cs typeface="Verdana"/>
              </a:rPr>
              <a:t>Ancaman</a:t>
            </a:r>
            <a:r>
              <a:rPr sz="3200" b="1" i="1" spc="-305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40" dirty="0">
                <a:solidFill>
                  <a:srgbClr val="F1F4F9"/>
                </a:solidFill>
                <a:latin typeface="Verdana"/>
                <a:cs typeface="Verdana"/>
              </a:rPr>
              <a:t>adalah</a:t>
            </a:r>
            <a:r>
              <a:rPr sz="3200" i="1" spc="-200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50" dirty="0">
                <a:solidFill>
                  <a:srgbClr val="F1F4F9"/>
                </a:solidFill>
                <a:latin typeface="Verdana"/>
                <a:cs typeface="Verdana"/>
              </a:rPr>
              <a:t>suatu </a:t>
            </a:r>
            <a:r>
              <a:rPr sz="3200" i="1" spc="-95" dirty="0">
                <a:solidFill>
                  <a:srgbClr val="F1F4F9"/>
                </a:solidFill>
                <a:latin typeface="Verdana"/>
                <a:cs typeface="Verdana"/>
              </a:rPr>
              <a:t>kondisi</a:t>
            </a:r>
            <a:r>
              <a:rPr sz="3200" i="1" spc="-175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85" dirty="0">
                <a:solidFill>
                  <a:srgbClr val="F1F4F9"/>
                </a:solidFill>
                <a:latin typeface="Verdana"/>
                <a:cs typeface="Verdana"/>
              </a:rPr>
              <a:t>wilayah</a:t>
            </a:r>
            <a:r>
              <a:rPr sz="3200" i="1" spc="-170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20" dirty="0">
                <a:solidFill>
                  <a:srgbClr val="F1F4F9"/>
                </a:solidFill>
                <a:latin typeface="Verdana"/>
                <a:cs typeface="Verdana"/>
              </a:rPr>
              <a:t>yang </a:t>
            </a:r>
            <a:r>
              <a:rPr sz="3200" i="1" spc="-160" dirty="0">
                <a:solidFill>
                  <a:srgbClr val="F1F4F9"/>
                </a:solidFill>
                <a:latin typeface="Verdana"/>
                <a:cs typeface="Verdana"/>
              </a:rPr>
              <a:t>memiliki</a:t>
            </a:r>
            <a:r>
              <a:rPr sz="3200" i="1" spc="-215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100" dirty="0">
                <a:solidFill>
                  <a:srgbClr val="F1F4F9"/>
                </a:solidFill>
                <a:latin typeface="Verdana"/>
                <a:cs typeface="Verdana"/>
              </a:rPr>
              <a:t>potensi</a:t>
            </a:r>
            <a:r>
              <a:rPr sz="3200" i="1" spc="-210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10" dirty="0">
                <a:solidFill>
                  <a:srgbClr val="F1F4F9"/>
                </a:solidFill>
                <a:latin typeface="Verdana"/>
                <a:cs typeface="Verdana"/>
              </a:rPr>
              <a:t>untuk </a:t>
            </a:r>
            <a:r>
              <a:rPr sz="3200" i="1" spc="-155" dirty="0">
                <a:solidFill>
                  <a:srgbClr val="F1F4F9"/>
                </a:solidFill>
                <a:latin typeface="Verdana"/>
                <a:cs typeface="Verdana"/>
              </a:rPr>
              <a:t>menimbulkan</a:t>
            </a:r>
            <a:r>
              <a:rPr sz="3200" i="1" spc="-190" dirty="0">
                <a:solidFill>
                  <a:srgbClr val="F1F4F9"/>
                </a:solidFill>
                <a:latin typeface="Verdana"/>
                <a:cs typeface="Verdana"/>
              </a:rPr>
              <a:t> </a:t>
            </a:r>
            <a:r>
              <a:rPr sz="3200" i="1" spc="-10" dirty="0">
                <a:solidFill>
                  <a:srgbClr val="F1F4F9"/>
                </a:solidFill>
                <a:latin typeface="Verdana"/>
                <a:cs typeface="Verdana"/>
              </a:rPr>
              <a:t>bencana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94225" y="2027150"/>
            <a:ext cx="10465851" cy="570864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72600" y="7884628"/>
            <a:ext cx="8086725" cy="1966595"/>
            <a:chOff x="872600" y="7884628"/>
            <a:chExt cx="8086725" cy="196659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600" y="7884628"/>
              <a:ext cx="8086724" cy="19662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4227" y="8372564"/>
              <a:ext cx="273844" cy="27214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209229" y="7960896"/>
            <a:ext cx="5920740" cy="1689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600" spc="105" dirty="0">
                <a:solidFill>
                  <a:srgbClr val="64738B"/>
                </a:solidFill>
                <a:latin typeface="Tahoma"/>
                <a:cs typeface="Tahoma"/>
              </a:rPr>
              <a:t>"Ancaman</a:t>
            </a:r>
            <a:r>
              <a:rPr sz="26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125" dirty="0">
                <a:solidFill>
                  <a:srgbClr val="64738B"/>
                </a:solidFill>
                <a:latin typeface="Tahoma"/>
                <a:cs typeface="Tahoma"/>
              </a:rPr>
              <a:t>bencana</a:t>
            </a:r>
            <a:r>
              <a:rPr sz="26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110" dirty="0">
                <a:solidFill>
                  <a:srgbClr val="64738B"/>
                </a:solidFill>
                <a:latin typeface="Tahoma"/>
                <a:cs typeface="Tahoma"/>
              </a:rPr>
              <a:t>apa</a:t>
            </a:r>
            <a:r>
              <a:rPr sz="26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65" dirty="0">
                <a:solidFill>
                  <a:srgbClr val="64738B"/>
                </a:solidFill>
                <a:latin typeface="Tahoma"/>
                <a:cs typeface="Tahoma"/>
              </a:rPr>
              <a:t>saja</a:t>
            </a:r>
            <a:r>
              <a:rPr sz="26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95" dirty="0">
                <a:solidFill>
                  <a:srgbClr val="64738B"/>
                </a:solidFill>
                <a:latin typeface="Tahoma"/>
                <a:cs typeface="Tahoma"/>
              </a:rPr>
              <a:t>yang </a:t>
            </a:r>
            <a:r>
              <a:rPr sz="2600" spc="80" dirty="0">
                <a:solidFill>
                  <a:srgbClr val="64738B"/>
                </a:solidFill>
                <a:latin typeface="Tahoma"/>
                <a:cs typeface="Tahoma"/>
              </a:rPr>
              <a:t>mungkin</a:t>
            </a:r>
            <a:r>
              <a:rPr sz="26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70" dirty="0">
                <a:solidFill>
                  <a:srgbClr val="64738B"/>
                </a:solidFill>
                <a:latin typeface="Tahoma"/>
                <a:cs typeface="Tahoma"/>
              </a:rPr>
              <a:t>mengintai</a:t>
            </a:r>
            <a:r>
              <a:rPr sz="2600" spc="-6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80" dirty="0">
                <a:solidFill>
                  <a:srgbClr val="64738B"/>
                </a:solidFill>
                <a:latin typeface="Tahoma"/>
                <a:cs typeface="Tahoma"/>
              </a:rPr>
              <a:t>lingkungan</a:t>
            </a:r>
            <a:r>
              <a:rPr sz="2600" spc="-6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70" dirty="0">
                <a:solidFill>
                  <a:srgbClr val="64738B"/>
                </a:solidFill>
                <a:latin typeface="Tahoma"/>
                <a:cs typeface="Tahoma"/>
              </a:rPr>
              <a:t>satuan </a:t>
            </a:r>
            <a:r>
              <a:rPr sz="2600" spc="95" dirty="0">
                <a:solidFill>
                  <a:srgbClr val="64738B"/>
                </a:solidFill>
                <a:latin typeface="Tahoma"/>
                <a:cs typeface="Tahoma"/>
              </a:rPr>
              <a:t>pendidikan</a:t>
            </a:r>
            <a:r>
              <a:rPr sz="2600" spc="-9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600" spc="60" dirty="0">
                <a:solidFill>
                  <a:srgbClr val="64738B"/>
                </a:solidFill>
                <a:latin typeface="Tahoma"/>
                <a:cs typeface="Tahoma"/>
              </a:rPr>
              <a:t>kita?"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14935201" y="9105900"/>
            <a:ext cx="3131820" cy="862965"/>
            <a:chOff x="14935201" y="9105900"/>
            <a:chExt cx="3131820" cy="862965"/>
          </a:xfrm>
        </p:grpSpPr>
        <p:pic>
          <p:nvPicPr>
            <p:cNvPr id="3" name="object 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52376" y="9223675"/>
              <a:ext cx="2514597" cy="7450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35201" y="9105900"/>
              <a:ext cx="2514597" cy="7450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0"/>
              </a:spcBef>
            </a:pPr>
            <a:r>
              <a:rPr sz="5500" spc="-150" dirty="0"/>
              <a:t>Kerentanan</a:t>
            </a:r>
            <a:r>
              <a:rPr sz="5500" spc="-575" dirty="0"/>
              <a:t> </a:t>
            </a:r>
            <a:r>
              <a:rPr sz="5500" spc="-110" dirty="0"/>
              <a:t>(</a:t>
            </a:r>
            <a:r>
              <a:rPr sz="5500" b="1" i="1" spc="-110" dirty="0">
                <a:latin typeface="Verdana"/>
                <a:cs typeface="Verdana"/>
              </a:rPr>
              <a:t>Vulnerability</a:t>
            </a:r>
            <a:r>
              <a:rPr sz="5500" spc="-110" dirty="0"/>
              <a:t>)</a:t>
            </a:r>
            <a:endParaRPr sz="55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72600" y="2062925"/>
            <a:ext cx="5567680" cy="5506085"/>
            <a:chOff x="872600" y="2062925"/>
            <a:chExt cx="5567680" cy="55060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062925"/>
              <a:ext cx="5525823" cy="55060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00" y="2633650"/>
              <a:ext cx="1037102" cy="7450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39313" y="2484123"/>
            <a:ext cx="5264150" cy="45854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5800" marR="5080">
              <a:lnSpc>
                <a:spcPct val="100000"/>
              </a:lnSpc>
              <a:spcBef>
                <a:spcPts val="105"/>
              </a:spcBef>
            </a:pPr>
            <a:r>
              <a:rPr sz="3200" b="1" spc="-114" dirty="0">
                <a:solidFill>
                  <a:srgbClr val="37BDF7"/>
                </a:solidFill>
                <a:latin typeface="Tahoma"/>
                <a:cs typeface="Tahoma"/>
              </a:rPr>
              <a:t>Peraturan</a:t>
            </a:r>
            <a:r>
              <a:rPr sz="3200" b="1" spc="-31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45" dirty="0">
                <a:solidFill>
                  <a:srgbClr val="37BDF7"/>
                </a:solidFill>
                <a:latin typeface="Tahoma"/>
                <a:cs typeface="Tahoma"/>
              </a:rPr>
              <a:t>Kepala</a:t>
            </a:r>
            <a:r>
              <a:rPr sz="3200" b="1" spc="-30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BNPB </a:t>
            </a:r>
            <a:r>
              <a:rPr sz="3200" b="1" spc="-50" dirty="0">
                <a:solidFill>
                  <a:srgbClr val="37BDF7"/>
                </a:solidFill>
                <a:latin typeface="Tahoma"/>
                <a:cs typeface="Tahoma"/>
              </a:rPr>
              <a:t>Nomor</a:t>
            </a:r>
            <a:r>
              <a:rPr sz="3200" b="1" spc="-34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150" dirty="0">
                <a:solidFill>
                  <a:srgbClr val="37BDF7"/>
                </a:solidFill>
                <a:latin typeface="Tahoma"/>
                <a:cs typeface="Tahoma"/>
              </a:rPr>
              <a:t>2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4" dirty="0">
                <a:solidFill>
                  <a:srgbClr val="37BDF7"/>
                </a:solidFill>
                <a:latin typeface="Tahoma"/>
                <a:cs typeface="Tahoma"/>
              </a:rPr>
              <a:t>Tahun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2012</a:t>
            </a:r>
            <a:endParaRPr sz="3200" dirty="0">
              <a:latin typeface="Tahoma"/>
              <a:cs typeface="Tahoma"/>
            </a:endParaRPr>
          </a:p>
          <a:p>
            <a:pPr marL="12700" marR="133985">
              <a:lnSpc>
                <a:spcPct val="165000"/>
              </a:lnSpc>
              <a:spcBef>
                <a:spcPts val="980"/>
              </a:spcBef>
            </a:pPr>
            <a:r>
              <a:rPr sz="2800" b="1" i="1" spc="-2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Kerentanan</a:t>
            </a:r>
            <a:r>
              <a:rPr sz="2800" b="1" i="1" spc="-2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sz="2800" b="1" i="1" spc="-204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4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 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54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sifiat/perilaku</a:t>
            </a:r>
            <a:r>
              <a:rPr sz="2800" b="1" i="1" spc="-23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9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 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sz="2800" b="1" i="1" spc="-2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2800" b="1" i="1" spc="-2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3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 </a:t>
            </a:r>
            <a:r>
              <a:rPr sz="2800" b="1" i="1" spc="-2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ketidakmampuan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9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menghadapi </a:t>
            </a:r>
            <a:r>
              <a:rPr sz="2800" b="1" i="1" spc="-16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bahaya</a:t>
            </a:r>
            <a:r>
              <a:rPr sz="2800" b="1" i="1" spc="-24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ancaman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61250" y="2055799"/>
            <a:ext cx="10086172" cy="550602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72600" y="7884628"/>
            <a:ext cx="8086725" cy="1966595"/>
            <a:chOff x="872600" y="7884628"/>
            <a:chExt cx="8086725" cy="19665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2600" y="7884628"/>
              <a:ext cx="8086724" cy="19662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4227" y="8372564"/>
              <a:ext cx="273844" cy="27214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209229" y="7947688"/>
            <a:ext cx="6234430" cy="1818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sz="2800" spc="130" dirty="0">
                <a:solidFill>
                  <a:srgbClr val="64738B"/>
                </a:solidFill>
                <a:latin typeface="Tahoma"/>
                <a:cs typeface="Tahoma"/>
              </a:rPr>
              <a:t>"Seberapa</a:t>
            </a:r>
            <a:r>
              <a:rPr sz="28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64738B"/>
                </a:solidFill>
                <a:latin typeface="Tahoma"/>
                <a:cs typeface="Tahoma"/>
              </a:rPr>
              <a:t>siap</a:t>
            </a:r>
            <a:r>
              <a:rPr sz="28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95" dirty="0">
                <a:solidFill>
                  <a:srgbClr val="64738B"/>
                </a:solidFill>
                <a:latin typeface="Tahoma"/>
                <a:cs typeface="Tahoma"/>
              </a:rPr>
              <a:t>bangunan</a:t>
            </a:r>
            <a:r>
              <a:rPr sz="28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00" dirty="0">
                <a:solidFill>
                  <a:srgbClr val="64738B"/>
                </a:solidFill>
                <a:latin typeface="Tahoma"/>
                <a:cs typeface="Tahoma"/>
              </a:rPr>
              <a:t>dan</a:t>
            </a:r>
            <a:r>
              <a:rPr sz="28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75" dirty="0">
                <a:solidFill>
                  <a:srgbClr val="64738B"/>
                </a:solidFill>
                <a:latin typeface="Tahoma"/>
                <a:cs typeface="Tahoma"/>
              </a:rPr>
              <a:t>warga </a:t>
            </a:r>
            <a:r>
              <a:rPr sz="2800" spc="90" dirty="0">
                <a:solidFill>
                  <a:srgbClr val="64738B"/>
                </a:solidFill>
                <a:latin typeface="Tahoma"/>
                <a:cs typeface="Tahoma"/>
              </a:rPr>
              <a:t>satuan</a:t>
            </a:r>
            <a:r>
              <a:rPr sz="2800" spc="-6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55" dirty="0">
                <a:solidFill>
                  <a:srgbClr val="64738B"/>
                </a:solidFill>
                <a:latin typeface="Tahoma"/>
                <a:cs typeface="Tahoma"/>
              </a:rPr>
              <a:t>kita</a:t>
            </a:r>
            <a:r>
              <a:rPr sz="2800" spc="-5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64738B"/>
                </a:solidFill>
                <a:latin typeface="Tahoma"/>
                <a:cs typeface="Tahoma"/>
              </a:rPr>
              <a:t>jika</a:t>
            </a:r>
            <a:r>
              <a:rPr sz="2800" spc="-5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35" dirty="0">
                <a:solidFill>
                  <a:srgbClr val="64738B"/>
                </a:solidFill>
                <a:latin typeface="Tahoma"/>
                <a:cs typeface="Tahoma"/>
              </a:rPr>
              <a:t>bencana</a:t>
            </a:r>
            <a:r>
              <a:rPr sz="2800" spc="-5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45" dirty="0">
                <a:solidFill>
                  <a:srgbClr val="64738B"/>
                </a:solidFill>
                <a:latin typeface="Tahoma"/>
                <a:cs typeface="Tahoma"/>
              </a:rPr>
              <a:t>terjadi</a:t>
            </a:r>
            <a:r>
              <a:rPr sz="2800" spc="-5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40" dirty="0">
                <a:solidFill>
                  <a:srgbClr val="64738B"/>
                </a:solidFill>
                <a:latin typeface="Tahoma"/>
                <a:cs typeface="Tahoma"/>
              </a:rPr>
              <a:t>hari </a:t>
            </a:r>
            <a:r>
              <a:rPr sz="2800" spc="65" dirty="0">
                <a:solidFill>
                  <a:srgbClr val="64738B"/>
                </a:solidFill>
                <a:latin typeface="Tahoma"/>
                <a:cs typeface="Tahoma"/>
              </a:rPr>
              <a:t>ini?"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935201" y="9105900"/>
            <a:ext cx="3131820" cy="862965"/>
            <a:chOff x="14935201" y="9105900"/>
            <a:chExt cx="3131820" cy="862965"/>
          </a:xfrm>
        </p:grpSpPr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35201" y="9105900"/>
              <a:ext cx="2514597" cy="7450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52376" y="9223675"/>
              <a:ext cx="2514597" cy="7450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95231" y="-40640"/>
            <a:ext cx="7801609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175" dirty="0"/>
              <a:t>Kapasitas</a:t>
            </a:r>
            <a:r>
              <a:rPr sz="5500" spc="-610" dirty="0"/>
              <a:t> </a:t>
            </a:r>
            <a:r>
              <a:rPr sz="5500" spc="-10" dirty="0"/>
              <a:t>(</a:t>
            </a:r>
            <a:r>
              <a:rPr sz="5500" b="1" i="1" spc="-10" dirty="0">
                <a:latin typeface="Verdana"/>
                <a:cs typeface="Verdana"/>
              </a:rPr>
              <a:t>Capacity</a:t>
            </a:r>
            <a:r>
              <a:rPr sz="5500" spc="-10" dirty="0"/>
              <a:t>)</a:t>
            </a:r>
            <a:endParaRPr sz="55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72600" y="2062925"/>
            <a:ext cx="5567680" cy="5506085"/>
            <a:chOff x="872600" y="2062925"/>
            <a:chExt cx="5567680" cy="55060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062925"/>
              <a:ext cx="5525823" cy="55060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00" y="2633650"/>
              <a:ext cx="1037102" cy="74502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72600" y="7884628"/>
            <a:ext cx="8086725" cy="1966595"/>
            <a:chOff x="872600" y="7884628"/>
            <a:chExt cx="8086725" cy="196659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600" y="7884628"/>
              <a:ext cx="8086724" cy="19662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4227" y="8372564"/>
              <a:ext cx="273844" cy="27214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65626" y="2484123"/>
            <a:ext cx="7461884" cy="72758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59765" marR="2228850">
              <a:lnSpc>
                <a:spcPct val="100000"/>
              </a:lnSpc>
              <a:spcBef>
                <a:spcPts val="105"/>
              </a:spcBef>
            </a:pPr>
            <a:r>
              <a:rPr sz="3200" b="1" spc="-114" dirty="0">
                <a:solidFill>
                  <a:srgbClr val="37BDF7"/>
                </a:solidFill>
                <a:latin typeface="Tahoma"/>
                <a:cs typeface="Tahoma"/>
              </a:rPr>
              <a:t>Peraturan</a:t>
            </a:r>
            <a:r>
              <a:rPr sz="3200" b="1" spc="-31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45" dirty="0">
                <a:solidFill>
                  <a:srgbClr val="37BDF7"/>
                </a:solidFill>
                <a:latin typeface="Tahoma"/>
                <a:cs typeface="Tahoma"/>
              </a:rPr>
              <a:t>Kepala</a:t>
            </a:r>
            <a:r>
              <a:rPr sz="3200" b="1" spc="-30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BNPB </a:t>
            </a:r>
            <a:r>
              <a:rPr sz="3200" b="1" spc="-50" dirty="0">
                <a:solidFill>
                  <a:srgbClr val="37BDF7"/>
                </a:solidFill>
                <a:latin typeface="Tahoma"/>
                <a:cs typeface="Tahoma"/>
              </a:rPr>
              <a:t>Nomor</a:t>
            </a:r>
            <a:r>
              <a:rPr sz="3200" b="1" spc="-345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150" dirty="0">
                <a:solidFill>
                  <a:srgbClr val="37BDF7"/>
                </a:solidFill>
                <a:latin typeface="Tahoma"/>
                <a:cs typeface="Tahoma"/>
              </a:rPr>
              <a:t>2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4" dirty="0">
                <a:solidFill>
                  <a:srgbClr val="37BDF7"/>
                </a:solidFill>
                <a:latin typeface="Tahoma"/>
                <a:cs typeface="Tahoma"/>
              </a:rPr>
              <a:t>Tahun</a:t>
            </a:r>
            <a:r>
              <a:rPr sz="3200" b="1" spc="-340" dirty="0">
                <a:solidFill>
                  <a:srgbClr val="37BDF7"/>
                </a:solidFill>
                <a:latin typeface="Tahoma"/>
                <a:cs typeface="Tahoma"/>
              </a:rPr>
              <a:t> </a:t>
            </a:r>
            <a:r>
              <a:rPr sz="3200" b="1" spc="-20" dirty="0">
                <a:solidFill>
                  <a:srgbClr val="37BDF7"/>
                </a:solidFill>
                <a:latin typeface="Tahoma"/>
                <a:cs typeface="Tahoma"/>
              </a:rPr>
              <a:t>2012</a:t>
            </a:r>
            <a:endParaRPr sz="3200" dirty="0">
              <a:latin typeface="Tahoma"/>
              <a:cs typeface="Tahoma"/>
            </a:endParaRPr>
          </a:p>
          <a:p>
            <a:pPr marL="12700" marR="2122805">
              <a:lnSpc>
                <a:spcPct val="100000"/>
              </a:lnSpc>
              <a:spcBef>
                <a:spcPts val="2155"/>
              </a:spcBef>
            </a:pPr>
            <a:r>
              <a:rPr sz="2800" b="1" i="1" spc="-16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Kapasitas</a:t>
            </a:r>
            <a:r>
              <a:rPr sz="2800" b="1" i="1" spc="-229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 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seperangkat </a:t>
            </a:r>
            <a:r>
              <a:rPr sz="2800" b="1" i="1" spc="-25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sz="2800" b="1" i="1" spc="-204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z="2800" b="1" i="1" spc="-24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sz="2800" b="1" i="1" spc="-18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 </a:t>
            </a:r>
            <a:r>
              <a:rPr sz="2800" b="1" i="1" spc="-229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6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tahan </a:t>
            </a:r>
            <a:r>
              <a:rPr sz="2800" b="1" i="1" spc="-19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3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efiek</a:t>
            </a:r>
            <a:r>
              <a:rPr sz="2800" b="1" i="1" spc="-229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6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bahaya</a:t>
            </a:r>
            <a:r>
              <a:rPr sz="2800" b="1" i="1" spc="-23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mengancam/merusak,</a:t>
            </a:r>
            <a:r>
              <a:rPr sz="2800" b="1" i="1" spc="-254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sz="2800" b="1" i="1" spc="-229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sz="2800" b="1" i="1" spc="-17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ketahanan</a:t>
            </a:r>
            <a:r>
              <a:rPr sz="2800" b="1" i="1" spc="-17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 </a:t>
            </a:r>
            <a:r>
              <a:rPr sz="2800" b="1" i="1" spc="-25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sz="2800" b="1" i="1" spc="-22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0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sz="2800" b="1" i="1" spc="-2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 </a:t>
            </a:r>
            <a:r>
              <a:rPr sz="2800" b="1" i="1" spc="-19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mengatasi</a:t>
            </a:r>
            <a:r>
              <a:rPr sz="2800" b="1" i="1" spc="-23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21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2800" b="1" i="1" spc="-2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8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sz="2800" b="1" i="1" spc="-229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7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kejadian </a:t>
            </a:r>
            <a:r>
              <a:rPr sz="2800" b="1" i="1" spc="-18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2800" b="1" i="1" spc="-240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1" spc="-125" dirty="0">
                <a:solidFill>
                  <a:srgbClr val="F1F4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membahayakan.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 dirty="0">
              <a:latin typeface="Verdana"/>
              <a:cs typeface="Verdana"/>
            </a:endParaRPr>
          </a:p>
          <a:p>
            <a:pPr marL="1155700" marR="5080">
              <a:lnSpc>
                <a:spcPct val="140000"/>
              </a:lnSpc>
            </a:pPr>
            <a:r>
              <a:rPr sz="2800" spc="110" dirty="0">
                <a:solidFill>
                  <a:srgbClr val="64738B"/>
                </a:solidFill>
                <a:latin typeface="Tahoma"/>
                <a:cs typeface="Tahoma"/>
              </a:rPr>
              <a:t>"Kemampuan</a:t>
            </a:r>
            <a:r>
              <a:rPr sz="2800" spc="-8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64738B"/>
                </a:solidFill>
                <a:latin typeface="Tahoma"/>
                <a:cs typeface="Tahoma"/>
              </a:rPr>
              <a:t>apa</a:t>
            </a:r>
            <a:r>
              <a:rPr sz="2800" spc="-8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70" dirty="0">
                <a:solidFill>
                  <a:srgbClr val="64738B"/>
                </a:solidFill>
                <a:latin typeface="Tahoma"/>
                <a:cs typeface="Tahoma"/>
              </a:rPr>
              <a:t>saja</a:t>
            </a:r>
            <a:r>
              <a:rPr sz="2800" spc="-8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64738B"/>
                </a:solidFill>
                <a:latin typeface="Tahoma"/>
                <a:cs typeface="Tahoma"/>
              </a:rPr>
              <a:t>yang</a:t>
            </a:r>
            <a:r>
              <a:rPr sz="2800" spc="-8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114" dirty="0">
                <a:solidFill>
                  <a:srgbClr val="64738B"/>
                </a:solidFill>
                <a:latin typeface="Tahoma"/>
                <a:cs typeface="Tahoma"/>
              </a:rPr>
              <a:t>sudah </a:t>
            </a:r>
            <a:r>
              <a:rPr sz="2800" spc="65" dirty="0">
                <a:solidFill>
                  <a:srgbClr val="64738B"/>
                </a:solidFill>
                <a:latin typeface="Tahoma"/>
                <a:cs typeface="Tahoma"/>
              </a:rPr>
              <a:t>dimiliki</a:t>
            </a:r>
            <a:r>
              <a:rPr sz="28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64738B"/>
                </a:solidFill>
                <a:latin typeface="Tahoma"/>
                <a:cs typeface="Tahoma"/>
              </a:rPr>
              <a:t>satuan</a:t>
            </a:r>
            <a:r>
              <a:rPr sz="28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55" dirty="0">
                <a:solidFill>
                  <a:srgbClr val="64738B"/>
                </a:solidFill>
                <a:latin typeface="Tahoma"/>
                <a:cs typeface="Tahoma"/>
              </a:rPr>
              <a:t>kita</a:t>
            </a:r>
            <a:r>
              <a:rPr sz="2800" spc="-7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64738B"/>
                </a:solidFill>
                <a:latin typeface="Tahoma"/>
                <a:cs typeface="Tahoma"/>
              </a:rPr>
              <a:t>untuk</a:t>
            </a:r>
            <a:r>
              <a:rPr sz="2800" spc="-7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2800" spc="90" dirty="0">
                <a:solidFill>
                  <a:srgbClr val="64738B"/>
                </a:solidFill>
                <a:latin typeface="Tahoma"/>
                <a:cs typeface="Tahoma"/>
              </a:rPr>
              <a:t>menghadapi </a:t>
            </a:r>
            <a:r>
              <a:rPr sz="2800" spc="125" dirty="0">
                <a:solidFill>
                  <a:srgbClr val="64738B"/>
                </a:solidFill>
                <a:latin typeface="Tahoma"/>
                <a:cs typeface="Tahoma"/>
              </a:rPr>
              <a:t>bencana?"</a:t>
            </a:r>
            <a:endParaRPr sz="2800" dirty="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04025" y="2192688"/>
            <a:ext cx="11476282" cy="524648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75127" y="438836"/>
            <a:ext cx="1292796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pc="-35" dirty="0"/>
              <a:t>Hubungan</a:t>
            </a:r>
            <a:r>
              <a:rPr spc="-420" dirty="0"/>
              <a:t> </a:t>
            </a:r>
            <a:r>
              <a:rPr spc="-35" dirty="0"/>
              <a:t>Ancaman,</a:t>
            </a:r>
            <a:r>
              <a:rPr spc="-420" dirty="0"/>
              <a:t> </a:t>
            </a:r>
            <a:r>
              <a:rPr spc="-130" dirty="0"/>
              <a:t>Kerentanan,</a:t>
            </a:r>
            <a:r>
              <a:rPr spc="-415" dirty="0"/>
              <a:t> </a:t>
            </a:r>
            <a:r>
              <a:rPr dirty="0"/>
              <a:t>dan</a:t>
            </a:r>
            <a:r>
              <a:rPr spc="-420" dirty="0"/>
              <a:t> </a:t>
            </a:r>
            <a:r>
              <a:rPr spc="-85" dirty="0"/>
              <a:t>Kapasitas </a:t>
            </a:r>
            <a:r>
              <a:rPr dirty="0"/>
              <a:t>dalam</a:t>
            </a:r>
            <a:r>
              <a:rPr spc="-400" dirty="0"/>
              <a:t> </a:t>
            </a:r>
            <a:r>
              <a:rPr spc="-235" dirty="0"/>
              <a:t>Risiko</a:t>
            </a:r>
            <a:r>
              <a:rPr spc="-395" dirty="0"/>
              <a:t> </a:t>
            </a:r>
            <a:r>
              <a:rPr spc="-10" dirty="0"/>
              <a:t>Bencana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649" y="2324524"/>
            <a:ext cx="6582768" cy="678137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290203" y="3467087"/>
            <a:ext cx="10550525" cy="4565650"/>
            <a:chOff x="7290203" y="3467087"/>
            <a:chExt cx="10550525" cy="45656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0203" y="3467087"/>
              <a:ext cx="5623999" cy="45651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73050" y="3974700"/>
              <a:ext cx="4767288" cy="31661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949425" y="4434202"/>
              <a:ext cx="743321" cy="7450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855806" y="4144586"/>
            <a:ext cx="383603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105" dirty="0">
                <a:solidFill>
                  <a:srgbClr val="64738B"/>
                </a:solidFill>
                <a:latin typeface="Tahoma"/>
                <a:cs typeface="Tahoma"/>
              </a:rPr>
              <a:t>"Bagaimana</a:t>
            </a:r>
            <a:r>
              <a:rPr sz="3000" spc="-9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160" dirty="0">
                <a:solidFill>
                  <a:srgbClr val="64738B"/>
                </a:solidFill>
                <a:latin typeface="Tahoma"/>
                <a:cs typeface="Tahoma"/>
              </a:rPr>
              <a:t>3 </a:t>
            </a:r>
            <a:r>
              <a:rPr sz="3000" spc="110" dirty="0">
                <a:solidFill>
                  <a:srgbClr val="64738B"/>
                </a:solidFill>
                <a:latin typeface="Tahoma"/>
                <a:cs typeface="Tahoma"/>
              </a:rPr>
              <a:t>pendekatan</a:t>
            </a:r>
            <a:r>
              <a:rPr sz="3000" spc="-1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dirty="0">
                <a:solidFill>
                  <a:srgbClr val="64738B"/>
                </a:solidFill>
                <a:latin typeface="Tahoma"/>
                <a:cs typeface="Tahoma"/>
              </a:rPr>
              <a:t>ini</a:t>
            </a:r>
            <a:r>
              <a:rPr sz="3000" spc="-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90" dirty="0">
                <a:solidFill>
                  <a:srgbClr val="64738B"/>
                </a:solidFill>
                <a:latin typeface="Tahoma"/>
                <a:cs typeface="Tahoma"/>
              </a:rPr>
              <a:t>dapat </a:t>
            </a:r>
            <a:r>
              <a:rPr sz="3000" spc="60" dirty="0">
                <a:solidFill>
                  <a:srgbClr val="64738B"/>
                </a:solidFill>
                <a:latin typeface="Tahoma"/>
                <a:cs typeface="Tahoma"/>
              </a:rPr>
              <a:t>kita</a:t>
            </a:r>
            <a:r>
              <a:rPr sz="3000" spc="-9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95" dirty="0">
                <a:solidFill>
                  <a:srgbClr val="64738B"/>
                </a:solidFill>
                <a:latin typeface="Tahoma"/>
                <a:cs typeface="Tahoma"/>
              </a:rPr>
              <a:t>terapkan</a:t>
            </a:r>
            <a:r>
              <a:rPr sz="3000" spc="-9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75" dirty="0">
                <a:solidFill>
                  <a:srgbClr val="64738B"/>
                </a:solidFill>
                <a:latin typeface="Tahoma"/>
                <a:cs typeface="Tahoma"/>
              </a:rPr>
              <a:t>agar </a:t>
            </a:r>
            <a:r>
              <a:rPr sz="3000" spc="95" dirty="0">
                <a:solidFill>
                  <a:srgbClr val="64738B"/>
                </a:solidFill>
                <a:latin typeface="Tahoma"/>
                <a:cs typeface="Tahoma"/>
              </a:rPr>
              <a:t>lingkungan</a:t>
            </a:r>
            <a:r>
              <a:rPr sz="3000" spc="-85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85" dirty="0">
                <a:solidFill>
                  <a:srgbClr val="64738B"/>
                </a:solidFill>
                <a:latin typeface="Tahoma"/>
                <a:cs typeface="Tahoma"/>
              </a:rPr>
              <a:t>satuan </a:t>
            </a:r>
            <a:r>
              <a:rPr sz="3000" spc="110" dirty="0">
                <a:solidFill>
                  <a:srgbClr val="64738B"/>
                </a:solidFill>
                <a:latin typeface="Tahoma"/>
                <a:cs typeface="Tahoma"/>
              </a:rPr>
              <a:t>pendidikan</a:t>
            </a:r>
            <a:r>
              <a:rPr sz="3000" spc="-10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85" dirty="0">
                <a:solidFill>
                  <a:srgbClr val="64738B"/>
                </a:solidFill>
                <a:latin typeface="Tahoma"/>
                <a:cs typeface="Tahoma"/>
              </a:rPr>
              <a:t>lebih aman</a:t>
            </a:r>
            <a:r>
              <a:rPr sz="3000" spc="-9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85" dirty="0">
                <a:solidFill>
                  <a:srgbClr val="64738B"/>
                </a:solidFill>
                <a:latin typeface="Tahoma"/>
                <a:cs typeface="Tahoma"/>
              </a:rPr>
              <a:t>dari</a:t>
            </a:r>
            <a:r>
              <a:rPr sz="3000" spc="-90" dirty="0">
                <a:solidFill>
                  <a:srgbClr val="64738B"/>
                </a:solidFill>
                <a:latin typeface="Tahoma"/>
                <a:cs typeface="Tahoma"/>
              </a:rPr>
              <a:t> </a:t>
            </a:r>
            <a:r>
              <a:rPr sz="3000" spc="135" dirty="0">
                <a:solidFill>
                  <a:srgbClr val="64738B"/>
                </a:solidFill>
                <a:latin typeface="Tahoma"/>
                <a:cs typeface="Tahoma"/>
              </a:rPr>
              <a:t>bencana?"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978552" y="452959"/>
            <a:ext cx="5708015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400" spc="-254" dirty="0"/>
              <a:t>Studi</a:t>
            </a:r>
            <a:r>
              <a:rPr sz="7400" spc="-885" dirty="0"/>
              <a:t> </a:t>
            </a:r>
            <a:r>
              <a:rPr sz="7400" spc="-365" dirty="0"/>
              <a:t>Kasus</a:t>
            </a:r>
            <a:endParaRPr sz="7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07280" y="2041693"/>
            <a:ext cx="16945610" cy="536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Sebuah</a:t>
            </a:r>
            <a:r>
              <a:rPr sz="4000" spc="3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4000" spc="3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4000" spc="3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berada</a:t>
            </a:r>
            <a:r>
              <a:rPr sz="4000" spc="3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4000" spc="3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wilayah</a:t>
            </a:r>
            <a:r>
              <a:rPr sz="4000" spc="3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4000" spc="3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berpotensi</a:t>
            </a:r>
            <a:r>
              <a:rPr sz="4000" spc="3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mengalami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banjir</a:t>
            </a:r>
            <a:r>
              <a:rPr sz="4000" spc="8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saat</a:t>
            </a:r>
            <a:r>
              <a:rPr sz="4000" spc="8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musim</a:t>
            </a:r>
            <a:r>
              <a:rPr sz="4000" spc="84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hujan.</a:t>
            </a:r>
            <a:r>
              <a:rPr sz="4000" spc="8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4000" spc="8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4000" spc="84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memiliki</a:t>
            </a:r>
            <a:r>
              <a:rPr sz="4000" spc="8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300</a:t>
            </a:r>
            <a:r>
              <a:rPr sz="4000" spc="8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peserta</a:t>
            </a:r>
            <a:r>
              <a:rPr sz="4000" spc="8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didik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tetapi</a:t>
            </a:r>
            <a:r>
              <a:rPr sz="4000" spc="-3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belum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memiliki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jalur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evakuasi</a:t>
            </a:r>
            <a:r>
              <a:rPr sz="4000" spc="-3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jelas.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Sebagian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ruang</a:t>
            </a:r>
            <a:r>
              <a:rPr sz="4000" spc="-3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kelas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berada</a:t>
            </a:r>
            <a:r>
              <a:rPr sz="40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lantai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dasar,</a:t>
            </a:r>
            <a:r>
              <a:rPr sz="40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dokumen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penting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disimpan</a:t>
            </a:r>
            <a:r>
              <a:rPr sz="40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di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tempat</a:t>
            </a:r>
            <a:r>
              <a:rPr sz="4000" spc="2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4000" spc="2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mudah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terkena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air,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belum</a:t>
            </a:r>
            <a:r>
              <a:rPr sz="4000" spc="54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semua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pendidik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4000" spc="54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tenaga</a:t>
            </a:r>
            <a:r>
              <a:rPr sz="4000" spc="54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kependidikan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mengetahui</a:t>
            </a:r>
            <a:r>
              <a:rPr sz="4000" spc="15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prosedur</a:t>
            </a:r>
            <a:r>
              <a:rPr sz="4000" spc="15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evakuasi.</a:t>
            </a:r>
            <a:r>
              <a:rPr sz="4000" spc="15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4000" spc="15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4000" spc="155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pernah</a:t>
            </a:r>
            <a:r>
              <a:rPr sz="4000" spc="150" dirty="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melakukan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simulasi,</a:t>
            </a:r>
            <a:r>
              <a:rPr sz="4000" spc="-1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tetapi</a:t>
            </a:r>
            <a:r>
              <a:rPr sz="4000" spc="-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belum</a:t>
            </a:r>
            <a:r>
              <a:rPr sz="4000" spc="-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dilaksanakan</a:t>
            </a:r>
            <a:r>
              <a:rPr sz="4000" spc="-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 MT"/>
                <a:cs typeface="Arial MT"/>
              </a:rPr>
              <a:t>secara</a:t>
            </a:r>
            <a:r>
              <a:rPr sz="4000" spc="-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Arial MT"/>
                <a:cs typeface="Arial MT"/>
              </a:rPr>
              <a:t>rutin.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70204" y="418061"/>
            <a:ext cx="1160907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pc="-500" dirty="0"/>
              <a:t>SUB</a:t>
            </a:r>
            <a:r>
              <a:rPr spc="-470" dirty="0"/>
              <a:t> </a:t>
            </a:r>
            <a:r>
              <a:rPr spc="-405" dirty="0"/>
              <a:t>MATERI</a:t>
            </a:r>
            <a:r>
              <a:rPr spc="409" dirty="0"/>
              <a:t> </a:t>
            </a:r>
            <a:r>
              <a:rPr spc="-300" dirty="0"/>
              <a:t>2:</a:t>
            </a:r>
            <a:r>
              <a:rPr spc="-465" dirty="0"/>
              <a:t> </a:t>
            </a:r>
            <a:r>
              <a:rPr spc="-80" dirty="0"/>
              <a:t>Mengenali</a:t>
            </a:r>
            <a:r>
              <a:rPr spc="-465" dirty="0"/>
              <a:t> </a:t>
            </a:r>
            <a:r>
              <a:rPr spc="-195" dirty="0"/>
              <a:t>Jenis</a:t>
            </a:r>
            <a:r>
              <a:rPr spc="-465" dirty="0"/>
              <a:t> </a:t>
            </a:r>
            <a:r>
              <a:rPr dirty="0"/>
              <a:t>dan</a:t>
            </a:r>
            <a:r>
              <a:rPr spc="-470" dirty="0"/>
              <a:t> </a:t>
            </a:r>
            <a:r>
              <a:rPr spc="-114" dirty="0"/>
              <a:t>Karakter Bencana</a:t>
            </a:r>
            <a:r>
              <a:rPr spc="-459" dirty="0"/>
              <a:t> </a:t>
            </a:r>
            <a:r>
              <a:rPr spc="-210" dirty="0"/>
              <a:t>Di</a:t>
            </a:r>
            <a:r>
              <a:rPr spc="-459" dirty="0"/>
              <a:t> </a:t>
            </a:r>
            <a:r>
              <a:rPr spc="-10" dirty="0"/>
              <a:t>Indonesia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899" y="2413770"/>
            <a:ext cx="13817554" cy="70032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36389" y="2502414"/>
            <a:ext cx="12650470" cy="532638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210"/>
              </a:spcBef>
            </a:pP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sz="3700" spc="-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sz="3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878840" indent="-471805">
              <a:lnSpc>
                <a:spcPct val="114999"/>
              </a:lnSpc>
              <a:spcBef>
                <a:spcPts val="445"/>
              </a:spcBef>
              <a:buAutoNum type="arabicPeriod"/>
              <a:tabLst>
                <a:tab pos="610235" algn="l"/>
              </a:tabLst>
            </a:pP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Mengklasifikasikan</a:t>
            </a:r>
            <a:r>
              <a:rPr sz="37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jenis-</a:t>
            </a: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sz="37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4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 </a:t>
            </a:r>
            <a:r>
              <a:rPr sz="3700" spc="1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sz="3700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Undang-</a:t>
            </a:r>
            <a:r>
              <a:rPr sz="3700" spc="11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Undang</a:t>
            </a:r>
            <a:r>
              <a:rPr sz="3700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sz="3700" spc="-1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sz="3700" spc="-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 2007.</a:t>
            </a:r>
            <a:endParaRPr sz="3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1000125" indent="-591185">
              <a:lnSpc>
                <a:spcPct val="114999"/>
              </a:lnSpc>
              <a:buAutoNum type="arabicPeriod"/>
              <a:tabLst>
                <a:tab pos="610235" algn="l"/>
              </a:tabLst>
            </a:pPr>
            <a:r>
              <a:rPr sz="3700" spc="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Menjelaskan</a:t>
            </a:r>
            <a:r>
              <a:rPr sz="3700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karakteristik</a:t>
            </a:r>
            <a:r>
              <a:rPr sz="3700" spc="-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masing-masing</a:t>
            </a:r>
            <a:r>
              <a:rPr sz="3700" spc="-17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 </a:t>
            </a:r>
            <a:r>
              <a:rPr sz="3700" spc="25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3700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3700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sz="3700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sz="3700" spc="-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sz="3700" spc="-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Indonesia.</a:t>
            </a:r>
            <a:endParaRPr sz="3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5080" indent="-598170">
              <a:lnSpc>
                <a:spcPct val="114999"/>
              </a:lnSpc>
              <a:buAutoNum type="arabicPeriod"/>
              <a:tabLst>
                <a:tab pos="610235" algn="l"/>
              </a:tabLst>
            </a:pPr>
            <a:r>
              <a:rPr sz="3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sz="37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sebaran</a:t>
            </a:r>
            <a:r>
              <a:rPr sz="37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37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frekuensi</a:t>
            </a:r>
            <a:r>
              <a:rPr sz="37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54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3700" spc="-1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z="3700" spc="15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sz="37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wilayah</a:t>
            </a:r>
            <a:r>
              <a:rPr sz="37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Indonesia.</a:t>
            </a:r>
            <a:endParaRPr sz="3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70204" y="570479"/>
            <a:ext cx="81864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Bencana</a:t>
            </a:r>
            <a:r>
              <a:rPr spc="-445" dirty="0"/>
              <a:t> </a:t>
            </a:r>
            <a:r>
              <a:rPr spc="-125" dirty="0"/>
              <a:t>Indonesia</a:t>
            </a:r>
            <a:r>
              <a:rPr spc="-440" dirty="0"/>
              <a:t> </a:t>
            </a:r>
            <a:r>
              <a:rPr spc="-90" dirty="0"/>
              <a:t>Tahun</a:t>
            </a:r>
            <a:r>
              <a:rPr spc="-445" dirty="0"/>
              <a:t> </a:t>
            </a:r>
            <a:r>
              <a:rPr spc="-155" dirty="0"/>
              <a:t>2025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43611" y="1627173"/>
            <a:ext cx="15706725" cy="8223884"/>
            <a:chOff x="1743611" y="1627173"/>
            <a:chExt cx="15706725" cy="822388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35202" y="9105900"/>
              <a:ext cx="2514597" cy="7450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3611" y="1627173"/>
              <a:ext cx="13738355" cy="771923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55929" y="9706185"/>
            <a:ext cx="115208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  <a:latin typeface="Arial MT"/>
                <a:cs typeface="Arial MT"/>
                <a:hlinkClick r:id="rId5"/>
              </a:rPr>
              <a:t>https://www.bnpb.go.id/infografis/infografis-bencana-tahun-</a:t>
            </a:r>
            <a:r>
              <a:rPr sz="3200" spc="-20" dirty="0">
                <a:solidFill>
                  <a:srgbClr val="FFFFFF"/>
                </a:solidFill>
                <a:latin typeface="Arial MT"/>
                <a:cs typeface="Arial MT"/>
                <a:hlinkClick r:id="rId5"/>
              </a:rPr>
              <a:t>2025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87512" y="2197920"/>
            <a:ext cx="11448238" cy="58911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226582" y="2858524"/>
            <a:ext cx="9095105" cy="431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5000"/>
              </a:lnSpc>
              <a:spcBef>
                <a:spcPts val="100"/>
              </a:spcBef>
            </a:pPr>
            <a:r>
              <a:rPr sz="4500" spc="305" dirty="0"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4500" spc="-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415" dirty="0"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sz="4500" spc="-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15" dirty="0"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sz="4500" spc="-2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60" dirty="0"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4500" spc="-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40" dirty="0">
                <a:latin typeface="Arial" panose="020B0604020202020204" pitchFamily="34" charset="0"/>
                <a:cs typeface="Arial" panose="020B0604020202020204" pitchFamily="34" charset="0"/>
              </a:rPr>
              <a:t>pernah </a:t>
            </a:r>
            <a:r>
              <a:rPr sz="4500" dirty="0"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sz="45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sz="45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45" dirty="0"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r>
              <a:rPr sz="45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04" dirty="0"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sz="45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45" dirty="0"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sz="4500" spc="85" dirty="0"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sz="4500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80" dirty="0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sz="4500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10" dirty="0">
                <a:latin typeface="Arial" panose="020B0604020202020204" pitchFamily="34" charset="0"/>
                <a:cs typeface="Arial" panose="020B0604020202020204" pitchFamily="34" charset="0"/>
              </a:rPr>
              <a:t>bekerja?</a:t>
            </a:r>
            <a:r>
              <a:rPr sz="4500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20" dirty="0"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sz="4500" spc="-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40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sz="4500" spc="165" dirty="0">
                <a:latin typeface="Arial" panose="020B0604020202020204" pitchFamily="34" charset="0"/>
                <a:cs typeface="Arial" panose="020B0604020202020204" pitchFamily="34" charset="0"/>
              </a:rPr>
              <a:t>Anda</a:t>
            </a:r>
            <a:r>
              <a:rPr sz="45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dirty="0">
                <a:latin typeface="Arial" panose="020B0604020202020204" pitchFamily="34" charset="0"/>
                <a:cs typeface="Arial" panose="020B0604020202020204" pitchFamily="34" charset="0"/>
              </a:rPr>
              <a:t>ketahui</a:t>
            </a:r>
            <a:r>
              <a:rPr sz="45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40" dirty="0"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sz="45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300" dirty="0">
                <a:latin typeface="Arial" panose="020B0604020202020204" pitchFamily="34" charset="0"/>
                <a:cs typeface="Arial" panose="020B0604020202020204" pitchFamily="34" charset="0"/>
              </a:rPr>
              <a:t>bencana </a:t>
            </a:r>
            <a:r>
              <a:rPr sz="4500" spc="100" dirty="0">
                <a:latin typeface="Arial" panose="020B0604020202020204" pitchFamily="34" charset="0"/>
                <a:cs typeface="Arial" panose="020B0604020202020204" pitchFamily="34" charset="0"/>
              </a:rPr>
              <a:t>tersebut?</a:t>
            </a:r>
            <a:endParaRPr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" y="6428706"/>
            <a:ext cx="3480750" cy="35915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3808614" y="59286"/>
            <a:ext cx="867981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6070" marR="5080" indent="-1564005">
              <a:lnSpc>
                <a:spcPct val="125000"/>
              </a:lnSpc>
              <a:spcBef>
                <a:spcPts val="100"/>
              </a:spcBef>
            </a:pPr>
            <a:r>
              <a:rPr sz="4000" spc="-175" dirty="0">
                <a:solidFill>
                  <a:srgbClr val="FFFFFF"/>
                </a:solidFill>
                <a:latin typeface="Arial Black"/>
                <a:cs typeface="Arial Black"/>
              </a:rPr>
              <a:t>Klasifikasi</a:t>
            </a:r>
            <a:r>
              <a:rPr sz="4000" spc="-43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14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000" spc="-4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Berdasarkan </a:t>
            </a:r>
            <a:r>
              <a:rPr sz="4000" spc="-535" dirty="0">
                <a:solidFill>
                  <a:srgbClr val="FFFFFF"/>
                </a:solidFill>
                <a:latin typeface="Arial Black"/>
                <a:cs typeface="Arial Black"/>
              </a:rPr>
              <a:t>UU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29" dirty="0">
                <a:solidFill>
                  <a:srgbClr val="FFFFFF"/>
                </a:solidFill>
                <a:latin typeface="Arial Black"/>
                <a:cs typeface="Arial Black"/>
              </a:rPr>
              <a:t>No.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95" dirty="0">
                <a:solidFill>
                  <a:srgbClr val="FFFFFF"/>
                </a:solidFill>
                <a:latin typeface="Arial Black"/>
                <a:cs typeface="Arial Black"/>
              </a:rPr>
              <a:t>24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Tahun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90" dirty="0">
                <a:solidFill>
                  <a:srgbClr val="FFFFFF"/>
                </a:solidFill>
                <a:latin typeface="Arial Black"/>
                <a:cs typeface="Arial Black"/>
              </a:rPr>
              <a:t>2007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8422" y="1681814"/>
            <a:ext cx="46037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735" dirty="0">
                <a:solidFill>
                  <a:srgbClr val="FFFFFF"/>
                </a:solidFill>
                <a:latin typeface="Arial Black"/>
                <a:cs typeface="Arial Black"/>
              </a:rPr>
              <a:t>1.</a:t>
            </a:r>
            <a:r>
              <a:rPr sz="4200" spc="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20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200" spc="-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20" dirty="0">
                <a:solidFill>
                  <a:srgbClr val="FFFFFF"/>
                </a:solidFill>
                <a:latin typeface="Arial Black"/>
                <a:cs typeface="Arial Black"/>
              </a:rPr>
              <a:t>Alam</a:t>
            </a:r>
            <a:endParaRPr sz="420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75700" y="2487725"/>
            <a:ext cx="13249275" cy="6618605"/>
            <a:chOff x="1175700" y="2487725"/>
            <a:chExt cx="13249275" cy="66186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5700" y="2487725"/>
              <a:ext cx="13249179" cy="44650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700" y="6952736"/>
              <a:ext cx="9054139" cy="2153162"/>
            </a:xfrm>
            <a:prstGeom prst="rect">
              <a:avLst/>
            </a:prstGeom>
          </p:spPr>
        </p:pic>
      </p:grp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3808614" y="59286"/>
            <a:ext cx="867981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6070" marR="5080" indent="-1564005">
              <a:lnSpc>
                <a:spcPct val="125000"/>
              </a:lnSpc>
              <a:spcBef>
                <a:spcPts val="100"/>
              </a:spcBef>
            </a:pPr>
            <a:r>
              <a:rPr sz="4000" spc="-175" dirty="0">
                <a:solidFill>
                  <a:srgbClr val="FFFFFF"/>
                </a:solidFill>
                <a:latin typeface="Arial Black"/>
                <a:cs typeface="Arial Black"/>
              </a:rPr>
              <a:t>Klasifikasi</a:t>
            </a:r>
            <a:r>
              <a:rPr sz="4000" spc="-43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14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000" spc="-4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Berdasarkan </a:t>
            </a:r>
            <a:r>
              <a:rPr sz="4000" spc="-535" dirty="0">
                <a:solidFill>
                  <a:srgbClr val="FFFFFF"/>
                </a:solidFill>
                <a:latin typeface="Arial Black"/>
                <a:cs typeface="Arial Black"/>
              </a:rPr>
              <a:t>UU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29" dirty="0">
                <a:solidFill>
                  <a:srgbClr val="FFFFFF"/>
                </a:solidFill>
                <a:latin typeface="Arial Black"/>
                <a:cs typeface="Arial Black"/>
              </a:rPr>
              <a:t>No.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95" dirty="0">
                <a:solidFill>
                  <a:srgbClr val="FFFFFF"/>
                </a:solidFill>
                <a:latin typeface="Arial Black"/>
                <a:cs typeface="Arial Black"/>
              </a:rPr>
              <a:t>24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Tahun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90" dirty="0">
                <a:solidFill>
                  <a:srgbClr val="FFFFFF"/>
                </a:solidFill>
                <a:latin typeface="Arial Black"/>
                <a:cs typeface="Arial Black"/>
              </a:rPr>
              <a:t>2007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4225" y="1838952"/>
            <a:ext cx="56997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315" dirty="0">
                <a:solidFill>
                  <a:srgbClr val="FFFFFF"/>
                </a:solidFill>
                <a:latin typeface="Arial Black"/>
                <a:cs typeface="Arial Black"/>
              </a:rPr>
              <a:t>2.</a:t>
            </a:r>
            <a:r>
              <a:rPr sz="4200" spc="-5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20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200" spc="-4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30" dirty="0">
                <a:solidFill>
                  <a:srgbClr val="FFFFFF"/>
                </a:solidFill>
                <a:latin typeface="Arial Black"/>
                <a:cs typeface="Arial Black"/>
              </a:rPr>
              <a:t>Nonalam</a:t>
            </a:r>
            <a:endParaRPr sz="42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524" y="3032125"/>
            <a:ext cx="4768300" cy="42189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44888" y="3034013"/>
            <a:ext cx="4975475" cy="42189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56425" y="2984050"/>
            <a:ext cx="4975476" cy="42689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3808614" y="59286"/>
            <a:ext cx="8679815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76070" marR="5080" indent="-1564005">
              <a:lnSpc>
                <a:spcPct val="125000"/>
              </a:lnSpc>
              <a:spcBef>
                <a:spcPts val="100"/>
              </a:spcBef>
            </a:pPr>
            <a:r>
              <a:rPr sz="4000" spc="-175" dirty="0">
                <a:solidFill>
                  <a:srgbClr val="FFFFFF"/>
                </a:solidFill>
                <a:latin typeface="Arial Black"/>
                <a:cs typeface="Arial Black"/>
              </a:rPr>
              <a:t>Klasifikasi</a:t>
            </a:r>
            <a:r>
              <a:rPr sz="4000" spc="-43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14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000" spc="-4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Berdasarkan </a:t>
            </a:r>
            <a:r>
              <a:rPr sz="4000" spc="-535" dirty="0">
                <a:solidFill>
                  <a:srgbClr val="FFFFFF"/>
                </a:solidFill>
                <a:latin typeface="Arial Black"/>
                <a:cs typeface="Arial Black"/>
              </a:rPr>
              <a:t>UU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29" dirty="0">
                <a:solidFill>
                  <a:srgbClr val="FFFFFF"/>
                </a:solidFill>
                <a:latin typeface="Arial Black"/>
                <a:cs typeface="Arial Black"/>
              </a:rPr>
              <a:t>No.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95" dirty="0">
                <a:solidFill>
                  <a:srgbClr val="FFFFFF"/>
                </a:solidFill>
                <a:latin typeface="Arial Black"/>
                <a:cs typeface="Arial Black"/>
              </a:rPr>
              <a:t>24</a:t>
            </a:r>
            <a:r>
              <a:rPr sz="4000" spc="-4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90" dirty="0">
                <a:solidFill>
                  <a:srgbClr val="FFFFFF"/>
                </a:solidFill>
                <a:latin typeface="Arial Black"/>
                <a:cs typeface="Arial Black"/>
              </a:rPr>
              <a:t>Tahun</a:t>
            </a:r>
            <a:r>
              <a:rPr sz="4000" spc="-4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90" dirty="0">
                <a:solidFill>
                  <a:srgbClr val="FFFFFF"/>
                </a:solidFill>
                <a:latin typeface="Arial Black"/>
                <a:cs typeface="Arial Black"/>
              </a:rPr>
              <a:t>2007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2700" y="1681814"/>
            <a:ext cx="48133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254" dirty="0">
                <a:solidFill>
                  <a:srgbClr val="FFFFFF"/>
                </a:solidFill>
                <a:latin typeface="Arial Black"/>
                <a:cs typeface="Arial Black"/>
              </a:rPr>
              <a:t>3.</a:t>
            </a:r>
            <a:r>
              <a:rPr sz="4200" spc="-4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20" dirty="0">
                <a:solidFill>
                  <a:srgbClr val="FFFFFF"/>
                </a:solidFill>
                <a:latin typeface="Arial Black"/>
                <a:cs typeface="Arial Black"/>
              </a:rPr>
              <a:t>Bencana</a:t>
            </a:r>
            <a:r>
              <a:rPr sz="4200" spc="-4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200" spc="-170" dirty="0">
                <a:solidFill>
                  <a:srgbClr val="FFFFFF"/>
                </a:solidFill>
                <a:latin typeface="Arial Black"/>
                <a:cs typeface="Arial Black"/>
              </a:rPr>
              <a:t>Sosial</a:t>
            </a:r>
            <a:endParaRPr sz="42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6449" y="2984050"/>
            <a:ext cx="6857824" cy="53289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05450" y="2984038"/>
            <a:ext cx="7042498" cy="517508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15009" y="4036709"/>
            <a:ext cx="8658860" cy="231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25000"/>
              </a:lnSpc>
              <a:spcBef>
                <a:spcPts val="100"/>
              </a:spcBef>
            </a:pPr>
            <a:r>
              <a:rPr spc="-140" dirty="0"/>
              <a:t>Aktivitas</a:t>
            </a:r>
            <a:r>
              <a:rPr spc="-430" dirty="0"/>
              <a:t> </a:t>
            </a:r>
            <a:r>
              <a:rPr spc="-165" dirty="0"/>
              <a:t>Diskusi</a:t>
            </a:r>
            <a:r>
              <a:rPr spc="-430" dirty="0"/>
              <a:t> </a:t>
            </a:r>
            <a:r>
              <a:rPr spc="-25" dirty="0"/>
              <a:t>Kelompok: </a:t>
            </a:r>
            <a:r>
              <a:rPr spc="-140" dirty="0"/>
              <a:t>“Kenali,</a:t>
            </a:r>
            <a:r>
              <a:rPr spc="-409" dirty="0"/>
              <a:t> </a:t>
            </a:r>
            <a:r>
              <a:rPr spc="-155" dirty="0"/>
              <a:t>Analisis,</a:t>
            </a:r>
            <a:r>
              <a:rPr spc="-405" dirty="0"/>
              <a:t> </a:t>
            </a:r>
            <a:r>
              <a:rPr dirty="0"/>
              <a:t>dan</a:t>
            </a:r>
            <a:r>
              <a:rPr spc="-409" dirty="0"/>
              <a:t> </a:t>
            </a:r>
            <a:r>
              <a:rPr spc="-35" dirty="0"/>
              <a:t>Tentukan!” </a:t>
            </a:r>
            <a:r>
              <a:rPr spc="-615" dirty="0"/>
              <a:t>15</a:t>
            </a:r>
            <a:r>
              <a:rPr spc="-484" dirty="0"/>
              <a:t> </a:t>
            </a:r>
            <a:r>
              <a:rPr spc="-10" dirty="0"/>
              <a:t>menit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49404" y="684761"/>
            <a:ext cx="1283716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pc="-500" dirty="0"/>
              <a:t>SUB</a:t>
            </a:r>
            <a:r>
              <a:rPr spc="-480" dirty="0"/>
              <a:t> </a:t>
            </a:r>
            <a:r>
              <a:rPr spc="-405" dirty="0"/>
              <a:t>MATERI</a:t>
            </a:r>
            <a:r>
              <a:rPr spc="390" dirty="0"/>
              <a:t> </a:t>
            </a:r>
            <a:r>
              <a:rPr spc="-240" dirty="0"/>
              <a:t>3:</a:t>
            </a:r>
            <a:r>
              <a:rPr spc="-475" dirty="0"/>
              <a:t> </a:t>
            </a:r>
            <a:r>
              <a:rPr spc="-80" dirty="0"/>
              <a:t>Mengenali</a:t>
            </a:r>
            <a:r>
              <a:rPr spc="-480" dirty="0"/>
              <a:t> </a:t>
            </a:r>
            <a:r>
              <a:rPr dirty="0"/>
              <a:t>Dampak</a:t>
            </a:r>
            <a:r>
              <a:rPr spc="-475" dirty="0"/>
              <a:t> </a:t>
            </a:r>
            <a:r>
              <a:rPr spc="-114" dirty="0"/>
              <a:t>Bencana</a:t>
            </a:r>
            <a:r>
              <a:rPr spc="-475" dirty="0"/>
              <a:t> </a:t>
            </a:r>
            <a:r>
              <a:rPr spc="-30" dirty="0"/>
              <a:t>Pada </a:t>
            </a:r>
            <a:r>
              <a:rPr spc="-85" dirty="0"/>
              <a:t>Satuan</a:t>
            </a:r>
            <a:r>
              <a:rPr spc="-440" dirty="0"/>
              <a:t> </a:t>
            </a:r>
            <a:r>
              <a:rPr spc="-10" dirty="0"/>
              <a:t>Pendidikan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899" y="2413770"/>
            <a:ext cx="13817554" cy="700323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34639" y="2575139"/>
            <a:ext cx="11790045" cy="5326380"/>
          </a:xfrm>
          <a:prstGeom prst="rect">
            <a:avLst/>
          </a:prstGeom>
        </p:spPr>
        <p:txBody>
          <a:bodyPr vert="horz" wrap="square" lIns="0" tIns="153670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210"/>
              </a:spcBef>
            </a:pPr>
            <a:r>
              <a:rPr sz="3700" b="1" dirty="0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sz="3700" b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b="1" spc="150" dirty="0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endParaRPr sz="3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680085" indent="-471805">
              <a:lnSpc>
                <a:spcPct val="114999"/>
              </a:lnSpc>
              <a:spcBef>
                <a:spcPts val="445"/>
              </a:spcBef>
              <a:buAutoNum type="arabicPeriod"/>
              <a:tabLst>
                <a:tab pos="610235" algn="l"/>
              </a:tabLst>
            </a:pPr>
            <a:r>
              <a:rPr sz="3700" dirty="0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sz="37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55" dirty="0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sz="37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15" dirty="0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37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45" dirty="0">
                <a:latin typeface="Arial" panose="020B0604020202020204" pitchFamily="34" charset="0"/>
                <a:cs typeface="Arial" panose="020B0604020202020204" pitchFamily="34" charset="0"/>
              </a:rPr>
              <a:t>bencana </a:t>
            </a:r>
            <a:r>
              <a:rPr sz="3700" spc="155" dirty="0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sz="3700" spc="-1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55" dirty="0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sz="37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latin typeface="Arial" panose="020B0604020202020204" pitchFamily="34" charset="0"/>
                <a:cs typeface="Arial" panose="020B0604020202020204" pitchFamily="34" charset="0"/>
              </a:rPr>
              <a:t>pendidikan.</a:t>
            </a:r>
            <a:endParaRPr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5080" indent="-591185">
              <a:lnSpc>
                <a:spcPct val="114999"/>
              </a:lnSpc>
              <a:buAutoNum type="arabicPeriod"/>
              <a:tabLst>
                <a:tab pos="610235" algn="l"/>
              </a:tabLst>
            </a:pPr>
            <a:r>
              <a:rPr sz="3700" spc="80" dirty="0">
                <a:latin typeface="Arial" panose="020B0604020202020204" pitchFamily="34" charset="0"/>
                <a:cs typeface="Arial" panose="020B0604020202020204" pitchFamily="34" charset="0"/>
              </a:rPr>
              <a:t>Menjelaskan</a:t>
            </a:r>
            <a:r>
              <a:rPr sz="3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15" dirty="0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3700" spc="-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54" dirty="0"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3700" spc="-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45" dirty="0">
                <a:latin typeface="Arial" panose="020B0604020202020204" pitchFamily="34" charset="0"/>
                <a:cs typeface="Arial" panose="020B0604020202020204" pitchFamily="34" charset="0"/>
              </a:rPr>
              <a:t>terhadap </a:t>
            </a:r>
            <a:r>
              <a:rPr sz="3700" spc="160" dirty="0"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sz="37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15" dirty="0">
                <a:latin typeface="Arial" panose="020B0604020202020204" pitchFamily="34" charset="0"/>
                <a:cs typeface="Arial" panose="020B0604020202020204" pitchFamily="34" charset="0"/>
              </a:rPr>
              <a:t>warga</a:t>
            </a:r>
            <a:r>
              <a:rPr sz="37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55" dirty="0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sz="37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latin typeface="Arial" panose="020B0604020202020204" pitchFamily="34" charset="0"/>
                <a:cs typeface="Arial" panose="020B0604020202020204" pitchFamily="34" charset="0"/>
              </a:rPr>
              <a:t>pendidikan,</a:t>
            </a:r>
            <a:r>
              <a:rPr sz="37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04" dirty="0">
                <a:latin typeface="Arial" panose="020B0604020202020204" pitchFamily="34" charset="0"/>
                <a:cs typeface="Arial" panose="020B0604020202020204" pitchFamily="34" charset="0"/>
              </a:rPr>
              <a:t>sarana </a:t>
            </a:r>
            <a:r>
              <a:rPr sz="3700" spc="130" dirty="0">
                <a:latin typeface="Arial" panose="020B0604020202020204" pitchFamily="34" charset="0"/>
                <a:cs typeface="Arial" panose="020B0604020202020204" pitchFamily="34" charset="0"/>
              </a:rPr>
              <a:t>prasarana,</a:t>
            </a:r>
            <a:r>
              <a:rPr sz="370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20" dirty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37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55" dirty="0">
                <a:latin typeface="Arial" panose="020B0604020202020204" pitchFamily="34" charset="0"/>
                <a:cs typeface="Arial" panose="020B0604020202020204" pitchFamily="34" charset="0"/>
              </a:rPr>
              <a:t>proses</a:t>
            </a:r>
            <a:r>
              <a:rPr sz="37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05" dirty="0">
                <a:latin typeface="Arial" panose="020B0604020202020204" pitchFamily="34" charset="0"/>
                <a:cs typeface="Arial" panose="020B0604020202020204" pitchFamily="34" charset="0"/>
              </a:rPr>
              <a:t>pembelajaran.</a:t>
            </a:r>
            <a:endParaRPr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0235" marR="746760" indent="-598170">
              <a:lnSpc>
                <a:spcPct val="114999"/>
              </a:lnSpc>
              <a:buAutoNum type="arabicPeriod"/>
              <a:tabLst>
                <a:tab pos="610235" algn="l"/>
              </a:tabLst>
            </a:pPr>
            <a:r>
              <a:rPr sz="3700" spc="75" dirty="0">
                <a:latin typeface="Arial" panose="020B0604020202020204" pitchFamily="34" charset="0"/>
                <a:cs typeface="Arial" panose="020B0604020202020204" pitchFamily="34" charset="0"/>
              </a:rPr>
              <a:t>Menganalisis</a:t>
            </a:r>
            <a:r>
              <a:rPr sz="37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15" dirty="0">
                <a:latin typeface="Arial" panose="020B0604020202020204" pitchFamily="34" charset="0"/>
                <a:cs typeface="Arial" panose="020B0604020202020204" pitchFamily="34" charset="0"/>
              </a:rPr>
              <a:t>dampak</a:t>
            </a:r>
            <a:r>
              <a:rPr sz="37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dirty="0">
                <a:latin typeface="Arial" panose="020B0604020202020204" pitchFamily="34" charset="0"/>
                <a:cs typeface="Arial" panose="020B0604020202020204" pitchFamily="34" charset="0"/>
              </a:rPr>
              <a:t>psikososial</a:t>
            </a:r>
            <a:r>
              <a:rPr sz="37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45" dirty="0">
                <a:latin typeface="Arial" panose="020B0604020202020204" pitchFamily="34" charset="0"/>
                <a:cs typeface="Arial" panose="020B0604020202020204" pitchFamily="34" charset="0"/>
              </a:rPr>
              <a:t>bencana </a:t>
            </a:r>
            <a:r>
              <a:rPr sz="3700" spc="155" dirty="0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sz="3700" spc="-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130" dirty="0">
                <a:latin typeface="Arial" panose="020B0604020202020204" pitchFamily="34" charset="0"/>
                <a:cs typeface="Arial" panose="020B0604020202020204" pitchFamily="34" charset="0"/>
              </a:rPr>
              <a:t>peserta</a:t>
            </a:r>
            <a:r>
              <a:rPr sz="3700" spc="-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50" dirty="0">
                <a:latin typeface="Arial" panose="020B0604020202020204" pitchFamily="34" charset="0"/>
                <a:cs typeface="Arial" panose="020B0604020202020204" pitchFamily="34" charset="0"/>
              </a:rPr>
              <a:t>didik</a:t>
            </a:r>
            <a:r>
              <a:rPr sz="370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20" dirty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sz="3700" spc="-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220" dirty="0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sz="3700" spc="-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700" spc="-10" dirty="0">
                <a:latin typeface="Arial" panose="020B0604020202020204" pitchFamily="34" charset="0"/>
                <a:cs typeface="Arial" panose="020B0604020202020204" pitchFamily="34" charset="0"/>
              </a:rPr>
              <a:t>pendidik</a:t>
            </a:r>
            <a:endParaRPr sz="3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952" y="1209460"/>
            <a:ext cx="8695225" cy="71993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55566" y="1209460"/>
            <a:ext cx="8695220" cy="65931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72928" y="8718153"/>
            <a:ext cx="905700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Sumber</a:t>
            </a:r>
            <a:r>
              <a:rPr sz="2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gambar:</a:t>
            </a:r>
            <a:r>
              <a:rPr sz="2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Panduan</a:t>
            </a:r>
            <a:r>
              <a:rPr sz="2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Implementasi</a:t>
            </a:r>
            <a:r>
              <a:rPr sz="28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Pendidikan Kebencanaan</a:t>
            </a:r>
            <a:r>
              <a:rPr sz="28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8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Satuan</a:t>
            </a:r>
            <a:r>
              <a:rPr sz="28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Pendidikan</a:t>
            </a:r>
            <a:r>
              <a:rPr sz="28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sz="28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Puskurjar</a:t>
            </a:r>
            <a:r>
              <a:rPr sz="28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2026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3050445" y="9214043"/>
            <a:ext cx="5238115" cy="549910"/>
          </a:xfrm>
          <a:custGeom>
            <a:avLst/>
            <a:gdLst/>
            <a:ahLst/>
            <a:cxnLst/>
            <a:rect l="l" t="t" r="r" b="b"/>
            <a:pathLst>
              <a:path w="5238115" h="549909">
                <a:moveTo>
                  <a:pt x="2750518" y="549548"/>
                </a:moveTo>
                <a:lnTo>
                  <a:pt x="2670838" y="549435"/>
                </a:lnTo>
                <a:lnTo>
                  <a:pt x="2591719" y="549098"/>
                </a:lnTo>
                <a:lnTo>
                  <a:pt x="2513193" y="548540"/>
                </a:lnTo>
                <a:lnTo>
                  <a:pt x="2435290" y="547763"/>
                </a:lnTo>
                <a:lnTo>
                  <a:pt x="2358040" y="546772"/>
                </a:lnTo>
                <a:lnTo>
                  <a:pt x="2281474" y="545569"/>
                </a:lnTo>
                <a:lnTo>
                  <a:pt x="2205623" y="544157"/>
                </a:lnTo>
                <a:lnTo>
                  <a:pt x="2130516" y="542539"/>
                </a:lnTo>
                <a:lnTo>
                  <a:pt x="2056186" y="540718"/>
                </a:lnTo>
                <a:lnTo>
                  <a:pt x="1982662" y="538698"/>
                </a:lnTo>
                <a:lnTo>
                  <a:pt x="1909975" y="536481"/>
                </a:lnTo>
                <a:lnTo>
                  <a:pt x="1838156" y="534070"/>
                </a:lnTo>
                <a:lnTo>
                  <a:pt x="1767234" y="531469"/>
                </a:lnTo>
                <a:lnTo>
                  <a:pt x="1697242" y="528681"/>
                </a:lnTo>
                <a:lnTo>
                  <a:pt x="1628208" y="525708"/>
                </a:lnTo>
                <a:lnTo>
                  <a:pt x="1560165" y="522553"/>
                </a:lnTo>
                <a:lnTo>
                  <a:pt x="1493142" y="519221"/>
                </a:lnTo>
                <a:lnTo>
                  <a:pt x="1427169" y="515713"/>
                </a:lnTo>
                <a:lnTo>
                  <a:pt x="1362279" y="512033"/>
                </a:lnTo>
                <a:lnTo>
                  <a:pt x="1298500" y="508184"/>
                </a:lnTo>
                <a:lnTo>
                  <a:pt x="1235865" y="504168"/>
                </a:lnTo>
                <a:lnTo>
                  <a:pt x="1174402" y="499990"/>
                </a:lnTo>
                <a:lnTo>
                  <a:pt x="1114144" y="495652"/>
                </a:lnTo>
                <a:lnTo>
                  <a:pt x="1055120" y="491156"/>
                </a:lnTo>
                <a:lnTo>
                  <a:pt x="997361" y="486507"/>
                </a:lnTo>
                <a:lnTo>
                  <a:pt x="940897" y="481707"/>
                </a:lnTo>
                <a:lnTo>
                  <a:pt x="885760" y="476759"/>
                </a:lnTo>
                <a:lnTo>
                  <a:pt x="831980" y="471667"/>
                </a:lnTo>
                <a:lnTo>
                  <a:pt x="779587" y="466433"/>
                </a:lnTo>
                <a:lnTo>
                  <a:pt x="728611" y="461060"/>
                </a:lnTo>
                <a:lnTo>
                  <a:pt x="679085" y="455552"/>
                </a:lnTo>
                <a:lnTo>
                  <a:pt x="631037" y="449911"/>
                </a:lnTo>
                <a:lnTo>
                  <a:pt x="584500" y="444141"/>
                </a:lnTo>
                <a:lnTo>
                  <a:pt x="539502" y="438245"/>
                </a:lnTo>
                <a:lnTo>
                  <a:pt x="496075" y="432225"/>
                </a:lnTo>
                <a:lnTo>
                  <a:pt x="454250" y="426085"/>
                </a:lnTo>
                <a:lnTo>
                  <a:pt x="414057" y="419828"/>
                </a:lnTo>
                <a:lnTo>
                  <a:pt x="375526" y="413456"/>
                </a:lnTo>
                <a:lnTo>
                  <a:pt x="303574" y="400383"/>
                </a:lnTo>
                <a:lnTo>
                  <a:pt x="238640" y="386890"/>
                </a:lnTo>
                <a:lnTo>
                  <a:pt x="180968" y="373002"/>
                </a:lnTo>
                <a:lnTo>
                  <a:pt x="130802" y="358742"/>
                </a:lnTo>
                <a:lnTo>
                  <a:pt x="88387" y="344136"/>
                </a:lnTo>
                <a:lnTo>
                  <a:pt x="39833" y="321630"/>
                </a:lnTo>
                <a:lnTo>
                  <a:pt x="4507" y="290637"/>
                </a:lnTo>
                <a:lnTo>
                  <a:pt x="0" y="274774"/>
                </a:lnTo>
                <a:lnTo>
                  <a:pt x="1131" y="266814"/>
                </a:lnTo>
                <a:lnTo>
                  <a:pt x="27789" y="235565"/>
                </a:lnTo>
                <a:lnTo>
                  <a:pt x="70163" y="212836"/>
                </a:lnTo>
                <a:lnTo>
                  <a:pt x="108610" y="198065"/>
                </a:lnTo>
                <a:lnTo>
                  <a:pt x="154931" y="183629"/>
                </a:lnTo>
                <a:lnTo>
                  <a:pt x="208881" y="169552"/>
                </a:lnTo>
                <a:lnTo>
                  <a:pt x="270215" y="155858"/>
                </a:lnTo>
                <a:lnTo>
                  <a:pt x="338688" y="142572"/>
                </a:lnTo>
                <a:lnTo>
                  <a:pt x="414057" y="129718"/>
                </a:lnTo>
                <a:lnTo>
                  <a:pt x="454250" y="123461"/>
                </a:lnTo>
                <a:lnTo>
                  <a:pt x="496075" y="117321"/>
                </a:lnTo>
                <a:lnTo>
                  <a:pt x="539502" y="111301"/>
                </a:lnTo>
                <a:lnTo>
                  <a:pt x="584500" y="105405"/>
                </a:lnTo>
                <a:lnTo>
                  <a:pt x="631037" y="99634"/>
                </a:lnTo>
                <a:lnTo>
                  <a:pt x="679085" y="93994"/>
                </a:lnTo>
                <a:lnTo>
                  <a:pt x="728611" y="88486"/>
                </a:lnTo>
                <a:lnTo>
                  <a:pt x="779587" y="83113"/>
                </a:lnTo>
                <a:lnTo>
                  <a:pt x="831980" y="77879"/>
                </a:lnTo>
                <a:lnTo>
                  <a:pt x="885760" y="72787"/>
                </a:lnTo>
                <a:lnTo>
                  <a:pt x="940897" y="67839"/>
                </a:lnTo>
                <a:lnTo>
                  <a:pt x="997361" y="63039"/>
                </a:lnTo>
                <a:lnTo>
                  <a:pt x="1055120" y="58390"/>
                </a:lnTo>
                <a:lnTo>
                  <a:pt x="1114144" y="53895"/>
                </a:lnTo>
                <a:lnTo>
                  <a:pt x="1174402" y="49557"/>
                </a:lnTo>
                <a:lnTo>
                  <a:pt x="1235865" y="45378"/>
                </a:lnTo>
                <a:lnTo>
                  <a:pt x="1298500" y="41363"/>
                </a:lnTo>
                <a:lnTo>
                  <a:pt x="1362279" y="37514"/>
                </a:lnTo>
                <a:lnTo>
                  <a:pt x="1427169" y="33834"/>
                </a:lnTo>
                <a:lnTo>
                  <a:pt x="1493142" y="30326"/>
                </a:lnTo>
                <a:lnTo>
                  <a:pt x="1560165" y="26994"/>
                </a:lnTo>
                <a:lnTo>
                  <a:pt x="1628208" y="23839"/>
                </a:lnTo>
                <a:lnTo>
                  <a:pt x="1697242" y="20866"/>
                </a:lnTo>
                <a:lnTo>
                  <a:pt x="1767234" y="18078"/>
                </a:lnTo>
                <a:lnTo>
                  <a:pt x="1838156" y="15477"/>
                </a:lnTo>
                <a:lnTo>
                  <a:pt x="1909975" y="13066"/>
                </a:lnTo>
                <a:lnTo>
                  <a:pt x="1982662" y="10850"/>
                </a:lnTo>
                <a:lnTo>
                  <a:pt x="2056186" y="8829"/>
                </a:lnTo>
                <a:lnTo>
                  <a:pt x="2130516" y="7009"/>
                </a:lnTo>
                <a:lnTo>
                  <a:pt x="2205623" y="5391"/>
                </a:lnTo>
                <a:lnTo>
                  <a:pt x="2281474" y="3979"/>
                </a:lnTo>
                <a:lnTo>
                  <a:pt x="2358040" y="2776"/>
                </a:lnTo>
                <a:lnTo>
                  <a:pt x="2435290" y="1784"/>
                </a:lnTo>
                <a:lnTo>
                  <a:pt x="2513193" y="1008"/>
                </a:lnTo>
                <a:lnTo>
                  <a:pt x="2591719" y="450"/>
                </a:lnTo>
                <a:lnTo>
                  <a:pt x="2670838" y="113"/>
                </a:lnTo>
                <a:lnTo>
                  <a:pt x="2750518" y="0"/>
                </a:lnTo>
                <a:lnTo>
                  <a:pt x="2830199" y="113"/>
                </a:lnTo>
                <a:lnTo>
                  <a:pt x="2909318" y="450"/>
                </a:lnTo>
                <a:lnTo>
                  <a:pt x="2987844" y="1008"/>
                </a:lnTo>
                <a:lnTo>
                  <a:pt x="3065748" y="1784"/>
                </a:lnTo>
                <a:lnTo>
                  <a:pt x="3142998" y="2776"/>
                </a:lnTo>
                <a:lnTo>
                  <a:pt x="3219564" y="3979"/>
                </a:lnTo>
                <a:lnTo>
                  <a:pt x="3295415" y="5391"/>
                </a:lnTo>
                <a:lnTo>
                  <a:pt x="3370521" y="7009"/>
                </a:lnTo>
                <a:lnTo>
                  <a:pt x="3444852" y="8829"/>
                </a:lnTo>
                <a:lnTo>
                  <a:pt x="3518376" y="10850"/>
                </a:lnTo>
                <a:lnTo>
                  <a:pt x="3591063" y="13066"/>
                </a:lnTo>
                <a:lnTo>
                  <a:pt x="3662882" y="15477"/>
                </a:lnTo>
                <a:lnTo>
                  <a:pt x="3733804" y="18078"/>
                </a:lnTo>
                <a:lnTo>
                  <a:pt x="3803797" y="20866"/>
                </a:lnTo>
                <a:lnTo>
                  <a:pt x="3872830" y="23839"/>
                </a:lnTo>
                <a:lnTo>
                  <a:pt x="3940874" y="26994"/>
                </a:lnTo>
                <a:lnTo>
                  <a:pt x="4007897" y="30326"/>
                </a:lnTo>
                <a:lnTo>
                  <a:pt x="4073869" y="33834"/>
                </a:lnTo>
                <a:lnTo>
                  <a:pt x="4138760" y="37514"/>
                </a:lnTo>
                <a:lnTo>
                  <a:pt x="4202538" y="41363"/>
                </a:lnTo>
                <a:lnTo>
                  <a:pt x="4265174" y="45378"/>
                </a:lnTo>
                <a:lnTo>
                  <a:pt x="4326637" y="49557"/>
                </a:lnTo>
                <a:lnTo>
                  <a:pt x="4386895" y="53895"/>
                </a:lnTo>
                <a:lnTo>
                  <a:pt x="4445919" y="58390"/>
                </a:lnTo>
                <a:lnTo>
                  <a:pt x="4503678" y="63039"/>
                </a:lnTo>
                <a:lnTo>
                  <a:pt x="4560142" y="67839"/>
                </a:lnTo>
                <a:lnTo>
                  <a:pt x="4615279" y="72787"/>
                </a:lnTo>
                <a:lnTo>
                  <a:pt x="4669059" y="77879"/>
                </a:lnTo>
                <a:lnTo>
                  <a:pt x="4721452" y="83113"/>
                </a:lnTo>
                <a:lnTo>
                  <a:pt x="4772427" y="88486"/>
                </a:lnTo>
                <a:lnTo>
                  <a:pt x="4821954" y="93994"/>
                </a:lnTo>
                <a:lnTo>
                  <a:pt x="4870002" y="99634"/>
                </a:lnTo>
                <a:lnTo>
                  <a:pt x="4916539" y="105405"/>
                </a:lnTo>
                <a:lnTo>
                  <a:pt x="4961537" y="111301"/>
                </a:lnTo>
                <a:lnTo>
                  <a:pt x="5004964" y="117321"/>
                </a:lnTo>
                <a:lnTo>
                  <a:pt x="5046789" y="123461"/>
                </a:lnTo>
                <a:lnTo>
                  <a:pt x="5086982" y="129718"/>
                </a:lnTo>
                <a:lnTo>
                  <a:pt x="5125513" y="136089"/>
                </a:lnTo>
                <a:lnTo>
                  <a:pt x="5197465" y="149162"/>
                </a:lnTo>
                <a:lnTo>
                  <a:pt x="5237554" y="157307"/>
                </a:lnTo>
                <a:lnTo>
                  <a:pt x="5237554" y="392239"/>
                </a:lnTo>
                <a:lnTo>
                  <a:pt x="5197465" y="400383"/>
                </a:lnTo>
                <a:lnTo>
                  <a:pt x="5125513" y="413456"/>
                </a:lnTo>
                <a:lnTo>
                  <a:pt x="5086982" y="419828"/>
                </a:lnTo>
                <a:lnTo>
                  <a:pt x="5046789" y="426085"/>
                </a:lnTo>
                <a:lnTo>
                  <a:pt x="5004964" y="432225"/>
                </a:lnTo>
                <a:lnTo>
                  <a:pt x="4961537" y="438245"/>
                </a:lnTo>
                <a:lnTo>
                  <a:pt x="4916539" y="444141"/>
                </a:lnTo>
                <a:lnTo>
                  <a:pt x="4870002" y="449911"/>
                </a:lnTo>
                <a:lnTo>
                  <a:pt x="4821954" y="455552"/>
                </a:lnTo>
                <a:lnTo>
                  <a:pt x="4772427" y="461060"/>
                </a:lnTo>
                <a:lnTo>
                  <a:pt x="4721452" y="466433"/>
                </a:lnTo>
                <a:lnTo>
                  <a:pt x="4669059" y="471667"/>
                </a:lnTo>
                <a:lnTo>
                  <a:pt x="4615279" y="476759"/>
                </a:lnTo>
                <a:lnTo>
                  <a:pt x="4560142" y="481707"/>
                </a:lnTo>
                <a:lnTo>
                  <a:pt x="4503678" y="486507"/>
                </a:lnTo>
                <a:lnTo>
                  <a:pt x="4445919" y="491156"/>
                </a:lnTo>
                <a:lnTo>
                  <a:pt x="4386895" y="495652"/>
                </a:lnTo>
                <a:lnTo>
                  <a:pt x="4326637" y="499990"/>
                </a:lnTo>
                <a:lnTo>
                  <a:pt x="4265174" y="504168"/>
                </a:lnTo>
                <a:lnTo>
                  <a:pt x="4202538" y="508184"/>
                </a:lnTo>
                <a:lnTo>
                  <a:pt x="4138760" y="512033"/>
                </a:lnTo>
                <a:lnTo>
                  <a:pt x="4073869" y="515713"/>
                </a:lnTo>
                <a:lnTo>
                  <a:pt x="4007897" y="519221"/>
                </a:lnTo>
                <a:lnTo>
                  <a:pt x="3940874" y="522553"/>
                </a:lnTo>
                <a:lnTo>
                  <a:pt x="3872830" y="525708"/>
                </a:lnTo>
                <a:lnTo>
                  <a:pt x="3803797" y="528681"/>
                </a:lnTo>
                <a:lnTo>
                  <a:pt x="3733804" y="531469"/>
                </a:lnTo>
                <a:lnTo>
                  <a:pt x="3662882" y="534070"/>
                </a:lnTo>
                <a:lnTo>
                  <a:pt x="3591063" y="536481"/>
                </a:lnTo>
                <a:lnTo>
                  <a:pt x="3518376" y="538698"/>
                </a:lnTo>
                <a:lnTo>
                  <a:pt x="3444852" y="540718"/>
                </a:lnTo>
                <a:lnTo>
                  <a:pt x="3370521" y="542539"/>
                </a:lnTo>
                <a:lnTo>
                  <a:pt x="3295415" y="544157"/>
                </a:lnTo>
                <a:lnTo>
                  <a:pt x="3219564" y="545569"/>
                </a:lnTo>
                <a:lnTo>
                  <a:pt x="3142998" y="546772"/>
                </a:lnTo>
                <a:lnTo>
                  <a:pt x="3065748" y="547763"/>
                </a:lnTo>
                <a:lnTo>
                  <a:pt x="2987844" y="548540"/>
                </a:lnTo>
                <a:lnTo>
                  <a:pt x="2909318" y="549098"/>
                </a:lnTo>
                <a:lnTo>
                  <a:pt x="2830199" y="549435"/>
                </a:lnTo>
                <a:lnTo>
                  <a:pt x="2750518" y="549548"/>
                </a:lnTo>
                <a:close/>
              </a:path>
            </a:pathLst>
          </a:custGeom>
          <a:solidFill>
            <a:srgbClr val="B867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4213" y="1969320"/>
            <a:ext cx="11448238" cy="589114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999558" y="2858524"/>
            <a:ext cx="10055225" cy="259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25000"/>
              </a:lnSpc>
              <a:spcBef>
                <a:spcPts val="100"/>
              </a:spcBef>
            </a:pPr>
            <a:r>
              <a:rPr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sz="45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Anda,</a:t>
            </a:r>
            <a:r>
              <a:rPr sz="4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41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sz="4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1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sz="4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2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</a:t>
            </a:r>
            <a:r>
              <a:rPr sz="4500" spc="-1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8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 </a:t>
            </a:r>
            <a:r>
              <a:rPr sz="4500" spc="18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terdampak</a:t>
            </a:r>
            <a:r>
              <a:rPr sz="45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-3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sz="45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sz="4500" spc="-1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3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bencana</a:t>
            </a:r>
            <a:r>
              <a:rPr sz="4500" spc="-17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sz="4500" spc="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sz="4500" spc="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500" spc="10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pendidikan?</a:t>
            </a:r>
            <a:endParaRPr sz="4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" y="6428706"/>
            <a:ext cx="3480750" cy="35915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8503" y="586530"/>
            <a:ext cx="12357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Dampak</a:t>
            </a:r>
            <a:r>
              <a:rPr spc="-459" dirty="0"/>
              <a:t> </a:t>
            </a:r>
            <a:r>
              <a:rPr spc="-114" dirty="0"/>
              <a:t>Bencana</a:t>
            </a:r>
            <a:r>
              <a:rPr spc="-455" dirty="0"/>
              <a:t> </a:t>
            </a:r>
            <a:r>
              <a:rPr spc="-30" dirty="0"/>
              <a:t>terhadap</a:t>
            </a:r>
            <a:r>
              <a:rPr spc="-455" dirty="0"/>
              <a:t> </a:t>
            </a:r>
            <a:r>
              <a:rPr spc="-85" dirty="0"/>
              <a:t>Satuan</a:t>
            </a:r>
            <a:r>
              <a:rPr spc="-455" dirty="0"/>
              <a:t> </a:t>
            </a:r>
            <a:r>
              <a:rPr spc="-80" dirty="0"/>
              <a:t>Pendidikan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072" y="1524486"/>
            <a:ext cx="12976375" cy="7238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Dampak</a:t>
            </a:r>
            <a:r>
              <a:rPr spc="-459" dirty="0"/>
              <a:t> </a:t>
            </a:r>
            <a:r>
              <a:rPr spc="-114" dirty="0"/>
              <a:t>Bencana</a:t>
            </a:r>
            <a:r>
              <a:rPr spc="-455" dirty="0"/>
              <a:t> </a:t>
            </a:r>
            <a:r>
              <a:rPr spc="-30" dirty="0"/>
              <a:t>terhadap</a:t>
            </a:r>
            <a:r>
              <a:rPr spc="-455" dirty="0"/>
              <a:t> </a:t>
            </a:r>
            <a:r>
              <a:rPr spc="-85" dirty="0"/>
              <a:t>Satuan</a:t>
            </a:r>
            <a:r>
              <a:rPr spc="-455" dirty="0"/>
              <a:t> </a:t>
            </a:r>
            <a:r>
              <a:rPr spc="-80" dirty="0"/>
              <a:t>Pendidikan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2469" y="1682829"/>
            <a:ext cx="141770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9910" marR="5080" indent="-537845">
              <a:lnSpc>
                <a:spcPct val="100000"/>
              </a:lnSpc>
              <a:spcBef>
                <a:spcPts val="100"/>
              </a:spcBef>
            </a:pPr>
            <a:r>
              <a:rPr sz="4000" spc="-700" dirty="0">
                <a:solidFill>
                  <a:srgbClr val="CCCCCC"/>
                </a:solidFill>
                <a:latin typeface="Arial Black"/>
                <a:cs typeface="Arial Black"/>
              </a:rPr>
              <a:t>1.</a:t>
            </a:r>
            <a:r>
              <a:rPr sz="4000" spc="2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CCCCCC"/>
                </a:solidFill>
                <a:latin typeface="Arial Black"/>
                <a:cs typeface="Arial Black"/>
              </a:rPr>
              <a:t>Dampak</a:t>
            </a:r>
            <a:r>
              <a:rPr sz="4000" spc="-4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spc="-30" dirty="0">
                <a:solidFill>
                  <a:srgbClr val="CCCCCC"/>
                </a:solidFill>
                <a:latin typeface="Arial Black"/>
                <a:cs typeface="Arial Black"/>
              </a:rPr>
              <a:t>terhadap</a:t>
            </a:r>
            <a:r>
              <a:rPr sz="4000" spc="-4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spc="-105" dirty="0">
                <a:solidFill>
                  <a:srgbClr val="CCCCCC"/>
                </a:solidFill>
                <a:latin typeface="Arial Black"/>
                <a:cs typeface="Arial Black"/>
              </a:rPr>
              <a:t>Keselamatan</a:t>
            </a:r>
            <a:r>
              <a:rPr sz="4000" spc="-4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spc="-254" dirty="0">
                <a:solidFill>
                  <a:srgbClr val="CCCCCC"/>
                </a:solidFill>
                <a:latin typeface="Arial Black"/>
                <a:cs typeface="Arial Black"/>
              </a:rPr>
              <a:t>Fisik</a:t>
            </a:r>
            <a:r>
              <a:rPr sz="4000" spc="-4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spc="55" dirty="0">
                <a:solidFill>
                  <a:srgbClr val="CCCCCC"/>
                </a:solidFill>
                <a:latin typeface="Arial Black"/>
                <a:cs typeface="Arial Black"/>
              </a:rPr>
              <a:t>Warga</a:t>
            </a:r>
            <a:r>
              <a:rPr sz="4000" spc="-48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4000" spc="-10" dirty="0">
                <a:solidFill>
                  <a:srgbClr val="CCCCCC"/>
                </a:solidFill>
                <a:latin typeface="Arial Black"/>
                <a:cs typeface="Arial Black"/>
              </a:rPr>
              <a:t>satuan pendidikan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6775" y="4013913"/>
            <a:ext cx="4768299" cy="35072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35575" y="4488400"/>
            <a:ext cx="12209049" cy="25582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8503" y="636330"/>
            <a:ext cx="123571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Dampak</a:t>
            </a:r>
            <a:r>
              <a:rPr spc="-459" dirty="0"/>
              <a:t> </a:t>
            </a:r>
            <a:r>
              <a:rPr spc="-114" dirty="0"/>
              <a:t>Bencana</a:t>
            </a:r>
            <a:r>
              <a:rPr spc="-455" dirty="0"/>
              <a:t> </a:t>
            </a:r>
            <a:r>
              <a:rPr spc="-30" dirty="0"/>
              <a:t>terhadap</a:t>
            </a:r>
            <a:r>
              <a:rPr spc="-455" dirty="0"/>
              <a:t> </a:t>
            </a:r>
            <a:r>
              <a:rPr spc="-85" dirty="0"/>
              <a:t>Satuan</a:t>
            </a:r>
            <a:r>
              <a:rPr spc="-455" dirty="0"/>
              <a:t> </a:t>
            </a:r>
            <a:r>
              <a:rPr spc="-80" dirty="0"/>
              <a:t>Pendidikan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2700" y="1683846"/>
            <a:ext cx="137572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285" dirty="0">
                <a:solidFill>
                  <a:srgbClr val="FFFFFF"/>
                </a:solidFill>
                <a:latin typeface="Arial Black"/>
                <a:cs typeface="Arial Black"/>
              </a:rPr>
              <a:t>2.</a:t>
            </a:r>
            <a:r>
              <a:rPr sz="38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spc="-35" dirty="0">
                <a:solidFill>
                  <a:srgbClr val="FFFFFF"/>
                </a:solidFill>
                <a:latin typeface="Arial Black"/>
                <a:cs typeface="Arial Black"/>
              </a:rPr>
              <a:t>Dampak</a:t>
            </a:r>
            <a:r>
              <a:rPr sz="38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spc="-55" dirty="0">
                <a:solidFill>
                  <a:srgbClr val="FFFFFF"/>
                </a:solidFill>
                <a:latin typeface="Arial Black"/>
                <a:cs typeface="Arial Black"/>
              </a:rPr>
              <a:t>terhadap</a:t>
            </a:r>
            <a:r>
              <a:rPr sz="3800" spc="-409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spc="-80" dirty="0">
                <a:solidFill>
                  <a:srgbClr val="FFFFFF"/>
                </a:solidFill>
                <a:latin typeface="Arial Black"/>
                <a:cs typeface="Arial Black"/>
              </a:rPr>
              <a:t>Sarana</a:t>
            </a:r>
            <a:r>
              <a:rPr sz="38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dirty="0">
                <a:solidFill>
                  <a:srgbClr val="FFFFFF"/>
                </a:solidFill>
                <a:latin typeface="Arial Black"/>
                <a:cs typeface="Arial Black"/>
              </a:rPr>
              <a:t>dan</a:t>
            </a:r>
            <a:r>
              <a:rPr sz="3800" spc="-409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spc="-80" dirty="0">
                <a:solidFill>
                  <a:srgbClr val="FFFFFF"/>
                </a:solidFill>
                <a:latin typeface="Arial Black"/>
                <a:cs typeface="Arial Black"/>
              </a:rPr>
              <a:t>Prasarana</a:t>
            </a:r>
            <a:r>
              <a:rPr sz="3800" spc="-4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800" spc="-25" dirty="0">
                <a:solidFill>
                  <a:srgbClr val="FFFFFF"/>
                </a:solidFill>
                <a:latin typeface="Arial Black"/>
                <a:cs typeface="Arial Black"/>
              </a:rPr>
              <a:t>Pendidikan</a:t>
            </a:r>
            <a:endParaRPr sz="38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525" y="3067074"/>
            <a:ext cx="4539199" cy="3986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3450" y="3902050"/>
            <a:ext cx="12371999" cy="231664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827750" y="6528823"/>
            <a:ext cx="120046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Rincian</a:t>
            </a:r>
            <a:r>
              <a:rPr sz="2200" spc="-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Kerusakan </a:t>
            </a:r>
            <a:r>
              <a:rPr sz="2200" spc="140" dirty="0">
                <a:solidFill>
                  <a:srgbClr val="FFFFFF"/>
                </a:solidFill>
                <a:latin typeface="Lucida Sans Unicode"/>
                <a:cs typeface="Lucida Sans Unicode"/>
              </a:rPr>
              <a:t>Sarana</a:t>
            </a:r>
            <a:r>
              <a:rPr sz="22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114" dirty="0">
                <a:solidFill>
                  <a:srgbClr val="FFFFFF"/>
                </a:solidFill>
                <a:latin typeface="Lucida Sans Unicode"/>
                <a:cs typeface="Lucida Sans Unicode"/>
              </a:rPr>
              <a:t>Prasarana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 Diakibatkan</a:t>
            </a:r>
            <a:r>
              <a:rPr sz="22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oleh </a:t>
            </a:r>
            <a:r>
              <a:rPr sz="2200" spc="160" dirty="0">
                <a:solidFill>
                  <a:srgbClr val="FFFFFF"/>
                </a:solidFill>
                <a:latin typeface="Lucida Sans Unicode"/>
                <a:cs typeface="Lucida Sans Unicode"/>
              </a:rPr>
              <a:t>Gempa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Bumi</a:t>
            </a:r>
            <a:r>
              <a:rPr sz="2200" spc="-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di 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Flores,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NTT</a:t>
            </a:r>
            <a:endParaRPr sz="22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Dampak</a:t>
            </a:r>
            <a:r>
              <a:rPr spc="-459" dirty="0"/>
              <a:t> </a:t>
            </a:r>
            <a:r>
              <a:rPr spc="-114" dirty="0"/>
              <a:t>Bencana</a:t>
            </a:r>
            <a:r>
              <a:rPr spc="-455" dirty="0"/>
              <a:t> </a:t>
            </a:r>
            <a:r>
              <a:rPr spc="-30" dirty="0"/>
              <a:t>terhadap</a:t>
            </a:r>
            <a:r>
              <a:rPr spc="-455" dirty="0"/>
              <a:t> </a:t>
            </a:r>
            <a:r>
              <a:rPr spc="-85" dirty="0"/>
              <a:t>Satuan</a:t>
            </a:r>
            <a:r>
              <a:rPr spc="-455" dirty="0"/>
              <a:t> </a:t>
            </a:r>
            <a:r>
              <a:rPr spc="-80" dirty="0"/>
              <a:t>Pendidikan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2700" y="1682829"/>
            <a:ext cx="10160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40" dirty="0">
                <a:solidFill>
                  <a:srgbClr val="FFFFFF"/>
                </a:solidFill>
                <a:latin typeface="Arial Black"/>
                <a:cs typeface="Arial Black"/>
              </a:rPr>
              <a:t>3.</a:t>
            </a:r>
            <a:r>
              <a:rPr sz="4000" spc="-4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60" dirty="0">
                <a:solidFill>
                  <a:srgbClr val="FFFFFF"/>
                </a:solidFill>
                <a:latin typeface="Arial Black"/>
                <a:cs typeface="Arial Black"/>
              </a:rPr>
              <a:t>Terganggunya</a:t>
            </a:r>
            <a:r>
              <a:rPr sz="4000" spc="-4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204" dirty="0">
                <a:solidFill>
                  <a:srgbClr val="FFFFFF"/>
                </a:solidFill>
                <a:latin typeface="Arial Black"/>
                <a:cs typeface="Arial Black"/>
              </a:rPr>
              <a:t>Proses</a:t>
            </a:r>
            <a:r>
              <a:rPr sz="4000" spc="-4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35" dirty="0">
                <a:solidFill>
                  <a:srgbClr val="FFFFFF"/>
                </a:solidFill>
                <a:latin typeface="Arial Black"/>
                <a:cs typeface="Arial Black"/>
              </a:rPr>
              <a:t>Pembelajaran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602" y="3998950"/>
            <a:ext cx="3818999" cy="336323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51125" y="2775700"/>
            <a:ext cx="13661412" cy="55388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Dampak</a:t>
            </a:r>
            <a:r>
              <a:rPr spc="-459" dirty="0"/>
              <a:t> </a:t>
            </a:r>
            <a:r>
              <a:rPr spc="-114" dirty="0"/>
              <a:t>Bencana</a:t>
            </a:r>
            <a:r>
              <a:rPr spc="-455" dirty="0"/>
              <a:t> </a:t>
            </a:r>
            <a:r>
              <a:rPr spc="-30" dirty="0"/>
              <a:t>terhadap</a:t>
            </a:r>
            <a:r>
              <a:rPr spc="-455" dirty="0"/>
              <a:t> </a:t>
            </a:r>
            <a:r>
              <a:rPr spc="-85" dirty="0"/>
              <a:t>Satuan</a:t>
            </a:r>
            <a:r>
              <a:rPr spc="-455" dirty="0"/>
              <a:t> </a:t>
            </a:r>
            <a:r>
              <a:rPr spc="-80" dirty="0"/>
              <a:t>Pendidikan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2700" y="1682829"/>
            <a:ext cx="59074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0" dirty="0">
                <a:solidFill>
                  <a:srgbClr val="FFFFFF"/>
                </a:solidFill>
                <a:latin typeface="Arial Black"/>
                <a:cs typeface="Arial Black"/>
              </a:rPr>
              <a:t>4.</a:t>
            </a:r>
            <a:r>
              <a:rPr sz="40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FFFFFF"/>
                </a:solidFill>
                <a:latin typeface="Arial Black"/>
                <a:cs typeface="Arial Black"/>
              </a:rPr>
              <a:t>Dampak</a:t>
            </a:r>
            <a:r>
              <a:rPr sz="40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000" spc="-165" dirty="0">
                <a:solidFill>
                  <a:srgbClr val="FFFFFF"/>
                </a:solidFill>
                <a:latin typeface="Arial Black"/>
                <a:cs typeface="Arial Black"/>
              </a:rPr>
              <a:t>Psikososial</a:t>
            </a:r>
            <a:endParaRPr sz="40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668" y="3467105"/>
            <a:ext cx="3508749" cy="28365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5825" y="3058550"/>
            <a:ext cx="13743473" cy="54179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02763" y="1851223"/>
            <a:ext cx="11448238" cy="589114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96230" y="2793747"/>
            <a:ext cx="9255760" cy="3455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25000"/>
              </a:lnSpc>
              <a:spcBef>
                <a:spcPts val="100"/>
              </a:spcBef>
            </a:pP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Apa</a:t>
            </a:r>
            <a:r>
              <a:rPr sz="6000" spc="-1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dampak</a:t>
            </a:r>
            <a:r>
              <a:rPr sz="6000" spc="-1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yang</a:t>
            </a:r>
            <a:r>
              <a:rPr sz="6000" spc="-1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spc="-10" dirty="0">
                <a:solidFill>
                  <a:srgbClr val="000000"/>
                </a:solidFill>
                <a:latin typeface="Arial MT"/>
                <a:cs typeface="Arial MT"/>
              </a:rPr>
              <a:t>paling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mungkin</a:t>
            </a:r>
            <a:r>
              <a:rPr sz="6000" spc="-1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terjadi</a:t>
            </a:r>
            <a:r>
              <a:rPr sz="6000" spc="-1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di</a:t>
            </a:r>
            <a:r>
              <a:rPr sz="6000" spc="-1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spc="-10" dirty="0">
                <a:solidFill>
                  <a:srgbClr val="000000"/>
                </a:solidFill>
                <a:latin typeface="Arial MT"/>
                <a:cs typeface="Arial MT"/>
              </a:rPr>
              <a:t>satuan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pendidikan</a:t>
            </a:r>
            <a:r>
              <a:rPr sz="6000" spc="-2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dan</a:t>
            </a:r>
            <a:r>
              <a:rPr sz="6000" spc="-1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dirty="0">
                <a:solidFill>
                  <a:srgbClr val="000000"/>
                </a:solidFill>
                <a:latin typeface="Arial MT"/>
                <a:cs typeface="Arial MT"/>
              </a:rPr>
              <a:t>PTK</a:t>
            </a:r>
            <a:r>
              <a:rPr sz="6000" spc="-4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6000" spc="-10" dirty="0">
                <a:solidFill>
                  <a:srgbClr val="000000"/>
                </a:solidFill>
                <a:latin typeface="Arial MT"/>
                <a:cs typeface="Arial MT"/>
              </a:rPr>
              <a:t>Anda?</a:t>
            </a:r>
            <a:endParaRPr sz="60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" y="6428706"/>
            <a:ext cx="3480750" cy="35915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478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Kebijakan</a:t>
            </a:r>
            <a:r>
              <a:rPr spc="-425" dirty="0"/>
              <a:t> </a:t>
            </a:r>
            <a:r>
              <a:rPr spc="-190" dirty="0"/>
              <a:t>Terkait</a:t>
            </a:r>
            <a:r>
              <a:rPr spc="-425" dirty="0"/>
              <a:t> </a:t>
            </a:r>
            <a:r>
              <a:rPr spc="-35" dirty="0"/>
              <a:t>Penanggulangan</a:t>
            </a:r>
            <a:r>
              <a:rPr spc="-420" dirty="0"/>
              <a:t> </a:t>
            </a:r>
            <a:r>
              <a:rPr spc="-114" dirty="0"/>
              <a:t>Bencana</a:t>
            </a:r>
            <a:r>
              <a:rPr spc="-425" dirty="0"/>
              <a:t> </a:t>
            </a:r>
            <a:r>
              <a:rPr spc="-55" dirty="0"/>
              <a:t>untuk</a:t>
            </a:r>
            <a:r>
              <a:rPr spc="-420" dirty="0"/>
              <a:t> </a:t>
            </a:r>
            <a:r>
              <a:rPr spc="-545" dirty="0"/>
              <a:t>PTK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63256" y="1851222"/>
            <a:ext cx="16386810" cy="7999730"/>
            <a:chOff x="1063256" y="1851222"/>
            <a:chExt cx="16386810" cy="799973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35201" y="9105900"/>
              <a:ext cx="2514597" cy="7450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3256" y="1851222"/>
              <a:ext cx="14566603" cy="75655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188324" y="2266912"/>
            <a:ext cx="12790170" cy="6060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5620" marR="1839595" indent="-503555">
              <a:lnSpc>
                <a:spcPct val="100000"/>
              </a:lnSpc>
              <a:spcBef>
                <a:spcPts val="100"/>
              </a:spcBef>
              <a:buFont typeface="Lucida Sans Unicode"/>
              <a:buChar char="▪"/>
              <a:tabLst>
                <a:tab pos="516890" algn="l"/>
              </a:tabLst>
            </a:pPr>
            <a:r>
              <a:rPr sz="3600" dirty="0">
                <a:latin typeface="Arial MT"/>
                <a:cs typeface="Arial MT"/>
              </a:rPr>
              <a:t>UU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RI</a:t>
            </a:r>
            <a:r>
              <a:rPr sz="3600" spc="-7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No</a:t>
            </a:r>
            <a:r>
              <a:rPr sz="3600" spc="-6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24</a:t>
            </a:r>
            <a:r>
              <a:rPr sz="3600" spc="-125" dirty="0">
                <a:latin typeface="Arial MT"/>
                <a:cs typeface="Arial MT"/>
              </a:rPr>
              <a:t> </a:t>
            </a:r>
            <a:r>
              <a:rPr sz="3600" spc="-55" dirty="0">
                <a:latin typeface="Arial MT"/>
                <a:cs typeface="Arial MT"/>
              </a:rPr>
              <a:t>Tahun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2007</a:t>
            </a:r>
            <a:r>
              <a:rPr sz="3600" spc="-125" dirty="0">
                <a:latin typeface="Arial MT"/>
                <a:cs typeface="Arial MT"/>
              </a:rPr>
              <a:t> </a:t>
            </a:r>
            <a:r>
              <a:rPr sz="3600" spc="-35" dirty="0">
                <a:latin typeface="Arial MT"/>
                <a:cs typeface="Arial MT"/>
              </a:rPr>
              <a:t>Tentang</a:t>
            </a:r>
            <a:r>
              <a:rPr sz="3600" spc="-6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Penanggulangan 	Bencana</a:t>
            </a:r>
            <a:endParaRPr sz="3600">
              <a:latin typeface="Arial MT"/>
              <a:cs typeface="Arial MT"/>
            </a:endParaRPr>
          </a:p>
          <a:p>
            <a:pPr marL="515620" marR="5080" indent="-503555">
              <a:lnSpc>
                <a:spcPct val="100000"/>
              </a:lnSpc>
              <a:buFont typeface="Lucida Sans Unicode"/>
              <a:buChar char="▪"/>
              <a:tabLst>
                <a:tab pos="516890" algn="l"/>
              </a:tabLst>
            </a:pPr>
            <a:r>
              <a:rPr sz="3600" dirty="0">
                <a:latin typeface="Arial MT"/>
                <a:cs typeface="Arial MT"/>
              </a:rPr>
              <a:t>Permendikbud</a:t>
            </a:r>
            <a:r>
              <a:rPr sz="3600" spc="-9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No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33</a:t>
            </a:r>
            <a:r>
              <a:rPr sz="3600" spc="-145" dirty="0">
                <a:latin typeface="Arial MT"/>
                <a:cs typeface="Arial MT"/>
              </a:rPr>
              <a:t> </a:t>
            </a:r>
            <a:r>
              <a:rPr sz="3600" spc="-55" dirty="0">
                <a:latin typeface="Arial MT"/>
                <a:cs typeface="Arial MT"/>
              </a:rPr>
              <a:t>Tahun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2019</a:t>
            </a:r>
            <a:r>
              <a:rPr sz="3600" spc="-145" dirty="0">
                <a:latin typeface="Arial MT"/>
                <a:cs typeface="Arial MT"/>
              </a:rPr>
              <a:t> </a:t>
            </a:r>
            <a:r>
              <a:rPr sz="3600" spc="-30" dirty="0">
                <a:latin typeface="Arial MT"/>
                <a:cs typeface="Arial MT"/>
              </a:rPr>
              <a:t>Tentang</a:t>
            </a:r>
            <a:r>
              <a:rPr sz="3600" spc="-5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Penyelenggaraan 	</a:t>
            </a:r>
            <a:r>
              <a:rPr sz="3600" dirty="0">
                <a:latin typeface="Arial MT"/>
                <a:cs typeface="Arial MT"/>
              </a:rPr>
              <a:t>Program</a:t>
            </a:r>
            <a:r>
              <a:rPr sz="3600" spc="-4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Satuan</a:t>
            </a:r>
            <a:r>
              <a:rPr sz="3600" spc="-2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Pendidikan</a:t>
            </a:r>
            <a:r>
              <a:rPr sz="3600" spc="-22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Aman</a:t>
            </a:r>
            <a:r>
              <a:rPr sz="3600" spc="-2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Bencana</a:t>
            </a:r>
            <a:endParaRPr sz="3600">
              <a:latin typeface="Arial MT"/>
              <a:cs typeface="Arial MT"/>
            </a:endParaRPr>
          </a:p>
          <a:p>
            <a:pPr marL="515620" marR="627380" indent="-503555">
              <a:lnSpc>
                <a:spcPct val="100000"/>
              </a:lnSpc>
              <a:buFont typeface="Lucida Sans Unicode"/>
              <a:buChar char="▪"/>
              <a:tabLst>
                <a:tab pos="516890" algn="l"/>
              </a:tabLst>
            </a:pPr>
            <a:r>
              <a:rPr sz="3600" dirty="0">
                <a:latin typeface="Arial MT"/>
                <a:cs typeface="Arial MT"/>
              </a:rPr>
              <a:t>SE</a:t>
            </a:r>
            <a:r>
              <a:rPr sz="3600" spc="-5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Mendikdasmen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No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1</a:t>
            </a:r>
            <a:r>
              <a:rPr sz="3600" spc="-110" dirty="0">
                <a:latin typeface="Arial MT"/>
                <a:cs typeface="Arial MT"/>
              </a:rPr>
              <a:t> </a:t>
            </a:r>
            <a:r>
              <a:rPr sz="3600" spc="-55" dirty="0">
                <a:latin typeface="Arial MT"/>
                <a:cs typeface="Arial MT"/>
              </a:rPr>
              <a:t>Tahun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2026</a:t>
            </a:r>
            <a:r>
              <a:rPr sz="3600" spc="-11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Tentang 	</a:t>
            </a:r>
            <a:r>
              <a:rPr sz="3600" dirty="0">
                <a:latin typeface="Arial MT"/>
                <a:cs typeface="Arial MT"/>
              </a:rPr>
              <a:t>Penyelenggaraan</a:t>
            </a:r>
            <a:r>
              <a:rPr sz="3600" spc="-5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Pembelajaran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pada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Satuan</a:t>
            </a:r>
            <a:r>
              <a:rPr sz="3600" spc="-4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Pendidikan 	</a:t>
            </a:r>
            <a:r>
              <a:rPr sz="3600" spc="-25" dirty="0">
                <a:latin typeface="Arial MT"/>
                <a:cs typeface="Arial MT"/>
              </a:rPr>
              <a:t>Terdampak</a:t>
            </a:r>
            <a:r>
              <a:rPr sz="3600" spc="-204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Bencana</a:t>
            </a:r>
            <a:endParaRPr sz="3600">
              <a:latin typeface="Arial MT"/>
              <a:cs typeface="Arial MT"/>
            </a:endParaRPr>
          </a:p>
          <a:p>
            <a:pPr marL="515620" marR="163195" indent="-503555">
              <a:lnSpc>
                <a:spcPct val="100000"/>
              </a:lnSpc>
              <a:buFont typeface="Lucida Sans Unicode"/>
              <a:buChar char="▪"/>
              <a:tabLst>
                <a:tab pos="516890" algn="l"/>
              </a:tabLst>
            </a:pPr>
            <a:r>
              <a:rPr sz="3600" dirty="0">
                <a:latin typeface="Arial MT"/>
                <a:cs typeface="Arial MT"/>
              </a:rPr>
              <a:t>Permendikdasmen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No.</a:t>
            </a:r>
            <a:r>
              <a:rPr sz="3600" spc="-9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4</a:t>
            </a:r>
            <a:r>
              <a:rPr sz="3600" spc="-140" dirty="0">
                <a:latin typeface="Arial MT"/>
                <a:cs typeface="Arial MT"/>
              </a:rPr>
              <a:t> </a:t>
            </a:r>
            <a:r>
              <a:rPr sz="3600" spc="-55" dirty="0">
                <a:latin typeface="Arial MT"/>
                <a:cs typeface="Arial MT"/>
              </a:rPr>
              <a:t>Tahun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2026</a:t>
            </a:r>
            <a:r>
              <a:rPr sz="3600" spc="-145" dirty="0">
                <a:latin typeface="Arial MT"/>
                <a:cs typeface="Arial MT"/>
              </a:rPr>
              <a:t> </a:t>
            </a:r>
            <a:r>
              <a:rPr sz="3600" spc="-35" dirty="0">
                <a:latin typeface="Arial MT"/>
                <a:cs typeface="Arial MT"/>
              </a:rPr>
              <a:t>Tentang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Perlindungan 	</a:t>
            </a:r>
            <a:r>
              <a:rPr sz="3600" dirty="0">
                <a:latin typeface="Arial MT"/>
                <a:cs typeface="Arial MT"/>
              </a:rPr>
              <a:t>Bagi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Pendidik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dan</a:t>
            </a:r>
            <a:r>
              <a:rPr sz="3600" spc="-120" dirty="0">
                <a:latin typeface="Arial MT"/>
                <a:cs typeface="Arial MT"/>
              </a:rPr>
              <a:t> </a:t>
            </a:r>
            <a:r>
              <a:rPr sz="3600" spc="-40" dirty="0">
                <a:latin typeface="Arial MT"/>
                <a:cs typeface="Arial MT"/>
              </a:rPr>
              <a:t>Tenaga</a:t>
            </a:r>
            <a:r>
              <a:rPr sz="3600" spc="-65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Kependidikan</a:t>
            </a:r>
            <a:endParaRPr sz="3600">
              <a:latin typeface="Arial MT"/>
              <a:cs typeface="Arial MT"/>
            </a:endParaRPr>
          </a:p>
          <a:p>
            <a:pPr marL="515620" marR="1433830" indent="-503555">
              <a:lnSpc>
                <a:spcPct val="100000"/>
              </a:lnSpc>
              <a:buFont typeface="Lucida Sans Unicode"/>
              <a:buChar char="▪"/>
              <a:tabLst>
                <a:tab pos="516890" algn="l"/>
              </a:tabLst>
            </a:pPr>
            <a:r>
              <a:rPr sz="3600" dirty="0">
                <a:latin typeface="Arial MT"/>
                <a:cs typeface="Arial MT"/>
              </a:rPr>
              <a:t>Permendikdasmen</a:t>
            </a:r>
            <a:r>
              <a:rPr sz="3600" spc="-8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No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6</a:t>
            </a:r>
            <a:r>
              <a:rPr sz="3600" spc="-145" dirty="0">
                <a:latin typeface="Arial MT"/>
                <a:cs typeface="Arial MT"/>
              </a:rPr>
              <a:t> </a:t>
            </a:r>
            <a:r>
              <a:rPr sz="3600" spc="-55" dirty="0">
                <a:latin typeface="Arial MT"/>
                <a:cs typeface="Arial MT"/>
              </a:rPr>
              <a:t>Tahun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2026</a:t>
            </a:r>
            <a:r>
              <a:rPr sz="3600" spc="-145" dirty="0">
                <a:latin typeface="Arial MT"/>
                <a:cs typeface="Arial MT"/>
              </a:rPr>
              <a:t> </a:t>
            </a:r>
            <a:r>
              <a:rPr sz="3600" spc="-35" dirty="0">
                <a:latin typeface="Arial MT"/>
                <a:cs typeface="Arial MT"/>
              </a:rPr>
              <a:t>Tentang</a:t>
            </a:r>
            <a:r>
              <a:rPr sz="3600" spc="-8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Budaya 	</a:t>
            </a:r>
            <a:r>
              <a:rPr sz="3600" dirty="0">
                <a:latin typeface="Arial MT"/>
                <a:cs typeface="Arial MT"/>
              </a:rPr>
              <a:t>Sekolah</a:t>
            </a:r>
            <a:r>
              <a:rPr sz="3600" spc="-23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Aman</a:t>
            </a:r>
            <a:r>
              <a:rPr sz="3600" spc="-25" dirty="0">
                <a:latin typeface="Arial MT"/>
                <a:cs typeface="Arial MT"/>
              </a:rPr>
              <a:t> </a:t>
            </a:r>
            <a:r>
              <a:rPr sz="3600" dirty="0">
                <a:latin typeface="Arial MT"/>
                <a:cs typeface="Arial MT"/>
              </a:rPr>
              <a:t>dan</a:t>
            </a:r>
            <a:r>
              <a:rPr sz="3600" spc="-20" dirty="0">
                <a:latin typeface="Arial MT"/>
                <a:cs typeface="Arial MT"/>
              </a:rPr>
              <a:t> </a:t>
            </a:r>
            <a:r>
              <a:rPr sz="3600" spc="-10" dirty="0">
                <a:latin typeface="Arial MT"/>
                <a:cs typeface="Arial MT"/>
              </a:rPr>
              <a:t>Nyaman</a:t>
            </a:r>
            <a:endParaRPr sz="3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478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Peran</a:t>
            </a:r>
            <a:r>
              <a:rPr spc="-415" dirty="0"/>
              <a:t> </a:t>
            </a:r>
            <a:r>
              <a:rPr spc="-520" dirty="0"/>
              <a:t>PTK</a:t>
            </a:r>
            <a:r>
              <a:rPr spc="-409" dirty="0"/>
              <a:t> </a:t>
            </a:r>
            <a:r>
              <a:rPr dirty="0"/>
              <a:t>dalam</a:t>
            </a:r>
            <a:r>
              <a:rPr spc="-409" dirty="0"/>
              <a:t> </a:t>
            </a:r>
            <a:r>
              <a:rPr spc="-35" dirty="0"/>
              <a:t>Penanggulangan</a:t>
            </a:r>
            <a:r>
              <a:rPr spc="-415" dirty="0"/>
              <a:t> </a:t>
            </a:r>
            <a:r>
              <a:rPr spc="-55" dirty="0"/>
              <a:t>Bencana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62100" y="1836225"/>
            <a:ext cx="15266669" cy="7003415"/>
            <a:chOff x="362100" y="1836225"/>
            <a:chExt cx="15266669" cy="70034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100" y="1836225"/>
              <a:ext cx="15266523" cy="7003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87691" y="2148560"/>
              <a:ext cx="6450330" cy="426720"/>
            </a:xfrm>
            <a:custGeom>
              <a:avLst/>
              <a:gdLst/>
              <a:ahLst/>
              <a:cxnLst/>
              <a:rect l="l" t="t" r="r" b="b"/>
              <a:pathLst>
                <a:path w="6450330" h="426719">
                  <a:moveTo>
                    <a:pt x="303288" y="0"/>
                  </a:moveTo>
                  <a:lnTo>
                    <a:pt x="0" y="0"/>
                  </a:lnTo>
                  <a:lnTo>
                    <a:pt x="0" y="426720"/>
                  </a:lnTo>
                  <a:lnTo>
                    <a:pt x="303288" y="426720"/>
                  </a:lnTo>
                  <a:lnTo>
                    <a:pt x="303288" y="0"/>
                  </a:lnTo>
                  <a:close/>
                </a:path>
                <a:path w="6450330" h="426719">
                  <a:moveTo>
                    <a:pt x="6450025" y="0"/>
                  </a:moveTo>
                  <a:lnTo>
                    <a:pt x="457200" y="0"/>
                  </a:lnTo>
                  <a:lnTo>
                    <a:pt x="457200" y="426720"/>
                  </a:lnTo>
                  <a:lnTo>
                    <a:pt x="6450025" y="426720"/>
                  </a:lnTo>
                  <a:lnTo>
                    <a:pt x="6450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75000" y="2057618"/>
            <a:ext cx="13549630" cy="591439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00"/>
              </a:spcBef>
              <a:buAutoNum type="arabicParenR"/>
              <a:tabLst>
                <a:tab pos="469900" algn="l"/>
              </a:tabLst>
            </a:pPr>
            <a:r>
              <a:rPr sz="2800" spc="-85" dirty="0">
                <a:latin typeface="Arial Black"/>
                <a:cs typeface="Arial Black"/>
              </a:rPr>
              <a:t>Sebelum</a:t>
            </a:r>
            <a:r>
              <a:rPr sz="2800" spc="-285" dirty="0">
                <a:latin typeface="Arial Black"/>
                <a:cs typeface="Arial Black"/>
              </a:rPr>
              <a:t> </a:t>
            </a:r>
            <a:r>
              <a:rPr sz="2800" spc="-85" dirty="0">
                <a:latin typeface="Arial Black"/>
                <a:cs typeface="Arial Black"/>
              </a:rPr>
              <a:t>Bencana</a:t>
            </a:r>
            <a:r>
              <a:rPr sz="2800" spc="-280" dirty="0">
                <a:latin typeface="Arial Black"/>
                <a:cs typeface="Arial Black"/>
              </a:rPr>
              <a:t> </a:t>
            </a:r>
            <a:r>
              <a:rPr sz="2800" spc="-10" dirty="0">
                <a:latin typeface="Arial Black"/>
                <a:cs typeface="Arial Black"/>
              </a:rPr>
              <a:t>(Prabencana)</a:t>
            </a:r>
            <a:endParaRPr sz="2800">
              <a:latin typeface="Arial Black"/>
              <a:cs typeface="Arial Black"/>
            </a:endParaRPr>
          </a:p>
          <a:p>
            <a:pPr marL="12700" marR="993775" lvl="1" indent="455930">
              <a:lnSpc>
                <a:spcPct val="114999"/>
              </a:lnSpc>
              <a:buFont typeface="Arial MT"/>
              <a:buChar char="●"/>
              <a:tabLst>
                <a:tab pos="468630" algn="l"/>
              </a:tabLst>
            </a:pPr>
            <a:r>
              <a:rPr sz="2800" dirty="0">
                <a:latin typeface="Lucida Sans Unicode"/>
                <a:cs typeface="Lucida Sans Unicode"/>
              </a:rPr>
              <a:t>Meningkatkan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125" dirty="0">
                <a:latin typeface="Lucida Sans Unicode"/>
                <a:cs typeface="Lucida Sans Unicode"/>
              </a:rPr>
              <a:t>pengetahuan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120" dirty="0">
                <a:latin typeface="Lucida Sans Unicode"/>
                <a:cs typeface="Lucida Sans Unicode"/>
              </a:rPr>
              <a:t>kesadaran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160" dirty="0">
                <a:latin typeface="Lucida Sans Unicode"/>
                <a:cs typeface="Lucida Sans Unicode"/>
              </a:rPr>
              <a:t>warga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sekolah</a:t>
            </a:r>
            <a:r>
              <a:rPr sz="2800" spc="25" dirty="0">
                <a:latin typeface="Lucida Sans Unicode"/>
                <a:cs typeface="Lucida Sans Unicode"/>
              </a:rPr>
              <a:t> </a:t>
            </a:r>
            <a:r>
              <a:rPr sz="2800" spc="75" dirty="0">
                <a:latin typeface="Lucida Sans Unicode"/>
                <a:cs typeface="Lucida Sans Unicode"/>
              </a:rPr>
              <a:t>tentang </a:t>
            </a:r>
            <a:r>
              <a:rPr sz="2800" spc="95" dirty="0">
                <a:latin typeface="Lucida Sans Unicode"/>
                <a:cs typeface="Lucida Sans Unicode"/>
              </a:rPr>
              <a:t>kebencanaan.</a:t>
            </a:r>
            <a:endParaRPr sz="2800">
              <a:latin typeface="Lucida Sans Unicode"/>
              <a:cs typeface="Lucida Sans Unicode"/>
            </a:endParaRPr>
          </a:p>
          <a:p>
            <a:pPr marL="12700" marR="232410" lvl="1" indent="455930">
              <a:lnSpc>
                <a:spcPct val="114999"/>
              </a:lnSpc>
              <a:buFont typeface="Arial MT"/>
              <a:buChar char="●"/>
              <a:tabLst>
                <a:tab pos="468630" algn="l"/>
              </a:tabLst>
            </a:pPr>
            <a:r>
              <a:rPr sz="2800" spc="65" dirty="0">
                <a:latin typeface="Lucida Sans Unicode"/>
                <a:cs typeface="Lucida Sans Unicode"/>
              </a:rPr>
              <a:t>Memberikan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edukasi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45" dirty="0">
                <a:latin typeface="Lucida Sans Unicode"/>
                <a:cs typeface="Lucida Sans Unicode"/>
              </a:rPr>
              <a:t>kepada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00" dirty="0">
                <a:latin typeface="Lucida Sans Unicode"/>
                <a:cs typeface="Lucida Sans Unicode"/>
              </a:rPr>
              <a:t>peserta</a:t>
            </a:r>
            <a:r>
              <a:rPr sz="2800" spc="-8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didik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30" dirty="0">
                <a:latin typeface="Lucida Sans Unicode"/>
                <a:cs typeface="Lucida Sans Unicode"/>
              </a:rPr>
              <a:t>mengenai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95" dirty="0">
                <a:latin typeface="Lucida Sans Unicode"/>
                <a:cs typeface="Lucida Sans Unicode"/>
              </a:rPr>
              <a:t>cara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40" dirty="0">
                <a:latin typeface="Lucida Sans Unicode"/>
                <a:cs typeface="Lucida Sans Unicode"/>
              </a:rPr>
              <a:t>menghadapi </a:t>
            </a:r>
            <a:r>
              <a:rPr sz="2800" spc="110" dirty="0">
                <a:latin typeface="Lucida Sans Unicode"/>
                <a:cs typeface="Lucida Sans Unicode"/>
              </a:rPr>
              <a:t>bencana.</a:t>
            </a:r>
            <a:endParaRPr sz="2800">
              <a:latin typeface="Lucida Sans Unicode"/>
              <a:cs typeface="Lucida Sans Unicode"/>
            </a:endParaRPr>
          </a:p>
          <a:p>
            <a:pPr marL="468630" lvl="1" indent="-455930">
              <a:lnSpc>
                <a:spcPct val="100000"/>
              </a:lnSpc>
              <a:spcBef>
                <a:spcPts val="505"/>
              </a:spcBef>
              <a:buFont typeface="Arial MT"/>
              <a:buChar char="●"/>
              <a:tabLst>
                <a:tab pos="468630" algn="l"/>
              </a:tabLst>
            </a:pPr>
            <a:r>
              <a:rPr sz="2800" spc="60" dirty="0">
                <a:latin typeface="Lucida Sans Unicode"/>
                <a:cs typeface="Lucida Sans Unicode"/>
              </a:rPr>
              <a:t>Mengenali</a:t>
            </a:r>
            <a:r>
              <a:rPr sz="2800" spc="-4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potensi</a:t>
            </a:r>
            <a:r>
              <a:rPr sz="2800" spc="-40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-40" dirty="0">
                <a:latin typeface="Lucida Sans Unicode"/>
                <a:cs typeface="Lucida Sans Unicode"/>
              </a:rPr>
              <a:t> </a:t>
            </a:r>
            <a:r>
              <a:rPr sz="2800" spc="-80" dirty="0">
                <a:latin typeface="Lucida Sans Unicode"/>
                <a:cs typeface="Lucida Sans Unicode"/>
              </a:rPr>
              <a:t>risiko</a:t>
            </a:r>
            <a:r>
              <a:rPr sz="2800" spc="-40" dirty="0">
                <a:latin typeface="Lucida Sans Unicode"/>
                <a:cs typeface="Lucida Sans Unicode"/>
              </a:rPr>
              <a:t> </a:t>
            </a:r>
            <a:r>
              <a:rPr sz="2800" spc="190" dirty="0">
                <a:latin typeface="Lucida Sans Unicode"/>
                <a:cs typeface="Lucida Sans Unicode"/>
              </a:rPr>
              <a:t>bencana</a:t>
            </a:r>
            <a:r>
              <a:rPr sz="2800" spc="-4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di</a:t>
            </a:r>
            <a:r>
              <a:rPr sz="2800" spc="-40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lingkungan</a:t>
            </a:r>
            <a:r>
              <a:rPr sz="2800" spc="-4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sekolah.</a:t>
            </a:r>
            <a:endParaRPr sz="2800">
              <a:latin typeface="Lucida Sans Unicode"/>
              <a:cs typeface="Lucida Sans Unicode"/>
            </a:endParaRPr>
          </a:p>
          <a:p>
            <a:pPr marL="468630" lvl="1" indent="-455930">
              <a:lnSpc>
                <a:spcPct val="100000"/>
              </a:lnSpc>
              <a:spcBef>
                <a:spcPts val="505"/>
              </a:spcBef>
              <a:buFont typeface="Arial MT"/>
              <a:buChar char="●"/>
              <a:tabLst>
                <a:tab pos="468630" algn="l"/>
              </a:tabLst>
            </a:pPr>
            <a:r>
              <a:rPr sz="2800" spc="75" dirty="0">
                <a:latin typeface="Lucida Sans Unicode"/>
                <a:cs typeface="Lucida Sans Unicode"/>
              </a:rPr>
              <a:t>Mengetahui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jalur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evakuasi,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spc="-114" dirty="0">
                <a:latin typeface="Lucida Sans Unicode"/>
                <a:cs typeface="Lucida Sans Unicode"/>
              </a:rPr>
              <a:t>titik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spc="-30" dirty="0">
                <a:latin typeface="Lucida Sans Unicode"/>
                <a:cs typeface="Lucida Sans Unicode"/>
              </a:rPr>
              <a:t>kumpul,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lokasi</a:t>
            </a:r>
            <a:r>
              <a:rPr sz="2800" spc="-75" dirty="0">
                <a:latin typeface="Lucida Sans Unicode"/>
                <a:cs typeface="Lucida Sans Unicode"/>
              </a:rPr>
              <a:t> </a:t>
            </a:r>
            <a:r>
              <a:rPr sz="2800" spc="120" dirty="0">
                <a:latin typeface="Lucida Sans Unicode"/>
                <a:cs typeface="Lucida Sans Unicode"/>
              </a:rPr>
              <a:t>aman.</a:t>
            </a:r>
            <a:endParaRPr sz="2800">
              <a:latin typeface="Lucida Sans Unicode"/>
              <a:cs typeface="Lucida Sans Unicode"/>
            </a:endParaRPr>
          </a:p>
          <a:p>
            <a:pPr marL="468630" lvl="1" indent="-455930">
              <a:lnSpc>
                <a:spcPct val="100000"/>
              </a:lnSpc>
              <a:spcBef>
                <a:spcPts val="505"/>
              </a:spcBef>
              <a:buFont typeface="Arial MT"/>
              <a:buChar char="●"/>
              <a:tabLst>
                <a:tab pos="468630" algn="l"/>
              </a:tabLst>
            </a:pPr>
            <a:r>
              <a:rPr sz="2800" spc="-10" dirty="0">
                <a:latin typeface="Lucida Sans Unicode"/>
                <a:cs typeface="Lucida Sans Unicode"/>
              </a:rPr>
              <a:t>Mengikuti</a:t>
            </a:r>
            <a:r>
              <a:rPr sz="2800" spc="-90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110" dirty="0">
                <a:latin typeface="Lucida Sans Unicode"/>
                <a:cs typeface="Lucida Sans Unicode"/>
              </a:rPr>
              <a:t>melaksanakan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simulasi</a:t>
            </a:r>
            <a:r>
              <a:rPr sz="2800" spc="-90" dirty="0">
                <a:latin typeface="Lucida Sans Unicode"/>
                <a:cs typeface="Lucida Sans Unicode"/>
              </a:rPr>
              <a:t> </a:t>
            </a:r>
            <a:r>
              <a:rPr sz="2800" spc="175" dirty="0">
                <a:latin typeface="Lucida Sans Unicode"/>
                <a:cs typeface="Lucida Sans Unicode"/>
              </a:rPr>
              <a:t>atau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65" dirty="0">
                <a:latin typeface="Lucida Sans Unicode"/>
                <a:cs typeface="Lucida Sans Unicode"/>
              </a:rPr>
              <a:t>latihan</a:t>
            </a:r>
            <a:r>
              <a:rPr sz="2800" spc="-85" dirty="0">
                <a:latin typeface="Lucida Sans Unicode"/>
                <a:cs typeface="Lucida Sans Unicode"/>
              </a:rPr>
              <a:t> </a:t>
            </a:r>
            <a:r>
              <a:rPr sz="2800" spc="85" dirty="0">
                <a:latin typeface="Lucida Sans Unicode"/>
                <a:cs typeface="Lucida Sans Unicode"/>
              </a:rPr>
              <a:t>evakuasi</a:t>
            </a:r>
            <a:r>
              <a:rPr sz="2800" spc="-90" dirty="0">
                <a:latin typeface="Lucida Sans Unicode"/>
                <a:cs typeface="Lucida Sans Unicode"/>
              </a:rPr>
              <a:t> </a:t>
            </a:r>
            <a:r>
              <a:rPr sz="2800" spc="110" dirty="0">
                <a:latin typeface="Lucida Sans Unicode"/>
                <a:cs typeface="Lucida Sans Unicode"/>
              </a:rPr>
              <a:t>bencana.</a:t>
            </a:r>
            <a:endParaRPr sz="2800">
              <a:latin typeface="Lucida Sans Unicode"/>
              <a:cs typeface="Lucida Sans Unicode"/>
            </a:endParaRPr>
          </a:p>
          <a:p>
            <a:pPr marL="12700" marR="794385" lvl="1" indent="455930">
              <a:lnSpc>
                <a:spcPct val="114999"/>
              </a:lnSpc>
              <a:buFont typeface="Arial MT"/>
              <a:buChar char="●"/>
              <a:tabLst>
                <a:tab pos="468630" algn="l"/>
              </a:tabLst>
            </a:pPr>
            <a:r>
              <a:rPr sz="2800" spc="105" dirty="0">
                <a:latin typeface="Lucida Sans Unicode"/>
                <a:cs typeface="Lucida Sans Unicode"/>
              </a:rPr>
              <a:t>Membantu</a:t>
            </a:r>
            <a:r>
              <a:rPr sz="2800" spc="-120" dirty="0">
                <a:latin typeface="Lucida Sans Unicode"/>
                <a:cs typeface="Lucida Sans Unicode"/>
              </a:rPr>
              <a:t> </a:t>
            </a:r>
            <a:r>
              <a:rPr sz="2800" spc="85" dirty="0">
                <a:latin typeface="Lucida Sans Unicode"/>
                <a:cs typeface="Lucida Sans Unicode"/>
              </a:rPr>
              <a:t>menyusun</a:t>
            </a:r>
            <a:r>
              <a:rPr sz="2800" spc="-114" dirty="0">
                <a:latin typeface="Lucida Sans Unicode"/>
                <a:cs typeface="Lucida Sans Unicode"/>
              </a:rPr>
              <a:t> </a:t>
            </a:r>
            <a:r>
              <a:rPr sz="2800" spc="150" dirty="0">
                <a:latin typeface="Lucida Sans Unicode"/>
                <a:cs typeface="Lucida Sans Unicode"/>
              </a:rPr>
              <a:t>rencana</a:t>
            </a:r>
            <a:r>
              <a:rPr sz="2800" spc="-114" dirty="0">
                <a:latin typeface="Lucida Sans Unicode"/>
                <a:cs typeface="Lucida Sans Unicode"/>
              </a:rPr>
              <a:t> </a:t>
            </a:r>
            <a:r>
              <a:rPr sz="2800" spc="100" dirty="0">
                <a:latin typeface="Lucida Sans Unicode"/>
                <a:cs typeface="Lucida Sans Unicode"/>
              </a:rPr>
              <a:t>kesiapsiagaan</a:t>
            </a:r>
            <a:r>
              <a:rPr sz="2800" spc="-120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-114" dirty="0">
                <a:latin typeface="Lucida Sans Unicode"/>
                <a:cs typeface="Lucida Sans Unicode"/>
              </a:rPr>
              <a:t> </a:t>
            </a:r>
            <a:r>
              <a:rPr sz="2800" spc="114" dirty="0">
                <a:latin typeface="Lucida Sans Unicode"/>
                <a:cs typeface="Lucida Sans Unicode"/>
              </a:rPr>
              <a:t>penanggulangan </a:t>
            </a:r>
            <a:r>
              <a:rPr sz="2800" spc="190" dirty="0">
                <a:latin typeface="Lucida Sans Unicode"/>
                <a:cs typeface="Lucida Sans Unicode"/>
              </a:rPr>
              <a:t>bencana</a:t>
            </a:r>
            <a:r>
              <a:rPr sz="2800" spc="-11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sekolah.</a:t>
            </a:r>
            <a:endParaRPr sz="2800">
              <a:latin typeface="Lucida Sans Unicode"/>
              <a:cs typeface="Lucida Sans Unicode"/>
            </a:endParaRPr>
          </a:p>
          <a:p>
            <a:pPr marL="468630" lvl="1" indent="-455930">
              <a:lnSpc>
                <a:spcPct val="100000"/>
              </a:lnSpc>
              <a:spcBef>
                <a:spcPts val="505"/>
              </a:spcBef>
              <a:buFont typeface="Arial MT"/>
              <a:buChar char="●"/>
              <a:tabLst>
                <a:tab pos="468630" algn="l"/>
              </a:tabLst>
            </a:pPr>
            <a:r>
              <a:rPr sz="2800" spc="80" dirty="0">
                <a:latin typeface="Lucida Sans Unicode"/>
                <a:cs typeface="Lucida Sans Unicode"/>
              </a:rPr>
              <a:t>Menyiapkan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90" dirty="0">
                <a:latin typeface="Lucida Sans Unicode"/>
                <a:cs typeface="Lucida Sans Unicode"/>
              </a:rPr>
              <a:t>perlengkapan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85" dirty="0">
                <a:latin typeface="Lucida Sans Unicode"/>
                <a:cs typeface="Lucida Sans Unicode"/>
              </a:rPr>
              <a:t>darurat</a:t>
            </a:r>
            <a:r>
              <a:rPr sz="2800" spc="-120" dirty="0">
                <a:latin typeface="Lucida Sans Unicode"/>
                <a:cs typeface="Lucida Sans Unicode"/>
              </a:rPr>
              <a:t> </a:t>
            </a:r>
            <a:r>
              <a:rPr sz="2800" spc="165" dirty="0">
                <a:latin typeface="Lucida Sans Unicode"/>
                <a:cs typeface="Lucida Sans Unicode"/>
              </a:rPr>
              <a:t>dan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60" dirty="0">
                <a:latin typeface="Lucida Sans Unicode"/>
                <a:cs typeface="Lucida Sans Unicode"/>
              </a:rPr>
              <a:t>kebutuhan</a:t>
            </a:r>
            <a:r>
              <a:rPr sz="2800" spc="-125" dirty="0">
                <a:latin typeface="Lucida Sans Unicode"/>
                <a:cs typeface="Lucida Sans Unicode"/>
              </a:rPr>
              <a:t> </a:t>
            </a:r>
            <a:r>
              <a:rPr sz="2800" spc="60" dirty="0">
                <a:latin typeface="Lucida Sans Unicode"/>
                <a:cs typeface="Lucida Sans Unicode"/>
              </a:rPr>
              <a:t>pertolongan</a:t>
            </a:r>
            <a:r>
              <a:rPr sz="2800" spc="-120" dirty="0">
                <a:latin typeface="Lucida Sans Unicode"/>
                <a:cs typeface="Lucida Sans Unicode"/>
              </a:rPr>
              <a:t> </a:t>
            </a:r>
            <a:r>
              <a:rPr sz="2800" spc="80" dirty="0">
                <a:latin typeface="Lucida Sans Unicode"/>
                <a:cs typeface="Lucida Sans Unicode"/>
              </a:rPr>
              <a:t>pertama.</a:t>
            </a:r>
            <a:endParaRPr sz="2800">
              <a:latin typeface="Lucida Sans Unicode"/>
              <a:cs typeface="Lucida Sans Unicode"/>
            </a:endParaRPr>
          </a:p>
          <a:p>
            <a:pPr marL="468630" lvl="1" indent="-455930">
              <a:lnSpc>
                <a:spcPct val="100000"/>
              </a:lnSpc>
              <a:spcBef>
                <a:spcPts val="500"/>
              </a:spcBef>
              <a:buFont typeface="Arial MT"/>
              <a:buChar char="●"/>
              <a:tabLst>
                <a:tab pos="468630" algn="l"/>
              </a:tabLst>
            </a:pPr>
            <a:r>
              <a:rPr sz="2800" spc="80" dirty="0">
                <a:latin typeface="Lucida Sans Unicode"/>
                <a:cs typeface="Lucida Sans Unicode"/>
              </a:rPr>
              <a:t>Memastikan</a:t>
            </a:r>
            <a:r>
              <a:rPr sz="2800" spc="-70" dirty="0">
                <a:latin typeface="Lucida Sans Unicode"/>
                <a:cs typeface="Lucida Sans Unicode"/>
              </a:rPr>
              <a:t> </a:t>
            </a:r>
            <a:r>
              <a:rPr sz="2800" spc="100" dirty="0">
                <a:latin typeface="Lucida Sans Unicode"/>
                <a:cs typeface="Lucida Sans Unicode"/>
              </a:rPr>
              <a:t>peserta</a:t>
            </a:r>
            <a:r>
              <a:rPr sz="2800" spc="-70" dirty="0">
                <a:latin typeface="Lucida Sans Unicode"/>
                <a:cs typeface="Lucida Sans Unicode"/>
              </a:rPr>
              <a:t> </a:t>
            </a:r>
            <a:r>
              <a:rPr sz="2800" spc="-40" dirty="0">
                <a:latin typeface="Lucida Sans Unicode"/>
                <a:cs typeface="Lucida Sans Unicode"/>
              </a:rPr>
              <a:t>didik</a:t>
            </a:r>
            <a:r>
              <a:rPr sz="2800" spc="-70" dirty="0">
                <a:latin typeface="Lucida Sans Unicode"/>
                <a:cs typeface="Lucida Sans Unicode"/>
              </a:rPr>
              <a:t> </a:t>
            </a:r>
            <a:r>
              <a:rPr sz="2800" spc="95" dirty="0">
                <a:latin typeface="Lucida Sans Unicode"/>
                <a:cs typeface="Lucida Sans Unicode"/>
              </a:rPr>
              <a:t>mengetahui</a:t>
            </a:r>
            <a:r>
              <a:rPr sz="2800" spc="-65" dirty="0">
                <a:latin typeface="Lucida Sans Unicode"/>
                <a:cs typeface="Lucida Sans Unicode"/>
              </a:rPr>
              <a:t> </a:t>
            </a:r>
            <a:r>
              <a:rPr sz="2800" dirty="0">
                <a:latin typeface="Lucida Sans Unicode"/>
                <a:cs typeface="Lucida Sans Unicode"/>
              </a:rPr>
              <a:t>prosedur</a:t>
            </a:r>
            <a:r>
              <a:rPr sz="2800" spc="-70" dirty="0">
                <a:latin typeface="Lucida Sans Unicode"/>
                <a:cs typeface="Lucida Sans Unicode"/>
              </a:rPr>
              <a:t> </a:t>
            </a:r>
            <a:r>
              <a:rPr sz="2800" spc="140" dirty="0">
                <a:latin typeface="Lucida Sans Unicode"/>
                <a:cs typeface="Lucida Sans Unicode"/>
              </a:rPr>
              <a:t>penyelamatan</a:t>
            </a:r>
            <a:r>
              <a:rPr sz="2800" spc="-70" dirty="0">
                <a:latin typeface="Lucida Sans Unicode"/>
                <a:cs typeface="Lucida Sans Unicode"/>
              </a:rPr>
              <a:t> </a:t>
            </a:r>
            <a:r>
              <a:rPr sz="2800" spc="-10" dirty="0">
                <a:latin typeface="Lucida Sans Unicode"/>
                <a:cs typeface="Lucida Sans Unicode"/>
              </a:rPr>
              <a:t>dir</a:t>
            </a:r>
            <a:r>
              <a:rPr sz="2800" spc="-10" dirty="0">
                <a:latin typeface="Arial Black"/>
                <a:cs typeface="Arial Black"/>
              </a:rPr>
              <a:t>i.</a:t>
            </a:r>
            <a:endParaRPr sz="28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478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Peran</a:t>
            </a:r>
            <a:r>
              <a:rPr spc="-415" dirty="0"/>
              <a:t> </a:t>
            </a:r>
            <a:r>
              <a:rPr spc="-520" dirty="0"/>
              <a:t>PTK</a:t>
            </a:r>
            <a:r>
              <a:rPr spc="-409" dirty="0"/>
              <a:t> </a:t>
            </a:r>
            <a:r>
              <a:rPr dirty="0"/>
              <a:t>dalam</a:t>
            </a:r>
            <a:r>
              <a:rPr spc="-409" dirty="0"/>
              <a:t> </a:t>
            </a:r>
            <a:r>
              <a:rPr spc="-35" dirty="0"/>
              <a:t>Penanggulangan</a:t>
            </a:r>
            <a:r>
              <a:rPr spc="-415" dirty="0"/>
              <a:t> </a:t>
            </a:r>
            <a:r>
              <a:rPr spc="-55" dirty="0"/>
              <a:t>Bencana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62100" y="1836225"/>
            <a:ext cx="16714469" cy="7003415"/>
            <a:chOff x="362100" y="1836225"/>
            <a:chExt cx="16714469" cy="70034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100" y="1836225"/>
              <a:ext cx="16714326" cy="7003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33144" y="2125154"/>
              <a:ext cx="7015480" cy="457200"/>
            </a:xfrm>
            <a:custGeom>
              <a:avLst/>
              <a:gdLst/>
              <a:ahLst/>
              <a:cxnLst/>
              <a:rect l="l" t="t" r="r" b="b"/>
              <a:pathLst>
                <a:path w="7015480" h="457200">
                  <a:moveTo>
                    <a:pt x="399288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399288" y="457200"/>
                  </a:lnTo>
                  <a:lnTo>
                    <a:pt x="399288" y="0"/>
                  </a:lnTo>
                  <a:close/>
                </a:path>
                <a:path w="7015480" h="457200">
                  <a:moveTo>
                    <a:pt x="7015340" y="0"/>
                  </a:moveTo>
                  <a:lnTo>
                    <a:pt x="457200" y="0"/>
                  </a:lnTo>
                  <a:lnTo>
                    <a:pt x="457200" y="457200"/>
                  </a:lnTo>
                  <a:lnTo>
                    <a:pt x="7015340" y="457200"/>
                  </a:lnTo>
                  <a:lnTo>
                    <a:pt x="7015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20450" y="2028629"/>
            <a:ext cx="14589760" cy="58089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3000" spc="-25" dirty="0">
                <a:latin typeface="Arial Black"/>
                <a:cs typeface="Arial Black"/>
              </a:rPr>
              <a:t>2)</a:t>
            </a:r>
            <a:r>
              <a:rPr sz="3000" spc="-530" dirty="0">
                <a:latin typeface="Arial Black"/>
                <a:cs typeface="Arial Black"/>
              </a:rPr>
              <a:t> </a:t>
            </a:r>
            <a:r>
              <a:rPr sz="3000" spc="-100" dirty="0">
                <a:latin typeface="Arial Black"/>
                <a:cs typeface="Arial Black"/>
              </a:rPr>
              <a:t>Saat</a:t>
            </a:r>
            <a:r>
              <a:rPr sz="3000" spc="-340" dirty="0">
                <a:latin typeface="Arial Black"/>
                <a:cs typeface="Arial Black"/>
              </a:rPr>
              <a:t> </a:t>
            </a:r>
            <a:r>
              <a:rPr sz="3000" spc="-110" dirty="0">
                <a:latin typeface="Arial Black"/>
                <a:cs typeface="Arial Black"/>
              </a:rPr>
              <a:t>Bencana</a:t>
            </a:r>
            <a:r>
              <a:rPr sz="3000" spc="-335" dirty="0">
                <a:latin typeface="Arial Black"/>
                <a:cs typeface="Arial Black"/>
              </a:rPr>
              <a:t> </a:t>
            </a:r>
            <a:r>
              <a:rPr sz="3000" dirty="0">
                <a:latin typeface="Arial Black"/>
                <a:cs typeface="Arial Black"/>
              </a:rPr>
              <a:t>(Tanggap</a:t>
            </a:r>
            <a:r>
              <a:rPr sz="3000" spc="-340" dirty="0">
                <a:latin typeface="Arial Black"/>
                <a:cs typeface="Arial Black"/>
              </a:rPr>
              <a:t> </a:t>
            </a:r>
            <a:r>
              <a:rPr sz="3000" spc="-10" dirty="0">
                <a:latin typeface="Arial Black"/>
                <a:cs typeface="Arial Black"/>
              </a:rPr>
              <a:t>Darurat</a:t>
            </a:r>
            <a:r>
              <a:rPr sz="3000" spc="-10" dirty="0">
                <a:latin typeface="Lucida Sans Unicode"/>
                <a:cs typeface="Lucida Sans Unicode"/>
              </a:rPr>
              <a:t>)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120" dirty="0">
                <a:latin typeface="Lucida Sans Unicode"/>
                <a:cs typeface="Lucida Sans Unicode"/>
              </a:rPr>
              <a:t>Menjaga</a:t>
            </a:r>
            <a:r>
              <a:rPr sz="3000" spc="-140" dirty="0">
                <a:latin typeface="Lucida Sans Unicode"/>
                <a:cs typeface="Lucida Sans Unicode"/>
              </a:rPr>
              <a:t> </a:t>
            </a:r>
            <a:r>
              <a:rPr sz="3000" spc="100" dirty="0">
                <a:latin typeface="Lucida Sans Unicode"/>
                <a:cs typeface="Lucida Sans Unicode"/>
              </a:rPr>
              <a:t>ketenangan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90" dirty="0">
                <a:latin typeface="Lucida Sans Unicode"/>
                <a:cs typeface="Lucida Sans Unicode"/>
              </a:rPr>
              <a:t>memberikan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150" dirty="0">
                <a:latin typeface="Lucida Sans Unicode"/>
                <a:cs typeface="Lucida Sans Unicode"/>
              </a:rPr>
              <a:t>rasa</a:t>
            </a:r>
            <a:r>
              <a:rPr sz="3000" spc="-140" dirty="0">
                <a:latin typeface="Lucida Sans Unicode"/>
                <a:cs typeface="Lucida Sans Unicode"/>
              </a:rPr>
              <a:t> </a:t>
            </a:r>
            <a:r>
              <a:rPr sz="3000" spc="254" dirty="0">
                <a:latin typeface="Lucida Sans Unicode"/>
                <a:cs typeface="Lucida Sans Unicode"/>
              </a:rPr>
              <a:t>aman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155" dirty="0">
                <a:latin typeface="Lucida Sans Unicode"/>
                <a:cs typeface="Lucida Sans Unicode"/>
              </a:rPr>
              <a:t>kepada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105" dirty="0">
                <a:latin typeface="Lucida Sans Unicode"/>
                <a:cs typeface="Lucida Sans Unicode"/>
              </a:rPr>
              <a:t>peserta</a:t>
            </a:r>
            <a:r>
              <a:rPr sz="3000" spc="-135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didik.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105" dirty="0">
                <a:latin typeface="Lucida Sans Unicode"/>
                <a:cs typeface="Lucida Sans Unicode"/>
              </a:rPr>
              <a:t>Mengarahkan</a:t>
            </a:r>
            <a:r>
              <a:rPr sz="3000" spc="-155" dirty="0">
                <a:latin typeface="Lucida Sans Unicode"/>
                <a:cs typeface="Lucida Sans Unicode"/>
              </a:rPr>
              <a:t> </a:t>
            </a:r>
            <a:r>
              <a:rPr sz="3000" spc="105" dirty="0">
                <a:latin typeface="Lucida Sans Unicode"/>
                <a:cs typeface="Lucida Sans Unicode"/>
              </a:rPr>
              <a:t>peserta</a:t>
            </a:r>
            <a:r>
              <a:rPr sz="3000" spc="-150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didik</a:t>
            </a:r>
            <a:r>
              <a:rPr sz="3000" spc="-15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untuk</a:t>
            </a:r>
            <a:r>
              <a:rPr sz="3000" spc="-150" dirty="0">
                <a:latin typeface="Lucida Sans Unicode"/>
                <a:cs typeface="Lucida Sans Unicode"/>
              </a:rPr>
              <a:t> </a:t>
            </a:r>
            <a:r>
              <a:rPr sz="3000" spc="70" dirty="0">
                <a:latin typeface="Lucida Sans Unicode"/>
                <a:cs typeface="Lucida Sans Unicode"/>
              </a:rPr>
              <a:t>melakukan</a:t>
            </a:r>
            <a:r>
              <a:rPr sz="3000" spc="-155" dirty="0">
                <a:latin typeface="Lucida Sans Unicode"/>
                <a:cs typeface="Lucida Sans Unicode"/>
              </a:rPr>
              <a:t> </a:t>
            </a:r>
            <a:r>
              <a:rPr sz="3000" spc="90" dirty="0">
                <a:latin typeface="Lucida Sans Unicode"/>
                <a:cs typeface="Lucida Sans Unicode"/>
              </a:rPr>
              <a:t>evakuasi</a:t>
            </a:r>
            <a:r>
              <a:rPr sz="3000" spc="-150" dirty="0">
                <a:latin typeface="Lucida Sans Unicode"/>
                <a:cs typeface="Lucida Sans Unicode"/>
              </a:rPr>
              <a:t> </a:t>
            </a:r>
            <a:r>
              <a:rPr sz="3000" spc="140" dirty="0">
                <a:latin typeface="Lucida Sans Unicode"/>
                <a:cs typeface="Lucida Sans Unicode"/>
              </a:rPr>
              <a:t>dengan</a:t>
            </a:r>
            <a:r>
              <a:rPr sz="3000" spc="-155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tertib.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85" dirty="0">
                <a:latin typeface="Lucida Sans Unicode"/>
                <a:cs typeface="Lucida Sans Unicode"/>
              </a:rPr>
              <a:t>Memastikan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seluruh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05" dirty="0">
                <a:latin typeface="Lucida Sans Unicode"/>
                <a:cs typeface="Lucida Sans Unicode"/>
              </a:rPr>
              <a:t>peserta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didik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warga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sekolah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70" dirty="0">
                <a:latin typeface="Lucida Sans Unicode"/>
                <a:cs typeface="Lucida Sans Unicode"/>
              </a:rPr>
              <a:t>menuju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-120" dirty="0">
                <a:latin typeface="Lucida Sans Unicode"/>
                <a:cs typeface="Lucida Sans Unicode"/>
              </a:rPr>
              <a:t>titik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kumpul.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114" dirty="0">
                <a:latin typeface="Lucida Sans Unicode"/>
                <a:cs typeface="Lucida Sans Unicode"/>
              </a:rPr>
              <a:t>Membantu</a:t>
            </a:r>
            <a:r>
              <a:rPr sz="3000" spc="-150" dirty="0">
                <a:latin typeface="Lucida Sans Unicode"/>
                <a:cs typeface="Lucida Sans Unicode"/>
              </a:rPr>
              <a:t> </a:t>
            </a:r>
            <a:r>
              <a:rPr sz="3000" spc="105" dirty="0">
                <a:latin typeface="Lucida Sans Unicode"/>
                <a:cs typeface="Lucida Sans Unicode"/>
              </a:rPr>
              <a:t>peserta</a:t>
            </a:r>
            <a:r>
              <a:rPr sz="3000" spc="-145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didik</a:t>
            </a:r>
            <a:r>
              <a:rPr sz="3000" spc="-145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yang</a:t>
            </a:r>
            <a:r>
              <a:rPr sz="3000" spc="-150" dirty="0">
                <a:latin typeface="Lucida Sans Unicode"/>
                <a:cs typeface="Lucida Sans Unicode"/>
              </a:rPr>
              <a:t> </a:t>
            </a:r>
            <a:r>
              <a:rPr sz="3000" spc="95" dirty="0">
                <a:latin typeface="Lucida Sans Unicode"/>
                <a:cs typeface="Lucida Sans Unicode"/>
              </a:rPr>
              <a:t>membutuhkan</a:t>
            </a:r>
            <a:r>
              <a:rPr sz="3000" spc="-145" dirty="0">
                <a:latin typeface="Lucida Sans Unicode"/>
                <a:cs typeface="Lucida Sans Unicode"/>
              </a:rPr>
              <a:t> </a:t>
            </a:r>
            <a:r>
              <a:rPr sz="3000" spc="135" dirty="0">
                <a:latin typeface="Lucida Sans Unicode"/>
                <a:cs typeface="Lucida Sans Unicode"/>
              </a:rPr>
              <a:t>bantuan</a:t>
            </a:r>
            <a:r>
              <a:rPr sz="3000" spc="-145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khusus.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50" dirty="0">
                <a:latin typeface="Lucida Sans Unicode"/>
                <a:cs typeface="Lucida Sans Unicode"/>
              </a:rPr>
              <a:t>Melakukan</a:t>
            </a:r>
            <a:r>
              <a:rPr sz="3000" spc="-100" dirty="0">
                <a:latin typeface="Lucida Sans Unicode"/>
                <a:cs typeface="Lucida Sans Unicode"/>
              </a:rPr>
              <a:t> </a:t>
            </a:r>
            <a:r>
              <a:rPr sz="3000" spc="165" dirty="0">
                <a:latin typeface="Lucida Sans Unicode"/>
                <a:cs typeface="Lucida Sans Unicode"/>
              </a:rPr>
              <a:t>pendataan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105" dirty="0">
                <a:latin typeface="Lucida Sans Unicode"/>
                <a:cs typeface="Lucida Sans Unicode"/>
              </a:rPr>
              <a:t>peserta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-35" dirty="0">
                <a:latin typeface="Lucida Sans Unicode"/>
                <a:cs typeface="Lucida Sans Unicode"/>
              </a:rPr>
              <a:t>didik</a:t>
            </a:r>
            <a:r>
              <a:rPr sz="3000" spc="-100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warga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sekolah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85" dirty="0">
                <a:latin typeface="Lucida Sans Unicode"/>
                <a:cs typeface="Lucida Sans Unicode"/>
              </a:rPr>
              <a:t>setelah</a:t>
            </a:r>
            <a:r>
              <a:rPr sz="3000" spc="-100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evakuasi.</a:t>
            </a:r>
            <a:endParaRPr sz="3000">
              <a:latin typeface="Lucida Sans Unicode"/>
              <a:cs typeface="Lucida Sans Unicode"/>
            </a:endParaRPr>
          </a:p>
          <a:p>
            <a:pPr marL="470534" indent="-457834">
              <a:lnSpc>
                <a:spcPct val="100000"/>
              </a:lnSpc>
              <a:spcBef>
                <a:spcPts val="540"/>
              </a:spcBef>
              <a:buFont typeface="Arial MT"/>
              <a:buChar char="●"/>
              <a:tabLst>
                <a:tab pos="470534" algn="l"/>
              </a:tabLst>
            </a:pPr>
            <a:r>
              <a:rPr sz="3000" spc="70" dirty="0">
                <a:latin typeface="Lucida Sans Unicode"/>
                <a:cs typeface="Lucida Sans Unicode"/>
              </a:rPr>
              <a:t>Memberikan</a:t>
            </a:r>
            <a:r>
              <a:rPr sz="3000" spc="-130" dirty="0">
                <a:latin typeface="Lucida Sans Unicode"/>
                <a:cs typeface="Lucida Sans Unicode"/>
              </a:rPr>
              <a:t> </a:t>
            </a:r>
            <a:r>
              <a:rPr sz="3000" spc="60" dirty="0">
                <a:latin typeface="Lucida Sans Unicode"/>
                <a:cs typeface="Lucida Sans Unicode"/>
              </a:rPr>
              <a:t>pertolongan</a:t>
            </a:r>
            <a:r>
              <a:rPr sz="3000" spc="-130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pertama</a:t>
            </a:r>
            <a:r>
              <a:rPr sz="3000" spc="-125" dirty="0">
                <a:latin typeface="Lucida Sans Unicode"/>
                <a:cs typeface="Lucida Sans Unicode"/>
              </a:rPr>
              <a:t> </a:t>
            </a:r>
            <a:r>
              <a:rPr sz="3000" spc="90" dirty="0">
                <a:latin typeface="Lucida Sans Unicode"/>
                <a:cs typeface="Lucida Sans Unicode"/>
              </a:rPr>
              <a:t>sesuai</a:t>
            </a:r>
            <a:r>
              <a:rPr sz="3000" spc="-130" dirty="0">
                <a:latin typeface="Lucida Sans Unicode"/>
                <a:cs typeface="Lucida Sans Unicode"/>
              </a:rPr>
              <a:t> </a:t>
            </a:r>
            <a:r>
              <a:rPr sz="3000" spc="155" dirty="0">
                <a:latin typeface="Lucida Sans Unicode"/>
                <a:cs typeface="Lucida Sans Unicode"/>
              </a:rPr>
              <a:t>kemampuan</a:t>
            </a:r>
            <a:r>
              <a:rPr sz="3000" spc="-130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125" dirty="0">
                <a:latin typeface="Lucida Sans Unicode"/>
                <a:cs typeface="Lucida Sans Unicode"/>
              </a:rPr>
              <a:t> </a:t>
            </a:r>
            <a:r>
              <a:rPr sz="3000" spc="75" dirty="0">
                <a:latin typeface="Lucida Sans Unicode"/>
                <a:cs typeface="Lucida Sans Unicode"/>
              </a:rPr>
              <a:t>kewenangan.</a:t>
            </a:r>
            <a:endParaRPr sz="3000">
              <a:latin typeface="Lucida Sans Unicode"/>
              <a:cs typeface="Lucida Sans Unicode"/>
            </a:endParaRPr>
          </a:p>
          <a:p>
            <a:pPr marL="12700" marR="57150" indent="457834">
              <a:lnSpc>
                <a:spcPct val="114999"/>
              </a:lnSpc>
              <a:buFont typeface="Arial MT"/>
              <a:buChar char="●"/>
              <a:tabLst>
                <a:tab pos="470534" algn="l"/>
              </a:tabLst>
            </a:pPr>
            <a:r>
              <a:rPr sz="3000" dirty="0">
                <a:latin typeface="Lucida Sans Unicode"/>
                <a:cs typeface="Lucida Sans Unicode"/>
              </a:rPr>
              <a:t>Berkoordinasi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140" dirty="0">
                <a:latin typeface="Lucida Sans Unicode"/>
                <a:cs typeface="Lucida Sans Unicode"/>
              </a:rPr>
              <a:t>dengan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10" dirty="0">
                <a:latin typeface="Lucida Sans Unicode"/>
                <a:cs typeface="Lucida Sans Unicode"/>
              </a:rPr>
              <a:t>kepala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sekolah,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-50" dirty="0">
                <a:latin typeface="Lucida Sans Unicode"/>
                <a:cs typeface="Lucida Sans Unicode"/>
              </a:rPr>
              <a:t>BPBD,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tenaga</a:t>
            </a:r>
            <a:r>
              <a:rPr sz="3000" spc="-95" dirty="0">
                <a:latin typeface="Lucida Sans Unicode"/>
                <a:cs typeface="Lucida Sans Unicode"/>
              </a:rPr>
              <a:t> </a:t>
            </a:r>
            <a:r>
              <a:rPr sz="3000" spc="60" dirty="0">
                <a:latin typeface="Lucida Sans Unicode"/>
                <a:cs typeface="Lucida Sans Unicode"/>
              </a:rPr>
              <a:t>kesehatan,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pihak terkait.</a:t>
            </a:r>
            <a:endParaRPr sz="3000">
              <a:latin typeface="Lucida Sans Unicode"/>
              <a:cs typeface="Lucida Sans Unicode"/>
            </a:endParaRPr>
          </a:p>
          <a:p>
            <a:pPr marL="12700" marR="1051560" indent="457834">
              <a:lnSpc>
                <a:spcPct val="114999"/>
              </a:lnSpc>
              <a:buFont typeface="Arial MT"/>
              <a:buChar char="●"/>
              <a:tabLst>
                <a:tab pos="470534" algn="l"/>
              </a:tabLst>
            </a:pPr>
            <a:r>
              <a:rPr sz="3000" spc="125" dirty="0">
                <a:latin typeface="Lucida Sans Unicode"/>
                <a:cs typeface="Lucida Sans Unicode"/>
              </a:rPr>
              <a:t>Menyampaikan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informasi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yang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14" dirty="0">
                <a:latin typeface="Lucida Sans Unicode"/>
                <a:cs typeface="Lucida Sans Unicode"/>
              </a:rPr>
              <a:t>benar</a:t>
            </a:r>
            <a:r>
              <a:rPr sz="3000" spc="-85" dirty="0">
                <a:latin typeface="Lucida Sans Unicode"/>
                <a:cs typeface="Lucida Sans Unicode"/>
              </a:rPr>
              <a:t> </a:t>
            </a:r>
            <a:r>
              <a:rPr sz="3000" spc="180" dirty="0">
                <a:latin typeface="Lucida Sans Unicode"/>
                <a:cs typeface="Lucida Sans Unicode"/>
              </a:rPr>
              <a:t>dan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80" dirty="0">
                <a:latin typeface="Lucida Sans Unicode"/>
                <a:cs typeface="Lucida Sans Unicode"/>
              </a:rPr>
              <a:t>menghindari</a:t>
            </a:r>
            <a:r>
              <a:rPr sz="3000" spc="-90" dirty="0">
                <a:latin typeface="Lucida Sans Unicode"/>
                <a:cs typeface="Lucida Sans Unicode"/>
              </a:rPr>
              <a:t> </a:t>
            </a:r>
            <a:r>
              <a:rPr sz="3000" spc="125" dirty="0">
                <a:latin typeface="Lucida Sans Unicode"/>
                <a:cs typeface="Lucida Sans Unicode"/>
              </a:rPr>
              <a:t>penyebaran </a:t>
            </a:r>
            <a:r>
              <a:rPr sz="3000" dirty="0">
                <a:latin typeface="Lucida Sans Unicode"/>
                <a:cs typeface="Lucida Sans Unicode"/>
              </a:rPr>
              <a:t>informasi</a:t>
            </a:r>
            <a:r>
              <a:rPr sz="3000" spc="-30" dirty="0">
                <a:latin typeface="Lucida Sans Unicode"/>
                <a:cs typeface="Lucida Sans Unicode"/>
              </a:rPr>
              <a:t> </a:t>
            </a:r>
            <a:r>
              <a:rPr sz="3000" spc="170" dirty="0">
                <a:latin typeface="Lucida Sans Unicode"/>
                <a:cs typeface="Lucida Sans Unicode"/>
              </a:rPr>
              <a:t>yang</a:t>
            </a:r>
            <a:r>
              <a:rPr sz="3000" spc="-30" dirty="0">
                <a:latin typeface="Lucida Sans Unicode"/>
                <a:cs typeface="Lucida Sans Unicode"/>
              </a:rPr>
              <a:t> </a:t>
            </a:r>
            <a:r>
              <a:rPr sz="3000" dirty="0">
                <a:latin typeface="Lucida Sans Unicode"/>
                <a:cs typeface="Lucida Sans Unicode"/>
              </a:rPr>
              <a:t>tidak</a:t>
            </a:r>
            <a:r>
              <a:rPr sz="3000" spc="-30" dirty="0">
                <a:latin typeface="Lucida Sans Unicode"/>
                <a:cs typeface="Lucida Sans Unicode"/>
              </a:rPr>
              <a:t> </a:t>
            </a:r>
            <a:r>
              <a:rPr sz="3000" spc="-10" dirty="0">
                <a:latin typeface="Lucida Sans Unicode"/>
                <a:cs typeface="Lucida Sans Unicode"/>
              </a:rPr>
              <a:t>terverifikasi.</a:t>
            </a:r>
            <a:endParaRPr sz="30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9478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pc="-135" dirty="0"/>
              <a:t>Peran</a:t>
            </a:r>
            <a:r>
              <a:rPr spc="-415" dirty="0"/>
              <a:t> </a:t>
            </a:r>
            <a:r>
              <a:rPr spc="-520" dirty="0"/>
              <a:t>PTK</a:t>
            </a:r>
            <a:r>
              <a:rPr spc="-409" dirty="0"/>
              <a:t> </a:t>
            </a:r>
            <a:r>
              <a:rPr dirty="0"/>
              <a:t>dalam</a:t>
            </a:r>
            <a:r>
              <a:rPr spc="-409" dirty="0"/>
              <a:t> </a:t>
            </a:r>
            <a:r>
              <a:rPr spc="-35" dirty="0"/>
              <a:t>Penanggulangan</a:t>
            </a:r>
            <a:r>
              <a:rPr spc="-415" dirty="0"/>
              <a:t> </a:t>
            </a:r>
            <a:r>
              <a:rPr spc="-55" dirty="0"/>
              <a:t>Bencana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8775" y="1794224"/>
            <a:ext cx="16714469" cy="7003415"/>
            <a:chOff x="548775" y="1794224"/>
            <a:chExt cx="16714469" cy="70034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775" y="1794224"/>
              <a:ext cx="16714326" cy="70032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65795" y="2043912"/>
              <a:ext cx="7467600" cy="472440"/>
            </a:xfrm>
            <a:custGeom>
              <a:avLst/>
              <a:gdLst/>
              <a:ahLst/>
              <a:cxnLst/>
              <a:rect l="l" t="t" r="r" b="b"/>
              <a:pathLst>
                <a:path w="7467600" h="472439">
                  <a:moveTo>
                    <a:pt x="425932" y="0"/>
                  </a:moveTo>
                  <a:lnTo>
                    <a:pt x="0" y="0"/>
                  </a:lnTo>
                  <a:lnTo>
                    <a:pt x="0" y="472440"/>
                  </a:lnTo>
                  <a:lnTo>
                    <a:pt x="425932" y="472440"/>
                  </a:lnTo>
                  <a:lnTo>
                    <a:pt x="425932" y="0"/>
                  </a:lnTo>
                  <a:close/>
                </a:path>
                <a:path w="7467600" h="472439">
                  <a:moveTo>
                    <a:pt x="7467333" y="0"/>
                  </a:moveTo>
                  <a:lnTo>
                    <a:pt x="457200" y="0"/>
                  </a:lnTo>
                  <a:lnTo>
                    <a:pt x="457200" y="472440"/>
                  </a:lnTo>
                  <a:lnTo>
                    <a:pt x="7467333" y="472440"/>
                  </a:lnTo>
                  <a:lnTo>
                    <a:pt x="7467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5800" y="2043900"/>
            <a:ext cx="7480300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95"/>
              </a:lnSpc>
            </a:pPr>
            <a:r>
              <a:rPr sz="3100" spc="-75" dirty="0">
                <a:latin typeface="Arial Black"/>
                <a:cs typeface="Arial Black"/>
              </a:rPr>
              <a:t>3)Setelah</a:t>
            </a:r>
            <a:r>
              <a:rPr sz="3100" spc="-325" dirty="0">
                <a:latin typeface="Arial Black"/>
                <a:cs typeface="Arial Black"/>
              </a:rPr>
              <a:t> </a:t>
            </a:r>
            <a:r>
              <a:rPr sz="3100" spc="-90" dirty="0">
                <a:latin typeface="Arial Black"/>
                <a:cs typeface="Arial Black"/>
              </a:rPr>
              <a:t>Bencana</a:t>
            </a:r>
            <a:r>
              <a:rPr sz="3100" spc="-325" dirty="0">
                <a:latin typeface="Arial Black"/>
                <a:cs typeface="Arial Black"/>
              </a:rPr>
              <a:t> </a:t>
            </a:r>
            <a:r>
              <a:rPr sz="3100" spc="-65" dirty="0">
                <a:latin typeface="Arial Black"/>
                <a:cs typeface="Arial Black"/>
              </a:rPr>
              <a:t>(Pasca</a:t>
            </a:r>
            <a:r>
              <a:rPr sz="3100" spc="-325" dirty="0">
                <a:latin typeface="Arial Black"/>
                <a:cs typeface="Arial Black"/>
              </a:rPr>
              <a:t> </a:t>
            </a:r>
            <a:r>
              <a:rPr sz="3100" spc="-20" dirty="0">
                <a:latin typeface="Arial Black"/>
                <a:cs typeface="Arial Black"/>
              </a:rPr>
              <a:t>Bencana)</a:t>
            </a:r>
            <a:endParaRPr sz="31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3100" y="2487891"/>
            <a:ext cx="14853285" cy="60020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55"/>
              </a:spcBef>
              <a:buFont typeface="Arial MT"/>
              <a:buChar char="●"/>
              <a:tabLst>
                <a:tab pos="469900" algn="l"/>
              </a:tabLst>
            </a:pPr>
            <a:r>
              <a:rPr sz="3100" dirty="0">
                <a:latin typeface="Lucida Sans Unicode"/>
                <a:cs typeface="Lucida Sans Unicode"/>
              </a:rPr>
              <a:t>Mendukung</a:t>
            </a:r>
            <a:r>
              <a:rPr sz="3100" spc="-55" dirty="0">
                <a:latin typeface="Lucida Sans Unicode"/>
                <a:cs typeface="Lucida Sans Unicode"/>
              </a:rPr>
              <a:t> </a:t>
            </a:r>
            <a:r>
              <a:rPr sz="3100" spc="85" dirty="0">
                <a:latin typeface="Lucida Sans Unicode"/>
                <a:cs typeface="Lucida Sans Unicode"/>
              </a:rPr>
              <a:t>pemulihan</a:t>
            </a:r>
            <a:r>
              <a:rPr sz="3100" spc="-50" dirty="0">
                <a:latin typeface="Lucida Sans Unicode"/>
                <a:cs typeface="Lucida Sans Unicode"/>
              </a:rPr>
              <a:t> </a:t>
            </a:r>
            <a:r>
              <a:rPr sz="3100" spc="95" dirty="0">
                <a:latin typeface="Lucida Sans Unicode"/>
                <a:cs typeface="Lucida Sans Unicode"/>
              </a:rPr>
              <a:t>kegiatan</a:t>
            </a:r>
            <a:r>
              <a:rPr sz="3100" spc="-50" dirty="0">
                <a:latin typeface="Lucida Sans Unicode"/>
                <a:cs typeface="Lucida Sans Unicode"/>
              </a:rPr>
              <a:t> </a:t>
            </a:r>
            <a:r>
              <a:rPr sz="3100" spc="85" dirty="0">
                <a:latin typeface="Lucida Sans Unicode"/>
                <a:cs typeface="Lucida Sans Unicode"/>
              </a:rPr>
              <a:t>belajar</a:t>
            </a:r>
            <a:r>
              <a:rPr sz="3100" spc="-55" dirty="0">
                <a:latin typeface="Lucida Sans Unicode"/>
                <a:cs typeface="Lucida Sans Unicode"/>
              </a:rPr>
              <a:t> </a:t>
            </a:r>
            <a:r>
              <a:rPr sz="3100" spc="70" dirty="0">
                <a:latin typeface="Lucida Sans Unicode"/>
                <a:cs typeface="Lucida Sans Unicode"/>
              </a:rPr>
              <a:t>mengajar.</a:t>
            </a:r>
            <a:endParaRPr sz="3100">
              <a:latin typeface="Lucida Sans Unicode"/>
              <a:cs typeface="Lucida Sans Unicode"/>
            </a:endParaRPr>
          </a:p>
          <a:p>
            <a:pPr marL="12700" marR="215265" indent="457200">
              <a:lnSpc>
                <a:spcPct val="114999"/>
              </a:lnSpc>
              <a:buFont typeface="Arial MT"/>
              <a:buChar char="●"/>
              <a:tabLst>
                <a:tab pos="469900" algn="l"/>
              </a:tabLst>
            </a:pPr>
            <a:r>
              <a:rPr sz="3100" spc="70" dirty="0">
                <a:latin typeface="Lucida Sans Unicode"/>
                <a:cs typeface="Lucida Sans Unicode"/>
              </a:rPr>
              <a:t>Memberikan</a:t>
            </a:r>
            <a:r>
              <a:rPr sz="3100" spc="-120" dirty="0">
                <a:latin typeface="Lucida Sans Unicode"/>
                <a:cs typeface="Lucida Sans Unicode"/>
              </a:rPr>
              <a:t> </a:t>
            </a:r>
            <a:r>
              <a:rPr sz="3100" spc="75" dirty="0">
                <a:latin typeface="Lucida Sans Unicode"/>
                <a:cs typeface="Lucida Sans Unicode"/>
              </a:rPr>
              <a:t>dukungan</a:t>
            </a:r>
            <a:r>
              <a:rPr sz="3100" spc="-114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psikososial</a:t>
            </a:r>
            <a:r>
              <a:rPr sz="3100" spc="-114" dirty="0">
                <a:latin typeface="Lucida Sans Unicode"/>
                <a:cs typeface="Lucida Sans Unicode"/>
              </a:rPr>
              <a:t> </a:t>
            </a:r>
            <a:r>
              <a:rPr sz="3100" spc="185" dirty="0">
                <a:latin typeface="Lucida Sans Unicode"/>
                <a:cs typeface="Lucida Sans Unicode"/>
              </a:rPr>
              <a:t>dan</a:t>
            </a:r>
            <a:r>
              <a:rPr sz="3100" spc="-114" dirty="0">
                <a:latin typeface="Lucida Sans Unicode"/>
                <a:cs typeface="Lucida Sans Unicode"/>
              </a:rPr>
              <a:t> </a:t>
            </a:r>
            <a:r>
              <a:rPr sz="3100" spc="150" dirty="0">
                <a:latin typeface="Lucida Sans Unicode"/>
                <a:cs typeface="Lucida Sans Unicode"/>
              </a:rPr>
              <a:t>pendampingan</a:t>
            </a:r>
            <a:r>
              <a:rPr sz="3100" spc="-114" dirty="0">
                <a:latin typeface="Lucida Sans Unicode"/>
                <a:cs typeface="Lucida Sans Unicode"/>
              </a:rPr>
              <a:t> </a:t>
            </a:r>
            <a:r>
              <a:rPr sz="3100" spc="160" dirty="0">
                <a:latin typeface="Lucida Sans Unicode"/>
                <a:cs typeface="Lucida Sans Unicode"/>
              </a:rPr>
              <a:t>kepada</a:t>
            </a:r>
            <a:r>
              <a:rPr sz="3100" spc="-114" dirty="0">
                <a:latin typeface="Lucida Sans Unicode"/>
                <a:cs typeface="Lucida Sans Unicode"/>
              </a:rPr>
              <a:t> </a:t>
            </a:r>
            <a:r>
              <a:rPr sz="3100" spc="100" dirty="0">
                <a:latin typeface="Lucida Sans Unicode"/>
                <a:cs typeface="Lucida Sans Unicode"/>
              </a:rPr>
              <a:t>peserta </a:t>
            </a:r>
            <a:r>
              <a:rPr sz="3100" spc="-10" dirty="0">
                <a:latin typeface="Lucida Sans Unicode"/>
                <a:cs typeface="Lucida Sans Unicode"/>
              </a:rPr>
              <a:t>didik.</a:t>
            </a:r>
            <a:endParaRPr sz="3100">
              <a:latin typeface="Lucida Sans Unicode"/>
              <a:cs typeface="Lucida Sans Unicode"/>
            </a:endParaRPr>
          </a:p>
          <a:p>
            <a:pPr marL="12700" marR="556895" indent="457200">
              <a:lnSpc>
                <a:spcPct val="114999"/>
              </a:lnSpc>
              <a:buFont typeface="Arial MT"/>
              <a:buChar char="●"/>
              <a:tabLst>
                <a:tab pos="469900" algn="l"/>
              </a:tabLst>
            </a:pPr>
            <a:r>
              <a:rPr sz="3100" spc="114" dirty="0">
                <a:latin typeface="Lucida Sans Unicode"/>
                <a:cs typeface="Lucida Sans Unicode"/>
              </a:rPr>
              <a:t>Membantu</a:t>
            </a:r>
            <a:r>
              <a:rPr sz="3100" spc="-45" dirty="0">
                <a:latin typeface="Lucida Sans Unicode"/>
                <a:cs typeface="Lucida Sans Unicode"/>
              </a:rPr>
              <a:t> </a:t>
            </a:r>
            <a:r>
              <a:rPr sz="3100" spc="120" dirty="0">
                <a:latin typeface="Lucida Sans Unicode"/>
                <a:cs typeface="Lucida Sans Unicode"/>
              </a:rPr>
              <a:t>menciptakan</a:t>
            </a:r>
            <a:r>
              <a:rPr sz="3100" spc="-40" dirty="0">
                <a:latin typeface="Lucida Sans Unicode"/>
                <a:cs typeface="Lucida Sans Unicode"/>
              </a:rPr>
              <a:t> </a:t>
            </a:r>
            <a:r>
              <a:rPr sz="3100" spc="65" dirty="0">
                <a:latin typeface="Lucida Sans Unicode"/>
                <a:cs typeface="Lucida Sans Unicode"/>
              </a:rPr>
              <a:t>kembali</a:t>
            </a:r>
            <a:r>
              <a:rPr sz="3100" spc="-4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lingkungan</a:t>
            </a:r>
            <a:r>
              <a:rPr sz="3100" spc="-40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sekolah</a:t>
            </a:r>
            <a:r>
              <a:rPr sz="3100" spc="-45" dirty="0">
                <a:latin typeface="Lucida Sans Unicode"/>
                <a:cs typeface="Lucida Sans Unicode"/>
              </a:rPr>
              <a:t> </a:t>
            </a:r>
            <a:r>
              <a:rPr sz="3100" spc="180" dirty="0">
                <a:latin typeface="Lucida Sans Unicode"/>
                <a:cs typeface="Lucida Sans Unicode"/>
              </a:rPr>
              <a:t>yang</a:t>
            </a:r>
            <a:r>
              <a:rPr sz="3100" spc="-40" dirty="0">
                <a:latin typeface="Lucida Sans Unicode"/>
                <a:cs typeface="Lucida Sans Unicode"/>
              </a:rPr>
              <a:t> </a:t>
            </a:r>
            <a:r>
              <a:rPr sz="3100" spc="265" dirty="0">
                <a:latin typeface="Lucida Sans Unicode"/>
                <a:cs typeface="Lucida Sans Unicode"/>
              </a:rPr>
              <a:t>aman</a:t>
            </a:r>
            <a:r>
              <a:rPr sz="3100" spc="-45" dirty="0">
                <a:latin typeface="Lucida Sans Unicode"/>
                <a:cs typeface="Lucida Sans Unicode"/>
              </a:rPr>
              <a:t> </a:t>
            </a:r>
            <a:r>
              <a:rPr sz="3100" spc="160" dirty="0">
                <a:latin typeface="Lucida Sans Unicode"/>
                <a:cs typeface="Lucida Sans Unicode"/>
              </a:rPr>
              <a:t>dan </a:t>
            </a:r>
            <a:r>
              <a:rPr sz="3100" spc="114" dirty="0">
                <a:latin typeface="Lucida Sans Unicode"/>
                <a:cs typeface="Lucida Sans Unicode"/>
              </a:rPr>
              <a:t>nyaman.</a:t>
            </a:r>
            <a:endParaRPr sz="3100">
              <a:latin typeface="Lucida Sans Unicode"/>
              <a:cs typeface="Lucida Sans Unicode"/>
            </a:endParaRPr>
          </a:p>
          <a:p>
            <a:pPr marL="469900" indent="-457200">
              <a:lnSpc>
                <a:spcPct val="100000"/>
              </a:lnSpc>
              <a:spcBef>
                <a:spcPts val="560"/>
              </a:spcBef>
              <a:buFont typeface="Arial MT"/>
              <a:buChar char="●"/>
              <a:tabLst>
                <a:tab pos="469900" algn="l"/>
              </a:tabLst>
            </a:pPr>
            <a:r>
              <a:rPr sz="3100" spc="114" dirty="0">
                <a:latin typeface="Lucida Sans Unicode"/>
                <a:cs typeface="Lucida Sans Unicode"/>
              </a:rPr>
              <a:t>Membantu</a:t>
            </a:r>
            <a:r>
              <a:rPr sz="3100" spc="-140" dirty="0">
                <a:latin typeface="Lucida Sans Unicode"/>
                <a:cs typeface="Lucida Sans Unicode"/>
              </a:rPr>
              <a:t> </a:t>
            </a:r>
            <a:r>
              <a:rPr sz="3100" spc="175" dirty="0">
                <a:latin typeface="Lucida Sans Unicode"/>
                <a:cs typeface="Lucida Sans Unicode"/>
              </a:rPr>
              <a:t>pendataan</a:t>
            </a:r>
            <a:r>
              <a:rPr sz="3100" spc="-135" dirty="0">
                <a:latin typeface="Lucida Sans Unicode"/>
                <a:cs typeface="Lucida Sans Unicode"/>
              </a:rPr>
              <a:t> </a:t>
            </a:r>
            <a:r>
              <a:rPr sz="3100" spc="50" dirty="0">
                <a:latin typeface="Lucida Sans Unicode"/>
                <a:cs typeface="Lucida Sans Unicode"/>
              </a:rPr>
              <a:t>kerusakan</a:t>
            </a:r>
            <a:r>
              <a:rPr sz="3100" spc="-135" dirty="0">
                <a:latin typeface="Lucida Sans Unicode"/>
                <a:cs typeface="Lucida Sans Unicode"/>
              </a:rPr>
              <a:t> </a:t>
            </a:r>
            <a:r>
              <a:rPr sz="3100" spc="180" dirty="0">
                <a:latin typeface="Lucida Sans Unicode"/>
                <a:cs typeface="Lucida Sans Unicode"/>
              </a:rPr>
              <a:t>sarana</a:t>
            </a:r>
            <a:r>
              <a:rPr sz="3100" spc="-140" dirty="0">
                <a:latin typeface="Lucida Sans Unicode"/>
                <a:cs typeface="Lucida Sans Unicode"/>
              </a:rPr>
              <a:t> </a:t>
            </a:r>
            <a:r>
              <a:rPr sz="3100" spc="185" dirty="0">
                <a:latin typeface="Lucida Sans Unicode"/>
                <a:cs typeface="Lucida Sans Unicode"/>
              </a:rPr>
              <a:t>dan</a:t>
            </a:r>
            <a:r>
              <a:rPr sz="3100" spc="-135" dirty="0">
                <a:latin typeface="Lucida Sans Unicode"/>
                <a:cs typeface="Lucida Sans Unicode"/>
              </a:rPr>
              <a:t> </a:t>
            </a:r>
            <a:r>
              <a:rPr sz="3100" spc="160" dirty="0">
                <a:latin typeface="Lucida Sans Unicode"/>
                <a:cs typeface="Lucida Sans Unicode"/>
              </a:rPr>
              <a:t>prasarana</a:t>
            </a:r>
            <a:r>
              <a:rPr sz="3100" spc="-135" dirty="0">
                <a:latin typeface="Lucida Sans Unicode"/>
                <a:cs typeface="Lucida Sans Unicode"/>
              </a:rPr>
              <a:t> </a:t>
            </a:r>
            <a:r>
              <a:rPr sz="3100" spc="-10" dirty="0">
                <a:latin typeface="Lucida Sans Unicode"/>
                <a:cs typeface="Lucida Sans Unicode"/>
              </a:rPr>
              <a:t>sekolah.</a:t>
            </a:r>
            <a:endParaRPr sz="3100">
              <a:latin typeface="Lucida Sans Unicode"/>
              <a:cs typeface="Lucida Sans Unicode"/>
            </a:endParaRPr>
          </a:p>
          <a:p>
            <a:pPr marL="469900" indent="-457200">
              <a:lnSpc>
                <a:spcPct val="100000"/>
              </a:lnSpc>
              <a:spcBef>
                <a:spcPts val="560"/>
              </a:spcBef>
              <a:buFont typeface="Arial MT"/>
              <a:buChar char="●"/>
              <a:tabLst>
                <a:tab pos="469900" algn="l"/>
              </a:tabLst>
            </a:pPr>
            <a:r>
              <a:rPr sz="3100" dirty="0">
                <a:latin typeface="Lucida Sans Unicode"/>
                <a:cs typeface="Lucida Sans Unicode"/>
              </a:rPr>
              <a:t>Mengidentifikasi</a:t>
            </a:r>
            <a:r>
              <a:rPr sz="3100" spc="-75" dirty="0">
                <a:latin typeface="Lucida Sans Unicode"/>
                <a:cs typeface="Lucida Sans Unicode"/>
              </a:rPr>
              <a:t> </a:t>
            </a:r>
            <a:r>
              <a:rPr sz="3100" spc="70" dirty="0">
                <a:latin typeface="Lucida Sans Unicode"/>
                <a:cs typeface="Lucida Sans Unicode"/>
              </a:rPr>
              <a:t>kebutuhan</a:t>
            </a:r>
            <a:r>
              <a:rPr sz="3100" spc="-75" dirty="0">
                <a:latin typeface="Lucida Sans Unicode"/>
                <a:cs typeface="Lucida Sans Unicode"/>
              </a:rPr>
              <a:t> </a:t>
            </a:r>
            <a:r>
              <a:rPr sz="3100" spc="110" dirty="0">
                <a:latin typeface="Lucida Sans Unicode"/>
                <a:cs typeface="Lucida Sans Unicode"/>
              </a:rPr>
              <a:t>peserta</a:t>
            </a:r>
            <a:r>
              <a:rPr sz="3100" spc="-75" dirty="0">
                <a:latin typeface="Lucida Sans Unicode"/>
                <a:cs typeface="Lucida Sans Unicode"/>
              </a:rPr>
              <a:t> </a:t>
            </a:r>
            <a:r>
              <a:rPr sz="3100" spc="-35" dirty="0">
                <a:latin typeface="Lucida Sans Unicode"/>
                <a:cs typeface="Lucida Sans Unicode"/>
              </a:rPr>
              <a:t>didik</a:t>
            </a:r>
            <a:r>
              <a:rPr sz="3100" spc="-70" dirty="0">
                <a:latin typeface="Lucida Sans Unicode"/>
                <a:cs typeface="Lucida Sans Unicode"/>
              </a:rPr>
              <a:t> </a:t>
            </a:r>
            <a:r>
              <a:rPr sz="3100" spc="185" dirty="0">
                <a:latin typeface="Lucida Sans Unicode"/>
                <a:cs typeface="Lucida Sans Unicode"/>
              </a:rPr>
              <a:t>dan</a:t>
            </a:r>
            <a:r>
              <a:rPr sz="3100" spc="-75" dirty="0">
                <a:latin typeface="Lucida Sans Unicode"/>
                <a:cs typeface="Lucida Sans Unicode"/>
              </a:rPr>
              <a:t> </a:t>
            </a:r>
            <a:r>
              <a:rPr sz="3100" spc="180" dirty="0">
                <a:latin typeface="Lucida Sans Unicode"/>
                <a:cs typeface="Lucida Sans Unicode"/>
              </a:rPr>
              <a:t>warga</a:t>
            </a:r>
            <a:r>
              <a:rPr sz="3100" spc="-75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sekolah</a:t>
            </a:r>
            <a:r>
              <a:rPr sz="3100" spc="-70" dirty="0">
                <a:latin typeface="Lucida Sans Unicode"/>
                <a:cs typeface="Lucida Sans Unicode"/>
              </a:rPr>
              <a:t> </a:t>
            </a:r>
            <a:r>
              <a:rPr sz="3100" spc="75" dirty="0">
                <a:latin typeface="Lucida Sans Unicode"/>
                <a:cs typeface="Lucida Sans Unicode"/>
              </a:rPr>
              <a:t>terdampak.</a:t>
            </a:r>
            <a:endParaRPr sz="3100">
              <a:latin typeface="Lucida Sans Unicode"/>
              <a:cs typeface="Lucida Sans Unicode"/>
            </a:endParaRPr>
          </a:p>
          <a:p>
            <a:pPr marL="469900" indent="-457200">
              <a:lnSpc>
                <a:spcPct val="100000"/>
              </a:lnSpc>
              <a:spcBef>
                <a:spcPts val="555"/>
              </a:spcBef>
              <a:buFont typeface="Arial MT"/>
              <a:buChar char="●"/>
              <a:tabLst>
                <a:tab pos="469900" algn="l"/>
              </a:tabLst>
            </a:pPr>
            <a:r>
              <a:rPr sz="3100" spc="114" dirty="0">
                <a:latin typeface="Lucida Sans Unicode"/>
                <a:cs typeface="Lucida Sans Unicode"/>
              </a:rPr>
              <a:t>Membantu</a:t>
            </a:r>
            <a:r>
              <a:rPr sz="3100" spc="-90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koordinasi</a:t>
            </a:r>
            <a:r>
              <a:rPr sz="3100" spc="-90" dirty="0">
                <a:latin typeface="Lucida Sans Unicode"/>
                <a:cs typeface="Lucida Sans Unicode"/>
              </a:rPr>
              <a:t> </a:t>
            </a:r>
            <a:r>
              <a:rPr sz="3100" spc="100" dirty="0">
                <a:latin typeface="Lucida Sans Unicode"/>
                <a:cs typeface="Lucida Sans Unicode"/>
              </a:rPr>
              <a:t>penyaluran</a:t>
            </a:r>
            <a:r>
              <a:rPr sz="3100" spc="-90" dirty="0">
                <a:latin typeface="Lucida Sans Unicode"/>
                <a:cs typeface="Lucida Sans Unicode"/>
              </a:rPr>
              <a:t> </a:t>
            </a:r>
            <a:r>
              <a:rPr sz="3100" spc="70" dirty="0">
                <a:latin typeface="Lucida Sans Unicode"/>
                <a:cs typeface="Lucida Sans Unicode"/>
              </a:rPr>
              <a:t>bantuan.</a:t>
            </a:r>
            <a:endParaRPr sz="3100">
              <a:latin typeface="Lucida Sans Unicode"/>
              <a:cs typeface="Lucida Sans Unicode"/>
            </a:endParaRPr>
          </a:p>
          <a:p>
            <a:pPr marL="469900" indent="-457200">
              <a:lnSpc>
                <a:spcPct val="100000"/>
              </a:lnSpc>
              <a:spcBef>
                <a:spcPts val="560"/>
              </a:spcBef>
              <a:buFont typeface="Arial MT"/>
              <a:buChar char="●"/>
              <a:tabLst>
                <a:tab pos="469900" algn="l"/>
              </a:tabLst>
            </a:pPr>
            <a:r>
              <a:rPr sz="3100" spc="85" dirty="0">
                <a:latin typeface="Lucida Sans Unicode"/>
                <a:cs typeface="Lucida Sans Unicode"/>
              </a:rPr>
              <a:t>Menyesuaikan</a:t>
            </a:r>
            <a:r>
              <a:rPr sz="3100" spc="-150" dirty="0">
                <a:latin typeface="Lucida Sans Unicode"/>
                <a:cs typeface="Lucida Sans Unicode"/>
              </a:rPr>
              <a:t> </a:t>
            </a:r>
            <a:r>
              <a:rPr sz="3100" spc="65" dirty="0">
                <a:latin typeface="Lucida Sans Unicode"/>
                <a:cs typeface="Lucida Sans Unicode"/>
              </a:rPr>
              <a:t>proses</a:t>
            </a:r>
            <a:r>
              <a:rPr sz="3100" spc="-145" dirty="0">
                <a:latin typeface="Lucida Sans Unicode"/>
                <a:cs typeface="Lucida Sans Unicode"/>
              </a:rPr>
              <a:t> </a:t>
            </a:r>
            <a:r>
              <a:rPr sz="3100" spc="135" dirty="0">
                <a:latin typeface="Lucida Sans Unicode"/>
                <a:cs typeface="Lucida Sans Unicode"/>
              </a:rPr>
              <a:t>pembelajaran</a:t>
            </a:r>
            <a:r>
              <a:rPr sz="3100" spc="-145" dirty="0">
                <a:latin typeface="Lucida Sans Unicode"/>
                <a:cs typeface="Lucida Sans Unicode"/>
              </a:rPr>
              <a:t> </a:t>
            </a:r>
            <a:r>
              <a:rPr sz="3100" spc="145" dirty="0">
                <a:latin typeface="Lucida Sans Unicode"/>
                <a:cs typeface="Lucida Sans Unicode"/>
              </a:rPr>
              <a:t>dengan</a:t>
            </a:r>
            <a:r>
              <a:rPr sz="3100" spc="-145" dirty="0">
                <a:latin typeface="Lucida Sans Unicode"/>
                <a:cs typeface="Lucida Sans Unicode"/>
              </a:rPr>
              <a:t> </a:t>
            </a:r>
            <a:r>
              <a:rPr sz="3100" spc="-25" dirty="0">
                <a:latin typeface="Lucida Sans Unicode"/>
                <a:cs typeface="Lucida Sans Unicode"/>
              </a:rPr>
              <a:t>kondisi</a:t>
            </a:r>
            <a:r>
              <a:rPr sz="3100" spc="-150" dirty="0">
                <a:latin typeface="Lucida Sans Unicode"/>
                <a:cs typeface="Lucida Sans Unicode"/>
              </a:rPr>
              <a:t> </a:t>
            </a:r>
            <a:r>
              <a:rPr sz="3100" spc="175" dirty="0">
                <a:latin typeface="Lucida Sans Unicode"/>
                <a:cs typeface="Lucida Sans Unicode"/>
              </a:rPr>
              <a:t>pascabencana.</a:t>
            </a:r>
            <a:endParaRPr sz="3100">
              <a:latin typeface="Lucida Sans Unicode"/>
              <a:cs typeface="Lucida Sans Unicode"/>
            </a:endParaRPr>
          </a:p>
          <a:p>
            <a:pPr marL="12700" marR="842010" indent="457200">
              <a:lnSpc>
                <a:spcPct val="114999"/>
              </a:lnSpc>
              <a:buFont typeface="Arial MT"/>
              <a:buChar char="●"/>
              <a:tabLst>
                <a:tab pos="469900" algn="l"/>
              </a:tabLst>
            </a:pPr>
            <a:r>
              <a:rPr sz="3100" spc="50" dirty="0">
                <a:latin typeface="Lucida Sans Unicode"/>
                <a:cs typeface="Lucida Sans Unicode"/>
              </a:rPr>
              <a:t>Melakukan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105" dirty="0">
                <a:latin typeface="Lucida Sans Unicode"/>
                <a:cs typeface="Lucida Sans Unicode"/>
              </a:rPr>
              <a:t>evaluasi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130" dirty="0">
                <a:latin typeface="Lucida Sans Unicode"/>
                <a:cs typeface="Lucida Sans Unicode"/>
              </a:rPr>
              <a:t>terhadap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180" dirty="0">
                <a:latin typeface="Lucida Sans Unicode"/>
                <a:cs typeface="Lucida Sans Unicode"/>
              </a:rPr>
              <a:t>penanganan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210" dirty="0">
                <a:latin typeface="Lucida Sans Unicode"/>
                <a:cs typeface="Lucida Sans Unicode"/>
              </a:rPr>
              <a:t>bencana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160" dirty="0">
                <a:latin typeface="Lucida Sans Unicode"/>
                <a:cs typeface="Lucida Sans Unicode"/>
              </a:rPr>
              <a:t>sebagai</a:t>
            </a:r>
            <a:r>
              <a:rPr sz="3100" spc="-125" dirty="0">
                <a:latin typeface="Lucida Sans Unicode"/>
                <a:cs typeface="Lucida Sans Unicode"/>
              </a:rPr>
              <a:t> </a:t>
            </a:r>
            <a:r>
              <a:rPr sz="3100" spc="180" dirty="0">
                <a:latin typeface="Lucida Sans Unicode"/>
                <a:cs typeface="Lucida Sans Unicode"/>
              </a:rPr>
              <a:t>bahan </a:t>
            </a:r>
            <a:r>
              <a:rPr sz="3100" spc="80" dirty="0">
                <a:latin typeface="Lucida Sans Unicode"/>
                <a:cs typeface="Lucida Sans Unicode"/>
              </a:rPr>
              <a:t>perbaikan</a:t>
            </a:r>
            <a:r>
              <a:rPr sz="3100" spc="-145" dirty="0">
                <a:latin typeface="Lucida Sans Unicode"/>
                <a:cs typeface="Lucida Sans Unicode"/>
              </a:rPr>
              <a:t> </a:t>
            </a:r>
            <a:r>
              <a:rPr sz="3100" spc="110" dirty="0">
                <a:latin typeface="Lucida Sans Unicode"/>
                <a:cs typeface="Lucida Sans Unicode"/>
              </a:rPr>
              <a:t>kesiapsiagaan</a:t>
            </a:r>
            <a:r>
              <a:rPr sz="3100" spc="-140" dirty="0">
                <a:latin typeface="Lucida Sans Unicode"/>
                <a:cs typeface="Lucida Sans Unicode"/>
              </a:rPr>
              <a:t> </a:t>
            </a:r>
            <a:r>
              <a:rPr sz="3100" dirty="0">
                <a:latin typeface="Lucida Sans Unicode"/>
                <a:cs typeface="Lucida Sans Unicode"/>
              </a:rPr>
              <a:t>ke</a:t>
            </a:r>
            <a:r>
              <a:rPr sz="3100" spc="-140" dirty="0">
                <a:latin typeface="Lucida Sans Unicode"/>
                <a:cs typeface="Lucida Sans Unicode"/>
              </a:rPr>
              <a:t> </a:t>
            </a:r>
            <a:r>
              <a:rPr sz="3100" spc="75" dirty="0">
                <a:latin typeface="Lucida Sans Unicode"/>
                <a:cs typeface="Lucida Sans Unicode"/>
              </a:rPr>
              <a:t>depan.</a:t>
            </a:r>
            <a:endParaRPr sz="31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06838" y="1049712"/>
            <a:ext cx="11146790" cy="155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44830">
              <a:lnSpc>
                <a:spcPct val="125000"/>
              </a:lnSpc>
              <a:spcBef>
                <a:spcPts val="100"/>
              </a:spcBef>
            </a:pPr>
            <a:r>
              <a:rPr spc="-140" dirty="0"/>
              <a:t>Aktivitas</a:t>
            </a:r>
            <a:r>
              <a:rPr spc="-445" dirty="0"/>
              <a:t> </a:t>
            </a:r>
            <a:r>
              <a:rPr spc="-165" dirty="0"/>
              <a:t>Diskusi</a:t>
            </a:r>
            <a:r>
              <a:rPr spc="-445" dirty="0"/>
              <a:t> </a:t>
            </a:r>
            <a:r>
              <a:rPr spc="-145" dirty="0"/>
              <a:t>Kelompok</a:t>
            </a:r>
            <a:r>
              <a:rPr spc="-440" dirty="0"/>
              <a:t> </a:t>
            </a:r>
            <a:r>
              <a:rPr spc="-300" dirty="0"/>
              <a:t>(15</a:t>
            </a:r>
            <a:r>
              <a:rPr spc="-445" dirty="0"/>
              <a:t> </a:t>
            </a:r>
            <a:r>
              <a:rPr spc="-10" dirty="0"/>
              <a:t>menit): </a:t>
            </a:r>
            <a:r>
              <a:rPr spc="-55" dirty="0"/>
              <a:t>“Satuan</a:t>
            </a:r>
            <a:r>
              <a:rPr spc="-430" dirty="0"/>
              <a:t> </a:t>
            </a:r>
            <a:r>
              <a:rPr spc="-105" dirty="0"/>
              <a:t>Pendidikan</a:t>
            </a:r>
            <a:r>
              <a:rPr spc="-425" dirty="0"/>
              <a:t> </a:t>
            </a:r>
            <a:r>
              <a:rPr spc="-90" dirty="0"/>
              <a:t>Terdampak</a:t>
            </a:r>
            <a:r>
              <a:rPr spc="-425" dirty="0"/>
              <a:t> </a:t>
            </a:r>
            <a:r>
              <a:rPr spc="-30" dirty="0"/>
              <a:t>Bencana”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40947" y="3561011"/>
            <a:ext cx="13241019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875" algn="just">
              <a:lnSpc>
                <a:spcPct val="100000"/>
              </a:lnSpc>
              <a:spcBef>
                <a:spcPts val="100"/>
              </a:spcBef>
            </a:pPr>
            <a:r>
              <a:rPr sz="4400" spc="225" dirty="0">
                <a:solidFill>
                  <a:srgbClr val="FFFFFF"/>
                </a:solidFill>
                <a:latin typeface="Lucida Sans Unicode"/>
                <a:cs typeface="Lucida Sans Unicode"/>
              </a:rPr>
              <a:t>Bayangkan</a:t>
            </a:r>
            <a:r>
              <a:rPr sz="440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dirty="0">
                <a:solidFill>
                  <a:srgbClr val="FFFFFF"/>
                </a:solidFill>
                <a:latin typeface="Lucida Sans Unicode"/>
                <a:cs typeface="Lucida Sans Unicode"/>
              </a:rPr>
              <a:t>terjadi</a:t>
            </a:r>
            <a:r>
              <a:rPr sz="440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dirty="0">
                <a:solidFill>
                  <a:srgbClr val="FFFFFF"/>
                </a:solidFill>
                <a:latin typeface="Arial Black"/>
                <a:cs typeface="Arial Black"/>
              </a:rPr>
              <a:t>gempa</a:t>
            </a:r>
            <a:r>
              <a:rPr sz="4400" spc="-2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400" dirty="0">
                <a:solidFill>
                  <a:srgbClr val="FFFFFF"/>
                </a:solidFill>
                <a:latin typeface="Arial Black"/>
                <a:cs typeface="Arial Black"/>
              </a:rPr>
              <a:t>bumi</a:t>
            </a:r>
            <a:r>
              <a:rPr sz="4400" spc="-2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400" spc="-105" dirty="0">
                <a:solidFill>
                  <a:srgbClr val="FFFFFF"/>
                </a:solidFill>
                <a:latin typeface="Arial Black"/>
                <a:cs typeface="Arial Black"/>
              </a:rPr>
              <a:t>saat</a:t>
            </a:r>
            <a:r>
              <a:rPr sz="4400" spc="-2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400" spc="-50" dirty="0">
                <a:solidFill>
                  <a:srgbClr val="FFFFFF"/>
                </a:solidFill>
                <a:latin typeface="Arial Black"/>
                <a:cs typeface="Arial Black"/>
              </a:rPr>
              <a:t>kegiatan </a:t>
            </a:r>
            <a:r>
              <a:rPr sz="4400" dirty="0">
                <a:solidFill>
                  <a:srgbClr val="FFFFFF"/>
                </a:solidFill>
                <a:latin typeface="Arial Black"/>
                <a:cs typeface="Arial Black"/>
              </a:rPr>
              <a:t>pembelajaran</a:t>
            </a:r>
            <a:r>
              <a:rPr sz="4400" spc="625" dirty="0">
                <a:solidFill>
                  <a:srgbClr val="FFFFFF"/>
                </a:solidFill>
                <a:latin typeface="Arial Black"/>
                <a:cs typeface="Arial Black"/>
              </a:rPr>
              <a:t>     </a:t>
            </a:r>
            <a:r>
              <a:rPr sz="4400" dirty="0">
                <a:solidFill>
                  <a:srgbClr val="FFFFFF"/>
                </a:solidFill>
                <a:latin typeface="Arial Black"/>
                <a:cs typeface="Arial Black"/>
              </a:rPr>
              <a:t>sedang</a:t>
            </a:r>
            <a:r>
              <a:rPr sz="4400" spc="625" dirty="0">
                <a:solidFill>
                  <a:srgbClr val="FFFFFF"/>
                </a:solidFill>
                <a:latin typeface="Arial Black"/>
                <a:cs typeface="Arial Black"/>
              </a:rPr>
              <a:t>     </a:t>
            </a:r>
            <a:r>
              <a:rPr sz="4400" spc="-10" dirty="0">
                <a:solidFill>
                  <a:srgbClr val="FFFFFF"/>
                </a:solidFill>
                <a:latin typeface="Arial Black"/>
                <a:cs typeface="Arial Black"/>
              </a:rPr>
              <a:t>berlangsung</a:t>
            </a:r>
            <a:r>
              <a:rPr sz="4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endParaRPr sz="440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</a:pPr>
            <a:r>
              <a:rPr sz="4400" spc="245" dirty="0">
                <a:solidFill>
                  <a:srgbClr val="FFFFFF"/>
                </a:solidFill>
                <a:latin typeface="Lucida Sans Unicode"/>
                <a:cs typeface="Lucida Sans Unicode"/>
              </a:rPr>
              <a:t>Beberapa</a:t>
            </a:r>
            <a:r>
              <a:rPr sz="4400" spc="7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145" dirty="0">
                <a:solidFill>
                  <a:srgbClr val="FFFFFF"/>
                </a:solidFill>
                <a:latin typeface="Lucida Sans Unicode"/>
                <a:cs typeface="Lucida Sans Unicode"/>
              </a:rPr>
              <a:t>ruang</a:t>
            </a:r>
            <a:r>
              <a:rPr sz="4400" spc="7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65" dirty="0">
                <a:solidFill>
                  <a:srgbClr val="FFFFFF"/>
                </a:solidFill>
                <a:latin typeface="Lucida Sans Unicode"/>
                <a:cs typeface="Lucida Sans Unicode"/>
              </a:rPr>
              <a:t>kelas</a:t>
            </a:r>
            <a:r>
              <a:rPr sz="4400" spc="7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235" dirty="0">
                <a:solidFill>
                  <a:srgbClr val="FFFFFF"/>
                </a:solidFill>
                <a:latin typeface="Lucida Sans Unicode"/>
                <a:cs typeface="Lucida Sans Unicode"/>
              </a:rPr>
              <a:t>mengalami</a:t>
            </a:r>
            <a:r>
              <a:rPr sz="4400" spc="7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kerusakan, </a:t>
            </a:r>
            <a:r>
              <a:rPr sz="4400" spc="210" dirty="0">
                <a:solidFill>
                  <a:srgbClr val="FFFFFF"/>
                </a:solidFill>
                <a:latin typeface="Lucida Sans Unicode"/>
                <a:cs typeface="Lucida Sans Unicode"/>
              </a:rPr>
              <a:t>sebagian</a:t>
            </a:r>
            <a:r>
              <a:rPr sz="4400" spc="1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155" dirty="0">
                <a:solidFill>
                  <a:srgbClr val="FFFFFF"/>
                </a:solidFill>
                <a:latin typeface="Lucida Sans Unicode"/>
                <a:cs typeface="Lucida Sans Unicode"/>
              </a:rPr>
              <a:t>peserta</a:t>
            </a:r>
            <a:r>
              <a:rPr sz="44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dirty="0">
                <a:solidFill>
                  <a:srgbClr val="FFFFFF"/>
                </a:solidFill>
                <a:latin typeface="Lucida Sans Unicode"/>
                <a:cs typeface="Lucida Sans Unicode"/>
              </a:rPr>
              <a:t>didik</a:t>
            </a:r>
            <a:r>
              <a:rPr sz="44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235" dirty="0">
                <a:solidFill>
                  <a:srgbClr val="FFFFFF"/>
                </a:solidFill>
                <a:latin typeface="Lucida Sans Unicode"/>
                <a:cs typeface="Lucida Sans Unicode"/>
              </a:rPr>
              <a:t>mengalami</a:t>
            </a:r>
            <a:r>
              <a:rPr sz="44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kepanikan, </a:t>
            </a:r>
            <a:r>
              <a:rPr sz="4400" spc="260" dirty="0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sz="44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135" dirty="0">
                <a:solidFill>
                  <a:srgbClr val="FFFFFF"/>
                </a:solidFill>
                <a:latin typeface="Lucida Sans Unicode"/>
                <a:cs typeface="Lucida Sans Unicode"/>
              </a:rPr>
              <a:t>kegiatan</a:t>
            </a:r>
            <a:r>
              <a:rPr sz="44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120" dirty="0">
                <a:solidFill>
                  <a:srgbClr val="FFFFFF"/>
                </a:solidFill>
                <a:latin typeface="Lucida Sans Unicode"/>
                <a:cs typeface="Lucida Sans Unicode"/>
              </a:rPr>
              <a:t>belajar</a:t>
            </a:r>
            <a:r>
              <a:rPr sz="44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dirty="0">
                <a:solidFill>
                  <a:srgbClr val="FFFFFF"/>
                </a:solidFill>
                <a:latin typeface="Lucida Sans Unicode"/>
                <a:cs typeface="Lucida Sans Unicode"/>
              </a:rPr>
              <a:t>tidak</a:t>
            </a:r>
            <a:r>
              <a:rPr sz="44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285" dirty="0">
                <a:solidFill>
                  <a:srgbClr val="FFFFFF"/>
                </a:solidFill>
                <a:latin typeface="Lucida Sans Unicode"/>
                <a:cs typeface="Lucida Sans Unicode"/>
              </a:rPr>
              <a:t>dapat</a:t>
            </a:r>
            <a:r>
              <a:rPr sz="44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dilaksanakan </a:t>
            </a:r>
            <a:r>
              <a:rPr sz="4400" dirty="0">
                <a:solidFill>
                  <a:srgbClr val="FFFFFF"/>
                </a:solidFill>
                <a:latin typeface="Lucida Sans Unicode"/>
                <a:cs typeface="Lucida Sans Unicode"/>
              </a:rPr>
              <a:t>seperti</a:t>
            </a:r>
            <a:r>
              <a:rPr sz="4400" spc="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400" spc="90" dirty="0">
                <a:solidFill>
                  <a:srgbClr val="FFFFFF"/>
                </a:solidFill>
                <a:latin typeface="Lucida Sans Unicode"/>
                <a:cs typeface="Lucida Sans Unicode"/>
              </a:rPr>
              <a:t>biasa.</a:t>
            </a:r>
            <a:endParaRPr sz="4400">
              <a:latin typeface="Lucida Sans Unicode"/>
              <a:cs typeface="Lucida Sans Unicode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05471" y="2683079"/>
            <a:ext cx="12804775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Setelah</a:t>
            </a:r>
            <a:r>
              <a:rPr sz="480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180" dirty="0">
                <a:solidFill>
                  <a:srgbClr val="FFFFFF"/>
                </a:solidFill>
                <a:latin typeface="Lucida Sans Unicode"/>
                <a:cs typeface="Lucida Sans Unicode"/>
              </a:rPr>
              <a:t>mempelajari</a:t>
            </a:r>
            <a:r>
              <a:rPr sz="480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145" dirty="0">
                <a:solidFill>
                  <a:srgbClr val="FFFFFF"/>
                </a:solidFill>
                <a:latin typeface="Lucida Sans Unicode"/>
                <a:cs typeface="Lucida Sans Unicode"/>
              </a:rPr>
              <a:t>materi</a:t>
            </a:r>
            <a:r>
              <a:rPr sz="480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-245" dirty="0">
                <a:solidFill>
                  <a:srgbClr val="FFFFFF"/>
                </a:solidFill>
                <a:latin typeface="Lucida Sans Unicode"/>
                <a:cs typeface="Lucida Sans Unicode"/>
              </a:rPr>
              <a:t>ini,</a:t>
            </a:r>
            <a:r>
              <a:rPr sz="4800" spc="-21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440" dirty="0">
                <a:solidFill>
                  <a:srgbClr val="FFFFFF"/>
                </a:solidFill>
                <a:latin typeface="Lucida Sans Unicode"/>
                <a:cs typeface="Lucida Sans Unicode"/>
              </a:rPr>
              <a:t>apa</a:t>
            </a:r>
            <a:r>
              <a:rPr sz="4800" spc="-2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satu </a:t>
            </a:r>
            <a:r>
              <a:rPr sz="4800" spc="140" dirty="0">
                <a:solidFill>
                  <a:srgbClr val="FFFFFF"/>
                </a:solidFill>
                <a:latin typeface="Lucida Sans Unicode"/>
                <a:cs typeface="Lucida Sans Unicode"/>
              </a:rPr>
              <a:t>hal</a:t>
            </a:r>
            <a:r>
              <a:rPr sz="4800" spc="-2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75" dirty="0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20" dirty="0">
                <a:solidFill>
                  <a:srgbClr val="FFFFFF"/>
                </a:solidFill>
                <a:latin typeface="Lucida Sans Unicode"/>
                <a:cs typeface="Lucida Sans Unicode"/>
              </a:rPr>
              <a:t>akan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330" dirty="0">
                <a:solidFill>
                  <a:srgbClr val="FFFFFF"/>
                </a:solidFill>
                <a:latin typeface="Lucida Sans Unicode"/>
                <a:cs typeface="Lucida Sans Unicode"/>
              </a:rPr>
              <a:t>saya</a:t>
            </a:r>
            <a:r>
              <a:rPr sz="4800" spc="-2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29" dirty="0">
                <a:solidFill>
                  <a:srgbClr val="FFFFFF"/>
                </a:solidFill>
                <a:latin typeface="Lucida Sans Unicode"/>
                <a:cs typeface="Lucida Sans Unicode"/>
              </a:rPr>
              <a:t>ubah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300" dirty="0">
                <a:solidFill>
                  <a:srgbClr val="FFFFFF"/>
                </a:solidFill>
                <a:latin typeface="Lucida Sans Unicode"/>
                <a:cs typeface="Lucida Sans Unicode"/>
              </a:rPr>
              <a:t>atau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tingkatkan </a:t>
            </a:r>
            <a:r>
              <a:rPr sz="4800" dirty="0">
                <a:solidFill>
                  <a:srgbClr val="FFFFFF"/>
                </a:solidFill>
                <a:latin typeface="Lucida Sans Unicode"/>
                <a:cs typeface="Lucida Sans Unicode"/>
              </a:rPr>
              <a:t>di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04" dirty="0">
                <a:solidFill>
                  <a:srgbClr val="FFFFFF"/>
                </a:solidFill>
                <a:latin typeface="Lucida Sans Unicode"/>
                <a:cs typeface="Lucida Sans Unicode"/>
              </a:rPr>
              <a:t>satuan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pendidikan</a:t>
            </a:r>
            <a:r>
              <a:rPr sz="4800" spc="-2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330" dirty="0">
                <a:solidFill>
                  <a:srgbClr val="FFFFFF"/>
                </a:solidFill>
                <a:latin typeface="Lucida Sans Unicode"/>
                <a:cs typeface="Lucida Sans Unicode"/>
              </a:rPr>
              <a:t>saya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305" dirty="0">
                <a:solidFill>
                  <a:srgbClr val="FFFFFF"/>
                </a:solidFill>
                <a:latin typeface="Lucida Sans Unicode"/>
                <a:cs typeface="Lucida Sans Unicode"/>
              </a:rPr>
              <a:t>agar</a:t>
            </a:r>
            <a:r>
              <a:rPr sz="4800" spc="-2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lebih </a:t>
            </a:r>
            <a:r>
              <a:rPr sz="4800" spc="409" dirty="0">
                <a:solidFill>
                  <a:srgbClr val="FFFFFF"/>
                </a:solidFill>
                <a:latin typeface="Lucida Sans Unicode"/>
                <a:cs typeface="Lucida Sans Unicode"/>
              </a:rPr>
              <a:t>aman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85" dirty="0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sz="48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165" dirty="0">
                <a:solidFill>
                  <a:srgbClr val="FFFFFF"/>
                </a:solidFill>
                <a:latin typeface="Lucida Sans Unicode"/>
                <a:cs typeface="Lucida Sans Unicode"/>
              </a:rPr>
              <a:t>tangguh</a:t>
            </a:r>
            <a:r>
              <a:rPr sz="4800" spc="-2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4800" spc="245" dirty="0">
                <a:solidFill>
                  <a:srgbClr val="FFFFFF"/>
                </a:solidFill>
                <a:latin typeface="Lucida Sans Unicode"/>
                <a:cs typeface="Lucida Sans Unicode"/>
              </a:rPr>
              <a:t>menghadapi </a:t>
            </a:r>
            <a:r>
              <a:rPr sz="4800" spc="335" dirty="0">
                <a:solidFill>
                  <a:srgbClr val="FFFFFF"/>
                </a:solidFill>
                <a:latin typeface="Lucida Sans Unicode"/>
                <a:cs typeface="Lucida Sans Unicode"/>
              </a:rPr>
              <a:t>bencana?</a:t>
            </a:r>
            <a:endParaRPr sz="4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235565" y="400094"/>
            <a:ext cx="5876290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400" spc="-165" dirty="0"/>
              <a:t>Kesimpulan</a:t>
            </a:r>
            <a:endParaRPr sz="7400"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50125" y="1970450"/>
            <a:ext cx="13893224" cy="6698847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3050445" y="9105900"/>
            <a:ext cx="5238115" cy="745490"/>
            <a:chOff x="13050445" y="9105900"/>
            <a:chExt cx="5238115" cy="745490"/>
          </a:xfrm>
        </p:grpSpPr>
        <p:sp>
          <p:nvSpPr>
            <p:cNvPr id="3" name="object 3"/>
            <p:cNvSpPr/>
            <p:nvPr/>
          </p:nvSpPr>
          <p:spPr>
            <a:xfrm>
              <a:off x="13050445" y="9214043"/>
              <a:ext cx="5238115" cy="549910"/>
            </a:xfrm>
            <a:custGeom>
              <a:avLst/>
              <a:gdLst/>
              <a:ahLst/>
              <a:cxnLst/>
              <a:rect l="l" t="t" r="r" b="b"/>
              <a:pathLst>
                <a:path w="5238115" h="549909">
                  <a:moveTo>
                    <a:pt x="2750518" y="549548"/>
                  </a:moveTo>
                  <a:lnTo>
                    <a:pt x="2670838" y="549435"/>
                  </a:lnTo>
                  <a:lnTo>
                    <a:pt x="2591719" y="549098"/>
                  </a:lnTo>
                  <a:lnTo>
                    <a:pt x="2513193" y="548540"/>
                  </a:lnTo>
                  <a:lnTo>
                    <a:pt x="2435290" y="547763"/>
                  </a:lnTo>
                  <a:lnTo>
                    <a:pt x="2358040" y="546772"/>
                  </a:lnTo>
                  <a:lnTo>
                    <a:pt x="2281474" y="545569"/>
                  </a:lnTo>
                  <a:lnTo>
                    <a:pt x="2205623" y="544157"/>
                  </a:lnTo>
                  <a:lnTo>
                    <a:pt x="2130516" y="542539"/>
                  </a:lnTo>
                  <a:lnTo>
                    <a:pt x="2056186" y="540718"/>
                  </a:lnTo>
                  <a:lnTo>
                    <a:pt x="1982662" y="538698"/>
                  </a:lnTo>
                  <a:lnTo>
                    <a:pt x="1909975" y="536481"/>
                  </a:lnTo>
                  <a:lnTo>
                    <a:pt x="1838156" y="534070"/>
                  </a:lnTo>
                  <a:lnTo>
                    <a:pt x="1767234" y="531469"/>
                  </a:lnTo>
                  <a:lnTo>
                    <a:pt x="1697242" y="528681"/>
                  </a:lnTo>
                  <a:lnTo>
                    <a:pt x="1628208" y="525708"/>
                  </a:lnTo>
                  <a:lnTo>
                    <a:pt x="1560165" y="522553"/>
                  </a:lnTo>
                  <a:lnTo>
                    <a:pt x="1493142" y="519221"/>
                  </a:lnTo>
                  <a:lnTo>
                    <a:pt x="1427169" y="515713"/>
                  </a:lnTo>
                  <a:lnTo>
                    <a:pt x="1362279" y="512033"/>
                  </a:lnTo>
                  <a:lnTo>
                    <a:pt x="1298500" y="508184"/>
                  </a:lnTo>
                  <a:lnTo>
                    <a:pt x="1235865" y="504168"/>
                  </a:lnTo>
                  <a:lnTo>
                    <a:pt x="1174402" y="499990"/>
                  </a:lnTo>
                  <a:lnTo>
                    <a:pt x="1114144" y="495652"/>
                  </a:lnTo>
                  <a:lnTo>
                    <a:pt x="1055120" y="491156"/>
                  </a:lnTo>
                  <a:lnTo>
                    <a:pt x="997361" y="486507"/>
                  </a:lnTo>
                  <a:lnTo>
                    <a:pt x="940897" y="481707"/>
                  </a:lnTo>
                  <a:lnTo>
                    <a:pt x="885760" y="476759"/>
                  </a:lnTo>
                  <a:lnTo>
                    <a:pt x="831980" y="471667"/>
                  </a:lnTo>
                  <a:lnTo>
                    <a:pt x="779587" y="466433"/>
                  </a:lnTo>
                  <a:lnTo>
                    <a:pt x="728611" y="461060"/>
                  </a:lnTo>
                  <a:lnTo>
                    <a:pt x="679085" y="455552"/>
                  </a:lnTo>
                  <a:lnTo>
                    <a:pt x="631037" y="449911"/>
                  </a:lnTo>
                  <a:lnTo>
                    <a:pt x="584500" y="444141"/>
                  </a:lnTo>
                  <a:lnTo>
                    <a:pt x="539502" y="438245"/>
                  </a:lnTo>
                  <a:lnTo>
                    <a:pt x="496075" y="432225"/>
                  </a:lnTo>
                  <a:lnTo>
                    <a:pt x="454250" y="426085"/>
                  </a:lnTo>
                  <a:lnTo>
                    <a:pt x="414057" y="419828"/>
                  </a:lnTo>
                  <a:lnTo>
                    <a:pt x="375526" y="413456"/>
                  </a:lnTo>
                  <a:lnTo>
                    <a:pt x="303574" y="400383"/>
                  </a:lnTo>
                  <a:lnTo>
                    <a:pt x="238640" y="386890"/>
                  </a:lnTo>
                  <a:lnTo>
                    <a:pt x="180968" y="373002"/>
                  </a:lnTo>
                  <a:lnTo>
                    <a:pt x="130802" y="358742"/>
                  </a:lnTo>
                  <a:lnTo>
                    <a:pt x="88387" y="344136"/>
                  </a:lnTo>
                  <a:lnTo>
                    <a:pt x="39833" y="321630"/>
                  </a:lnTo>
                  <a:lnTo>
                    <a:pt x="4507" y="290637"/>
                  </a:lnTo>
                  <a:lnTo>
                    <a:pt x="0" y="274774"/>
                  </a:lnTo>
                  <a:lnTo>
                    <a:pt x="1131" y="266814"/>
                  </a:lnTo>
                  <a:lnTo>
                    <a:pt x="27789" y="235565"/>
                  </a:lnTo>
                  <a:lnTo>
                    <a:pt x="70163" y="212836"/>
                  </a:lnTo>
                  <a:lnTo>
                    <a:pt x="108610" y="198065"/>
                  </a:lnTo>
                  <a:lnTo>
                    <a:pt x="154931" y="183629"/>
                  </a:lnTo>
                  <a:lnTo>
                    <a:pt x="208881" y="169552"/>
                  </a:lnTo>
                  <a:lnTo>
                    <a:pt x="270215" y="155858"/>
                  </a:lnTo>
                  <a:lnTo>
                    <a:pt x="338688" y="142572"/>
                  </a:lnTo>
                  <a:lnTo>
                    <a:pt x="414057" y="129718"/>
                  </a:lnTo>
                  <a:lnTo>
                    <a:pt x="454250" y="123461"/>
                  </a:lnTo>
                  <a:lnTo>
                    <a:pt x="496075" y="117321"/>
                  </a:lnTo>
                  <a:lnTo>
                    <a:pt x="539502" y="111301"/>
                  </a:lnTo>
                  <a:lnTo>
                    <a:pt x="584500" y="105405"/>
                  </a:lnTo>
                  <a:lnTo>
                    <a:pt x="631037" y="99634"/>
                  </a:lnTo>
                  <a:lnTo>
                    <a:pt x="679085" y="93994"/>
                  </a:lnTo>
                  <a:lnTo>
                    <a:pt x="728611" y="88486"/>
                  </a:lnTo>
                  <a:lnTo>
                    <a:pt x="779587" y="83113"/>
                  </a:lnTo>
                  <a:lnTo>
                    <a:pt x="831980" y="77879"/>
                  </a:lnTo>
                  <a:lnTo>
                    <a:pt x="885760" y="72787"/>
                  </a:lnTo>
                  <a:lnTo>
                    <a:pt x="940897" y="67839"/>
                  </a:lnTo>
                  <a:lnTo>
                    <a:pt x="997361" y="63039"/>
                  </a:lnTo>
                  <a:lnTo>
                    <a:pt x="1055120" y="58390"/>
                  </a:lnTo>
                  <a:lnTo>
                    <a:pt x="1114144" y="53895"/>
                  </a:lnTo>
                  <a:lnTo>
                    <a:pt x="1174402" y="49557"/>
                  </a:lnTo>
                  <a:lnTo>
                    <a:pt x="1235865" y="45378"/>
                  </a:lnTo>
                  <a:lnTo>
                    <a:pt x="1298500" y="41363"/>
                  </a:lnTo>
                  <a:lnTo>
                    <a:pt x="1362279" y="37514"/>
                  </a:lnTo>
                  <a:lnTo>
                    <a:pt x="1427169" y="33834"/>
                  </a:lnTo>
                  <a:lnTo>
                    <a:pt x="1493142" y="30326"/>
                  </a:lnTo>
                  <a:lnTo>
                    <a:pt x="1560165" y="26994"/>
                  </a:lnTo>
                  <a:lnTo>
                    <a:pt x="1628208" y="23839"/>
                  </a:lnTo>
                  <a:lnTo>
                    <a:pt x="1697242" y="20866"/>
                  </a:lnTo>
                  <a:lnTo>
                    <a:pt x="1767234" y="18078"/>
                  </a:lnTo>
                  <a:lnTo>
                    <a:pt x="1838156" y="15477"/>
                  </a:lnTo>
                  <a:lnTo>
                    <a:pt x="1909975" y="13066"/>
                  </a:lnTo>
                  <a:lnTo>
                    <a:pt x="1982662" y="10850"/>
                  </a:lnTo>
                  <a:lnTo>
                    <a:pt x="2056186" y="8829"/>
                  </a:lnTo>
                  <a:lnTo>
                    <a:pt x="2130516" y="7009"/>
                  </a:lnTo>
                  <a:lnTo>
                    <a:pt x="2205623" y="5391"/>
                  </a:lnTo>
                  <a:lnTo>
                    <a:pt x="2281474" y="3979"/>
                  </a:lnTo>
                  <a:lnTo>
                    <a:pt x="2358040" y="2776"/>
                  </a:lnTo>
                  <a:lnTo>
                    <a:pt x="2435290" y="1784"/>
                  </a:lnTo>
                  <a:lnTo>
                    <a:pt x="2513193" y="1008"/>
                  </a:lnTo>
                  <a:lnTo>
                    <a:pt x="2591719" y="450"/>
                  </a:lnTo>
                  <a:lnTo>
                    <a:pt x="2670838" y="113"/>
                  </a:lnTo>
                  <a:lnTo>
                    <a:pt x="2750518" y="0"/>
                  </a:lnTo>
                  <a:lnTo>
                    <a:pt x="2830199" y="113"/>
                  </a:lnTo>
                  <a:lnTo>
                    <a:pt x="2909318" y="450"/>
                  </a:lnTo>
                  <a:lnTo>
                    <a:pt x="2987844" y="1008"/>
                  </a:lnTo>
                  <a:lnTo>
                    <a:pt x="3065748" y="1784"/>
                  </a:lnTo>
                  <a:lnTo>
                    <a:pt x="3142998" y="2776"/>
                  </a:lnTo>
                  <a:lnTo>
                    <a:pt x="3219564" y="3979"/>
                  </a:lnTo>
                  <a:lnTo>
                    <a:pt x="3295415" y="5391"/>
                  </a:lnTo>
                  <a:lnTo>
                    <a:pt x="3370521" y="7009"/>
                  </a:lnTo>
                  <a:lnTo>
                    <a:pt x="3444852" y="8829"/>
                  </a:lnTo>
                  <a:lnTo>
                    <a:pt x="3518376" y="10850"/>
                  </a:lnTo>
                  <a:lnTo>
                    <a:pt x="3591063" y="13066"/>
                  </a:lnTo>
                  <a:lnTo>
                    <a:pt x="3662882" y="15477"/>
                  </a:lnTo>
                  <a:lnTo>
                    <a:pt x="3733804" y="18078"/>
                  </a:lnTo>
                  <a:lnTo>
                    <a:pt x="3803797" y="20866"/>
                  </a:lnTo>
                  <a:lnTo>
                    <a:pt x="3872830" y="23839"/>
                  </a:lnTo>
                  <a:lnTo>
                    <a:pt x="3940874" y="26994"/>
                  </a:lnTo>
                  <a:lnTo>
                    <a:pt x="4007897" y="30326"/>
                  </a:lnTo>
                  <a:lnTo>
                    <a:pt x="4073869" y="33834"/>
                  </a:lnTo>
                  <a:lnTo>
                    <a:pt x="4138760" y="37514"/>
                  </a:lnTo>
                  <a:lnTo>
                    <a:pt x="4202538" y="41363"/>
                  </a:lnTo>
                  <a:lnTo>
                    <a:pt x="4265174" y="45378"/>
                  </a:lnTo>
                  <a:lnTo>
                    <a:pt x="4326637" y="49557"/>
                  </a:lnTo>
                  <a:lnTo>
                    <a:pt x="4386895" y="53895"/>
                  </a:lnTo>
                  <a:lnTo>
                    <a:pt x="4445919" y="58390"/>
                  </a:lnTo>
                  <a:lnTo>
                    <a:pt x="4503678" y="63039"/>
                  </a:lnTo>
                  <a:lnTo>
                    <a:pt x="4560142" y="67839"/>
                  </a:lnTo>
                  <a:lnTo>
                    <a:pt x="4615279" y="72787"/>
                  </a:lnTo>
                  <a:lnTo>
                    <a:pt x="4669059" y="77879"/>
                  </a:lnTo>
                  <a:lnTo>
                    <a:pt x="4721452" y="83113"/>
                  </a:lnTo>
                  <a:lnTo>
                    <a:pt x="4772427" y="88486"/>
                  </a:lnTo>
                  <a:lnTo>
                    <a:pt x="4821954" y="93994"/>
                  </a:lnTo>
                  <a:lnTo>
                    <a:pt x="4870002" y="99634"/>
                  </a:lnTo>
                  <a:lnTo>
                    <a:pt x="4916539" y="105405"/>
                  </a:lnTo>
                  <a:lnTo>
                    <a:pt x="4961537" y="111301"/>
                  </a:lnTo>
                  <a:lnTo>
                    <a:pt x="5004964" y="117321"/>
                  </a:lnTo>
                  <a:lnTo>
                    <a:pt x="5046789" y="123461"/>
                  </a:lnTo>
                  <a:lnTo>
                    <a:pt x="5086982" y="129718"/>
                  </a:lnTo>
                  <a:lnTo>
                    <a:pt x="5125513" y="136089"/>
                  </a:lnTo>
                  <a:lnTo>
                    <a:pt x="5197465" y="149162"/>
                  </a:lnTo>
                  <a:lnTo>
                    <a:pt x="5237554" y="157307"/>
                  </a:lnTo>
                  <a:lnTo>
                    <a:pt x="5237554" y="392239"/>
                  </a:lnTo>
                  <a:lnTo>
                    <a:pt x="5197465" y="400383"/>
                  </a:lnTo>
                  <a:lnTo>
                    <a:pt x="5125513" y="413456"/>
                  </a:lnTo>
                  <a:lnTo>
                    <a:pt x="5086982" y="419828"/>
                  </a:lnTo>
                  <a:lnTo>
                    <a:pt x="5046789" y="426085"/>
                  </a:lnTo>
                  <a:lnTo>
                    <a:pt x="5004964" y="432225"/>
                  </a:lnTo>
                  <a:lnTo>
                    <a:pt x="4961537" y="438245"/>
                  </a:lnTo>
                  <a:lnTo>
                    <a:pt x="4916539" y="444141"/>
                  </a:lnTo>
                  <a:lnTo>
                    <a:pt x="4870002" y="449911"/>
                  </a:lnTo>
                  <a:lnTo>
                    <a:pt x="4821954" y="455552"/>
                  </a:lnTo>
                  <a:lnTo>
                    <a:pt x="4772427" y="461060"/>
                  </a:lnTo>
                  <a:lnTo>
                    <a:pt x="4721452" y="466433"/>
                  </a:lnTo>
                  <a:lnTo>
                    <a:pt x="4669059" y="471667"/>
                  </a:lnTo>
                  <a:lnTo>
                    <a:pt x="4615279" y="476759"/>
                  </a:lnTo>
                  <a:lnTo>
                    <a:pt x="4560142" y="481707"/>
                  </a:lnTo>
                  <a:lnTo>
                    <a:pt x="4503678" y="486507"/>
                  </a:lnTo>
                  <a:lnTo>
                    <a:pt x="4445919" y="491156"/>
                  </a:lnTo>
                  <a:lnTo>
                    <a:pt x="4386895" y="495652"/>
                  </a:lnTo>
                  <a:lnTo>
                    <a:pt x="4326637" y="499990"/>
                  </a:lnTo>
                  <a:lnTo>
                    <a:pt x="4265174" y="504168"/>
                  </a:lnTo>
                  <a:lnTo>
                    <a:pt x="4202538" y="508184"/>
                  </a:lnTo>
                  <a:lnTo>
                    <a:pt x="4138760" y="512033"/>
                  </a:lnTo>
                  <a:lnTo>
                    <a:pt x="4073869" y="515713"/>
                  </a:lnTo>
                  <a:lnTo>
                    <a:pt x="4007897" y="519221"/>
                  </a:lnTo>
                  <a:lnTo>
                    <a:pt x="3940874" y="522553"/>
                  </a:lnTo>
                  <a:lnTo>
                    <a:pt x="3872830" y="525708"/>
                  </a:lnTo>
                  <a:lnTo>
                    <a:pt x="3803797" y="528681"/>
                  </a:lnTo>
                  <a:lnTo>
                    <a:pt x="3733804" y="531469"/>
                  </a:lnTo>
                  <a:lnTo>
                    <a:pt x="3662882" y="534070"/>
                  </a:lnTo>
                  <a:lnTo>
                    <a:pt x="3591063" y="536481"/>
                  </a:lnTo>
                  <a:lnTo>
                    <a:pt x="3518376" y="538698"/>
                  </a:lnTo>
                  <a:lnTo>
                    <a:pt x="3444852" y="540718"/>
                  </a:lnTo>
                  <a:lnTo>
                    <a:pt x="3370521" y="542539"/>
                  </a:lnTo>
                  <a:lnTo>
                    <a:pt x="3295415" y="544157"/>
                  </a:lnTo>
                  <a:lnTo>
                    <a:pt x="3219564" y="545569"/>
                  </a:lnTo>
                  <a:lnTo>
                    <a:pt x="3142998" y="546772"/>
                  </a:lnTo>
                  <a:lnTo>
                    <a:pt x="3065748" y="547763"/>
                  </a:lnTo>
                  <a:lnTo>
                    <a:pt x="2987844" y="548540"/>
                  </a:lnTo>
                  <a:lnTo>
                    <a:pt x="2909318" y="549098"/>
                  </a:lnTo>
                  <a:lnTo>
                    <a:pt x="2830199" y="549435"/>
                  </a:lnTo>
                  <a:lnTo>
                    <a:pt x="2750518" y="549548"/>
                  </a:lnTo>
                  <a:close/>
                </a:path>
              </a:pathLst>
            </a:custGeom>
            <a:solidFill>
              <a:srgbClr val="B867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35201" y="9105900"/>
              <a:ext cx="2514597" cy="7450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sp>
        <p:nvSpPr>
          <p:cNvPr id="5" name="object 5" descr="$PPTXTitle"/>
          <p:cNvSpPr txBox="1"/>
          <p:nvPr/>
        </p:nvSpPr>
        <p:spPr>
          <a:xfrm>
            <a:off x="874516" y="720755"/>
            <a:ext cx="5876290" cy="115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400" spc="-165" dirty="0">
                <a:solidFill>
                  <a:srgbClr val="FFFFFF"/>
                </a:solidFill>
                <a:latin typeface="Arial Black"/>
                <a:cs typeface="Arial Black"/>
              </a:rPr>
              <a:t>Kesimpulan</a:t>
            </a:r>
            <a:endParaRPr sz="7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925" y="2110320"/>
            <a:ext cx="13405485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800" spc="-495" dirty="0">
                <a:solidFill>
                  <a:srgbClr val="CCCCCC"/>
                </a:solidFill>
                <a:latin typeface="Arial Black"/>
                <a:cs typeface="Arial Black"/>
              </a:rPr>
              <a:t>PTK</a:t>
            </a:r>
            <a:r>
              <a:rPr sz="3800" spc="-425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55" dirty="0">
                <a:solidFill>
                  <a:srgbClr val="CCCCCC"/>
                </a:solidFill>
                <a:latin typeface="Arial Black"/>
                <a:cs typeface="Arial Black"/>
              </a:rPr>
              <a:t>berperan</a:t>
            </a:r>
            <a:r>
              <a:rPr sz="3800" spc="-42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75" dirty="0">
                <a:solidFill>
                  <a:srgbClr val="CCCCCC"/>
                </a:solidFill>
                <a:latin typeface="Arial Black"/>
                <a:cs typeface="Arial Black"/>
              </a:rPr>
              <a:t>sebagai</a:t>
            </a:r>
            <a:r>
              <a:rPr sz="3800" spc="-42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90" dirty="0">
                <a:solidFill>
                  <a:srgbClr val="CCCCCC"/>
                </a:solidFill>
                <a:latin typeface="Arial Black"/>
                <a:cs typeface="Arial Black"/>
              </a:rPr>
              <a:t>pendidik,</a:t>
            </a:r>
            <a:r>
              <a:rPr sz="3800" spc="-42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70" dirty="0">
                <a:solidFill>
                  <a:srgbClr val="CCCCCC"/>
                </a:solidFill>
                <a:latin typeface="Arial Black"/>
                <a:cs typeface="Arial Black"/>
              </a:rPr>
              <a:t>pelindung,</a:t>
            </a:r>
            <a:r>
              <a:rPr sz="3800" spc="-420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10" dirty="0">
                <a:solidFill>
                  <a:srgbClr val="CCCCCC"/>
                </a:solidFill>
                <a:latin typeface="Arial Black"/>
                <a:cs typeface="Arial Black"/>
              </a:rPr>
              <a:t>pengarah, </a:t>
            </a:r>
            <a:r>
              <a:rPr sz="3800" spc="-90" dirty="0">
                <a:solidFill>
                  <a:srgbClr val="CCCCCC"/>
                </a:solidFill>
                <a:latin typeface="Arial Black"/>
                <a:cs typeface="Arial Black"/>
              </a:rPr>
              <a:t>koordinator,</a:t>
            </a:r>
            <a:r>
              <a:rPr sz="3800" spc="-395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dirty="0">
                <a:solidFill>
                  <a:srgbClr val="CCCCCC"/>
                </a:solidFill>
                <a:latin typeface="Arial Black"/>
                <a:cs typeface="Arial Black"/>
              </a:rPr>
              <a:t>dan</a:t>
            </a:r>
            <a:r>
              <a:rPr sz="3800" spc="-395" dirty="0">
                <a:solidFill>
                  <a:srgbClr val="CCCCCC"/>
                </a:solidFill>
                <a:latin typeface="Arial Black"/>
                <a:cs typeface="Arial Black"/>
              </a:rPr>
              <a:t> </a:t>
            </a:r>
            <a:r>
              <a:rPr sz="3800" spc="-10" dirty="0">
                <a:solidFill>
                  <a:srgbClr val="CCCCCC"/>
                </a:solidFill>
                <a:latin typeface="Arial Black"/>
                <a:cs typeface="Arial Black"/>
              </a:rPr>
              <a:t>pendamping</a:t>
            </a:r>
            <a:endParaRPr sz="3800">
              <a:latin typeface="Arial Black"/>
              <a:cs typeface="Arial Black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9887" y="3703238"/>
            <a:ext cx="17683325" cy="517199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13050445" y="9105900"/>
            <a:ext cx="5238115" cy="745490"/>
            <a:chOff x="13050445" y="9105900"/>
            <a:chExt cx="5238115" cy="745490"/>
          </a:xfrm>
        </p:grpSpPr>
        <p:sp>
          <p:nvSpPr>
            <p:cNvPr id="3" name="object 3"/>
            <p:cNvSpPr/>
            <p:nvPr/>
          </p:nvSpPr>
          <p:spPr>
            <a:xfrm>
              <a:off x="13050445" y="9214043"/>
              <a:ext cx="5238115" cy="549910"/>
            </a:xfrm>
            <a:custGeom>
              <a:avLst/>
              <a:gdLst/>
              <a:ahLst/>
              <a:cxnLst/>
              <a:rect l="l" t="t" r="r" b="b"/>
              <a:pathLst>
                <a:path w="5238115" h="549909">
                  <a:moveTo>
                    <a:pt x="2750518" y="549548"/>
                  </a:moveTo>
                  <a:lnTo>
                    <a:pt x="2670838" y="549435"/>
                  </a:lnTo>
                  <a:lnTo>
                    <a:pt x="2591719" y="549098"/>
                  </a:lnTo>
                  <a:lnTo>
                    <a:pt x="2513193" y="548540"/>
                  </a:lnTo>
                  <a:lnTo>
                    <a:pt x="2435290" y="547763"/>
                  </a:lnTo>
                  <a:lnTo>
                    <a:pt x="2358040" y="546772"/>
                  </a:lnTo>
                  <a:lnTo>
                    <a:pt x="2281474" y="545569"/>
                  </a:lnTo>
                  <a:lnTo>
                    <a:pt x="2205623" y="544157"/>
                  </a:lnTo>
                  <a:lnTo>
                    <a:pt x="2130516" y="542539"/>
                  </a:lnTo>
                  <a:lnTo>
                    <a:pt x="2056186" y="540718"/>
                  </a:lnTo>
                  <a:lnTo>
                    <a:pt x="1982662" y="538698"/>
                  </a:lnTo>
                  <a:lnTo>
                    <a:pt x="1909975" y="536481"/>
                  </a:lnTo>
                  <a:lnTo>
                    <a:pt x="1838156" y="534070"/>
                  </a:lnTo>
                  <a:lnTo>
                    <a:pt x="1767234" y="531469"/>
                  </a:lnTo>
                  <a:lnTo>
                    <a:pt x="1697242" y="528681"/>
                  </a:lnTo>
                  <a:lnTo>
                    <a:pt x="1628208" y="525708"/>
                  </a:lnTo>
                  <a:lnTo>
                    <a:pt x="1560165" y="522553"/>
                  </a:lnTo>
                  <a:lnTo>
                    <a:pt x="1493142" y="519221"/>
                  </a:lnTo>
                  <a:lnTo>
                    <a:pt x="1427169" y="515713"/>
                  </a:lnTo>
                  <a:lnTo>
                    <a:pt x="1362279" y="512033"/>
                  </a:lnTo>
                  <a:lnTo>
                    <a:pt x="1298500" y="508184"/>
                  </a:lnTo>
                  <a:lnTo>
                    <a:pt x="1235865" y="504168"/>
                  </a:lnTo>
                  <a:lnTo>
                    <a:pt x="1174402" y="499990"/>
                  </a:lnTo>
                  <a:lnTo>
                    <a:pt x="1114144" y="495652"/>
                  </a:lnTo>
                  <a:lnTo>
                    <a:pt x="1055120" y="491156"/>
                  </a:lnTo>
                  <a:lnTo>
                    <a:pt x="997361" y="486507"/>
                  </a:lnTo>
                  <a:lnTo>
                    <a:pt x="940897" y="481707"/>
                  </a:lnTo>
                  <a:lnTo>
                    <a:pt x="885760" y="476759"/>
                  </a:lnTo>
                  <a:lnTo>
                    <a:pt x="831980" y="471667"/>
                  </a:lnTo>
                  <a:lnTo>
                    <a:pt x="779587" y="466433"/>
                  </a:lnTo>
                  <a:lnTo>
                    <a:pt x="728611" y="461060"/>
                  </a:lnTo>
                  <a:lnTo>
                    <a:pt x="679085" y="455552"/>
                  </a:lnTo>
                  <a:lnTo>
                    <a:pt x="631037" y="449911"/>
                  </a:lnTo>
                  <a:lnTo>
                    <a:pt x="584500" y="444141"/>
                  </a:lnTo>
                  <a:lnTo>
                    <a:pt x="539502" y="438245"/>
                  </a:lnTo>
                  <a:lnTo>
                    <a:pt x="496075" y="432225"/>
                  </a:lnTo>
                  <a:lnTo>
                    <a:pt x="454250" y="426085"/>
                  </a:lnTo>
                  <a:lnTo>
                    <a:pt x="414057" y="419828"/>
                  </a:lnTo>
                  <a:lnTo>
                    <a:pt x="375526" y="413456"/>
                  </a:lnTo>
                  <a:lnTo>
                    <a:pt x="303574" y="400383"/>
                  </a:lnTo>
                  <a:lnTo>
                    <a:pt x="238640" y="386890"/>
                  </a:lnTo>
                  <a:lnTo>
                    <a:pt x="180968" y="373002"/>
                  </a:lnTo>
                  <a:lnTo>
                    <a:pt x="130802" y="358742"/>
                  </a:lnTo>
                  <a:lnTo>
                    <a:pt x="88387" y="344136"/>
                  </a:lnTo>
                  <a:lnTo>
                    <a:pt x="39833" y="321630"/>
                  </a:lnTo>
                  <a:lnTo>
                    <a:pt x="4507" y="290637"/>
                  </a:lnTo>
                  <a:lnTo>
                    <a:pt x="0" y="274774"/>
                  </a:lnTo>
                  <a:lnTo>
                    <a:pt x="1131" y="266814"/>
                  </a:lnTo>
                  <a:lnTo>
                    <a:pt x="27789" y="235565"/>
                  </a:lnTo>
                  <a:lnTo>
                    <a:pt x="70163" y="212836"/>
                  </a:lnTo>
                  <a:lnTo>
                    <a:pt x="108610" y="198065"/>
                  </a:lnTo>
                  <a:lnTo>
                    <a:pt x="154931" y="183629"/>
                  </a:lnTo>
                  <a:lnTo>
                    <a:pt x="208881" y="169552"/>
                  </a:lnTo>
                  <a:lnTo>
                    <a:pt x="270215" y="155858"/>
                  </a:lnTo>
                  <a:lnTo>
                    <a:pt x="338688" y="142572"/>
                  </a:lnTo>
                  <a:lnTo>
                    <a:pt x="414057" y="129718"/>
                  </a:lnTo>
                  <a:lnTo>
                    <a:pt x="454250" y="123461"/>
                  </a:lnTo>
                  <a:lnTo>
                    <a:pt x="496075" y="117321"/>
                  </a:lnTo>
                  <a:lnTo>
                    <a:pt x="539502" y="111301"/>
                  </a:lnTo>
                  <a:lnTo>
                    <a:pt x="584500" y="105405"/>
                  </a:lnTo>
                  <a:lnTo>
                    <a:pt x="631037" y="99634"/>
                  </a:lnTo>
                  <a:lnTo>
                    <a:pt x="679085" y="93994"/>
                  </a:lnTo>
                  <a:lnTo>
                    <a:pt x="728611" y="88486"/>
                  </a:lnTo>
                  <a:lnTo>
                    <a:pt x="779587" y="83113"/>
                  </a:lnTo>
                  <a:lnTo>
                    <a:pt x="831980" y="77879"/>
                  </a:lnTo>
                  <a:lnTo>
                    <a:pt x="885760" y="72787"/>
                  </a:lnTo>
                  <a:lnTo>
                    <a:pt x="940897" y="67839"/>
                  </a:lnTo>
                  <a:lnTo>
                    <a:pt x="997361" y="63039"/>
                  </a:lnTo>
                  <a:lnTo>
                    <a:pt x="1055120" y="58390"/>
                  </a:lnTo>
                  <a:lnTo>
                    <a:pt x="1114144" y="53895"/>
                  </a:lnTo>
                  <a:lnTo>
                    <a:pt x="1174402" y="49557"/>
                  </a:lnTo>
                  <a:lnTo>
                    <a:pt x="1235865" y="45378"/>
                  </a:lnTo>
                  <a:lnTo>
                    <a:pt x="1298500" y="41363"/>
                  </a:lnTo>
                  <a:lnTo>
                    <a:pt x="1362279" y="37514"/>
                  </a:lnTo>
                  <a:lnTo>
                    <a:pt x="1427169" y="33834"/>
                  </a:lnTo>
                  <a:lnTo>
                    <a:pt x="1493142" y="30326"/>
                  </a:lnTo>
                  <a:lnTo>
                    <a:pt x="1560165" y="26994"/>
                  </a:lnTo>
                  <a:lnTo>
                    <a:pt x="1628208" y="23839"/>
                  </a:lnTo>
                  <a:lnTo>
                    <a:pt x="1697242" y="20866"/>
                  </a:lnTo>
                  <a:lnTo>
                    <a:pt x="1767234" y="18078"/>
                  </a:lnTo>
                  <a:lnTo>
                    <a:pt x="1838156" y="15477"/>
                  </a:lnTo>
                  <a:lnTo>
                    <a:pt x="1909975" y="13066"/>
                  </a:lnTo>
                  <a:lnTo>
                    <a:pt x="1982662" y="10850"/>
                  </a:lnTo>
                  <a:lnTo>
                    <a:pt x="2056186" y="8829"/>
                  </a:lnTo>
                  <a:lnTo>
                    <a:pt x="2130516" y="7009"/>
                  </a:lnTo>
                  <a:lnTo>
                    <a:pt x="2205623" y="5391"/>
                  </a:lnTo>
                  <a:lnTo>
                    <a:pt x="2281474" y="3979"/>
                  </a:lnTo>
                  <a:lnTo>
                    <a:pt x="2358040" y="2776"/>
                  </a:lnTo>
                  <a:lnTo>
                    <a:pt x="2435290" y="1784"/>
                  </a:lnTo>
                  <a:lnTo>
                    <a:pt x="2513193" y="1008"/>
                  </a:lnTo>
                  <a:lnTo>
                    <a:pt x="2591719" y="450"/>
                  </a:lnTo>
                  <a:lnTo>
                    <a:pt x="2670838" y="113"/>
                  </a:lnTo>
                  <a:lnTo>
                    <a:pt x="2750518" y="0"/>
                  </a:lnTo>
                  <a:lnTo>
                    <a:pt x="2830199" y="113"/>
                  </a:lnTo>
                  <a:lnTo>
                    <a:pt x="2909318" y="450"/>
                  </a:lnTo>
                  <a:lnTo>
                    <a:pt x="2987844" y="1008"/>
                  </a:lnTo>
                  <a:lnTo>
                    <a:pt x="3065748" y="1784"/>
                  </a:lnTo>
                  <a:lnTo>
                    <a:pt x="3142998" y="2776"/>
                  </a:lnTo>
                  <a:lnTo>
                    <a:pt x="3219564" y="3979"/>
                  </a:lnTo>
                  <a:lnTo>
                    <a:pt x="3295415" y="5391"/>
                  </a:lnTo>
                  <a:lnTo>
                    <a:pt x="3370521" y="7009"/>
                  </a:lnTo>
                  <a:lnTo>
                    <a:pt x="3444852" y="8829"/>
                  </a:lnTo>
                  <a:lnTo>
                    <a:pt x="3518376" y="10850"/>
                  </a:lnTo>
                  <a:lnTo>
                    <a:pt x="3591063" y="13066"/>
                  </a:lnTo>
                  <a:lnTo>
                    <a:pt x="3662882" y="15477"/>
                  </a:lnTo>
                  <a:lnTo>
                    <a:pt x="3733804" y="18078"/>
                  </a:lnTo>
                  <a:lnTo>
                    <a:pt x="3803797" y="20866"/>
                  </a:lnTo>
                  <a:lnTo>
                    <a:pt x="3872830" y="23839"/>
                  </a:lnTo>
                  <a:lnTo>
                    <a:pt x="3940874" y="26994"/>
                  </a:lnTo>
                  <a:lnTo>
                    <a:pt x="4007897" y="30326"/>
                  </a:lnTo>
                  <a:lnTo>
                    <a:pt x="4073869" y="33834"/>
                  </a:lnTo>
                  <a:lnTo>
                    <a:pt x="4138760" y="37514"/>
                  </a:lnTo>
                  <a:lnTo>
                    <a:pt x="4202538" y="41363"/>
                  </a:lnTo>
                  <a:lnTo>
                    <a:pt x="4265174" y="45378"/>
                  </a:lnTo>
                  <a:lnTo>
                    <a:pt x="4326637" y="49557"/>
                  </a:lnTo>
                  <a:lnTo>
                    <a:pt x="4386895" y="53895"/>
                  </a:lnTo>
                  <a:lnTo>
                    <a:pt x="4445919" y="58390"/>
                  </a:lnTo>
                  <a:lnTo>
                    <a:pt x="4503678" y="63039"/>
                  </a:lnTo>
                  <a:lnTo>
                    <a:pt x="4560142" y="67839"/>
                  </a:lnTo>
                  <a:lnTo>
                    <a:pt x="4615279" y="72787"/>
                  </a:lnTo>
                  <a:lnTo>
                    <a:pt x="4669059" y="77879"/>
                  </a:lnTo>
                  <a:lnTo>
                    <a:pt x="4721452" y="83113"/>
                  </a:lnTo>
                  <a:lnTo>
                    <a:pt x="4772427" y="88486"/>
                  </a:lnTo>
                  <a:lnTo>
                    <a:pt x="4821954" y="93994"/>
                  </a:lnTo>
                  <a:lnTo>
                    <a:pt x="4870002" y="99634"/>
                  </a:lnTo>
                  <a:lnTo>
                    <a:pt x="4916539" y="105405"/>
                  </a:lnTo>
                  <a:lnTo>
                    <a:pt x="4961537" y="111301"/>
                  </a:lnTo>
                  <a:lnTo>
                    <a:pt x="5004964" y="117321"/>
                  </a:lnTo>
                  <a:lnTo>
                    <a:pt x="5046789" y="123461"/>
                  </a:lnTo>
                  <a:lnTo>
                    <a:pt x="5086982" y="129718"/>
                  </a:lnTo>
                  <a:lnTo>
                    <a:pt x="5125513" y="136089"/>
                  </a:lnTo>
                  <a:lnTo>
                    <a:pt x="5197465" y="149162"/>
                  </a:lnTo>
                  <a:lnTo>
                    <a:pt x="5237554" y="157307"/>
                  </a:lnTo>
                  <a:lnTo>
                    <a:pt x="5237554" y="392239"/>
                  </a:lnTo>
                  <a:lnTo>
                    <a:pt x="5197465" y="400383"/>
                  </a:lnTo>
                  <a:lnTo>
                    <a:pt x="5125513" y="413456"/>
                  </a:lnTo>
                  <a:lnTo>
                    <a:pt x="5086982" y="419828"/>
                  </a:lnTo>
                  <a:lnTo>
                    <a:pt x="5046789" y="426085"/>
                  </a:lnTo>
                  <a:lnTo>
                    <a:pt x="5004964" y="432225"/>
                  </a:lnTo>
                  <a:lnTo>
                    <a:pt x="4961537" y="438245"/>
                  </a:lnTo>
                  <a:lnTo>
                    <a:pt x="4916539" y="444141"/>
                  </a:lnTo>
                  <a:lnTo>
                    <a:pt x="4870002" y="449911"/>
                  </a:lnTo>
                  <a:lnTo>
                    <a:pt x="4821954" y="455552"/>
                  </a:lnTo>
                  <a:lnTo>
                    <a:pt x="4772427" y="461060"/>
                  </a:lnTo>
                  <a:lnTo>
                    <a:pt x="4721452" y="466433"/>
                  </a:lnTo>
                  <a:lnTo>
                    <a:pt x="4669059" y="471667"/>
                  </a:lnTo>
                  <a:lnTo>
                    <a:pt x="4615279" y="476759"/>
                  </a:lnTo>
                  <a:lnTo>
                    <a:pt x="4560142" y="481707"/>
                  </a:lnTo>
                  <a:lnTo>
                    <a:pt x="4503678" y="486507"/>
                  </a:lnTo>
                  <a:lnTo>
                    <a:pt x="4445919" y="491156"/>
                  </a:lnTo>
                  <a:lnTo>
                    <a:pt x="4386895" y="495652"/>
                  </a:lnTo>
                  <a:lnTo>
                    <a:pt x="4326637" y="499990"/>
                  </a:lnTo>
                  <a:lnTo>
                    <a:pt x="4265174" y="504168"/>
                  </a:lnTo>
                  <a:lnTo>
                    <a:pt x="4202538" y="508184"/>
                  </a:lnTo>
                  <a:lnTo>
                    <a:pt x="4138760" y="512033"/>
                  </a:lnTo>
                  <a:lnTo>
                    <a:pt x="4073869" y="515713"/>
                  </a:lnTo>
                  <a:lnTo>
                    <a:pt x="4007897" y="519221"/>
                  </a:lnTo>
                  <a:lnTo>
                    <a:pt x="3940874" y="522553"/>
                  </a:lnTo>
                  <a:lnTo>
                    <a:pt x="3872830" y="525708"/>
                  </a:lnTo>
                  <a:lnTo>
                    <a:pt x="3803797" y="528681"/>
                  </a:lnTo>
                  <a:lnTo>
                    <a:pt x="3733804" y="531469"/>
                  </a:lnTo>
                  <a:lnTo>
                    <a:pt x="3662882" y="534070"/>
                  </a:lnTo>
                  <a:lnTo>
                    <a:pt x="3591063" y="536481"/>
                  </a:lnTo>
                  <a:lnTo>
                    <a:pt x="3518376" y="538698"/>
                  </a:lnTo>
                  <a:lnTo>
                    <a:pt x="3444852" y="540718"/>
                  </a:lnTo>
                  <a:lnTo>
                    <a:pt x="3370521" y="542539"/>
                  </a:lnTo>
                  <a:lnTo>
                    <a:pt x="3295415" y="544157"/>
                  </a:lnTo>
                  <a:lnTo>
                    <a:pt x="3219564" y="545569"/>
                  </a:lnTo>
                  <a:lnTo>
                    <a:pt x="3142998" y="546772"/>
                  </a:lnTo>
                  <a:lnTo>
                    <a:pt x="3065748" y="547763"/>
                  </a:lnTo>
                  <a:lnTo>
                    <a:pt x="2987844" y="548540"/>
                  </a:lnTo>
                  <a:lnTo>
                    <a:pt x="2909318" y="549098"/>
                  </a:lnTo>
                  <a:lnTo>
                    <a:pt x="2830199" y="549435"/>
                  </a:lnTo>
                  <a:lnTo>
                    <a:pt x="2750518" y="549548"/>
                  </a:lnTo>
                  <a:close/>
                </a:path>
              </a:pathLst>
            </a:custGeom>
            <a:solidFill>
              <a:srgbClr val="B867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35201" y="9105900"/>
              <a:ext cx="2514597" cy="7450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4875" y="814225"/>
            <a:ext cx="11637999" cy="775867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3050445" y="9214043"/>
            <a:ext cx="5238115" cy="549910"/>
          </a:xfrm>
          <a:custGeom>
            <a:avLst/>
            <a:gdLst/>
            <a:ahLst/>
            <a:cxnLst/>
            <a:rect l="l" t="t" r="r" b="b"/>
            <a:pathLst>
              <a:path w="5238115" h="549909">
                <a:moveTo>
                  <a:pt x="2750518" y="549548"/>
                </a:moveTo>
                <a:lnTo>
                  <a:pt x="2670838" y="549435"/>
                </a:lnTo>
                <a:lnTo>
                  <a:pt x="2591719" y="549098"/>
                </a:lnTo>
                <a:lnTo>
                  <a:pt x="2513193" y="548540"/>
                </a:lnTo>
                <a:lnTo>
                  <a:pt x="2435290" y="547763"/>
                </a:lnTo>
                <a:lnTo>
                  <a:pt x="2358040" y="546772"/>
                </a:lnTo>
                <a:lnTo>
                  <a:pt x="2281474" y="545569"/>
                </a:lnTo>
                <a:lnTo>
                  <a:pt x="2205623" y="544157"/>
                </a:lnTo>
                <a:lnTo>
                  <a:pt x="2130516" y="542539"/>
                </a:lnTo>
                <a:lnTo>
                  <a:pt x="2056186" y="540718"/>
                </a:lnTo>
                <a:lnTo>
                  <a:pt x="1982662" y="538698"/>
                </a:lnTo>
                <a:lnTo>
                  <a:pt x="1909975" y="536481"/>
                </a:lnTo>
                <a:lnTo>
                  <a:pt x="1838156" y="534070"/>
                </a:lnTo>
                <a:lnTo>
                  <a:pt x="1767234" y="531469"/>
                </a:lnTo>
                <a:lnTo>
                  <a:pt x="1697242" y="528681"/>
                </a:lnTo>
                <a:lnTo>
                  <a:pt x="1628208" y="525708"/>
                </a:lnTo>
                <a:lnTo>
                  <a:pt x="1560165" y="522553"/>
                </a:lnTo>
                <a:lnTo>
                  <a:pt x="1493142" y="519221"/>
                </a:lnTo>
                <a:lnTo>
                  <a:pt x="1427169" y="515713"/>
                </a:lnTo>
                <a:lnTo>
                  <a:pt x="1362279" y="512033"/>
                </a:lnTo>
                <a:lnTo>
                  <a:pt x="1298500" y="508184"/>
                </a:lnTo>
                <a:lnTo>
                  <a:pt x="1235865" y="504168"/>
                </a:lnTo>
                <a:lnTo>
                  <a:pt x="1174402" y="499990"/>
                </a:lnTo>
                <a:lnTo>
                  <a:pt x="1114144" y="495652"/>
                </a:lnTo>
                <a:lnTo>
                  <a:pt x="1055120" y="491156"/>
                </a:lnTo>
                <a:lnTo>
                  <a:pt x="997361" y="486507"/>
                </a:lnTo>
                <a:lnTo>
                  <a:pt x="940897" y="481707"/>
                </a:lnTo>
                <a:lnTo>
                  <a:pt x="885760" y="476759"/>
                </a:lnTo>
                <a:lnTo>
                  <a:pt x="831980" y="471667"/>
                </a:lnTo>
                <a:lnTo>
                  <a:pt x="779587" y="466433"/>
                </a:lnTo>
                <a:lnTo>
                  <a:pt x="728611" y="461060"/>
                </a:lnTo>
                <a:lnTo>
                  <a:pt x="679085" y="455552"/>
                </a:lnTo>
                <a:lnTo>
                  <a:pt x="631037" y="449911"/>
                </a:lnTo>
                <a:lnTo>
                  <a:pt x="584500" y="444141"/>
                </a:lnTo>
                <a:lnTo>
                  <a:pt x="539502" y="438245"/>
                </a:lnTo>
                <a:lnTo>
                  <a:pt x="496075" y="432225"/>
                </a:lnTo>
                <a:lnTo>
                  <a:pt x="454250" y="426085"/>
                </a:lnTo>
                <a:lnTo>
                  <a:pt x="414057" y="419828"/>
                </a:lnTo>
                <a:lnTo>
                  <a:pt x="375526" y="413456"/>
                </a:lnTo>
                <a:lnTo>
                  <a:pt x="303574" y="400383"/>
                </a:lnTo>
                <a:lnTo>
                  <a:pt x="238640" y="386890"/>
                </a:lnTo>
                <a:lnTo>
                  <a:pt x="180968" y="373002"/>
                </a:lnTo>
                <a:lnTo>
                  <a:pt x="130802" y="358742"/>
                </a:lnTo>
                <a:lnTo>
                  <a:pt x="88387" y="344136"/>
                </a:lnTo>
                <a:lnTo>
                  <a:pt x="39833" y="321630"/>
                </a:lnTo>
                <a:lnTo>
                  <a:pt x="4507" y="290637"/>
                </a:lnTo>
                <a:lnTo>
                  <a:pt x="0" y="274774"/>
                </a:lnTo>
                <a:lnTo>
                  <a:pt x="1131" y="266814"/>
                </a:lnTo>
                <a:lnTo>
                  <a:pt x="27789" y="235565"/>
                </a:lnTo>
                <a:lnTo>
                  <a:pt x="70163" y="212836"/>
                </a:lnTo>
                <a:lnTo>
                  <a:pt x="108610" y="198065"/>
                </a:lnTo>
                <a:lnTo>
                  <a:pt x="154931" y="183629"/>
                </a:lnTo>
                <a:lnTo>
                  <a:pt x="208881" y="169552"/>
                </a:lnTo>
                <a:lnTo>
                  <a:pt x="270215" y="155858"/>
                </a:lnTo>
                <a:lnTo>
                  <a:pt x="338688" y="142572"/>
                </a:lnTo>
                <a:lnTo>
                  <a:pt x="414057" y="129718"/>
                </a:lnTo>
                <a:lnTo>
                  <a:pt x="454250" y="123461"/>
                </a:lnTo>
                <a:lnTo>
                  <a:pt x="496075" y="117321"/>
                </a:lnTo>
                <a:lnTo>
                  <a:pt x="539502" y="111301"/>
                </a:lnTo>
                <a:lnTo>
                  <a:pt x="584500" y="105405"/>
                </a:lnTo>
                <a:lnTo>
                  <a:pt x="631037" y="99634"/>
                </a:lnTo>
                <a:lnTo>
                  <a:pt x="679085" y="93994"/>
                </a:lnTo>
                <a:lnTo>
                  <a:pt x="728611" y="88486"/>
                </a:lnTo>
                <a:lnTo>
                  <a:pt x="779587" y="83113"/>
                </a:lnTo>
                <a:lnTo>
                  <a:pt x="831980" y="77879"/>
                </a:lnTo>
                <a:lnTo>
                  <a:pt x="885760" y="72787"/>
                </a:lnTo>
                <a:lnTo>
                  <a:pt x="940897" y="67839"/>
                </a:lnTo>
                <a:lnTo>
                  <a:pt x="997361" y="63039"/>
                </a:lnTo>
                <a:lnTo>
                  <a:pt x="1055120" y="58390"/>
                </a:lnTo>
                <a:lnTo>
                  <a:pt x="1114144" y="53895"/>
                </a:lnTo>
                <a:lnTo>
                  <a:pt x="1174402" y="49557"/>
                </a:lnTo>
                <a:lnTo>
                  <a:pt x="1235865" y="45378"/>
                </a:lnTo>
                <a:lnTo>
                  <a:pt x="1298500" y="41363"/>
                </a:lnTo>
                <a:lnTo>
                  <a:pt x="1362279" y="37514"/>
                </a:lnTo>
                <a:lnTo>
                  <a:pt x="1427169" y="33834"/>
                </a:lnTo>
                <a:lnTo>
                  <a:pt x="1493142" y="30326"/>
                </a:lnTo>
                <a:lnTo>
                  <a:pt x="1560165" y="26994"/>
                </a:lnTo>
                <a:lnTo>
                  <a:pt x="1628208" y="23839"/>
                </a:lnTo>
                <a:lnTo>
                  <a:pt x="1697242" y="20866"/>
                </a:lnTo>
                <a:lnTo>
                  <a:pt x="1767234" y="18078"/>
                </a:lnTo>
                <a:lnTo>
                  <a:pt x="1838156" y="15477"/>
                </a:lnTo>
                <a:lnTo>
                  <a:pt x="1909975" y="13066"/>
                </a:lnTo>
                <a:lnTo>
                  <a:pt x="1982662" y="10850"/>
                </a:lnTo>
                <a:lnTo>
                  <a:pt x="2056186" y="8829"/>
                </a:lnTo>
                <a:lnTo>
                  <a:pt x="2130516" y="7009"/>
                </a:lnTo>
                <a:lnTo>
                  <a:pt x="2205623" y="5391"/>
                </a:lnTo>
                <a:lnTo>
                  <a:pt x="2281474" y="3979"/>
                </a:lnTo>
                <a:lnTo>
                  <a:pt x="2358040" y="2776"/>
                </a:lnTo>
                <a:lnTo>
                  <a:pt x="2435290" y="1784"/>
                </a:lnTo>
                <a:lnTo>
                  <a:pt x="2513193" y="1008"/>
                </a:lnTo>
                <a:lnTo>
                  <a:pt x="2591719" y="450"/>
                </a:lnTo>
                <a:lnTo>
                  <a:pt x="2670838" y="113"/>
                </a:lnTo>
                <a:lnTo>
                  <a:pt x="2750518" y="0"/>
                </a:lnTo>
                <a:lnTo>
                  <a:pt x="2830199" y="113"/>
                </a:lnTo>
                <a:lnTo>
                  <a:pt x="2909318" y="450"/>
                </a:lnTo>
                <a:lnTo>
                  <a:pt x="2987844" y="1008"/>
                </a:lnTo>
                <a:lnTo>
                  <a:pt x="3065748" y="1784"/>
                </a:lnTo>
                <a:lnTo>
                  <a:pt x="3142998" y="2776"/>
                </a:lnTo>
                <a:lnTo>
                  <a:pt x="3219564" y="3979"/>
                </a:lnTo>
                <a:lnTo>
                  <a:pt x="3295415" y="5391"/>
                </a:lnTo>
                <a:lnTo>
                  <a:pt x="3370521" y="7009"/>
                </a:lnTo>
                <a:lnTo>
                  <a:pt x="3444852" y="8829"/>
                </a:lnTo>
                <a:lnTo>
                  <a:pt x="3518376" y="10850"/>
                </a:lnTo>
                <a:lnTo>
                  <a:pt x="3591063" y="13066"/>
                </a:lnTo>
                <a:lnTo>
                  <a:pt x="3662882" y="15477"/>
                </a:lnTo>
                <a:lnTo>
                  <a:pt x="3733804" y="18078"/>
                </a:lnTo>
                <a:lnTo>
                  <a:pt x="3803797" y="20866"/>
                </a:lnTo>
                <a:lnTo>
                  <a:pt x="3872830" y="23839"/>
                </a:lnTo>
                <a:lnTo>
                  <a:pt x="3940874" y="26994"/>
                </a:lnTo>
                <a:lnTo>
                  <a:pt x="4007897" y="30326"/>
                </a:lnTo>
                <a:lnTo>
                  <a:pt x="4073869" y="33834"/>
                </a:lnTo>
                <a:lnTo>
                  <a:pt x="4138760" y="37514"/>
                </a:lnTo>
                <a:lnTo>
                  <a:pt x="4202538" y="41363"/>
                </a:lnTo>
                <a:lnTo>
                  <a:pt x="4265174" y="45378"/>
                </a:lnTo>
                <a:lnTo>
                  <a:pt x="4326637" y="49557"/>
                </a:lnTo>
                <a:lnTo>
                  <a:pt x="4386895" y="53895"/>
                </a:lnTo>
                <a:lnTo>
                  <a:pt x="4445919" y="58390"/>
                </a:lnTo>
                <a:lnTo>
                  <a:pt x="4503678" y="63039"/>
                </a:lnTo>
                <a:lnTo>
                  <a:pt x="4560142" y="67839"/>
                </a:lnTo>
                <a:lnTo>
                  <a:pt x="4615279" y="72787"/>
                </a:lnTo>
                <a:lnTo>
                  <a:pt x="4669059" y="77879"/>
                </a:lnTo>
                <a:lnTo>
                  <a:pt x="4721452" y="83113"/>
                </a:lnTo>
                <a:lnTo>
                  <a:pt x="4772427" y="88486"/>
                </a:lnTo>
                <a:lnTo>
                  <a:pt x="4821954" y="93994"/>
                </a:lnTo>
                <a:lnTo>
                  <a:pt x="4870002" y="99634"/>
                </a:lnTo>
                <a:lnTo>
                  <a:pt x="4916539" y="105405"/>
                </a:lnTo>
                <a:lnTo>
                  <a:pt x="4961537" y="111301"/>
                </a:lnTo>
                <a:lnTo>
                  <a:pt x="5004964" y="117321"/>
                </a:lnTo>
                <a:lnTo>
                  <a:pt x="5046789" y="123461"/>
                </a:lnTo>
                <a:lnTo>
                  <a:pt x="5086982" y="129718"/>
                </a:lnTo>
                <a:lnTo>
                  <a:pt x="5125513" y="136089"/>
                </a:lnTo>
                <a:lnTo>
                  <a:pt x="5197465" y="149162"/>
                </a:lnTo>
                <a:lnTo>
                  <a:pt x="5237554" y="157307"/>
                </a:lnTo>
                <a:lnTo>
                  <a:pt x="5237554" y="392239"/>
                </a:lnTo>
                <a:lnTo>
                  <a:pt x="5197465" y="400383"/>
                </a:lnTo>
                <a:lnTo>
                  <a:pt x="5125513" y="413456"/>
                </a:lnTo>
                <a:lnTo>
                  <a:pt x="5086982" y="419828"/>
                </a:lnTo>
                <a:lnTo>
                  <a:pt x="5046789" y="426085"/>
                </a:lnTo>
                <a:lnTo>
                  <a:pt x="5004964" y="432225"/>
                </a:lnTo>
                <a:lnTo>
                  <a:pt x="4961537" y="438245"/>
                </a:lnTo>
                <a:lnTo>
                  <a:pt x="4916539" y="444141"/>
                </a:lnTo>
                <a:lnTo>
                  <a:pt x="4870002" y="449911"/>
                </a:lnTo>
                <a:lnTo>
                  <a:pt x="4821954" y="455552"/>
                </a:lnTo>
                <a:lnTo>
                  <a:pt x="4772427" y="461060"/>
                </a:lnTo>
                <a:lnTo>
                  <a:pt x="4721452" y="466433"/>
                </a:lnTo>
                <a:lnTo>
                  <a:pt x="4669059" y="471667"/>
                </a:lnTo>
                <a:lnTo>
                  <a:pt x="4615279" y="476759"/>
                </a:lnTo>
                <a:lnTo>
                  <a:pt x="4560142" y="481707"/>
                </a:lnTo>
                <a:lnTo>
                  <a:pt x="4503678" y="486507"/>
                </a:lnTo>
                <a:lnTo>
                  <a:pt x="4445919" y="491156"/>
                </a:lnTo>
                <a:lnTo>
                  <a:pt x="4386895" y="495652"/>
                </a:lnTo>
                <a:lnTo>
                  <a:pt x="4326637" y="499990"/>
                </a:lnTo>
                <a:lnTo>
                  <a:pt x="4265174" y="504168"/>
                </a:lnTo>
                <a:lnTo>
                  <a:pt x="4202538" y="508184"/>
                </a:lnTo>
                <a:lnTo>
                  <a:pt x="4138760" y="512033"/>
                </a:lnTo>
                <a:lnTo>
                  <a:pt x="4073869" y="515713"/>
                </a:lnTo>
                <a:lnTo>
                  <a:pt x="4007897" y="519221"/>
                </a:lnTo>
                <a:lnTo>
                  <a:pt x="3940874" y="522553"/>
                </a:lnTo>
                <a:lnTo>
                  <a:pt x="3872830" y="525708"/>
                </a:lnTo>
                <a:lnTo>
                  <a:pt x="3803797" y="528681"/>
                </a:lnTo>
                <a:lnTo>
                  <a:pt x="3733804" y="531469"/>
                </a:lnTo>
                <a:lnTo>
                  <a:pt x="3662882" y="534070"/>
                </a:lnTo>
                <a:lnTo>
                  <a:pt x="3591063" y="536481"/>
                </a:lnTo>
                <a:lnTo>
                  <a:pt x="3518376" y="538698"/>
                </a:lnTo>
                <a:lnTo>
                  <a:pt x="3444852" y="540718"/>
                </a:lnTo>
                <a:lnTo>
                  <a:pt x="3370521" y="542539"/>
                </a:lnTo>
                <a:lnTo>
                  <a:pt x="3295415" y="544157"/>
                </a:lnTo>
                <a:lnTo>
                  <a:pt x="3219564" y="545569"/>
                </a:lnTo>
                <a:lnTo>
                  <a:pt x="3142998" y="546772"/>
                </a:lnTo>
                <a:lnTo>
                  <a:pt x="3065748" y="547763"/>
                </a:lnTo>
                <a:lnTo>
                  <a:pt x="2987844" y="548540"/>
                </a:lnTo>
                <a:lnTo>
                  <a:pt x="2909318" y="549098"/>
                </a:lnTo>
                <a:lnTo>
                  <a:pt x="2830199" y="549435"/>
                </a:lnTo>
                <a:lnTo>
                  <a:pt x="2750518" y="549548"/>
                </a:lnTo>
                <a:close/>
              </a:path>
            </a:pathLst>
          </a:custGeom>
          <a:solidFill>
            <a:srgbClr val="B867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8503" y="636330"/>
            <a:ext cx="22339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0" dirty="0"/>
              <a:t>Evaluasi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69979" y="349267"/>
            <a:ext cx="3661925" cy="8858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413" y="1693800"/>
            <a:ext cx="16714326" cy="70032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8960" marR="516255" indent="-434975">
              <a:lnSpc>
                <a:spcPct val="125000"/>
              </a:lnSpc>
              <a:spcBef>
                <a:spcPts val="100"/>
              </a:spcBef>
              <a:buAutoNum type="arabicPeriod"/>
              <a:tabLst>
                <a:tab pos="571500" algn="l"/>
              </a:tabLst>
            </a:pPr>
            <a:r>
              <a:rPr spc="175" dirty="0"/>
              <a:t>Mengapa</a:t>
            </a:r>
            <a:r>
              <a:rPr spc="-150" dirty="0"/>
              <a:t> </a:t>
            </a:r>
            <a:r>
              <a:rPr spc="60" dirty="0"/>
              <a:t>Indonesia</a:t>
            </a:r>
            <a:r>
              <a:rPr spc="-145" dirty="0"/>
              <a:t> </a:t>
            </a:r>
            <a:r>
              <a:rPr spc="70" dirty="0"/>
              <a:t>termasuk</a:t>
            </a:r>
            <a:r>
              <a:rPr spc="-145" dirty="0"/>
              <a:t> </a:t>
            </a:r>
            <a:r>
              <a:rPr spc="170" dirty="0"/>
              <a:t>negara</a:t>
            </a:r>
            <a:r>
              <a:rPr spc="-145" dirty="0"/>
              <a:t> </a:t>
            </a:r>
            <a:r>
              <a:rPr spc="180" dirty="0"/>
              <a:t>yang</a:t>
            </a:r>
            <a:r>
              <a:rPr spc="-145" dirty="0"/>
              <a:t> </a:t>
            </a:r>
            <a:r>
              <a:rPr dirty="0"/>
              <a:t>memiliki</a:t>
            </a:r>
            <a:r>
              <a:rPr spc="-145" dirty="0"/>
              <a:t> </a:t>
            </a:r>
            <a:r>
              <a:rPr spc="130" dirty="0"/>
              <a:t>berbagai</a:t>
            </a:r>
            <a:r>
              <a:rPr spc="-150" dirty="0"/>
              <a:t> </a:t>
            </a:r>
            <a:r>
              <a:rPr spc="-10" dirty="0"/>
              <a:t>jenis 	</a:t>
            </a:r>
            <a:r>
              <a:rPr spc="250" dirty="0"/>
              <a:t>ancaman</a:t>
            </a:r>
            <a:r>
              <a:rPr spc="-155" dirty="0"/>
              <a:t> </a:t>
            </a:r>
            <a:r>
              <a:rPr spc="215" dirty="0"/>
              <a:t>bencana?</a:t>
            </a:r>
          </a:p>
          <a:p>
            <a:pPr marL="568960" marR="341630" indent="-535305">
              <a:lnSpc>
                <a:spcPct val="125000"/>
              </a:lnSpc>
              <a:buAutoNum type="arabicPeriod"/>
              <a:tabLst>
                <a:tab pos="571500" algn="l"/>
              </a:tabLst>
            </a:pPr>
            <a:r>
              <a:rPr dirty="0"/>
              <a:t>Dari</a:t>
            </a:r>
            <a:r>
              <a:rPr spc="-160" dirty="0"/>
              <a:t> </a:t>
            </a:r>
            <a:r>
              <a:rPr spc="130" dirty="0"/>
              <a:t>berbagai</a:t>
            </a:r>
            <a:r>
              <a:rPr spc="-155" dirty="0"/>
              <a:t> </a:t>
            </a:r>
            <a:r>
              <a:rPr dirty="0"/>
              <a:t>jenis</a:t>
            </a:r>
            <a:r>
              <a:rPr spc="-160" dirty="0"/>
              <a:t> </a:t>
            </a:r>
            <a:r>
              <a:rPr spc="210" dirty="0"/>
              <a:t>bencana</a:t>
            </a:r>
            <a:r>
              <a:rPr spc="-155" dirty="0"/>
              <a:t> </a:t>
            </a:r>
            <a:r>
              <a:rPr spc="180" dirty="0"/>
              <a:t>yang</a:t>
            </a:r>
            <a:r>
              <a:rPr spc="-160" dirty="0"/>
              <a:t> </a:t>
            </a:r>
            <a:r>
              <a:rPr spc="114" dirty="0"/>
              <a:t>Anda</a:t>
            </a:r>
            <a:r>
              <a:rPr spc="-155" dirty="0"/>
              <a:t> </a:t>
            </a:r>
            <a:r>
              <a:rPr spc="-10" dirty="0"/>
              <a:t>ketahui,</a:t>
            </a:r>
            <a:r>
              <a:rPr spc="-160" dirty="0"/>
              <a:t> </a:t>
            </a:r>
            <a:r>
              <a:rPr spc="210" dirty="0"/>
              <a:t>bencana</a:t>
            </a:r>
            <a:r>
              <a:rPr spc="-155" dirty="0"/>
              <a:t> </a:t>
            </a:r>
            <a:r>
              <a:rPr spc="285" dirty="0"/>
              <a:t>apa</a:t>
            </a:r>
            <a:r>
              <a:rPr spc="-160" dirty="0"/>
              <a:t> </a:t>
            </a:r>
            <a:r>
              <a:rPr spc="160" dirty="0"/>
              <a:t>yang 	</a:t>
            </a:r>
            <a:r>
              <a:rPr spc="70" dirty="0"/>
              <a:t>menurut</a:t>
            </a:r>
            <a:r>
              <a:rPr spc="-5" dirty="0"/>
              <a:t> </a:t>
            </a:r>
            <a:r>
              <a:rPr spc="114" dirty="0"/>
              <a:t>Anda</a:t>
            </a:r>
            <a:r>
              <a:rPr spc="-5" dirty="0"/>
              <a:t> </a:t>
            </a:r>
            <a:r>
              <a:rPr spc="75" dirty="0"/>
              <a:t>paling</a:t>
            </a:r>
            <a:r>
              <a:rPr spc="-5" dirty="0"/>
              <a:t> </a:t>
            </a:r>
            <a:r>
              <a:rPr dirty="0"/>
              <a:t>berpotensi</a:t>
            </a:r>
            <a:r>
              <a:rPr spc="-5" dirty="0"/>
              <a:t> </a:t>
            </a:r>
            <a:r>
              <a:rPr dirty="0"/>
              <a:t>terjadi</a:t>
            </a:r>
            <a:r>
              <a:rPr spc="-5" dirty="0"/>
              <a:t> </a:t>
            </a:r>
            <a:r>
              <a:rPr dirty="0"/>
              <a:t>di lingkungan</a:t>
            </a:r>
            <a:r>
              <a:rPr spc="-5" dirty="0"/>
              <a:t> </a:t>
            </a:r>
            <a:r>
              <a:rPr spc="120" dirty="0"/>
              <a:t>satuan 	</a:t>
            </a:r>
            <a:r>
              <a:rPr spc="50" dirty="0"/>
              <a:t>pendidikan</a:t>
            </a:r>
            <a:r>
              <a:rPr spc="-150" dirty="0"/>
              <a:t> </a:t>
            </a:r>
            <a:r>
              <a:rPr spc="160" dirty="0"/>
              <a:t>Anda?</a:t>
            </a:r>
            <a:r>
              <a:rPr spc="-145" dirty="0"/>
              <a:t> </a:t>
            </a:r>
            <a:r>
              <a:rPr spc="175" dirty="0"/>
              <a:t>Mengapa?</a:t>
            </a:r>
          </a:p>
          <a:p>
            <a:pPr marL="568960" marR="424815" indent="-541020">
              <a:lnSpc>
                <a:spcPct val="125000"/>
              </a:lnSpc>
              <a:buAutoNum type="arabicPeriod"/>
              <a:tabLst>
                <a:tab pos="571500" algn="l"/>
              </a:tabLst>
            </a:pPr>
            <a:r>
              <a:rPr dirty="0"/>
              <a:t>Menurut</a:t>
            </a:r>
            <a:r>
              <a:rPr spc="-130" dirty="0"/>
              <a:t> </a:t>
            </a:r>
            <a:r>
              <a:rPr dirty="0"/>
              <a:t>Anda,</a:t>
            </a:r>
            <a:r>
              <a:rPr spc="-125" dirty="0"/>
              <a:t> </a:t>
            </a:r>
            <a:r>
              <a:rPr spc="285" dirty="0"/>
              <a:t>apa</a:t>
            </a:r>
            <a:r>
              <a:rPr spc="-125" dirty="0"/>
              <a:t> </a:t>
            </a:r>
            <a:r>
              <a:rPr spc="-45" dirty="0"/>
              <a:t>ciri-</a:t>
            </a:r>
            <a:r>
              <a:rPr spc="-20" dirty="0"/>
              <a:t>ciri</a:t>
            </a:r>
            <a:r>
              <a:rPr spc="-125" dirty="0"/>
              <a:t> </a:t>
            </a:r>
            <a:r>
              <a:rPr spc="180" dirty="0"/>
              <a:t>yang</a:t>
            </a:r>
            <a:r>
              <a:rPr spc="-125" dirty="0"/>
              <a:t> </a:t>
            </a:r>
            <a:r>
              <a:rPr spc="200" dirty="0"/>
              <a:t>dapat</a:t>
            </a:r>
            <a:r>
              <a:rPr spc="-125" dirty="0"/>
              <a:t> </a:t>
            </a:r>
            <a:r>
              <a:rPr spc="85" dirty="0"/>
              <a:t>digunakan</a:t>
            </a:r>
            <a:r>
              <a:rPr spc="-130" dirty="0"/>
              <a:t> </a:t>
            </a:r>
            <a:r>
              <a:rPr dirty="0"/>
              <a:t>untuk</a:t>
            </a:r>
            <a:r>
              <a:rPr spc="-125" dirty="0"/>
              <a:t> </a:t>
            </a:r>
            <a:r>
              <a:rPr spc="90" dirty="0"/>
              <a:t>mengenali 	</a:t>
            </a:r>
            <a:r>
              <a:rPr dirty="0"/>
              <a:t>karakter</a:t>
            </a:r>
            <a:r>
              <a:rPr spc="-20" dirty="0"/>
              <a:t> </a:t>
            </a:r>
            <a:r>
              <a:rPr spc="95" dirty="0"/>
              <a:t>suatu</a:t>
            </a:r>
            <a:r>
              <a:rPr spc="-20" dirty="0"/>
              <a:t> </a:t>
            </a:r>
            <a:r>
              <a:rPr spc="215" dirty="0"/>
              <a:t>bencana?</a:t>
            </a:r>
          </a:p>
          <a:p>
            <a:pPr marL="568960" marR="5080" indent="-556895">
              <a:lnSpc>
                <a:spcPct val="125000"/>
              </a:lnSpc>
              <a:buAutoNum type="arabicPeriod"/>
              <a:tabLst>
                <a:tab pos="571500" algn="l"/>
              </a:tabLst>
            </a:pPr>
            <a:r>
              <a:rPr spc="85" dirty="0"/>
              <a:t>Pernahkah</a:t>
            </a:r>
            <a:r>
              <a:rPr spc="-120" dirty="0"/>
              <a:t> </a:t>
            </a:r>
            <a:r>
              <a:rPr spc="114" dirty="0"/>
              <a:t>Anda</a:t>
            </a:r>
            <a:r>
              <a:rPr spc="-114" dirty="0"/>
              <a:t> </a:t>
            </a:r>
            <a:r>
              <a:rPr spc="195" dirty="0"/>
              <a:t>atau</a:t>
            </a:r>
            <a:r>
              <a:rPr spc="-114" dirty="0"/>
              <a:t> </a:t>
            </a:r>
            <a:r>
              <a:rPr spc="130" dirty="0"/>
              <a:t>satuan</a:t>
            </a:r>
            <a:r>
              <a:rPr spc="-114" dirty="0"/>
              <a:t> </a:t>
            </a:r>
            <a:r>
              <a:rPr spc="50" dirty="0"/>
              <a:t>pendidikan</a:t>
            </a:r>
            <a:r>
              <a:rPr spc="-120" dirty="0"/>
              <a:t> </a:t>
            </a:r>
            <a:r>
              <a:rPr spc="165" dirty="0"/>
              <a:t>menghadapi</a:t>
            </a:r>
            <a:r>
              <a:rPr spc="-114" dirty="0"/>
              <a:t> </a:t>
            </a:r>
            <a:r>
              <a:rPr dirty="0"/>
              <a:t>situasi</a:t>
            </a:r>
            <a:r>
              <a:rPr spc="-114" dirty="0"/>
              <a:t> </a:t>
            </a:r>
            <a:r>
              <a:rPr spc="80" dirty="0"/>
              <a:t>darurat 	</a:t>
            </a:r>
            <a:r>
              <a:rPr spc="75" dirty="0"/>
              <a:t>akibat</a:t>
            </a:r>
            <a:r>
              <a:rPr spc="-105" dirty="0"/>
              <a:t> </a:t>
            </a:r>
            <a:r>
              <a:rPr spc="225" dirty="0"/>
              <a:t>bencana?</a:t>
            </a:r>
            <a:r>
              <a:rPr spc="-105" dirty="0"/>
              <a:t> </a:t>
            </a:r>
            <a:r>
              <a:rPr spc="215" dirty="0"/>
              <a:t>Bagaimana</a:t>
            </a:r>
            <a:r>
              <a:rPr spc="-105" dirty="0"/>
              <a:t> </a:t>
            </a:r>
            <a:r>
              <a:rPr spc="50" dirty="0"/>
              <a:t>respons</a:t>
            </a:r>
            <a:r>
              <a:rPr spc="-105" dirty="0"/>
              <a:t> </a:t>
            </a:r>
            <a:r>
              <a:rPr spc="180" dirty="0"/>
              <a:t>yang</a:t>
            </a:r>
            <a:r>
              <a:rPr spc="-105" dirty="0"/>
              <a:t> </a:t>
            </a:r>
            <a:r>
              <a:rPr dirty="0"/>
              <a:t>dilakukan</a:t>
            </a:r>
            <a:r>
              <a:rPr spc="-105" dirty="0"/>
              <a:t> </a:t>
            </a:r>
            <a:r>
              <a:rPr spc="180" dirty="0"/>
              <a:t>saat</a:t>
            </a:r>
            <a:r>
              <a:rPr spc="-105" dirty="0"/>
              <a:t> </a:t>
            </a:r>
            <a:r>
              <a:rPr spc="-20" dirty="0"/>
              <a:t>itu?</a:t>
            </a: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35201" y="9105900"/>
            <a:ext cx="2514597" cy="74502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754" y="472864"/>
            <a:ext cx="3661925" cy="8858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46802" y="322019"/>
            <a:ext cx="2514599" cy="74502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8550" y="1813632"/>
            <a:ext cx="11448237" cy="5891149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405106" y="3483209"/>
            <a:ext cx="8734425" cy="1569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0100" spc="170" dirty="0">
                <a:solidFill>
                  <a:srgbClr val="16113B"/>
                </a:solidFill>
                <a:latin typeface="Lucida Sans Unicode"/>
                <a:cs typeface="Lucida Sans Unicode"/>
              </a:rPr>
              <a:t>Terima</a:t>
            </a:r>
            <a:r>
              <a:rPr sz="10100" spc="-495" dirty="0">
                <a:solidFill>
                  <a:srgbClr val="16113B"/>
                </a:solidFill>
                <a:latin typeface="Lucida Sans Unicode"/>
                <a:cs typeface="Lucida Sans Unicode"/>
              </a:rPr>
              <a:t> </a:t>
            </a:r>
            <a:r>
              <a:rPr sz="10100" spc="-290" dirty="0">
                <a:solidFill>
                  <a:srgbClr val="16113B"/>
                </a:solidFill>
                <a:latin typeface="Lucida Sans Unicode"/>
                <a:cs typeface="Lucida Sans Unicode"/>
              </a:rPr>
              <a:t>kasih..</a:t>
            </a:r>
            <a:endParaRPr sz="1010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990" y="5448300"/>
            <a:ext cx="7385744" cy="4838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1232</Words>
  <Application>Microsoft Office PowerPoint</Application>
  <PresentationFormat>Custom</PresentationFormat>
  <Paragraphs>126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Arial Black</vt:lpstr>
      <vt:lpstr>Arial MT</vt:lpstr>
      <vt:lpstr>Lucida Sans Unicode</vt:lpstr>
      <vt:lpstr>Tahoma</vt:lpstr>
      <vt:lpstr>Verdana</vt:lpstr>
      <vt:lpstr>Office Theme</vt:lpstr>
      <vt:lpstr>PowerPoint Presentation</vt:lpstr>
      <vt:lpstr>KESEPAKATAN BERSAMA</vt:lpstr>
      <vt:lpstr>MODUL</vt:lpstr>
      <vt:lpstr>SUB MATERI 1: Mengenali Definisi Bencana, Ancaman, Kerentanan, Dan Kapasitas</vt:lpstr>
      <vt:lpstr>PowerPoint Presentation</vt:lpstr>
      <vt:lpstr>Definisi Bencana</vt:lpstr>
      <vt:lpstr>Ancaman (Hazard)</vt:lpstr>
      <vt:lpstr>Kerentanan (Vulnerability)</vt:lpstr>
      <vt:lpstr>Kapasitas (Capacity)</vt:lpstr>
      <vt:lpstr>Hubungan Ancaman, Kerentanan, dan Kapasitas dalam Risiko Bencana</vt:lpstr>
      <vt:lpstr>Studi Kasus</vt:lpstr>
      <vt:lpstr>SUB MATERI 2: Mengenali Jenis dan Karakter Bencana Di Indonesia</vt:lpstr>
      <vt:lpstr>Bencana Indonesia Tahun 2025</vt:lpstr>
      <vt:lpstr>PowerPoint Presentation</vt:lpstr>
      <vt:lpstr>PowerPoint Presentation</vt:lpstr>
      <vt:lpstr>PowerPoint Presentation</vt:lpstr>
      <vt:lpstr>PowerPoint Presentation</vt:lpstr>
      <vt:lpstr>Aktivitas Diskusi Kelompok: “Kenali, Analisis, dan Tentukan!” 15 menit</vt:lpstr>
      <vt:lpstr>SUB MATERI 3: Mengenali Dampak Bencana Pada Satuan Pendidikan</vt:lpstr>
      <vt:lpstr>PowerPoint Presentation</vt:lpstr>
      <vt:lpstr>Menurut Anda, apa saja yang akan terdampak jika terjadi bencana di lingkungan satuan pendidikan?</vt:lpstr>
      <vt:lpstr>Dampak Bencana terhadap Satuan Pendidikan</vt:lpstr>
      <vt:lpstr>Dampak Bencana terhadap Satuan Pendidikan</vt:lpstr>
      <vt:lpstr>Dampak Bencana terhadap Satuan Pendidikan</vt:lpstr>
      <vt:lpstr>Dampak Bencana terhadap Satuan Pendidikan</vt:lpstr>
      <vt:lpstr>Dampak Bencana terhadap Satuan Pendidikan</vt:lpstr>
      <vt:lpstr>Apa dampak yang paling mungkin terjadi di satuan pendidikan dan PTK Anda?</vt:lpstr>
      <vt:lpstr>Kebijakan Terkait Penanggulangan Bencana untuk PTK</vt:lpstr>
      <vt:lpstr>Peran PTK dalam Penanggulangan Bencana</vt:lpstr>
      <vt:lpstr>Peran PTK dalam Penanggulangan Bencana</vt:lpstr>
      <vt:lpstr>Peran PTK dalam Penanggulangan Bencana</vt:lpstr>
      <vt:lpstr>Aktivitas Diskusi Kelompok (15 menit): “Satuan Pendidikan Terdampak Bencana”</vt:lpstr>
      <vt:lpstr>PowerPoint Presentation</vt:lpstr>
      <vt:lpstr>Kesimpulan</vt:lpstr>
      <vt:lpstr>PowerPoint Presentation</vt:lpstr>
      <vt:lpstr>PowerPoint Presentation</vt:lpstr>
      <vt:lpstr>Evaluasi</vt:lpstr>
      <vt:lpstr>Terima kasih..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FIX_PPT Modul 1_Pengantar Kebencanaan.pptx</dc:title>
  <cp:lastModifiedBy>Rina</cp:lastModifiedBy>
  <cp:revision>5</cp:revision>
  <dcterms:created xsi:type="dcterms:W3CDTF">2026-10-06T08:26:05Z</dcterms:created>
  <dcterms:modified xsi:type="dcterms:W3CDTF">2026-10-06T15:27:36Z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2026-10-06T00:00:00Z</vt:filetime>
  </property>
  <property fmtid="{D5CDD505-2E9C-101B-9397-08002B2CF9AE}" pid="4" name="Creator">
    <vt:lpwstr>Google</vt:lpwstr>
  </property>
  <property fmtid="{D5CDD505-2E9C-101B-9397-08002B2CF9AE}" pid="5" name="LastSaved">
    <vt:filetime>2026-10-06T00:00:00Z</vt:filetime>
  </property>
</Properties>
</file>