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0" r:id="rId4"/>
    <p:sldId id="257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08" autoAdjust="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703EF-C23B-4096-8C29-F24E1A78C2C3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F6816-C759-4F62-9BFA-489F1D26988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FF6816-C759-4F62-9BFA-489F1D26988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8592A-1E2A-429B-8290-35CDF49284B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41B55-72E0-4505-84DC-4758DBED871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Algerian" pitchFamily="82" charset="0"/>
                <a:cs typeface="Alef" pitchFamily="2" charset="-79"/>
              </a:rPr>
              <a:t>MATERI </a:t>
            </a:r>
            <a:r>
              <a:rPr lang="en-US" b="1" dirty="0">
                <a:latin typeface="Algerian" pitchFamily="82" charset="0"/>
                <a:cs typeface="Alef" pitchFamily="2" charset="-79"/>
              </a:rPr>
              <a:t>LENGKAP PEMAHAMAN TKA AKUNTANSI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="1" dirty="0"/>
              <a:t>A. </a:t>
            </a:r>
            <a:r>
              <a:rPr lang="en-US" b="1" dirty="0" err="1"/>
              <a:t>Pengertian</a:t>
            </a:r>
            <a:r>
              <a:rPr lang="en-US" b="1" dirty="0"/>
              <a:t> </a:t>
            </a:r>
            <a:r>
              <a:rPr lang="en-US" b="1" dirty="0" err="1"/>
              <a:t>Akuntansi</a:t>
            </a:r>
            <a:endParaRPr lang="en-US" dirty="0"/>
          </a:p>
          <a:p>
            <a:r>
              <a:rPr lang="en-US" b="1" dirty="0" err="1"/>
              <a:t>Akuntansi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, </a:t>
            </a:r>
            <a:r>
              <a:rPr lang="en-US" dirty="0" err="1"/>
              <a:t>mencatat</a:t>
            </a:r>
            <a:r>
              <a:rPr lang="en-US" dirty="0"/>
              <a:t>, </a:t>
            </a:r>
            <a:r>
              <a:rPr lang="en-US" dirty="0" err="1"/>
              <a:t>menggolongkan</a:t>
            </a:r>
            <a:r>
              <a:rPr lang="en-US" dirty="0"/>
              <a:t>, </a:t>
            </a:r>
            <a:r>
              <a:rPr lang="en-US" dirty="0" err="1"/>
              <a:t>meringkas</a:t>
            </a:r>
            <a:r>
              <a:rPr lang="en-US" dirty="0"/>
              <a:t>, </a:t>
            </a:r>
            <a:r>
              <a:rPr lang="en-US" dirty="0" err="1"/>
              <a:t>menganalisis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melaporkan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:</a:t>
            </a:r>
          </a:p>
          <a:p>
            <a:r>
              <a:rPr lang="en-US" b="1" dirty="0" err="1"/>
              <a:t>Transaksi</a:t>
            </a:r>
            <a:r>
              <a:rPr lang="en-US" b="1" dirty="0"/>
              <a:t> → </a:t>
            </a:r>
            <a:r>
              <a:rPr lang="en-US" b="1" dirty="0" err="1"/>
              <a:t>Pencatatan</a:t>
            </a:r>
            <a:r>
              <a:rPr lang="en-US" b="1" dirty="0"/>
              <a:t> → </a:t>
            </a:r>
            <a:r>
              <a:rPr lang="en-US" b="1" dirty="0" err="1"/>
              <a:t>Penggolongan</a:t>
            </a:r>
            <a:r>
              <a:rPr lang="en-US" b="1" dirty="0"/>
              <a:t> → </a:t>
            </a:r>
            <a:r>
              <a:rPr lang="en-US" b="1" dirty="0" err="1"/>
              <a:t>Pelaporan</a:t>
            </a:r>
            <a:r>
              <a:rPr lang="en-US" b="1" dirty="0"/>
              <a:t> → </a:t>
            </a:r>
            <a:r>
              <a:rPr lang="en-US" b="1" dirty="0" err="1"/>
              <a:t>Analisis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Pengertian</a:t>
            </a:r>
            <a:r>
              <a:rPr lang="en-US" b="1" dirty="0" smtClean="0"/>
              <a:t> TKA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 smtClean="0"/>
          </a:p>
          <a:p>
            <a:r>
              <a:rPr lang="en-US" b="1" dirty="0" smtClean="0"/>
              <a:t>TKA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Tes</a:t>
            </a:r>
            <a:r>
              <a:rPr lang="en-US" b="1" dirty="0" smtClean="0"/>
              <a:t> </a:t>
            </a:r>
            <a:r>
              <a:rPr lang="en-US" b="1" dirty="0" err="1" smtClean="0"/>
              <a:t>Kemampuan</a:t>
            </a:r>
            <a:r>
              <a:rPr lang="en-US" b="1" dirty="0" smtClean="0"/>
              <a:t> </a:t>
            </a:r>
            <a:r>
              <a:rPr lang="en-US" b="1" dirty="0" err="1" smtClean="0"/>
              <a:t>Akademik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tes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mengukur</a:t>
            </a:r>
            <a:r>
              <a:rPr lang="en-US" dirty="0" smtClean="0"/>
              <a:t> </a:t>
            </a:r>
            <a:r>
              <a:rPr lang="en-US" b="1" dirty="0" err="1" smtClean="0"/>
              <a:t>kemampuan</a:t>
            </a:r>
            <a:r>
              <a:rPr lang="en-US" b="1" dirty="0" smtClean="0"/>
              <a:t> </a:t>
            </a:r>
            <a:r>
              <a:rPr lang="en-US" b="1" dirty="0" err="1" smtClean="0"/>
              <a:t>akademik</a:t>
            </a:r>
            <a:r>
              <a:rPr lang="en-US" b="1" dirty="0" smtClean="0"/>
              <a:t> </a:t>
            </a:r>
            <a:r>
              <a:rPr lang="en-US" b="1" dirty="0" err="1" smtClean="0"/>
              <a:t>seseorang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memahami</a:t>
            </a:r>
            <a:r>
              <a:rPr lang="en-US" b="1" dirty="0" smtClean="0"/>
              <a:t>, </a:t>
            </a:r>
            <a:r>
              <a:rPr lang="en-US" b="1" dirty="0" err="1" smtClean="0"/>
              <a:t>menerapkan</a:t>
            </a:r>
            <a:r>
              <a:rPr lang="en-US" b="1" dirty="0" smtClean="0"/>
              <a:t>, </a:t>
            </a:r>
            <a:r>
              <a:rPr lang="en-US" b="1" dirty="0" err="1" smtClean="0"/>
              <a:t>menganalisis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menyelesaikan</a:t>
            </a:r>
            <a:r>
              <a:rPr lang="en-US" b="1" dirty="0" smtClean="0"/>
              <a:t> </a:t>
            </a:r>
            <a:r>
              <a:rPr lang="en-US" b="1" dirty="0" err="1" smtClean="0"/>
              <a:t>masalah</a:t>
            </a:r>
            <a:r>
              <a:rPr lang="en-US" b="1" dirty="0" smtClean="0"/>
              <a:t> </a:t>
            </a:r>
            <a:r>
              <a:rPr lang="en-US" b="1" dirty="0" err="1" smtClean="0"/>
              <a:t>berdasarkan</a:t>
            </a:r>
            <a:r>
              <a:rPr lang="en-US" b="1" dirty="0" smtClean="0"/>
              <a:t> </a:t>
            </a:r>
            <a:r>
              <a:rPr lang="en-US" b="1" dirty="0" err="1" smtClean="0"/>
              <a:t>pengetahuan</a:t>
            </a:r>
            <a:r>
              <a:rPr lang="en-US" b="1" dirty="0" smtClean="0"/>
              <a:t> yang </a:t>
            </a:r>
            <a:r>
              <a:rPr lang="en-US" b="1" dirty="0" err="1" smtClean="0"/>
              <a:t>telah</a:t>
            </a:r>
            <a:r>
              <a:rPr lang="en-US" b="1" dirty="0" smtClean="0"/>
              <a:t> </a:t>
            </a:r>
            <a:r>
              <a:rPr lang="en-US" b="1" dirty="0" err="1" smtClean="0"/>
              <a:t>dipelajari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Indonesia, TKA </a:t>
            </a:r>
            <a:r>
              <a:rPr lang="en-US" dirty="0" err="1" smtClean="0"/>
              <a:t>dirancang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mengukur</a:t>
            </a:r>
            <a:r>
              <a:rPr lang="en-US" dirty="0" smtClean="0"/>
              <a:t> </a:t>
            </a:r>
            <a:r>
              <a:rPr lang="en-US" dirty="0" err="1" smtClean="0"/>
              <a:t>penguasaan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akademik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terstandar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Fungsi</a:t>
            </a:r>
            <a:r>
              <a:rPr lang="en-US" dirty="0" smtClean="0"/>
              <a:t> TKA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TKA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dasarnya</a:t>
            </a:r>
            <a:r>
              <a:rPr lang="en-US" dirty="0" smtClean="0"/>
              <a:t> </a:t>
            </a: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:</a:t>
            </a:r>
          </a:p>
          <a:p>
            <a:r>
              <a:rPr lang="en-US" b="1" dirty="0" err="1" smtClean="0"/>
              <a:t>Mengukur</a:t>
            </a:r>
            <a:r>
              <a:rPr lang="en-US" b="1" dirty="0" smtClean="0"/>
              <a:t> </a:t>
            </a:r>
            <a:r>
              <a:rPr lang="en-US" b="1" dirty="0" err="1" smtClean="0"/>
              <a:t>kemampuan</a:t>
            </a:r>
            <a:r>
              <a:rPr lang="en-US" b="1" dirty="0" smtClean="0"/>
              <a:t> </a:t>
            </a:r>
            <a:r>
              <a:rPr lang="en-US" b="1" dirty="0" err="1" smtClean="0"/>
              <a:t>akademik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sejauh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b="1" dirty="0" err="1" smtClean="0"/>
              <a:t>memahami</a:t>
            </a:r>
            <a:r>
              <a:rPr lang="en-US" b="1" dirty="0" smtClean="0"/>
              <a:t> </a:t>
            </a:r>
            <a:r>
              <a:rPr lang="en-US" b="1" dirty="0" err="1" smtClean="0"/>
              <a:t>materi</a:t>
            </a:r>
            <a:r>
              <a:rPr lang="en-US" b="1" dirty="0" smtClean="0"/>
              <a:t> </a:t>
            </a:r>
            <a:r>
              <a:rPr lang="en-US" b="1" dirty="0" err="1" smtClean="0"/>
              <a:t>pelajaran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Mengukur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b="1" dirty="0" err="1" smtClean="0"/>
              <a:t>berpikir</a:t>
            </a:r>
            <a:r>
              <a:rPr lang="en-US" b="1" dirty="0" smtClean="0"/>
              <a:t> </a:t>
            </a:r>
            <a:r>
              <a:rPr lang="en-US" b="1" dirty="0" err="1" smtClean="0"/>
              <a:t>logis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analitis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Menguji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b="1" dirty="0" err="1" smtClean="0"/>
              <a:t>menerapkan</a:t>
            </a:r>
            <a:r>
              <a:rPr lang="en-US" b="1" dirty="0" smtClean="0"/>
              <a:t> </a:t>
            </a:r>
            <a:r>
              <a:rPr lang="en-US" b="1" dirty="0" err="1" smtClean="0"/>
              <a:t>konsep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situasi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permasalahan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b="1" dirty="0" err="1" smtClean="0"/>
              <a:t>evaluasi</a:t>
            </a:r>
            <a:r>
              <a:rPr lang="en-US" b="1" dirty="0" smtClean="0"/>
              <a:t> </a:t>
            </a:r>
            <a:r>
              <a:rPr lang="en-US" b="1" dirty="0" err="1" smtClean="0"/>
              <a:t>kemampuan</a:t>
            </a:r>
            <a:r>
              <a:rPr lang="en-US" b="1" dirty="0" smtClean="0"/>
              <a:t> </a:t>
            </a:r>
            <a:r>
              <a:rPr lang="en-US" b="1" dirty="0" err="1" smtClean="0"/>
              <a:t>belajar</a:t>
            </a:r>
            <a:r>
              <a:rPr lang="en-US" b="1" dirty="0" smtClean="0"/>
              <a:t> </a:t>
            </a:r>
            <a:r>
              <a:rPr lang="en-US" b="1" dirty="0" err="1" smtClean="0"/>
              <a:t>peserta</a:t>
            </a:r>
            <a:r>
              <a:rPr lang="en-US" b="1" dirty="0" smtClean="0"/>
              <a:t> </a:t>
            </a:r>
            <a:r>
              <a:rPr lang="en-US" b="1" dirty="0" err="1" smtClean="0"/>
              <a:t>didik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Muatan</a:t>
            </a:r>
            <a:r>
              <a:rPr lang="en-US" dirty="0" smtClean="0"/>
              <a:t> TKA </a:t>
            </a:r>
            <a:r>
              <a:rPr lang="en-US" dirty="0" err="1" smtClean="0"/>
              <a:t>Akuntansi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err="1" smtClean="0"/>
              <a:t>Capaian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Pembelajaran</a:t>
            </a:r>
            <a:r>
              <a:rPr lang="en-US" sz="2000" b="1" dirty="0" smtClean="0"/>
              <a:t> (CP)</a:t>
            </a:r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→ </a:t>
            </a:r>
            <a:r>
              <a:rPr lang="en-US" sz="2000" b="1" dirty="0" err="1" smtClean="0"/>
              <a:t>Elemen</a:t>
            </a:r>
            <a:r>
              <a:rPr lang="en-US" sz="2000" b="1" dirty="0" smtClean="0"/>
              <a:t> CP</a:t>
            </a:r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→ </a:t>
            </a:r>
            <a:r>
              <a:rPr lang="en-US" sz="2000" b="1" dirty="0" err="1" smtClean="0"/>
              <a:t>Kompetensi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harus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dikuasai</a:t>
            </a:r>
            <a:endParaRPr lang="en-US" sz="2000" b="1" dirty="0" smtClean="0"/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→ </a:t>
            </a:r>
            <a:r>
              <a:rPr lang="en-US" sz="2000" b="1" dirty="0" err="1" smtClean="0"/>
              <a:t>Muatan</a:t>
            </a:r>
            <a:r>
              <a:rPr lang="en-US" sz="2000" b="1" dirty="0" smtClean="0"/>
              <a:t>/</a:t>
            </a:r>
            <a:r>
              <a:rPr lang="en-US" sz="2000" b="1" dirty="0" err="1" smtClean="0"/>
              <a:t>materi</a:t>
            </a:r>
            <a:r>
              <a:rPr lang="en-US" sz="2000" b="1" dirty="0" smtClean="0"/>
              <a:t> TKA</a:t>
            </a:r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→ </a:t>
            </a:r>
            <a:r>
              <a:rPr lang="en-US" sz="2000" b="1" dirty="0" err="1" smtClean="0"/>
              <a:t>Indikator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soal</a:t>
            </a:r>
            <a:endParaRPr lang="en-US" sz="2000" b="1" dirty="0" smtClean="0"/>
          </a:p>
          <a:p>
            <a:pPr>
              <a:buNone/>
            </a:pP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→ </a:t>
            </a:r>
            <a:r>
              <a:rPr lang="en-US" sz="2000" b="1" dirty="0" err="1" smtClean="0"/>
              <a:t>Soal</a:t>
            </a:r>
            <a:r>
              <a:rPr lang="en-US" sz="2000" b="1" dirty="0" smtClean="0"/>
              <a:t> TKA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smtClean="0"/>
          </a:p>
          <a:p>
            <a:pPr algn="ctr">
              <a:buNone/>
            </a:pPr>
            <a:r>
              <a:rPr lang="en-US" smtClean="0"/>
              <a:t>TERIMA </a:t>
            </a:r>
            <a:r>
              <a:rPr lang="en-US" dirty="0" smtClean="0"/>
              <a:t>KASIH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160</Words>
  <Application>Microsoft Office PowerPoint</Application>
  <PresentationFormat>On-screen Show (4:3)</PresentationFormat>
  <Paragraphs>30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MATERI LENGKAP PEMAHAMAN TKA AKUNTANSI </vt:lpstr>
      <vt:lpstr>Pengertian TKA </vt:lpstr>
      <vt:lpstr>Fungsi TKA</vt:lpstr>
      <vt:lpstr>Muatan TKA Akuntansi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LENGKAP PEMAHAMAN TKA AKUNTANSI</dc:title>
  <dc:creator>restu.reza@gmail.com</dc:creator>
  <cp:lastModifiedBy>restu.reza@gmail.com</cp:lastModifiedBy>
  <cp:revision>3</cp:revision>
  <dcterms:created xsi:type="dcterms:W3CDTF">2026-08-14T03:48:23Z</dcterms:created>
  <dcterms:modified xsi:type="dcterms:W3CDTF">2026-08-14T04:08:41Z</dcterms:modified>
</cp:coreProperties>
</file>