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7" r:id="rId2"/>
    <p:sldId id="320" r:id="rId3"/>
    <p:sldId id="323" r:id="rId4"/>
    <p:sldId id="324" r:id="rId5"/>
    <p:sldId id="325" r:id="rId6"/>
    <p:sldId id="259" r:id="rId7"/>
    <p:sldId id="321" r:id="rId8"/>
    <p:sldId id="313" r:id="rId9"/>
    <p:sldId id="315" r:id="rId10"/>
    <p:sldId id="316" r:id="rId11"/>
    <p:sldId id="317" r:id="rId12"/>
    <p:sldId id="318" r:id="rId13"/>
    <p:sldId id="319" r:id="rId14"/>
    <p:sldId id="322" r:id="rId15"/>
  </p:sldIdLst>
  <p:sldSz cx="9144000" cy="6858000" type="screen4x3"/>
  <p:notesSz cx="6858000" cy="9144000"/>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4" d="100"/>
          <a:sy n="64" d="100"/>
        </p:scale>
        <p:origin x="624" y="6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d-ID"/>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65AA24E-C75E-4CEB-9152-64A7C800F78A}" type="datetimeFigureOut">
              <a:rPr lang="id-ID" smtClean="0"/>
              <a:pPr/>
              <a:t>29/03/2020</a:t>
            </a:fld>
            <a:endParaRPr lang="id-ID"/>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d-ID"/>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d-ID"/>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A045547-61A2-4063-885D-45D7923E3B96}" type="slidenum">
              <a:rPr lang="id-ID" smtClean="0"/>
              <a:pPr/>
              <a:t>‹#›</a:t>
            </a:fld>
            <a:endParaRPr lang="id-ID"/>
          </a:p>
        </p:txBody>
      </p:sp>
    </p:spTree>
    <p:extLst>
      <p:ext uri="{BB962C8B-B14F-4D97-AF65-F5344CB8AC3E}">
        <p14:creationId xmlns:p14="http://schemas.microsoft.com/office/powerpoint/2010/main" val="23037177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p:cNvSpPr>
            <a:spLocks noGrp="1" noRot="1" noChangeAspect="1" noTextEdit="1"/>
          </p:cNvSpPr>
          <p:nvPr>
            <p:ph type="sldImg"/>
          </p:nvPr>
        </p:nvSpPr>
        <p:spPr bwMode="auto">
          <a:noFill/>
          <a:ln>
            <a:solidFill>
              <a:srgbClr val="000000"/>
            </a:solidFill>
            <a:miter lim="800000"/>
            <a:headEnd/>
            <a:tailEnd/>
          </a:ln>
        </p:spPr>
      </p:sp>
      <p:sp>
        <p:nvSpPr>
          <p:cNvPr id="1843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d-ID" smtClean="0"/>
          </a:p>
        </p:txBody>
      </p:sp>
      <p:sp>
        <p:nvSpPr>
          <p:cNvPr id="1843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56F6C65-9D27-4D0D-9ED8-97E602904AF8}" type="slidenum">
              <a:rPr lang="en-US" smtClean="0"/>
              <a:pPr/>
              <a:t>8</a:t>
            </a:fld>
            <a:endParaRPr lang="en-US" smtClean="0"/>
          </a:p>
        </p:txBody>
      </p:sp>
    </p:spTree>
    <p:extLst>
      <p:ext uri="{BB962C8B-B14F-4D97-AF65-F5344CB8AC3E}">
        <p14:creationId xmlns:p14="http://schemas.microsoft.com/office/powerpoint/2010/main" val="13355117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id-ID"/>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id-ID"/>
          </a:p>
        </p:txBody>
      </p:sp>
      <p:sp>
        <p:nvSpPr>
          <p:cNvPr id="4" name="Date Placeholder 3"/>
          <p:cNvSpPr>
            <a:spLocks noGrp="1"/>
          </p:cNvSpPr>
          <p:nvPr>
            <p:ph type="dt" sz="half" idx="10"/>
          </p:nvPr>
        </p:nvSpPr>
        <p:spPr/>
        <p:txBody>
          <a:bodyPr/>
          <a:lstStyle/>
          <a:p>
            <a:fld id="{EDA0D85C-CABE-4468-A999-BFB3D5B783DD}" type="datetimeFigureOut">
              <a:rPr lang="id-ID" smtClean="0"/>
              <a:pPr/>
              <a:t>29/03/2020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8B111D56-B1D0-4CF1-93D1-8E9950E55F37}" type="slidenum">
              <a:rPr lang="id-ID" smtClean="0"/>
              <a:pPr/>
              <a:t>‹#›</a:t>
            </a:fld>
            <a:endParaRPr lang="id-ID"/>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EDA0D85C-CABE-4468-A999-BFB3D5B783DD}" type="datetimeFigureOut">
              <a:rPr lang="id-ID" smtClean="0"/>
              <a:pPr/>
              <a:t>29/03/2020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8B111D56-B1D0-4CF1-93D1-8E9950E55F37}" type="slidenum">
              <a:rPr lang="id-ID" smtClean="0"/>
              <a:pPr/>
              <a:t>‹#›</a:t>
            </a:fld>
            <a:endParaRPr lang="id-ID"/>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id-ID"/>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DA0D85C-CABE-4468-A999-BFB3D5B783DD}" type="datetimeFigureOut">
              <a:rPr lang="id-ID" smtClean="0"/>
              <a:pPr/>
              <a:t>29/03/2020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8B111D56-B1D0-4CF1-93D1-8E9950E55F37}" type="slidenum">
              <a:rPr lang="id-ID" smtClean="0"/>
              <a:pPr/>
              <a:t>‹#›</a:t>
            </a:fld>
            <a:endParaRPr lang="id-ID"/>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5" name="Date Placeholder 4"/>
          <p:cNvSpPr>
            <a:spLocks noGrp="1"/>
          </p:cNvSpPr>
          <p:nvPr>
            <p:ph type="dt" sz="half" idx="10"/>
          </p:nvPr>
        </p:nvSpPr>
        <p:spPr/>
        <p:txBody>
          <a:bodyPr/>
          <a:lstStyle/>
          <a:p>
            <a:fld id="{EDA0D85C-CABE-4468-A999-BFB3D5B783DD}" type="datetimeFigureOut">
              <a:rPr lang="id-ID" smtClean="0"/>
              <a:pPr/>
              <a:t>29/03/2020</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8B111D56-B1D0-4CF1-93D1-8E9950E55F37}" type="slidenum">
              <a:rPr lang="id-ID" smtClean="0"/>
              <a:pPr/>
              <a:t>‹#›</a:t>
            </a:fld>
            <a:endParaRPr lang="id-ID"/>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id-ID"/>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7" name="Date Placeholder 6"/>
          <p:cNvSpPr>
            <a:spLocks noGrp="1"/>
          </p:cNvSpPr>
          <p:nvPr>
            <p:ph type="dt" sz="half" idx="10"/>
          </p:nvPr>
        </p:nvSpPr>
        <p:spPr/>
        <p:txBody>
          <a:bodyPr/>
          <a:lstStyle/>
          <a:p>
            <a:fld id="{EDA0D85C-CABE-4468-A999-BFB3D5B783DD}" type="datetimeFigureOut">
              <a:rPr lang="id-ID" smtClean="0"/>
              <a:pPr/>
              <a:t>29/03/2020</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8B111D56-B1D0-4CF1-93D1-8E9950E55F37}" type="slidenum">
              <a:rPr lang="id-ID" smtClean="0"/>
              <a:pPr/>
              <a:t>‹#›</a:t>
            </a:fld>
            <a:endParaRPr lang="id-ID"/>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Date Placeholder 2"/>
          <p:cNvSpPr>
            <a:spLocks noGrp="1"/>
          </p:cNvSpPr>
          <p:nvPr>
            <p:ph type="dt" sz="half" idx="10"/>
          </p:nvPr>
        </p:nvSpPr>
        <p:spPr/>
        <p:txBody>
          <a:bodyPr/>
          <a:lstStyle/>
          <a:p>
            <a:fld id="{EDA0D85C-CABE-4468-A999-BFB3D5B783DD}" type="datetimeFigureOut">
              <a:rPr lang="id-ID" smtClean="0"/>
              <a:pPr/>
              <a:t>29/03/2020</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8B111D56-B1D0-4CF1-93D1-8E9950E55F37}" type="slidenum">
              <a:rPr lang="id-ID" smtClean="0"/>
              <a:pPr/>
              <a:t>‹#›</a:t>
            </a:fld>
            <a:endParaRPr lang="id-ID"/>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DA0D85C-CABE-4468-A999-BFB3D5B783DD}" type="datetimeFigureOut">
              <a:rPr lang="id-ID" smtClean="0"/>
              <a:pPr/>
              <a:t>29/03/2020</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8B111D56-B1D0-4CF1-93D1-8E9950E55F37}" type="slidenum">
              <a:rPr lang="id-ID" smtClean="0"/>
              <a:pPr/>
              <a:t>‹#›</a:t>
            </a:fld>
            <a:endParaRPr lang="id-ID"/>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id-ID"/>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DA0D85C-CABE-4468-A999-BFB3D5B783DD}" type="datetimeFigureOut">
              <a:rPr lang="id-ID" smtClean="0"/>
              <a:pPr/>
              <a:t>29/03/2020</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8B111D56-B1D0-4CF1-93D1-8E9950E55F37}" type="slidenum">
              <a:rPr lang="id-ID" smtClean="0"/>
              <a:pPr/>
              <a:t>‹#›</a:t>
            </a:fld>
            <a:endParaRPr lang="id-ID"/>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id-ID"/>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d-ID"/>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DA0D85C-CABE-4468-A999-BFB3D5B783DD}" type="datetimeFigureOut">
              <a:rPr lang="id-ID" smtClean="0"/>
              <a:pPr/>
              <a:t>29/03/2020</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8B111D56-B1D0-4CF1-93D1-8E9950E55F37}" type="slidenum">
              <a:rPr lang="id-ID" smtClean="0"/>
              <a:pPr/>
              <a:t>‹#›</a:t>
            </a:fld>
            <a:endParaRPr lang="id-ID"/>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EDA0D85C-CABE-4468-A999-BFB3D5B783DD}" type="datetimeFigureOut">
              <a:rPr lang="id-ID" smtClean="0"/>
              <a:pPr/>
              <a:t>29/03/2020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8B111D56-B1D0-4CF1-93D1-8E9950E55F37}" type="slidenum">
              <a:rPr lang="id-ID" smtClean="0"/>
              <a:pPr/>
              <a:t>‹#›</a:t>
            </a:fld>
            <a:endParaRPr lang="id-ID"/>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id-ID"/>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EDA0D85C-CABE-4468-A999-BFB3D5B783DD}" type="datetimeFigureOut">
              <a:rPr lang="id-ID" smtClean="0"/>
              <a:pPr/>
              <a:t>29/03/2020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8B111D56-B1D0-4CF1-93D1-8E9950E55F37}" type="slidenum">
              <a:rPr lang="id-ID" smtClean="0"/>
              <a:pPr/>
              <a:t>‹#›</a:t>
            </a:fld>
            <a:endParaRPr lang="id-ID"/>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3000" b="-3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id-ID"/>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DA0D85C-CABE-4468-A999-BFB3D5B783DD}" type="datetimeFigureOut">
              <a:rPr lang="id-ID" smtClean="0"/>
              <a:pPr/>
              <a:t>29/03/2020</a:t>
            </a:fld>
            <a:endParaRPr lang="id-ID"/>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d-ID"/>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B111D56-B1D0-4CF1-93D1-8E9950E55F37}" type="slidenum">
              <a:rPr lang="id-ID" smtClean="0"/>
              <a:pPr/>
              <a:t>‹#›</a:t>
            </a:fld>
            <a:endParaRPr lang="id-ID"/>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hyperlink" Target="Videoscribe_Belajar%20dari%20Semut%20Rajin.mp4" TargetMode="Externa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691680" y="908720"/>
            <a:ext cx="5860835" cy="1754326"/>
          </a:xfrm>
          <a:prstGeom prst="rect">
            <a:avLst/>
          </a:prstGeom>
        </p:spPr>
        <p:txBody>
          <a:bodyPr wrap="none">
            <a:spAutoFit/>
          </a:bodyPr>
          <a:lstStyle/>
          <a:p>
            <a:pPr algn="ctr"/>
            <a:r>
              <a:rPr lang="id-ID" sz="5400" b="1" dirty="0" smtClean="0">
                <a:solidFill>
                  <a:srgbClr val="FF0000"/>
                </a:solidFill>
              </a:rPr>
              <a:t>MENINGKATKAN</a:t>
            </a:r>
            <a:endParaRPr lang="id-ID" sz="5400" dirty="0" smtClean="0">
              <a:solidFill>
                <a:srgbClr val="FF0000"/>
              </a:solidFill>
            </a:endParaRPr>
          </a:p>
          <a:p>
            <a:pPr algn="ctr"/>
            <a:r>
              <a:rPr lang="id-ID" sz="5400" b="1" dirty="0" smtClean="0">
                <a:solidFill>
                  <a:srgbClr val="FF0000"/>
                </a:solidFill>
              </a:rPr>
              <a:t>MOTIVASI BELAJAR</a:t>
            </a:r>
          </a:p>
        </p:txBody>
      </p:sp>
      <p:sp>
        <p:nvSpPr>
          <p:cNvPr id="7" name="Rectangle 6"/>
          <p:cNvSpPr/>
          <p:nvPr/>
        </p:nvSpPr>
        <p:spPr>
          <a:xfrm>
            <a:off x="1428728" y="3571592"/>
            <a:ext cx="6000792" cy="2446824"/>
          </a:xfrm>
          <a:prstGeom prst="rect">
            <a:avLst/>
          </a:prstGeom>
        </p:spPr>
        <p:txBody>
          <a:bodyPr wrap="square">
            <a:spAutoFit/>
          </a:bodyPr>
          <a:lstStyle/>
          <a:p>
            <a:pPr algn="ctr">
              <a:buNone/>
            </a:pPr>
            <a:r>
              <a:rPr lang="id-ID" sz="4100" b="1" dirty="0" smtClean="0">
                <a:solidFill>
                  <a:srgbClr val="FF0000"/>
                </a:solidFill>
              </a:rPr>
              <a:t>T U J U A N</a:t>
            </a:r>
          </a:p>
          <a:p>
            <a:pPr algn="ctr"/>
            <a:r>
              <a:rPr lang="id-ID" sz="2800" i="1" dirty="0" smtClean="0"/>
              <a:t>D</a:t>
            </a:r>
            <a:r>
              <a:rPr lang="en-US" sz="2800" i="1" dirty="0" err="1" smtClean="0"/>
              <a:t>apat</a:t>
            </a:r>
            <a:r>
              <a:rPr lang="en-US" sz="2800" i="1" dirty="0" smtClean="0"/>
              <a:t> </a:t>
            </a:r>
            <a:r>
              <a:rPr lang="id-ID" sz="2800" i="1" dirty="0" smtClean="0"/>
              <a:t>memahami dan </a:t>
            </a:r>
            <a:r>
              <a:rPr lang="en-US" sz="2800" i="1" dirty="0" err="1" smtClean="0"/>
              <a:t>menerapkan</a:t>
            </a:r>
            <a:r>
              <a:rPr lang="en-US" sz="2800" i="1" dirty="0" smtClean="0"/>
              <a:t> </a:t>
            </a:r>
            <a:r>
              <a:rPr lang="en-US" sz="2800" i="1" dirty="0" err="1" smtClean="0"/>
              <a:t>sikap</a:t>
            </a:r>
            <a:r>
              <a:rPr lang="en-US" sz="2800" i="1" dirty="0" smtClean="0"/>
              <a:t> </a:t>
            </a:r>
            <a:r>
              <a:rPr lang="id-ID" sz="2800" i="1" dirty="0" smtClean="0"/>
              <a:t>serta</a:t>
            </a:r>
            <a:r>
              <a:rPr lang="en-US" sz="2800" i="1" dirty="0" smtClean="0"/>
              <a:t> </a:t>
            </a:r>
            <a:r>
              <a:rPr lang="en-US" sz="2800" i="1" dirty="0" err="1" smtClean="0"/>
              <a:t>kebiasaan</a:t>
            </a:r>
            <a:r>
              <a:rPr lang="en-US" sz="2800" i="1" dirty="0" smtClean="0"/>
              <a:t> yang </a:t>
            </a:r>
            <a:r>
              <a:rPr lang="en-US" sz="2800" i="1" dirty="0" err="1" smtClean="0"/>
              <a:t>benar</a:t>
            </a:r>
            <a:r>
              <a:rPr lang="en-US" sz="2800" i="1" dirty="0" smtClean="0"/>
              <a:t> </a:t>
            </a:r>
            <a:r>
              <a:rPr lang="en-US" sz="2800" i="1" dirty="0" err="1" smtClean="0"/>
              <a:t>dalam</a:t>
            </a:r>
            <a:r>
              <a:rPr lang="en-US" sz="2800" i="1" dirty="0" smtClean="0"/>
              <a:t> </a:t>
            </a:r>
            <a:r>
              <a:rPr lang="en-US" sz="2800" i="1" dirty="0" err="1" smtClean="0"/>
              <a:t>belajar</a:t>
            </a:r>
            <a:r>
              <a:rPr lang="en-US" sz="2800" i="1" dirty="0" smtClean="0"/>
              <a:t> </a:t>
            </a:r>
            <a:r>
              <a:rPr lang="en-US" sz="2800" i="1" dirty="0" err="1" smtClean="0"/>
              <a:t>hingga</a:t>
            </a:r>
            <a:r>
              <a:rPr lang="en-US" sz="2800" i="1" dirty="0" smtClean="0"/>
              <a:t> </a:t>
            </a:r>
            <a:r>
              <a:rPr lang="en-US" sz="2800" i="1" dirty="0" err="1" smtClean="0"/>
              <a:t>dapat</a:t>
            </a:r>
            <a:r>
              <a:rPr lang="en-US" sz="2800" i="1" dirty="0" smtClean="0"/>
              <a:t> </a:t>
            </a:r>
            <a:r>
              <a:rPr lang="en-US" sz="2800" i="1" dirty="0" err="1" smtClean="0"/>
              <a:t>membangkitkan</a:t>
            </a:r>
            <a:r>
              <a:rPr lang="en-US" sz="2800" i="1" dirty="0" smtClean="0"/>
              <a:t> </a:t>
            </a:r>
            <a:r>
              <a:rPr lang="en-US" sz="2800" i="1" dirty="0" err="1" smtClean="0"/>
              <a:t>semangat</a:t>
            </a:r>
            <a:r>
              <a:rPr lang="en-US" sz="2800" i="1" dirty="0" smtClean="0"/>
              <a:t> </a:t>
            </a:r>
            <a:r>
              <a:rPr lang="en-US" sz="2800" i="1" dirty="0" err="1" smtClean="0"/>
              <a:t>belajar</a:t>
            </a:r>
            <a:endParaRPr lang="id-ID" sz="28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432048" y="963568"/>
            <a:ext cx="8215370" cy="1097280"/>
          </a:xfrm>
          <a:prstGeom prst="rect">
            <a:avLst/>
          </a:prstGeom>
        </p:spPr>
        <p:txBody>
          <a:bodyPr vert="horz" lIns="91440" tIns="45720" rIns="91440" bIns="45720" rtlCol="0" anchor="ctr">
            <a:normAutofit fontScale="25000" lnSpcReduction="2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id-ID" sz="20000" b="1" dirty="0" smtClean="0">
                <a:ea typeface="+mj-ea"/>
                <a:cs typeface="+mj-cs"/>
              </a:rPr>
              <a:t>ICE BREAKING</a:t>
            </a:r>
          </a:p>
          <a:p>
            <a:pPr marL="0" marR="0" lvl="0" indent="0" algn="ctr" defTabSz="914400" rtl="0" eaLnBrk="1" fontAlgn="auto" latinLnBrk="0" hangingPunct="1">
              <a:lnSpc>
                <a:spcPct val="100000"/>
              </a:lnSpc>
              <a:spcBef>
                <a:spcPct val="0"/>
              </a:spcBef>
              <a:spcAft>
                <a:spcPts val="0"/>
              </a:spcAft>
              <a:buClrTx/>
              <a:buSzTx/>
              <a:buFontTx/>
              <a:buNone/>
              <a:tabLst/>
              <a:defRPr/>
            </a:pPr>
            <a:r>
              <a:rPr lang="id-ID" sz="10000" b="1" dirty="0" smtClean="0">
                <a:ea typeface="+mj-ea"/>
                <a:cs typeface="+mj-cs"/>
              </a:rPr>
              <a:t>M U L T I M E D I A</a:t>
            </a:r>
            <a:endParaRPr kumimoji="0" lang="id-ID" sz="10000" b="1" i="0" u="none" strike="noStrike" kern="1200" cap="none" spc="0" normalizeH="0" baseline="0" noProof="0" dirty="0" smtClean="0">
              <a:ln>
                <a:noFill/>
              </a:ln>
              <a:effectLst/>
              <a:uLnTx/>
              <a:uFillTx/>
              <a:ea typeface="+mj-ea"/>
              <a:cs typeface="+mj-cs"/>
            </a:endParaRPr>
          </a:p>
        </p:txBody>
      </p:sp>
      <p:sp>
        <p:nvSpPr>
          <p:cNvPr id="5" name="Title 1"/>
          <p:cNvSpPr txBox="1">
            <a:spLocks/>
          </p:cNvSpPr>
          <p:nvPr/>
        </p:nvSpPr>
        <p:spPr>
          <a:xfrm>
            <a:off x="827584" y="2060848"/>
            <a:ext cx="7315778" cy="109728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id-ID" sz="2100" b="1" dirty="0" smtClean="0">
                <a:ea typeface="+mj-ea"/>
                <a:cs typeface="+mj-cs"/>
              </a:rPr>
              <a:t>( Untuk Mencairkan Kebekuan/Suasana Kelas Agar Lebih Semangat Sebelum Materi Layanan BK Disampaikan)</a:t>
            </a:r>
            <a:endParaRPr kumimoji="0" lang="id-ID" sz="2100" b="1" i="0" u="none" strike="noStrike" kern="1200" cap="none" spc="0" normalizeH="0" baseline="0" noProof="0" dirty="0" smtClean="0">
              <a:ln>
                <a:noFill/>
              </a:ln>
              <a:effectLst/>
              <a:uLnTx/>
              <a:uFillTx/>
              <a:ea typeface="+mj-ea"/>
              <a:cs typeface="+mj-cs"/>
            </a:endParaRPr>
          </a:p>
        </p:txBody>
      </p:sp>
      <p:sp>
        <p:nvSpPr>
          <p:cNvPr id="8" name="Title 1"/>
          <p:cNvSpPr txBox="1">
            <a:spLocks/>
          </p:cNvSpPr>
          <p:nvPr/>
        </p:nvSpPr>
        <p:spPr>
          <a:xfrm>
            <a:off x="460190" y="4255408"/>
            <a:ext cx="8215370" cy="1097280"/>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id-ID" sz="4500" b="1" noProof="0" dirty="0" smtClean="0">
                <a:ea typeface="+mj-ea"/>
                <a:cs typeface="+mj-cs"/>
              </a:rPr>
              <a:t>TES DAN </a:t>
            </a:r>
          </a:p>
          <a:p>
            <a:pPr marL="0" marR="0" lvl="0" indent="0" algn="ctr" defTabSz="914400" rtl="0" eaLnBrk="1" fontAlgn="auto" latinLnBrk="0" hangingPunct="1">
              <a:lnSpc>
                <a:spcPct val="100000"/>
              </a:lnSpc>
              <a:spcBef>
                <a:spcPct val="0"/>
              </a:spcBef>
              <a:spcAft>
                <a:spcPts val="0"/>
              </a:spcAft>
              <a:buClrTx/>
              <a:buSzTx/>
              <a:buFontTx/>
              <a:buNone/>
              <a:tabLst/>
              <a:defRPr/>
            </a:pPr>
            <a:r>
              <a:rPr lang="id-ID" sz="4500" b="1" noProof="0" dirty="0" smtClean="0">
                <a:ea typeface="+mj-ea"/>
                <a:cs typeface="+mj-cs"/>
              </a:rPr>
              <a:t>HITUNG GAMBAR </a:t>
            </a:r>
            <a:endParaRPr lang="id-ID" sz="4500" b="1" noProof="0" dirty="0" smtClean="0">
              <a:ea typeface="+mj-ea"/>
              <a:cs typeface="+mj-cs"/>
            </a:endParaRPr>
          </a:p>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id-ID" sz="4500" b="1" i="0" u="none" strike="noStrike" kern="1200" cap="none" spc="0" normalizeH="0" baseline="0" noProof="0" dirty="0" smtClean="0">
              <a:ln>
                <a:noFill/>
              </a:ln>
              <a:effectLst/>
              <a:uLnTx/>
              <a:uFillTx/>
              <a:ea typeface="+mj-ea"/>
              <a:cs typeface="+mj-cs"/>
            </a:endParaRPr>
          </a:p>
        </p:txBody>
      </p:sp>
    </p:spTree>
    <p:extLst>
      <p:ext uri="{BB962C8B-B14F-4D97-AF65-F5344CB8AC3E}">
        <p14:creationId xmlns:p14="http://schemas.microsoft.com/office/powerpoint/2010/main" val="373819730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b="42126"/>
          <a:stretch/>
        </p:blipFill>
        <p:spPr bwMode="auto">
          <a:xfrm>
            <a:off x="179512" y="950288"/>
            <a:ext cx="3811306" cy="382183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54750" b="2282"/>
          <a:stretch/>
        </p:blipFill>
        <p:spPr bwMode="auto">
          <a:xfrm>
            <a:off x="4682571" y="3471464"/>
            <a:ext cx="3811306" cy="2601311"/>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sp>
        <p:nvSpPr>
          <p:cNvPr id="10" name="Title 1"/>
          <p:cNvSpPr>
            <a:spLocks noGrp="1"/>
          </p:cNvSpPr>
          <p:nvPr>
            <p:ph type="ctrTitle"/>
          </p:nvPr>
        </p:nvSpPr>
        <p:spPr>
          <a:xfrm>
            <a:off x="4283968" y="1412776"/>
            <a:ext cx="4608512" cy="958972"/>
          </a:xfrm>
        </p:spPr>
        <p:txBody>
          <a:bodyPr>
            <a:noAutofit/>
          </a:bodyPr>
          <a:lstStyle/>
          <a:p>
            <a:pPr algn="l">
              <a:lnSpc>
                <a:spcPct val="100000"/>
              </a:lnSpc>
              <a:spcAft>
                <a:spcPts val="1200"/>
              </a:spcAft>
            </a:pPr>
            <a:r>
              <a:rPr lang="id-ID" sz="3000" b="1" dirty="0" smtClean="0">
                <a:solidFill>
                  <a:srgbClr val="FF0000"/>
                </a:solidFill>
                <a:latin typeface="Candara" panose="020E0502030303020204" pitchFamily="34" charset="0"/>
              </a:rPr>
              <a:t>DAPATKAH ANDA MENEMUKAN ANGKA  DI DALAM LINGKARAN MERAH, ANGKA BERAPA ?</a:t>
            </a:r>
            <a:endParaRPr lang="id-ID" sz="3000" b="1" dirty="0">
              <a:solidFill>
                <a:srgbClr val="FF0000"/>
              </a:solidFill>
              <a:latin typeface="Candara" panose="020E0502030303020204" pitchFamily="34" charset="0"/>
            </a:endParaRPr>
          </a:p>
        </p:txBody>
      </p:sp>
    </p:spTree>
    <p:extLst>
      <p:ext uri="{BB962C8B-B14F-4D97-AF65-F5344CB8AC3E}">
        <p14:creationId xmlns:p14="http://schemas.microsoft.com/office/powerpoint/2010/main" val="30520890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heel(1)">
                                      <p:cBhvr>
                                        <p:cTn id="7" dur="2000"/>
                                        <p:tgtEl>
                                          <p:spTgt spid="8"/>
                                        </p:tgtEl>
                                      </p:cBhvr>
                                    </p:animEffect>
                                  </p:childTnLst>
                                </p:cTn>
                              </p:par>
                              <p:par>
                                <p:cTn id="8" presetID="2" presetClass="entr" presetSubtype="2" fill="hold" grpId="0" nodeType="withEffect">
                                  <p:stCondLst>
                                    <p:cond delay="2000"/>
                                  </p:stCondLst>
                                  <p:childTnLst>
                                    <p:set>
                                      <p:cBhvr>
                                        <p:cTn id="9" dur="1" fill="hold">
                                          <p:stCondLst>
                                            <p:cond delay="0"/>
                                          </p:stCondLst>
                                        </p:cTn>
                                        <p:tgtEl>
                                          <p:spTgt spid="10"/>
                                        </p:tgtEl>
                                        <p:attrNameLst>
                                          <p:attrName>style.visibility</p:attrName>
                                        </p:attrNameLst>
                                      </p:cBhvr>
                                      <p:to>
                                        <p:strVal val="visible"/>
                                      </p:to>
                                    </p:set>
                                    <p:anim calcmode="lin" valueType="num">
                                      <p:cBhvr additive="base">
                                        <p:cTn id="10" dur="1000" fill="hold"/>
                                        <p:tgtEl>
                                          <p:spTgt spid="10"/>
                                        </p:tgtEl>
                                        <p:attrNameLst>
                                          <p:attrName>ppt_x</p:attrName>
                                        </p:attrNameLst>
                                      </p:cBhvr>
                                      <p:tavLst>
                                        <p:tav tm="0">
                                          <p:val>
                                            <p:strVal val="1+#ppt_w/2"/>
                                          </p:val>
                                        </p:tav>
                                        <p:tav tm="100000">
                                          <p:val>
                                            <p:strVal val="#ppt_x"/>
                                          </p:val>
                                        </p:tav>
                                      </p:tavLst>
                                    </p:anim>
                                    <p:anim calcmode="lin" valueType="num">
                                      <p:cBhvr additive="base">
                                        <p:cTn id="11" dur="10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52" presetClass="entr" presetSubtype="0" fill="hold" nodeType="clickEffect">
                                  <p:stCondLst>
                                    <p:cond delay="0"/>
                                  </p:stCondLst>
                                  <p:childTnLst>
                                    <p:set>
                                      <p:cBhvr>
                                        <p:cTn id="15" dur="1" fill="hold">
                                          <p:stCondLst>
                                            <p:cond delay="0"/>
                                          </p:stCondLst>
                                        </p:cTn>
                                        <p:tgtEl>
                                          <p:spTgt spid="9"/>
                                        </p:tgtEl>
                                        <p:attrNameLst>
                                          <p:attrName>style.visibility</p:attrName>
                                        </p:attrNameLst>
                                      </p:cBhvr>
                                      <p:to>
                                        <p:strVal val="visible"/>
                                      </p:to>
                                    </p:set>
                                    <p:animScale>
                                      <p:cBhvr>
                                        <p:cTn id="16"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7" dur="1000" decel="50000" fill="hold">
                                          <p:stCondLst>
                                            <p:cond delay="0"/>
                                          </p:stCondLst>
                                        </p:cTn>
                                        <p:tgtEl>
                                          <p:spTgt spid="9"/>
                                        </p:tgtEl>
                                        <p:attrNameLst>
                                          <p:attrName>ppt_x</p:attrName>
                                          <p:attrName>ppt_y</p:attrName>
                                        </p:attrNameLst>
                                      </p:cBhvr>
                                    </p:animMotion>
                                    <p:animEffect transition="in" filter="fade">
                                      <p:cBhvr>
                                        <p:cTn id="18"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28651" y="857250"/>
            <a:ext cx="7966472"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5447336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1" descr="6a.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40557" y="857250"/>
            <a:ext cx="7966472"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5721922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txBox="1">
            <a:spLocks/>
          </p:cNvSpPr>
          <p:nvPr/>
        </p:nvSpPr>
        <p:spPr>
          <a:xfrm>
            <a:off x="251520" y="476672"/>
            <a:ext cx="8215370" cy="109728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id-ID" sz="5500" b="1" i="0" u="none" strike="noStrike" kern="1200" cap="none" spc="0" normalizeH="0" baseline="0" noProof="0" dirty="0" smtClean="0">
                <a:ln>
                  <a:noFill/>
                </a:ln>
                <a:solidFill>
                  <a:srgbClr val="FF0000"/>
                </a:solidFill>
                <a:effectLst/>
                <a:uLnTx/>
                <a:uFillTx/>
                <a:ea typeface="+mj-ea"/>
                <a:cs typeface="+mj-cs"/>
              </a:rPr>
              <a:t>APERSEPSI</a:t>
            </a:r>
          </a:p>
        </p:txBody>
      </p:sp>
      <p:sp>
        <p:nvSpPr>
          <p:cNvPr id="9" name="Content Placeholder 2"/>
          <p:cNvSpPr txBox="1">
            <a:spLocks/>
          </p:cNvSpPr>
          <p:nvPr/>
        </p:nvSpPr>
        <p:spPr>
          <a:xfrm>
            <a:off x="899592" y="1573952"/>
            <a:ext cx="7161567" cy="4343400"/>
          </a:xfrm>
          <a:prstGeom prst="rect">
            <a:avLst/>
          </a:prstGeom>
        </p:spPr>
        <p:txBody>
          <a:bodyPr vert="horz" lIns="91440" tIns="45720" rIns="91440" bIns="45720" rtlCol="0">
            <a:noAutofit/>
          </a:bodyPr>
          <a:lstStyle/>
          <a:p>
            <a:pPr algn="ctr"/>
            <a:r>
              <a:rPr lang="en-US" sz="2400" dirty="0" err="1" smtClean="0"/>
              <a:t>Setiap</a:t>
            </a:r>
            <a:r>
              <a:rPr lang="en-US" sz="2400" dirty="0" smtClean="0"/>
              <a:t> </a:t>
            </a:r>
            <a:r>
              <a:rPr lang="en-US" sz="2400" dirty="0" err="1" smtClean="0"/>
              <a:t>siswa</a:t>
            </a:r>
            <a:r>
              <a:rPr lang="en-US" sz="2400" dirty="0" smtClean="0"/>
              <a:t>/</a:t>
            </a:r>
            <a:r>
              <a:rPr lang="en-US" sz="2400" dirty="0" err="1" smtClean="0"/>
              <a:t>i</a:t>
            </a:r>
            <a:r>
              <a:rPr lang="en-US" sz="2400" dirty="0" smtClean="0"/>
              <a:t> </a:t>
            </a:r>
            <a:r>
              <a:rPr lang="en-US" sz="2400" dirty="0" err="1" smtClean="0"/>
              <a:t>memiliki</a:t>
            </a:r>
            <a:r>
              <a:rPr lang="en-US" sz="2400" dirty="0" smtClean="0"/>
              <a:t> </a:t>
            </a:r>
            <a:r>
              <a:rPr lang="en-US" sz="2400" dirty="0" err="1" smtClean="0"/>
              <a:t>kemampuan</a:t>
            </a:r>
            <a:r>
              <a:rPr lang="en-US" sz="2400" dirty="0" smtClean="0"/>
              <a:t> yang </a:t>
            </a:r>
            <a:r>
              <a:rPr lang="en-US" sz="2400" dirty="0" err="1" smtClean="0"/>
              <a:t>berbeda-beda</a:t>
            </a:r>
            <a:r>
              <a:rPr lang="en-US" sz="2400" dirty="0" smtClean="0"/>
              <a:t>, </a:t>
            </a:r>
            <a:r>
              <a:rPr lang="en-US" sz="2400" dirty="0" err="1" smtClean="0"/>
              <a:t>begitu</a:t>
            </a:r>
            <a:r>
              <a:rPr lang="en-US" sz="2400" dirty="0" smtClean="0"/>
              <a:t> </a:t>
            </a:r>
            <a:r>
              <a:rPr lang="en-US" sz="2400" dirty="0" err="1" smtClean="0"/>
              <a:t>juga</a:t>
            </a:r>
            <a:r>
              <a:rPr lang="en-US" sz="2400" dirty="0" smtClean="0"/>
              <a:t> </a:t>
            </a:r>
            <a:r>
              <a:rPr lang="en-US" sz="2400" dirty="0" err="1" smtClean="0"/>
              <a:t>cara</a:t>
            </a:r>
            <a:r>
              <a:rPr lang="en-US" sz="2400" dirty="0" smtClean="0"/>
              <a:t> </a:t>
            </a:r>
            <a:r>
              <a:rPr lang="en-US" sz="2400" dirty="0" err="1" smtClean="0"/>
              <a:t>untuk</a:t>
            </a:r>
            <a:r>
              <a:rPr lang="en-US" sz="2400" dirty="0" smtClean="0"/>
              <a:t> </a:t>
            </a:r>
            <a:r>
              <a:rPr lang="en-US" sz="2400" dirty="0" err="1" smtClean="0"/>
              <a:t>membangkitkan</a:t>
            </a:r>
            <a:r>
              <a:rPr lang="en-US" sz="2400" dirty="0" smtClean="0"/>
              <a:t> </a:t>
            </a:r>
            <a:r>
              <a:rPr lang="en-US" sz="2400" dirty="0" err="1" smtClean="0"/>
              <a:t>semangat</a:t>
            </a:r>
            <a:r>
              <a:rPr lang="en-US" sz="2400" dirty="0" smtClean="0"/>
              <a:t> </a:t>
            </a:r>
            <a:r>
              <a:rPr lang="en-US" sz="2400" dirty="0" err="1" smtClean="0"/>
              <a:t>dalam</a:t>
            </a:r>
            <a:r>
              <a:rPr lang="en-US" sz="2400" dirty="0" smtClean="0"/>
              <a:t> </a:t>
            </a:r>
            <a:r>
              <a:rPr lang="en-US" sz="2400" dirty="0" err="1" smtClean="0"/>
              <a:t>belajarnya</a:t>
            </a:r>
            <a:r>
              <a:rPr lang="en-US" sz="2400" dirty="0" smtClean="0"/>
              <a:t>. </a:t>
            </a:r>
            <a:r>
              <a:rPr lang="en-US" sz="2400" dirty="0" err="1" smtClean="0"/>
              <a:t>Banyak</a:t>
            </a:r>
            <a:r>
              <a:rPr lang="en-US" sz="2400" dirty="0" smtClean="0"/>
              <a:t> </a:t>
            </a:r>
            <a:r>
              <a:rPr lang="en-US" sz="2400" dirty="0" err="1" smtClean="0"/>
              <a:t>siswa</a:t>
            </a:r>
            <a:r>
              <a:rPr lang="en-US" sz="2400" dirty="0" smtClean="0"/>
              <a:t>/</a:t>
            </a:r>
            <a:r>
              <a:rPr lang="en-US" sz="2400" dirty="0" err="1" smtClean="0"/>
              <a:t>i</a:t>
            </a:r>
            <a:r>
              <a:rPr lang="en-US" sz="2400" dirty="0" smtClean="0"/>
              <a:t> </a:t>
            </a:r>
            <a:r>
              <a:rPr lang="en-US" sz="2400" dirty="0" err="1" smtClean="0"/>
              <a:t>memiliki</a:t>
            </a:r>
            <a:r>
              <a:rPr lang="en-US" sz="2400" dirty="0" smtClean="0"/>
              <a:t> </a:t>
            </a:r>
            <a:r>
              <a:rPr lang="en-US" sz="2400" dirty="0" err="1" smtClean="0"/>
              <a:t>motivasi</a:t>
            </a:r>
            <a:r>
              <a:rPr lang="en-US" sz="2400" dirty="0" smtClean="0"/>
              <a:t> </a:t>
            </a:r>
            <a:r>
              <a:rPr lang="en-US" sz="2400" dirty="0" err="1" smtClean="0"/>
              <a:t>belajar</a:t>
            </a:r>
            <a:r>
              <a:rPr lang="en-US" sz="2400" dirty="0" smtClean="0"/>
              <a:t> </a:t>
            </a:r>
            <a:r>
              <a:rPr lang="en-US" sz="2400" dirty="0" err="1" smtClean="0"/>
              <a:t>dengan</a:t>
            </a:r>
            <a:r>
              <a:rPr lang="en-US" sz="2400" dirty="0" smtClean="0"/>
              <a:t> </a:t>
            </a:r>
            <a:r>
              <a:rPr lang="en-US" sz="2400" dirty="0" err="1" smtClean="0"/>
              <a:t>menggunakan</a:t>
            </a:r>
            <a:r>
              <a:rPr lang="en-US" sz="2400" dirty="0" smtClean="0"/>
              <a:t> </a:t>
            </a:r>
            <a:r>
              <a:rPr lang="en-US" sz="2400" dirty="0" err="1" smtClean="0"/>
              <a:t>berbagai</a:t>
            </a:r>
            <a:r>
              <a:rPr lang="en-US" sz="2400" dirty="0" smtClean="0"/>
              <a:t> </a:t>
            </a:r>
            <a:r>
              <a:rPr lang="en-US" sz="2400" dirty="0" err="1" smtClean="0"/>
              <a:t>teknik</a:t>
            </a:r>
            <a:r>
              <a:rPr lang="en-US" sz="2400" dirty="0" smtClean="0"/>
              <a:t> </a:t>
            </a:r>
            <a:r>
              <a:rPr lang="en-US" sz="2400" dirty="0" err="1" smtClean="0"/>
              <a:t>untuk</a:t>
            </a:r>
            <a:r>
              <a:rPr lang="en-US" sz="2400" dirty="0" smtClean="0"/>
              <a:t> </a:t>
            </a:r>
            <a:r>
              <a:rPr lang="en-US" sz="2400" dirty="0" err="1" smtClean="0"/>
              <a:t>memotivasi</a:t>
            </a:r>
            <a:r>
              <a:rPr lang="en-US" sz="2400" dirty="0" smtClean="0"/>
              <a:t> </a:t>
            </a:r>
            <a:r>
              <a:rPr lang="en-US" sz="2400" dirty="0" err="1" smtClean="0"/>
              <a:t>pribadinya</a:t>
            </a:r>
            <a:r>
              <a:rPr lang="en-US" sz="2400" dirty="0" smtClean="0"/>
              <a:t> </a:t>
            </a:r>
            <a:r>
              <a:rPr lang="en-US" sz="2400" dirty="0" err="1" smtClean="0"/>
              <a:t>sendiri</a:t>
            </a:r>
            <a:r>
              <a:rPr lang="en-US" sz="2400" dirty="0" smtClean="0"/>
              <a:t>, </a:t>
            </a:r>
            <a:r>
              <a:rPr lang="en-US" sz="2400" dirty="0" err="1" smtClean="0"/>
              <a:t>namun</a:t>
            </a:r>
            <a:r>
              <a:rPr lang="en-US" sz="2400" dirty="0" smtClean="0"/>
              <a:t> </a:t>
            </a:r>
            <a:r>
              <a:rPr lang="en-US" sz="2400" dirty="0" err="1" smtClean="0"/>
              <a:t>ada</a:t>
            </a:r>
            <a:r>
              <a:rPr lang="en-US" sz="2400" dirty="0" smtClean="0"/>
              <a:t> pula </a:t>
            </a:r>
            <a:r>
              <a:rPr lang="en-US" sz="2400" dirty="0" err="1" smtClean="0"/>
              <a:t>sejumlah</a:t>
            </a:r>
            <a:r>
              <a:rPr lang="en-US" sz="2400" dirty="0" smtClean="0"/>
              <a:t> </a:t>
            </a:r>
            <a:r>
              <a:rPr lang="en-US" sz="2400" dirty="0" err="1" smtClean="0"/>
              <a:t>siswa</a:t>
            </a:r>
            <a:r>
              <a:rPr lang="en-US" sz="2400" dirty="0" smtClean="0"/>
              <a:t>/</a:t>
            </a:r>
            <a:r>
              <a:rPr lang="en-US" sz="2400" dirty="0" err="1" smtClean="0"/>
              <a:t>i</a:t>
            </a:r>
            <a:r>
              <a:rPr lang="en-US" sz="2400" dirty="0" smtClean="0"/>
              <a:t> yang </a:t>
            </a:r>
            <a:r>
              <a:rPr lang="en-US" sz="2400" dirty="0" err="1" smtClean="0"/>
              <a:t>baru</a:t>
            </a:r>
            <a:r>
              <a:rPr lang="en-US" sz="2400" dirty="0" smtClean="0"/>
              <a:t> </a:t>
            </a:r>
            <a:r>
              <a:rPr lang="en-US" sz="2400" dirty="0" err="1" smtClean="0"/>
              <a:t>akan</a:t>
            </a:r>
            <a:r>
              <a:rPr lang="en-US" sz="2400" dirty="0" smtClean="0"/>
              <a:t> </a:t>
            </a:r>
            <a:r>
              <a:rPr lang="en-US" sz="2400" dirty="0" err="1" smtClean="0"/>
              <a:t>termotivasi</a:t>
            </a:r>
            <a:r>
              <a:rPr lang="en-US" sz="2400" dirty="0" smtClean="0"/>
              <a:t> </a:t>
            </a:r>
            <a:r>
              <a:rPr lang="en-US" sz="2400" dirty="0" err="1" smtClean="0"/>
              <a:t>jika</a:t>
            </a:r>
            <a:r>
              <a:rPr lang="en-US" sz="2400" dirty="0" smtClean="0"/>
              <a:t> </a:t>
            </a:r>
            <a:r>
              <a:rPr lang="en-US" sz="2400" dirty="0" err="1" smtClean="0"/>
              <a:t>ada</a:t>
            </a:r>
            <a:r>
              <a:rPr lang="en-US" sz="2400" dirty="0" smtClean="0"/>
              <a:t> </a:t>
            </a:r>
            <a:r>
              <a:rPr lang="en-US" sz="2400" dirty="0" err="1" smtClean="0"/>
              <a:t>orang</a:t>
            </a:r>
            <a:r>
              <a:rPr lang="en-US" sz="2400" dirty="0" smtClean="0"/>
              <a:t> </a:t>
            </a:r>
            <a:r>
              <a:rPr lang="en-US" sz="2400" dirty="0" err="1" smtClean="0"/>
              <a:t>melakukan</a:t>
            </a:r>
            <a:r>
              <a:rPr lang="en-US" sz="2400" dirty="0" smtClean="0"/>
              <a:t> </a:t>
            </a:r>
            <a:r>
              <a:rPr lang="en-US" sz="2400" dirty="0" err="1" smtClean="0"/>
              <a:t>usaha-usaha</a:t>
            </a:r>
            <a:r>
              <a:rPr lang="en-US" sz="2400" dirty="0" smtClean="0"/>
              <a:t> </a:t>
            </a:r>
            <a:r>
              <a:rPr lang="en-US" sz="2400" dirty="0" err="1" smtClean="0"/>
              <a:t>khusus</a:t>
            </a:r>
            <a:r>
              <a:rPr lang="en-US" sz="2400" dirty="0" smtClean="0"/>
              <a:t> </a:t>
            </a:r>
            <a:r>
              <a:rPr lang="en-US" sz="2400" dirty="0" err="1" smtClean="0"/>
              <a:t>baginya</a:t>
            </a:r>
            <a:r>
              <a:rPr lang="en-US" sz="2400" dirty="0" smtClean="0"/>
              <a:t>. </a:t>
            </a:r>
            <a:r>
              <a:rPr lang="en-US" sz="2400" dirty="0" err="1" smtClean="0"/>
              <a:t>Bagaimana</a:t>
            </a:r>
            <a:r>
              <a:rPr lang="en-US" sz="2400" dirty="0" smtClean="0"/>
              <a:t> </a:t>
            </a:r>
            <a:r>
              <a:rPr lang="en-US" sz="2400" dirty="0" err="1" smtClean="0"/>
              <a:t>caranya</a:t>
            </a:r>
            <a:r>
              <a:rPr lang="en-US" sz="2400" dirty="0" smtClean="0"/>
              <a:t> </a:t>
            </a:r>
            <a:r>
              <a:rPr lang="en-US" sz="2400" dirty="0" err="1" smtClean="0"/>
              <a:t>membangkitkan</a:t>
            </a:r>
            <a:r>
              <a:rPr lang="en-US" sz="2400" dirty="0" smtClean="0"/>
              <a:t> </a:t>
            </a:r>
            <a:r>
              <a:rPr lang="en-US" sz="2400" dirty="0" err="1" smtClean="0"/>
              <a:t>semangat</a:t>
            </a:r>
            <a:r>
              <a:rPr lang="en-US" sz="2400" dirty="0" smtClean="0"/>
              <a:t> </a:t>
            </a:r>
            <a:r>
              <a:rPr lang="en-US" sz="2400" dirty="0" err="1" smtClean="0"/>
              <a:t>dalam</a:t>
            </a:r>
            <a:r>
              <a:rPr lang="en-US" sz="2400" dirty="0" smtClean="0"/>
              <a:t> </a:t>
            </a:r>
            <a:r>
              <a:rPr lang="en-US" sz="2400" dirty="0" err="1" smtClean="0"/>
              <a:t>belajar</a:t>
            </a:r>
            <a:r>
              <a:rPr lang="en-US" sz="2400" dirty="0" smtClean="0"/>
              <a:t>? </a:t>
            </a:r>
            <a:r>
              <a:rPr lang="en-US" sz="2400" dirty="0" err="1" smtClean="0"/>
              <a:t>Banyak</a:t>
            </a:r>
            <a:r>
              <a:rPr lang="en-US" sz="2400" dirty="0" smtClean="0"/>
              <a:t> </a:t>
            </a:r>
            <a:r>
              <a:rPr lang="en-US" sz="2400" dirty="0" err="1" smtClean="0"/>
              <a:t>faktor</a:t>
            </a:r>
            <a:r>
              <a:rPr lang="en-US" sz="2400" dirty="0" smtClean="0"/>
              <a:t> yang </a:t>
            </a:r>
            <a:r>
              <a:rPr lang="en-US" sz="2400" dirty="0" err="1" smtClean="0"/>
              <a:t>mempengaruhinya</a:t>
            </a:r>
            <a:r>
              <a:rPr lang="en-US" sz="2400" dirty="0" smtClean="0"/>
              <a:t>, </a:t>
            </a:r>
            <a:r>
              <a:rPr lang="en-US" sz="2400" dirty="0" err="1" smtClean="0"/>
              <a:t>baik</a:t>
            </a:r>
            <a:r>
              <a:rPr lang="en-US" sz="2400" dirty="0" smtClean="0"/>
              <a:t> </a:t>
            </a:r>
            <a:r>
              <a:rPr lang="en-US" sz="2400" dirty="0" err="1" smtClean="0"/>
              <a:t>faktor</a:t>
            </a:r>
            <a:r>
              <a:rPr lang="en-US" sz="2400" dirty="0" smtClean="0"/>
              <a:t> internal </a:t>
            </a:r>
            <a:r>
              <a:rPr lang="en-US" sz="2400" dirty="0" err="1" smtClean="0"/>
              <a:t>maupun</a:t>
            </a:r>
            <a:r>
              <a:rPr lang="en-US" sz="2400" dirty="0" smtClean="0"/>
              <a:t> </a:t>
            </a:r>
            <a:r>
              <a:rPr lang="en-US" sz="2400" dirty="0" err="1" smtClean="0"/>
              <a:t>eksternal</a:t>
            </a:r>
            <a:r>
              <a:rPr lang="en-US" sz="2400" dirty="0" smtClean="0"/>
              <a:t>.</a:t>
            </a:r>
            <a:endParaRPr lang="id-ID" sz="24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395536" y="2564904"/>
            <a:ext cx="8215370" cy="1097280"/>
          </a:xfrm>
          <a:prstGeom prst="rect">
            <a:avLst/>
          </a:prstGeom>
        </p:spPr>
        <p:txBody>
          <a:bodyPr vert="horz" lIns="91440" tIns="45720" rIns="91440" bIns="45720" rtlCol="0" anchor="ctr">
            <a:normAutofit fontScale="40000" lnSpcReduction="2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id-ID" sz="20000" b="1" dirty="0" smtClean="0">
                <a:ea typeface="+mj-ea"/>
                <a:cs typeface="+mj-cs"/>
              </a:rPr>
              <a:t>VIDEO / FILM</a:t>
            </a:r>
          </a:p>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id-ID" sz="10000" b="1" i="0" u="none" strike="noStrike" kern="1200" cap="none" spc="0" normalizeH="0" baseline="0" noProof="0" dirty="0" smtClean="0">
              <a:ln>
                <a:noFill/>
              </a:ln>
              <a:effectLst/>
              <a:uLnTx/>
              <a:uFillTx/>
              <a:ea typeface="+mj-ea"/>
              <a:cs typeface="+mj-cs"/>
            </a:endParaRPr>
          </a:p>
        </p:txBody>
      </p:sp>
      <p:sp>
        <p:nvSpPr>
          <p:cNvPr id="6" name="TextBox 5"/>
          <p:cNvSpPr txBox="1"/>
          <p:nvPr/>
        </p:nvSpPr>
        <p:spPr>
          <a:xfrm>
            <a:off x="3203848" y="1570177"/>
            <a:ext cx="2885726" cy="507831"/>
          </a:xfrm>
          <a:prstGeom prst="rect">
            <a:avLst/>
          </a:prstGeom>
          <a:noFill/>
        </p:spPr>
        <p:txBody>
          <a:bodyPr wrap="none" rtlCol="0">
            <a:spAutoFit/>
          </a:bodyPr>
          <a:lstStyle/>
          <a:p>
            <a:r>
              <a:rPr lang="id-ID" sz="2700" dirty="0" smtClean="0"/>
              <a:t>T  A  Y  A  N  G  A  N</a:t>
            </a:r>
            <a:endParaRPr lang="en-US" sz="2700" dirty="0"/>
          </a:p>
        </p:txBody>
      </p:sp>
      <p:sp>
        <p:nvSpPr>
          <p:cNvPr id="2" name="TextBox 1"/>
          <p:cNvSpPr txBox="1"/>
          <p:nvPr/>
        </p:nvSpPr>
        <p:spPr>
          <a:xfrm>
            <a:off x="3201604" y="4145885"/>
            <a:ext cx="2887970" cy="369332"/>
          </a:xfrm>
          <a:prstGeom prst="rect">
            <a:avLst/>
          </a:prstGeom>
          <a:noFill/>
        </p:spPr>
        <p:txBody>
          <a:bodyPr wrap="none" rtlCol="0">
            <a:spAutoFit/>
          </a:bodyPr>
          <a:lstStyle/>
          <a:p>
            <a:r>
              <a:rPr lang="id-ID" b="1" dirty="0" smtClean="0">
                <a:hlinkClick r:id="rId2" action="ppaction://hlinkfile"/>
              </a:rPr>
              <a:t>BELAJAR RAJIN DARI SEMUT</a:t>
            </a:r>
            <a:endParaRPr lang="en-US" b="1" dirty="0"/>
          </a:p>
        </p:txBody>
      </p:sp>
    </p:spTree>
    <p:extLst>
      <p:ext uri="{BB962C8B-B14F-4D97-AF65-F5344CB8AC3E}">
        <p14:creationId xmlns:p14="http://schemas.microsoft.com/office/powerpoint/2010/main" val="6950882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3"/>
          <p:cNvSpPr>
            <a:spLocks noGrp="1"/>
          </p:cNvSpPr>
          <p:nvPr>
            <p:ph type="title"/>
          </p:nvPr>
        </p:nvSpPr>
        <p:spPr>
          <a:xfrm>
            <a:off x="755576" y="32853"/>
            <a:ext cx="7467600" cy="1143000"/>
          </a:xfrm>
        </p:spPr>
        <p:txBody>
          <a:bodyPr/>
          <a:lstStyle/>
          <a:p>
            <a:r>
              <a:rPr lang="id-ID" dirty="0" smtClean="0">
                <a:solidFill>
                  <a:srgbClr val="FF0000"/>
                </a:solidFill>
                <a:effectLst>
                  <a:outerShdw blurRad="38100" dist="38100" dir="2700000" algn="tl">
                    <a:srgbClr val="000000">
                      <a:alpha val="43137"/>
                    </a:srgbClr>
                  </a:outerShdw>
                </a:effectLst>
              </a:rPr>
              <a:t>PENGERTIAN</a:t>
            </a:r>
            <a:endParaRPr lang="en-US" dirty="0">
              <a:solidFill>
                <a:srgbClr val="FF0000"/>
              </a:solidFill>
              <a:effectLst>
                <a:outerShdw blurRad="38100" dist="38100" dir="2700000" algn="tl">
                  <a:srgbClr val="000000">
                    <a:alpha val="43137"/>
                  </a:srgbClr>
                </a:outerShdw>
              </a:effectLst>
            </a:endParaRPr>
          </a:p>
        </p:txBody>
      </p:sp>
      <p:sp>
        <p:nvSpPr>
          <p:cNvPr id="6" name="Content Placeholder 1"/>
          <p:cNvSpPr>
            <a:spLocks noGrp="1"/>
          </p:cNvSpPr>
          <p:nvPr>
            <p:ph sz="quarter" idx="1"/>
          </p:nvPr>
        </p:nvSpPr>
        <p:spPr>
          <a:xfrm>
            <a:off x="679352" y="1186951"/>
            <a:ext cx="7901014" cy="4873752"/>
          </a:xfrm>
        </p:spPr>
        <p:txBody>
          <a:bodyPr>
            <a:noAutofit/>
          </a:bodyPr>
          <a:lstStyle/>
          <a:p>
            <a:pPr>
              <a:defRPr/>
            </a:pPr>
            <a:r>
              <a:rPr lang="id-ID" sz="2400" dirty="0" smtClean="0"/>
              <a:t>motivasi sangat diperlukan dalam mencapai suatu tujuan. Juga dapat diketahui bahwa motivasi ada yang berasal dari dalam diri dan ada yang berasal dari luar diri. Motivasi yang berasal dari dalam diri antara lain : adanya kemauan yang kuat, usaha yang gigih, niat dan keyakinan yang  kuat untuk mencapai apa yang yang dicita-citakan, disertai doa dan ibadah yang rajin. Sedangkan motivasi yang berasal dari luar diri, misalnya : untuk memenuhi harapan orang tua, ingin mendapat hadiah. </a:t>
            </a:r>
          </a:p>
          <a:p>
            <a:pPr>
              <a:defRPr/>
            </a:pPr>
            <a:r>
              <a:rPr lang="id-ID" sz="2400" dirty="0" smtClean="0"/>
              <a:t>Motivasi belajar adalah keseluruhan daya penggerak baik dari dalam diri maupun luar diri siswa yang menjamin kelangsungan dan memberikan arah pada kegiatan belajar, sehingga tujuan belajar tercapai.</a:t>
            </a:r>
            <a:endParaRPr lang="en-US" sz="2400" dirty="0">
              <a:latin typeface="Comic Sans MS" pitchFamily="66"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wipe(down)">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wipe(down)">
                                      <p:cBhvr>
                                        <p:cTn id="12" dur="500"/>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381000"/>
            <a:ext cx="7467600" cy="1036638"/>
          </a:xfrm>
        </p:spPr>
        <p:txBody>
          <a:bodyPr>
            <a:normAutofit fontScale="90000"/>
          </a:bodyPr>
          <a:lstStyle/>
          <a:p>
            <a:r>
              <a:rPr lang="en-US" dirty="0" err="1" smtClean="0">
                <a:solidFill>
                  <a:srgbClr val="FF0000"/>
                </a:solidFill>
              </a:rPr>
              <a:t>Ciri-ciri</a:t>
            </a:r>
            <a:r>
              <a:rPr lang="en-US" dirty="0" smtClean="0">
                <a:solidFill>
                  <a:srgbClr val="FF0000"/>
                </a:solidFill>
              </a:rPr>
              <a:t> </a:t>
            </a:r>
            <a:r>
              <a:rPr lang="en-US" dirty="0" err="1" smtClean="0">
                <a:solidFill>
                  <a:srgbClr val="FF0000"/>
                </a:solidFill>
              </a:rPr>
              <a:t>siswa</a:t>
            </a:r>
            <a:r>
              <a:rPr lang="en-US" dirty="0" smtClean="0">
                <a:solidFill>
                  <a:srgbClr val="FF0000"/>
                </a:solidFill>
              </a:rPr>
              <a:t> yang </a:t>
            </a:r>
            <a:r>
              <a:rPr lang="en-US" dirty="0" err="1" smtClean="0">
                <a:solidFill>
                  <a:srgbClr val="FF0000"/>
                </a:solidFill>
              </a:rPr>
              <a:t>mempunyai</a:t>
            </a:r>
            <a:r>
              <a:rPr lang="en-US" dirty="0" smtClean="0">
                <a:solidFill>
                  <a:srgbClr val="FF0000"/>
                </a:solidFill>
              </a:rPr>
              <a:t> </a:t>
            </a:r>
            <a:r>
              <a:rPr lang="en-US" dirty="0" err="1" smtClean="0">
                <a:solidFill>
                  <a:srgbClr val="FF0000"/>
                </a:solidFill>
              </a:rPr>
              <a:t>Motivasi</a:t>
            </a:r>
            <a:r>
              <a:rPr lang="en-US" dirty="0" smtClean="0">
                <a:solidFill>
                  <a:srgbClr val="FF0000"/>
                </a:solidFill>
              </a:rPr>
              <a:t> </a:t>
            </a:r>
            <a:r>
              <a:rPr lang="en-US" dirty="0" err="1" smtClean="0">
                <a:solidFill>
                  <a:srgbClr val="FF0000"/>
                </a:solidFill>
              </a:rPr>
              <a:t>Belajar</a:t>
            </a:r>
            <a:r>
              <a:rPr lang="en-US" dirty="0" smtClean="0">
                <a:solidFill>
                  <a:srgbClr val="FF0000"/>
                </a:solidFill>
              </a:rPr>
              <a:t> :</a:t>
            </a:r>
            <a:endParaRPr lang="id-ID" dirty="0" smtClean="0">
              <a:solidFill>
                <a:srgbClr val="FF0000"/>
              </a:solidFill>
            </a:endParaRPr>
          </a:p>
        </p:txBody>
      </p:sp>
      <p:sp>
        <p:nvSpPr>
          <p:cNvPr id="2" name="Content Placeholder 1"/>
          <p:cNvSpPr>
            <a:spLocks noGrp="1"/>
          </p:cNvSpPr>
          <p:nvPr>
            <p:ph sz="quarter" idx="1"/>
          </p:nvPr>
        </p:nvSpPr>
        <p:spPr>
          <a:xfrm>
            <a:off x="1285852" y="2046309"/>
            <a:ext cx="8229600" cy="4525963"/>
          </a:xfrm>
        </p:spPr>
        <p:txBody>
          <a:bodyPr>
            <a:normAutofit/>
          </a:bodyPr>
          <a:lstStyle/>
          <a:p>
            <a:pPr lvl="0"/>
            <a:r>
              <a:rPr lang="en-US" sz="3300" i="1" dirty="0" err="1" smtClean="0"/>
              <a:t>Tekun</a:t>
            </a:r>
            <a:endParaRPr lang="id-ID" sz="3300" dirty="0" smtClean="0"/>
          </a:p>
          <a:p>
            <a:pPr lvl="0"/>
            <a:r>
              <a:rPr lang="en-US" sz="3300" i="1" dirty="0" err="1" smtClean="0"/>
              <a:t>Ulet</a:t>
            </a:r>
            <a:endParaRPr lang="id-ID" sz="3300" dirty="0" smtClean="0"/>
          </a:p>
          <a:p>
            <a:pPr lvl="0"/>
            <a:r>
              <a:rPr lang="en-US" sz="3300" i="1" dirty="0" err="1" smtClean="0"/>
              <a:t>Minat</a:t>
            </a:r>
            <a:r>
              <a:rPr lang="en-US" sz="3300" i="1" dirty="0" smtClean="0"/>
              <a:t> yang </a:t>
            </a:r>
            <a:r>
              <a:rPr lang="en-US" sz="3300" i="1" dirty="0" err="1" smtClean="0"/>
              <a:t>tinggi</a:t>
            </a:r>
            <a:endParaRPr lang="id-ID" sz="3300" dirty="0" smtClean="0"/>
          </a:p>
          <a:p>
            <a:pPr lvl="0"/>
            <a:r>
              <a:rPr lang="en-US" sz="3300" i="1" dirty="0" err="1" smtClean="0"/>
              <a:t>Mandiri</a:t>
            </a:r>
            <a:endParaRPr lang="id-ID" sz="3300" dirty="0" smtClean="0"/>
          </a:p>
          <a:p>
            <a:pPr lvl="0"/>
            <a:r>
              <a:rPr lang="en-US" sz="3300" i="1" dirty="0" err="1" smtClean="0"/>
              <a:t>Bertanggung</a:t>
            </a:r>
            <a:r>
              <a:rPr lang="en-US" sz="3300" i="1" dirty="0" smtClean="0"/>
              <a:t> </a:t>
            </a:r>
            <a:r>
              <a:rPr lang="en-US" sz="3300" i="1" dirty="0" err="1" smtClean="0"/>
              <a:t>Jawab</a:t>
            </a:r>
            <a:endParaRPr lang="id-ID" sz="3300" dirty="0" smtClean="0"/>
          </a:p>
          <a:p>
            <a:pPr lvl="0"/>
            <a:r>
              <a:rPr lang="en-US" sz="3300" i="1" dirty="0" err="1" smtClean="0"/>
              <a:t>Senang</a:t>
            </a:r>
            <a:r>
              <a:rPr lang="en-US" sz="3300" i="1" dirty="0" smtClean="0"/>
              <a:t> </a:t>
            </a:r>
            <a:r>
              <a:rPr lang="en-US" sz="3300" i="1" dirty="0" err="1" smtClean="0"/>
              <a:t>memecahkan</a:t>
            </a:r>
            <a:r>
              <a:rPr lang="en-US" sz="3300" i="1" dirty="0" smtClean="0"/>
              <a:t> </a:t>
            </a:r>
            <a:r>
              <a:rPr lang="en-US" sz="3300" i="1" dirty="0" err="1" smtClean="0"/>
              <a:t>soal-soal</a:t>
            </a:r>
            <a:r>
              <a:rPr lang="en-US" sz="3300" i="1" dirty="0" smtClean="0"/>
              <a:t> </a:t>
            </a:r>
            <a:r>
              <a:rPr lang="en-US" sz="3300" i="1" dirty="0" err="1" smtClean="0"/>
              <a:t>latihan</a:t>
            </a:r>
            <a:r>
              <a:rPr lang="en-US" sz="3300" i="1" dirty="0" smtClean="0"/>
              <a:t>.</a:t>
            </a:r>
            <a:endParaRPr lang="id-ID" sz="3300" dirty="0" smtClean="0"/>
          </a:p>
          <a:p>
            <a:pPr>
              <a:buFont typeface="Arial" pitchFamily="34" charset="0"/>
              <a:buChar char="•"/>
              <a:defRPr/>
            </a:pPr>
            <a:endParaRPr lang="en-US" sz="3300" dirty="0">
              <a:latin typeface="Comic Sans MS" pitchFamily="66" charset="0"/>
            </a:endParaRP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down)">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wipe(down)">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wipe(down)">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wipe(down)">
                                      <p:cBhvr>
                                        <p:cTn id="22" dur="500"/>
                                        <p:tgtEl>
                                          <p:spTgt spid="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wipe(down)">
                                      <p:cBhvr>
                                        <p:cTn id="27" dur="500"/>
                                        <p:tgtEl>
                                          <p:spTgt spid="2">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2">
                                            <p:txEl>
                                              <p:pRg st="5" end="5"/>
                                            </p:txEl>
                                          </p:spTgt>
                                        </p:tgtEl>
                                        <p:attrNameLst>
                                          <p:attrName>style.visibility</p:attrName>
                                        </p:attrNameLst>
                                      </p:cBhvr>
                                      <p:to>
                                        <p:strVal val="visible"/>
                                      </p:to>
                                    </p:set>
                                    <p:animEffect transition="in" filter="wipe(down)">
                                      <p:cBhvr>
                                        <p:cTn id="32" dur="5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52490" y="558784"/>
            <a:ext cx="7848600" cy="655638"/>
          </a:xfrm>
        </p:spPr>
        <p:txBody>
          <a:bodyPr>
            <a:noAutofit/>
          </a:bodyPr>
          <a:lstStyle/>
          <a:p>
            <a:pPr lvl="1"/>
            <a:r>
              <a:rPr lang="id-ID" sz="2500" b="1" dirty="0" smtClean="0">
                <a:solidFill>
                  <a:srgbClr val="FF0000"/>
                </a:solidFill>
              </a:rPr>
              <a:t>Faktor-faktor  yang harus diperhatikan dalam meningkatkan motivasi belajar adalah :</a:t>
            </a:r>
            <a:endParaRPr lang="id-ID" sz="2500" dirty="0" smtClean="0">
              <a:solidFill>
                <a:srgbClr val="FF0000"/>
              </a:solidFill>
            </a:endParaRPr>
          </a:p>
        </p:txBody>
      </p:sp>
      <p:sp>
        <p:nvSpPr>
          <p:cNvPr id="2" name="Content Placeholder 1"/>
          <p:cNvSpPr>
            <a:spLocks noGrp="1"/>
          </p:cNvSpPr>
          <p:nvPr>
            <p:ph sz="quarter" idx="1"/>
          </p:nvPr>
        </p:nvSpPr>
        <p:spPr>
          <a:xfrm>
            <a:off x="609600" y="1447800"/>
            <a:ext cx="7467600" cy="5029200"/>
          </a:xfrm>
        </p:spPr>
        <p:txBody>
          <a:bodyPr>
            <a:normAutofit fontScale="77500" lnSpcReduction="20000"/>
          </a:bodyPr>
          <a:lstStyle/>
          <a:p>
            <a:pPr lvl="0"/>
            <a:r>
              <a:rPr lang="id-ID" dirty="0" smtClean="0"/>
              <a:t>Setiap usaha belajar perlu ditetapkan niat dan tujuan yang jelas.</a:t>
            </a:r>
            <a:endParaRPr lang="id-ID" sz="3600" dirty="0" smtClean="0"/>
          </a:p>
          <a:p>
            <a:pPr lvl="0"/>
            <a:r>
              <a:rPr lang="id-ID" dirty="0" smtClean="0"/>
              <a:t>Merencanakan kegiatan belajar sebaik-baiknya.</a:t>
            </a:r>
            <a:endParaRPr lang="id-ID" sz="3600" dirty="0" smtClean="0"/>
          </a:p>
          <a:p>
            <a:pPr lvl="0"/>
            <a:r>
              <a:rPr lang="id-ID" dirty="0" smtClean="0"/>
              <a:t>Memahami setiap hambatan yang dihadapi dalam belajar.</a:t>
            </a:r>
            <a:endParaRPr lang="id-ID" sz="3600" dirty="0" smtClean="0"/>
          </a:p>
          <a:p>
            <a:pPr lvl="0"/>
            <a:r>
              <a:rPr lang="id-ID" dirty="0" smtClean="0"/>
              <a:t>Berdoa untuk keberhasilan.</a:t>
            </a:r>
            <a:endParaRPr lang="id-ID" sz="3600" dirty="0" smtClean="0"/>
          </a:p>
          <a:p>
            <a:pPr lvl="0"/>
            <a:r>
              <a:rPr lang="id-ID" dirty="0" smtClean="0"/>
              <a:t>Selalu mawas diri dan mengembangkan kesadaran untuk lebih memahami diri. Semakin dalam pemahaman diri seseorang semakin besar semangat yang akan muncul.</a:t>
            </a:r>
            <a:endParaRPr lang="id-ID" sz="3600" dirty="0" smtClean="0"/>
          </a:p>
          <a:p>
            <a:pPr lvl="0"/>
            <a:r>
              <a:rPr lang="id-ID" dirty="0" smtClean="0"/>
              <a:t>Mau menerima masukan dari orang lain.</a:t>
            </a:r>
            <a:endParaRPr lang="id-ID" sz="3600" dirty="0" smtClean="0"/>
          </a:p>
          <a:p>
            <a:pPr lvl="0"/>
            <a:r>
              <a:rPr lang="id-ID" dirty="0" smtClean="0"/>
              <a:t>Memahami norma-norma tentang belajar yang baik.</a:t>
            </a:r>
            <a:endParaRPr lang="id-ID" sz="3600" dirty="0" smtClean="0"/>
          </a:p>
          <a:p>
            <a:r>
              <a:rPr lang="id-ID" dirty="0" smtClean="0"/>
              <a:t>Mempunyai rencana masa depan</a:t>
            </a:r>
            <a:endParaRPr lang="en-US" dirty="0" smtClean="0">
              <a:latin typeface="Comic Sans MS" pitchFamily="66" charset="0"/>
            </a:endParaRPr>
          </a:p>
        </p:txBody>
      </p:sp>
    </p:spTree>
  </p:cSld>
  <p:clrMapOvr>
    <a:masterClrMapping/>
  </p:clrMapOvr>
  <p:transition>
    <p:comb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2">
                                            <p:txEl>
                                              <p:pRg st="6" end="6"/>
                                            </p:txEl>
                                          </p:spTgt>
                                        </p:tgtEl>
                                        <p:attrNameLst>
                                          <p:attrName>style.visibility</p:attrName>
                                        </p:attrNameLst>
                                      </p:cBhvr>
                                      <p:to>
                                        <p:strVal val="visible"/>
                                      </p:to>
                                    </p:set>
                                    <p:anim calcmode="lin" valueType="num">
                                      <p:cBhvr additive="base">
                                        <p:cTn id="43"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2">
                                            <p:txEl>
                                              <p:pRg st="7" end="7"/>
                                            </p:txEl>
                                          </p:spTgt>
                                        </p:tgtEl>
                                        <p:attrNameLst>
                                          <p:attrName>style.visibility</p:attrName>
                                        </p:attrNameLst>
                                      </p:cBhvr>
                                      <p:to>
                                        <p:strVal val="visible"/>
                                      </p:to>
                                    </p:set>
                                    <p:anim calcmode="lin" valueType="num">
                                      <p:cBhvr additive="base">
                                        <p:cTn id="49"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7467600" cy="1143000"/>
          </a:xfrm>
        </p:spPr>
        <p:txBody>
          <a:bodyPr>
            <a:normAutofit/>
          </a:bodyPr>
          <a:lstStyle/>
          <a:p>
            <a:r>
              <a:rPr lang="id-ID" sz="2800" b="1" dirty="0" smtClean="0">
                <a:solidFill>
                  <a:srgbClr val="FF0000"/>
                </a:solidFill>
                <a:effectLst>
                  <a:outerShdw blurRad="38100" dist="38100" dir="2700000" algn="tl">
                    <a:srgbClr val="000000">
                      <a:alpha val="43137"/>
                    </a:srgbClr>
                  </a:outerShdw>
                </a:effectLst>
              </a:rPr>
              <a:t>USAHA UNTUK MENINGKATKAN </a:t>
            </a:r>
            <a:br>
              <a:rPr lang="id-ID" sz="2800" b="1" dirty="0" smtClean="0">
                <a:solidFill>
                  <a:srgbClr val="FF0000"/>
                </a:solidFill>
                <a:effectLst>
                  <a:outerShdw blurRad="38100" dist="38100" dir="2700000" algn="tl">
                    <a:srgbClr val="000000">
                      <a:alpha val="43137"/>
                    </a:srgbClr>
                  </a:outerShdw>
                </a:effectLst>
              </a:rPr>
            </a:br>
            <a:r>
              <a:rPr lang="id-ID" sz="2800" b="1" dirty="0" smtClean="0">
                <a:solidFill>
                  <a:srgbClr val="FF0000"/>
                </a:solidFill>
                <a:effectLst>
                  <a:outerShdw blurRad="38100" dist="38100" dir="2700000" algn="tl">
                    <a:srgbClr val="000000">
                      <a:alpha val="43137"/>
                    </a:srgbClr>
                  </a:outerShdw>
                </a:effectLst>
              </a:rPr>
              <a:t>MOTIVASI BELAJAR</a:t>
            </a:r>
            <a:endParaRPr lang="en-US" sz="2800" b="1" dirty="0">
              <a:solidFill>
                <a:srgbClr val="FF0000"/>
              </a:solidFill>
              <a:effectLst>
                <a:outerShdw blurRad="38100" dist="38100" dir="2700000" algn="tl">
                  <a:srgbClr val="000000">
                    <a:alpha val="43137"/>
                  </a:srgbClr>
                </a:outerShdw>
              </a:effectLst>
            </a:endParaRPr>
          </a:p>
        </p:txBody>
      </p:sp>
      <p:sp>
        <p:nvSpPr>
          <p:cNvPr id="3" name="Content Placeholder 2"/>
          <p:cNvSpPr>
            <a:spLocks noGrp="1"/>
          </p:cNvSpPr>
          <p:nvPr>
            <p:ph sz="quarter" idx="1"/>
          </p:nvPr>
        </p:nvSpPr>
        <p:spPr>
          <a:xfrm>
            <a:off x="881090" y="1688996"/>
            <a:ext cx="7620000" cy="5026152"/>
          </a:xfrm>
        </p:spPr>
        <p:txBody>
          <a:bodyPr>
            <a:noAutofit/>
          </a:bodyPr>
          <a:lstStyle/>
          <a:p>
            <a:pPr>
              <a:buNone/>
            </a:pPr>
            <a:r>
              <a:rPr lang="id-ID" sz="2400" b="1" dirty="0" smtClean="0"/>
              <a:t>Persyaratan akademis, meliputi :</a:t>
            </a:r>
          </a:p>
          <a:p>
            <a:pPr marL="457200" indent="-457200">
              <a:buAutoNum type="arabicPeriod"/>
            </a:pPr>
            <a:r>
              <a:rPr lang="id-ID" sz="2400" dirty="0" smtClean="0"/>
              <a:t>Hasil ulangan yang diperoleh sudah tuntas/lulus</a:t>
            </a:r>
          </a:p>
          <a:p>
            <a:pPr marL="457200" indent="-457200">
              <a:buAutoNum type="arabicPeriod"/>
            </a:pPr>
            <a:r>
              <a:rPr lang="id-ID" sz="2400" dirty="0" smtClean="0"/>
              <a:t>Kehadiran disekolah hendaknya sesuai dengan ketentuan.</a:t>
            </a:r>
          </a:p>
          <a:p>
            <a:pPr marL="457200" indent="-457200">
              <a:buAutoNum type="arabicPeriod"/>
            </a:pPr>
            <a:r>
              <a:rPr lang="id-ID" sz="2400" dirty="0" smtClean="0"/>
              <a:t>Konsentrasi  belajar baik di rumah maupun disekolah</a:t>
            </a:r>
          </a:p>
          <a:p>
            <a:pPr marL="457200" indent="-457200">
              <a:buAutoNum type="arabicPeriod"/>
            </a:pPr>
            <a:r>
              <a:rPr lang="id-ID" sz="2400" dirty="0" smtClean="0"/>
              <a:t>Kesehatan fisik maupun mental yang menunjang kegiatan belajar</a:t>
            </a:r>
          </a:p>
          <a:p>
            <a:pPr marL="457200" indent="-457200">
              <a:buAutoNum type="arabicPeriod"/>
            </a:pPr>
            <a:r>
              <a:rPr lang="id-ID" sz="2400" dirty="0" smtClean="0"/>
              <a:t>Kelengkapan catatan pelajaran.</a:t>
            </a:r>
          </a:p>
          <a:p>
            <a:pPr marL="457200" indent="-457200">
              <a:buAutoNum type="arabicPeriod"/>
            </a:pPr>
            <a:r>
              <a:rPr lang="id-ID" sz="2400" dirty="0" smtClean="0"/>
              <a:t>Mengerjakan tugas (PR) dengan baik</a:t>
            </a:r>
          </a:p>
        </p:txBody>
      </p:sp>
    </p:spTree>
  </p:cSld>
  <p:clrMapOvr>
    <a:masterClrMapping/>
  </p:clrMapOvr>
  <p:transition>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742952" y="571480"/>
            <a:ext cx="8258204" cy="5026152"/>
          </a:xfrm>
        </p:spPr>
        <p:txBody>
          <a:bodyPr>
            <a:noAutofit/>
          </a:bodyPr>
          <a:lstStyle/>
          <a:p>
            <a:pPr>
              <a:buNone/>
            </a:pPr>
            <a:r>
              <a:rPr lang="id-ID" sz="2700" b="1" dirty="0" smtClean="0">
                <a:solidFill>
                  <a:srgbClr val="FF0000"/>
                </a:solidFill>
              </a:rPr>
              <a:t>Persyaratan Budi Pekerti, meliputi:</a:t>
            </a:r>
          </a:p>
          <a:p>
            <a:pPr>
              <a:buNone/>
            </a:pPr>
            <a:r>
              <a:rPr lang="id-ID" sz="2400" b="1" i="1" dirty="0" smtClean="0"/>
              <a:t>Kelakuan :</a:t>
            </a:r>
            <a:endParaRPr lang="id-ID" sz="2400" b="1" dirty="0" smtClean="0"/>
          </a:p>
          <a:p>
            <a:pPr>
              <a:buNone/>
            </a:pPr>
            <a:r>
              <a:rPr lang="id-ID" sz="2400" dirty="0" smtClean="0"/>
              <a:t>	Ketaatan terhadap tata tertib sekolah</a:t>
            </a:r>
          </a:p>
          <a:p>
            <a:pPr>
              <a:buNone/>
            </a:pPr>
            <a:r>
              <a:rPr lang="id-ID" sz="2400" dirty="0" smtClean="0"/>
              <a:t>	Bersikap santun dan ramah kepada guru/karyawan sekolah</a:t>
            </a:r>
          </a:p>
          <a:p>
            <a:pPr>
              <a:buNone/>
            </a:pPr>
            <a:r>
              <a:rPr lang="id-ID" sz="2400" dirty="0" smtClean="0"/>
              <a:t>	Menjalin hubungan baik dengan teman sebaya</a:t>
            </a:r>
          </a:p>
          <a:p>
            <a:pPr>
              <a:buNone/>
            </a:pPr>
            <a:r>
              <a:rPr lang="id-ID" sz="2400" dirty="0" smtClean="0"/>
              <a:t>	Memperhatikan pelajaran</a:t>
            </a:r>
          </a:p>
          <a:p>
            <a:pPr>
              <a:buNone/>
            </a:pPr>
            <a:r>
              <a:rPr lang="id-ID" sz="2400" b="1" i="1" dirty="0" smtClean="0"/>
              <a:t>Kerajinan</a:t>
            </a:r>
          </a:p>
          <a:p>
            <a:pPr>
              <a:buNone/>
            </a:pPr>
            <a:r>
              <a:rPr lang="id-ID" sz="2400" i="1" dirty="0" smtClean="0"/>
              <a:t>	</a:t>
            </a:r>
            <a:r>
              <a:rPr lang="id-ID" sz="2400" dirty="0" smtClean="0"/>
              <a:t>Kehadiran dalam kegiatan belajar mengajar</a:t>
            </a:r>
          </a:p>
          <a:p>
            <a:pPr>
              <a:buNone/>
            </a:pPr>
            <a:r>
              <a:rPr lang="id-ID" sz="2400" dirty="0" smtClean="0"/>
              <a:t>	Kehadiran dalam kegiatan ekstra kurikule</a:t>
            </a:r>
          </a:p>
          <a:p>
            <a:pPr>
              <a:buNone/>
            </a:pPr>
            <a:r>
              <a:rPr lang="id-ID" sz="2400" dirty="0" smtClean="0"/>
              <a:t>	Aktif mengikuti kegiatan peringatan hari-hari besar</a:t>
            </a:r>
          </a:p>
          <a:p>
            <a:pPr>
              <a:buNone/>
            </a:pPr>
            <a:r>
              <a:rPr lang="id-ID" sz="2400" dirty="0" smtClean="0"/>
              <a:t>	Kehadiran dalam kegiatan upacara bendera</a:t>
            </a:r>
          </a:p>
          <a:p>
            <a:pPr>
              <a:buNone/>
            </a:pPr>
            <a:r>
              <a:rPr lang="id-ID" sz="2400" dirty="0" smtClean="0"/>
              <a:t>	Mengerjakan PR atau tugas-tugas lain dari guru</a:t>
            </a:r>
          </a:p>
          <a:p>
            <a:pPr>
              <a:buNone/>
            </a:pPr>
            <a:r>
              <a:rPr lang="id-ID" sz="2400" dirty="0" smtClean="0"/>
              <a:t>	Kelengkapan dan kerajinan buku catatan</a:t>
            </a:r>
          </a:p>
        </p:txBody>
      </p:sp>
    </p:spTree>
  </p:cSld>
  <p:clrMapOvr>
    <a:masterClrMapping/>
  </p:clrMapOvr>
  <p:transition>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additive="base">
                                        <p:cTn id="5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3">
                                            <p:txEl>
                                              <p:pRg st="9" end="9"/>
                                            </p:txEl>
                                          </p:spTgt>
                                        </p:tgtEl>
                                        <p:attrNameLst>
                                          <p:attrName>style.visibility</p:attrName>
                                        </p:attrNameLst>
                                      </p:cBhvr>
                                      <p:to>
                                        <p:strVal val="visible"/>
                                      </p:to>
                                    </p:set>
                                    <p:anim calcmode="lin" valueType="num">
                                      <p:cBhvr additive="base">
                                        <p:cTn id="61"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3">
                                            <p:txEl>
                                              <p:pRg st="10" end="10"/>
                                            </p:txEl>
                                          </p:spTgt>
                                        </p:tgtEl>
                                        <p:attrNameLst>
                                          <p:attrName>style.visibility</p:attrName>
                                        </p:attrNameLst>
                                      </p:cBhvr>
                                      <p:to>
                                        <p:strVal val="visible"/>
                                      </p:to>
                                    </p:set>
                                    <p:anim calcmode="lin" valueType="num">
                                      <p:cBhvr additive="base">
                                        <p:cTn id="67"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grpId="0" nodeType="clickEffect">
                                  <p:stCondLst>
                                    <p:cond delay="0"/>
                                  </p:stCondLst>
                                  <p:childTnLst>
                                    <p:set>
                                      <p:cBhvr>
                                        <p:cTn id="72" dur="1" fill="hold">
                                          <p:stCondLst>
                                            <p:cond delay="0"/>
                                          </p:stCondLst>
                                        </p:cTn>
                                        <p:tgtEl>
                                          <p:spTgt spid="3">
                                            <p:txEl>
                                              <p:pRg st="11" end="11"/>
                                            </p:txEl>
                                          </p:spTgt>
                                        </p:tgtEl>
                                        <p:attrNameLst>
                                          <p:attrName>style.visibility</p:attrName>
                                        </p:attrNameLst>
                                      </p:cBhvr>
                                      <p:to>
                                        <p:strVal val="visible"/>
                                      </p:to>
                                    </p:set>
                                    <p:anim calcmode="lin" valueType="num">
                                      <p:cBhvr additive="base">
                                        <p:cTn id="73"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3">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grpId="0" nodeType="clickEffect">
                                  <p:stCondLst>
                                    <p:cond delay="0"/>
                                  </p:stCondLst>
                                  <p:childTnLst>
                                    <p:set>
                                      <p:cBhvr>
                                        <p:cTn id="78" dur="1" fill="hold">
                                          <p:stCondLst>
                                            <p:cond delay="0"/>
                                          </p:stCondLst>
                                        </p:cTn>
                                        <p:tgtEl>
                                          <p:spTgt spid="3">
                                            <p:txEl>
                                              <p:pRg st="12" end="12"/>
                                            </p:txEl>
                                          </p:spTgt>
                                        </p:tgtEl>
                                        <p:attrNameLst>
                                          <p:attrName>style.visibility</p:attrName>
                                        </p:attrNameLst>
                                      </p:cBhvr>
                                      <p:to>
                                        <p:strVal val="visible"/>
                                      </p:to>
                                    </p:set>
                                    <p:anim calcmode="lin" valueType="num">
                                      <p:cBhvr additive="base">
                                        <p:cTn id="79"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80" dur="500" fill="hold"/>
                                        <p:tgtEl>
                                          <p:spTgt spid="3">
                                            <p:txEl>
                                              <p:pRg st="12" end="1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671514" y="571480"/>
            <a:ext cx="8258204" cy="5026152"/>
          </a:xfrm>
        </p:spPr>
        <p:txBody>
          <a:bodyPr>
            <a:noAutofit/>
          </a:bodyPr>
          <a:lstStyle/>
          <a:p>
            <a:pPr>
              <a:buNone/>
            </a:pPr>
            <a:r>
              <a:rPr lang="id-ID" sz="2400" b="1" i="1" dirty="0" smtClean="0"/>
              <a:t>Kerapian/kebesihan :</a:t>
            </a:r>
            <a:endParaRPr lang="id-ID" sz="2400" b="1" dirty="0" smtClean="0"/>
          </a:p>
          <a:p>
            <a:pPr lvl="0"/>
            <a:r>
              <a:rPr lang="id-ID" sz="2400" dirty="0" smtClean="0"/>
              <a:t>Memakai seragam lengkap sesuai ketentuan</a:t>
            </a:r>
          </a:p>
          <a:p>
            <a:pPr lvl="0"/>
            <a:r>
              <a:rPr lang="id-ID" sz="2400" dirty="0" smtClean="0"/>
              <a:t>Memakai pakaian bersih dan rapi</a:t>
            </a:r>
          </a:p>
          <a:p>
            <a:pPr lvl="0"/>
            <a:r>
              <a:rPr lang="id-ID" sz="2400" dirty="0" smtClean="0"/>
              <a:t>Rambut disisir rapi, tidak mengenakan pewarna rambut (rambut anak laki-laki pendek)</a:t>
            </a:r>
          </a:p>
          <a:p>
            <a:pPr lvl="0"/>
            <a:r>
              <a:rPr lang="id-ID" sz="2400" dirty="0" smtClean="0"/>
              <a:t>Menjaga kebersihan diri dan lingkungannya.</a:t>
            </a:r>
          </a:p>
          <a:p>
            <a:pPr lvl="0"/>
            <a:r>
              <a:rPr lang="id-ID" sz="2400" dirty="0" smtClean="0"/>
              <a:t>Buku-buku pelajaran disampul rapi dan bersih</a:t>
            </a:r>
          </a:p>
          <a:p>
            <a:pPr lvl="0"/>
            <a:r>
              <a:rPr lang="id-ID" sz="2400" dirty="0" smtClean="0"/>
              <a:t>Membuang sampah ditempatnya</a:t>
            </a:r>
            <a:endParaRPr lang="id-ID" sz="2400" dirty="0"/>
          </a:p>
        </p:txBody>
      </p:sp>
    </p:spTree>
  </p:cSld>
  <p:clrMapOvr>
    <a:masterClrMapping/>
  </p:clrMapOvr>
  <p:transition>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67544" y="1290411"/>
            <a:ext cx="8136904" cy="5016758"/>
          </a:xfrm>
          <a:prstGeom prst="rect">
            <a:avLst/>
          </a:prstGeom>
          <a:noFill/>
        </p:spPr>
        <p:txBody>
          <a:bodyPr wrap="square" rtlCol="0">
            <a:spAutoFit/>
          </a:bodyPr>
          <a:lstStyle/>
          <a:p>
            <a:pPr algn="ctr"/>
            <a:r>
              <a:rPr lang="en-US" sz="1600" dirty="0" err="1" smtClean="0"/>
              <a:t>Alkisah</a:t>
            </a:r>
            <a:r>
              <a:rPr lang="en-US" sz="1600" dirty="0"/>
              <a:t>, </a:t>
            </a:r>
            <a:r>
              <a:rPr lang="en-US" sz="1600" dirty="0" err="1"/>
              <a:t>ada</a:t>
            </a:r>
            <a:r>
              <a:rPr lang="en-US" sz="1600" dirty="0"/>
              <a:t> </a:t>
            </a:r>
            <a:r>
              <a:rPr lang="en-US" sz="1600" dirty="0" err="1"/>
              <a:t>seorang</a:t>
            </a:r>
            <a:r>
              <a:rPr lang="en-US" sz="1600" dirty="0"/>
              <a:t> </a:t>
            </a:r>
            <a:r>
              <a:rPr lang="en-US" sz="1600" dirty="0" err="1"/>
              <a:t>anak</a:t>
            </a:r>
            <a:r>
              <a:rPr lang="en-US" sz="1600" dirty="0"/>
              <a:t> yang </a:t>
            </a:r>
            <a:r>
              <a:rPr lang="en-US" sz="1600" dirty="0" err="1"/>
              <a:t>malas</a:t>
            </a:r>
            <a:r>
              <a:rPr lang="en-US" sz="1600" dirty="0"/>
              <a:t> </a:t>
            </a:r>
            <a:r>
              <a:rPr lang="en-US" sz="1600" dirty="0" err="1"/>
              <a:t>bangett</a:t>
            </a:r>
            <a:r>
              <a:rPr lang="en-US" sz="1600" dirty="0"/>
              <a:t>.. </a:t>
            </a:r>
            <a:r>
              <a:rPr lang="en-US" sz="1600" dirty="0" err="1"/>
              <a:t>kalau</a:t>
            </a:r>
            <a:r>
              <a:rPr lang="en-US" sz="1600" dirty="0"/>
              <a:t> </a:t>
            </a:r>
            <a:r>
              <a:rPr lang="en-US" sz="1600" dirty="0" err="1"/>
              <a:t>disuruh</a:t>
            </a:r>
            <a:r>
              <a:rPr lang="en-US" sz="1600" dirty="0"/>
              <a:t> </a:t>
            </a:r>
            <a:r>
              <a:rPr lang="en-US" sz="1600" dirty="0" err="1"/>
              <a:t>belajar</a:t>
            </a:r>
            <a:r>
              <a:rPr lang="en-US" sz="1600" dirty="0"/>
              <a:t> di </a:t>
            </a:r>
            <a:r>
              <a:rPr lang="en-US" sz="1600" dirty="0" err="1"/>
              <a:t>kelas</a:t>
            </a:r>
            <a:r>
              <a:rPr lang="en-US" sz="1600" dirty="0"/>
              <a:t>. </a:t>
            </a:r>
            <a:r>
              <a:rPr lang="en-US" sz="1600" dirty="0" err="1"/>
              <a:t>Dia</a:t>
            </a:r>
            <a:r>
              <a:rPr lang="en-US" sz="1600" dirty="0"/>
              <a:t> </a:t>
            </a:r>
            <a:r>
              <a:rPr lang="en-US" sz="1600" dirty="0" err="1"/>
              <a:t>sering</a:t>
            </a:r>
            <a:r>
              <a:rPr lang="en-US" sz="1600" dirty="0"/>
              <a:t> </a:t>
            </a:r>
            <a:r>
              <a:rPr lang="en-US" sz="1600" dirty="0" err="1"/>
              <a:t>tidak</a:t>
            </a:r>
            <a:r>
              <a:rPr lang="en-US" sz="1600" dirty="0"/>
              <a:t> </a:t>
            </a:r>
            <a:r>
              <a:rPr lang="id-ID" sz="1600" dirty="0"/>
              <a:t>p</a:t>
            </a:r>
            <a:r>
              <a:rPr lang="en-US" sz="1600" dirty="0" err="1"/>
              <a:t>aham</a:t>
            </a:r>
            <a:r>
              <a:rPr lang="en-US" sz="1600" dirty="0"/>
              <a:t> </a:t>
            </a:r>
            <a:r>
              <a:rPr lang="en-US" sz="1600" dirty="0" err="1"/>
              <a:t>sama</a:t>
            </a:r>
            <a:r>
              <a:rPr lang="en-US" sz="1600" dirty="0"/>
              <a:t> </a:t>
            </a:r>
            <a:r>
              <a:rPr lang="id-ID" sz="1600" dirty="0"/>
              <a:t>p</a:t>
            </a:r>
            <a:r>
              <a:rPr lang="en-US" sz="1600" dirty="0" err="1"/>
              <a:t>elajaran</a:t>
            </a:r>
            <a:r>
              <a:rPr lang="en-US" sz="1600" dirty="0"/>
              <a:t>. </a:t>
            </a:r>
            <a:r>
              <a:rPr lang="en-US" sz="1600" dirty="0" err="1"/>
              <a:t>Hasilnya</a:t>
            </a:r>
            <a:r>
              <a:rPr lang="en-US" sz="1600" dirty="0"/>
              <a:t> </a:t>
            </a:r>
            <a:r>
              <a:rPr lang="en-US" sz="1600" dirty="0" err="1"/>
              <a:t>dia</a:t>
            </a:r>
            <a:r>
              <a:rPr lang="en-US" sz="1600" dirty="0"/>
              <a:t> </a:t>
            </a:r>
            <a:r>
              <a:rPr lang="en-US" sz="1600" dirty="0" err="1"/>
              <a:t>menjadi</a:t>
            </a:r>
            <a:r>
              <a:rPr lang="en-US" sz="1600" dirty="0"/>
              <a:t> </a:t>
            </a:r>
            <a:r>
              <a:rPr lang="en-US" sz="1600" dirty="0" err="1"/>
              <a:t>murid</a:t>
            </a:r>
            <a:r>
              <a:rPr lang="en-US" sz="1600" dirty="0"/>
              <a:t> yang </a:t>
            </a:r>
            <a:r>
              <a:rPr lang="en-US" sz="1600" dirty="0" err="1"/>
              <a:t>terbodoh</a:t>
            </a:r>
            <a:r>
              <a:rPr lang="en-US" sz="1600" dirty="0"/>
              <a:t> di </a:t>
            </a:r>
            <a:r>
              <a:rPr lang="en-US" sz="1600" dirty="0" err="1"/>
              <a:t>kelasnya</a:t>
            </a:r>
            <a:r>
              <a:rPr lang="en-US" sz="1600" dirty="0"/>
              <a:t>. </a:t>
            </a:r>
            <a:r>
              <a:rPr lang="en-US" sz="1600" dirty="0" err="1"/>
              <a:t>Dia</a:t>
            </a:r>
            <a:r>
              <a:rPr lang="en-US" sz="1600" dirty="0"/>
              <a:t> STRESS </a:t>
            </a:r>
            <a:r>
              <a:rPr lang="en-US" sz="1600" dirty="0" err="1"/>
              <a:t>dengan</a:t>
            </a:r>
            <a:r>
              <a:rPr lang="en-US" sz="1600" dirty="0"/>
              <a:t> </a:t>
            </a:r>
            <a:r>
              <a:rPr lang="en-US" sz="1600" dirty="0" err="1"/>
              <a:t>keadaan</a:t>
            </a:r>
            <a:r>
              <a:rPr lang="en-US" sz="1600" dirty="0"/>
              <a:t> </a:t>
            </a:r>
            <a:r>
              <a:rPr lang="en-US" sz="1600" dirty="0" err="1"/>
              <a:t>dirinya</a:t>
            </a:r>
            <a:r>
              <a:rPr lang="en-US" sz="1600" dirty="0"/>
              <a:t>. </a:t>
            </a:r>
            <a:r>
              <a:rPr lang="en-US" sz="1600" dirty="0" err="1"/>
              <a:t>Dia</a:t>
            </a:r>
            <a:r>
              <a:rPr lang="en-US" sz="1600" dirty="0"/>
              <a:t> </a:t>
            </a:r>
            <a:r>
              <a:rPr lang="en-US" sz="1600" dirty="0" err="1"/>
              <a:t>sudah</a:t>
            </a:r>
            <a:r>
              <a:rPr lang="en-US" sz="1600" dirty="0"/>
              <a:t> </a:t>
            </a:r>
            <a:r>
              <a:rPr lang="en-US" sz="1600" dirty="0" err="1"/>
              <a:t>tidak</a:t>
            </a:r>
            <a:r>
              <a:rPr lang="en-US" sz="1600" dirty="0"/>
              <a:t> </a:t>
            </a:r>
            <a:r>
              <a:rPr lang="en-US" sz="1600" dirty="0" err="1"/>
              <a:t>tahan</a:t>
            </a:r>
            <a:r>
              <a:rPr lang="en-US" sz="1600" dirty="0"/>
              <a:t> </a:t>
            </a:r>
            <a:r>
              <a:rPr lang="en-US" sz="1600" dirty="0" err="1"/>
              <a:t>lagi</a:t>
            </a:r>
            <a:r>
              <a:rPr lang="en-US" sz="1600" dirty="0"/>
              <a:t>. </a:t>
            </a:r>
            <a:r>
              <a:rPr lang="en-US" sz="1600" dirty="0" err="1"/>
              <a:t>Sehingga</a:t>
            </a:r>
            <a:r>
              <a:rPr lang="en-US" sz="1600" dirty="0"/>
              <a:t> </a:t>
            </a:r>
            <a:r>
              <a:rPr lang="en-US" sz="1600" dirty="0" err="1"/>
              <a:t>dia</a:t>
            </a:r>
            <a:r>
              <a:rPr lang="en-US" sz="1600" dirty="0"/>
              <a:t> </a:t>
            </a:r>
            <a:r>
              <a:rPr lang="id-ID" sz="1600" dirty="0"/>
              <a:t>p</a:t>
            </a:r>
            <a:r>
              <a:rPr lang="en-US" sz="1600" dirty="0"/>
              <a:t>un </a:t>
            </a:r>
            <a:r>
              <a:rPr lang="en-US" sz="1600" dirty="0" err="1"/>
              <a:t>akhirnya</a:t>
            </a:r>
            <a:r>
              <a:rPr lang="en-US" sz="1600" dirty="0"/>
              <a:t>  </a:t>
            </a:r>
            <a:r>
              <a:rPr lang="en-US" sz="1600" dirty="0" err="1"/>
              <a:t>bergegas</a:t>
            </a:r>
            <a:r>
              <a:rPr lang="en-US" sz="1600" dirty="0"/>
              <a:t> </a:t>
            </a:r>
            <a:r>
              <a:rPr lang="en-US" sz="1600" dirty="0" err="1"/>
              <a:t>meninggalkan</a:t>
            </a:r>
            <a:r>
              <a:rPr lang="en-US" sz="1600" dirty="0"/>
              <a:t> </a:t>
            </a:r>
            <a:r>
              <a:rPr lang="en-US" sz="1600" dirty="0" err="1"/>
              <a:t>sekolah</a:t>
            </a:r>
            <a:r>
              <a:rPr lang="en-US" sz="1600" dirty="0"/>
              <a:t>. </a:t>
            </a:r>
          </a:p>
          <a:p>
            <a:pPr algn="ctr"/>
            <a:r>
              <a:rPr lang="en-US" sz="1600" dirty="0" err="1"/>
              <a:t>Setelah</a:t>
            </a:r>
            <a:r>
              <a:rPr lang="en-US" sz="1600" dirty="0"/>
              <a:t> lama </a:t>
            </a:r>
            <a:r>
              <a:rPr lang="en-US" sz="1600" dirty="0" err="1"/>
              <a:t>berjalan</a:t>
            </a:r>
            <a:r>
              <a:rPr lang="en-US" sz="1600" dirty="0"/>
              <a:t>, </a:t>
            </a:r>
            <a:r>
              <a:rPr lang="en-US" sz="1600" dirty="0" err="1"/>
              <a:t>dia</a:t>
            </a:r>
            <a:r>
              <a:rPr lang="en-US" sz="1600" dirty="0"/>
              <a:t> </a:t>
            </a:r>
            <a:r>
              <a:rPr lang="en-US" sz="1600" dirty="0" err="1"/>
              <a:t>beristirahat</a:t>
            </a:r>
            <a:r>
              <a:rPr lang="en-US" sz="1600" dirty="0"/>
              <a:t>  di </a:t>
            </a:r>
            <a:r>
              <a:rPr lang="en-US" sz="1600" dirty="0" err="1"/>
              <a:t>tepi</a:t>
            </a:r>
            <a:r>
              <a:rPr lang="en-US" sz="1600" dirty="0"/>
              <a:t> </a:t>
            </a:r>
            <a:r>
              <a:rPr lang="en-US" sz="1600" dirty="0" err="1"/>
              <a:t>sungai</a:t>
            </a:r>
            <a:r>
              <a:rPr lang="en-US" sz="1600" dirty="0"/>
              <a:t>. </a:t>
            </a:r>
            <a:r>
              <a:rPr lang="en-US" sz="1600" dirty="0" err="1"/>
              <a:t>Dia</a:t>
            </a:r>
            <a:r>
              <a:rPr lang="en-US" sz="1600" dirty="0"/>
              <a:t> </a:t>
            </a:r>
            <a:r>
              <a:rPr lang="en-US" sz="1600" dirty="0" err="1"/>
              <a:t>melihat</a:t>
            </a:r>
            <a:r>
              <a:rPr lang="en-US" sz="1600" dirty="0"/>
              <a:t> </a:t>
            </a:r>
            <a:r>
              <a:rPr lang="id-ID" sz="1600" dirty="0"/>
              <a:t>p</a:t>
            </a:r>
            <a:r>
              <a:rPr lang="en-US" sz="1600" dirty="0" err="1"/>
              <a:t>emandangan</a:t>
            </a:r>
            <a:r>
              <a:rPr lang="en-US" sz="1600" dirty="0"/>
              <a:t> yang </a:t>
            </a:r>
            <a:r>
              <a:rPr lang="en-US" sz="1600" dirty="0" err="1"/>
              <a:t>begitu</a:t>
            </a:r>
            <a:r>
              <a:rPr lang="en-US" sz="1600" dirty="0"/>
              <a:t> </a:t>
            </a:r>
            <a:r>
              <a:rPr lang="en-US" sz="1600" dirty="0" err="1"/>
              <a:t>menakjubkan</a:t>
            </a:r>
            <a:r>
              <a:rPr lang="en-US" sz="1600" dirty="0"/>
              <a:t>. </a:t>
            </a:r>
            <a:r>
              <a:rPr lang="en-US" sz="1600" dirty="0" err="1"/>
              <a:t>Dia</a:t>
            </a:r>
            <a:r>
              <a:rPr lang="en-US" sz="1600" dirty="0"/>
              <a:t> </a:t>
            </a:r>
            <a:r>
              <a:rPr lang="en-US" sz="1600" dirty="0" err="1"/>
              <a:t>melihat</a:t>
            </a:r>
            <a:r>
              <a:rPr lang="en-US" sz="1600" dirty="0"/>
              <a:t> </a:t>
            </a:r>
            <a:r>
              <a:rPr lang="en-US" sz="1600" dirty="0" err="1"/>
              <a:t>batu</a:t>
            </a:r>
            <a:r>
              <a:rPr lang="en-US" sz="1600" dirty="0"/>
              <a:t> </a:t>
            </a:r>
            <a:r>
              <a:rPr lang="en-US" sz="1600" dirty="0" err="1"/>
              <a:t>besar</a:t>
            </a:r>
            <a:r>
              <a:rPr lang="en-US" sz="1600" dirty="0"/>
              <a:t> yang </a:t>
            </a:r>
            <a:r>
              <a:rPr lang="en-US" sz="1600" dirty="0" err="1"/>
              <a:t>berlubang</a:t>
            </a:r>
            <a:r>
              <a:rPr lang="en-US" sz="1600" dirty="0"/>
              <a:t> </a:t>
            </a:r>
            <a:r>
              <a:rPr lang="en-US" sz="1600" dirty="0" err="1"/>
              <a:t>gara-gara</a:t>
            </a:r>
            <a:r>
              <a:rPr lang="en-US" sz="1600" dirty="0"/>
              <a:t> </a:t>
            </a:r>
            <a:r>
              <a:rPr lang="en-US" sz="1600" dirty="0" err="1"/>
              <a:t>tetesan</a:t>
            </a:r>
            <a:r>
              <a:rPr lang="en-US" sz="1600" dirty="0"/>
              <a:t> air. </a:t>
            </a:r>
            <a:r>
              <a:rPr lang="en-US" sz="1600" dirty="0" err="1"/>
              <a:t>Iya</a:t>
            </a:r>
            <a:r>
              <a:rPr lang="en-US" sz="1600" dirty="0"/>
              <a:t>, </a:t>
            </a:r>
            <a:r>
              <a:rPr lang="en-US" sz="1600" dirty="0" err="1"/>
              <a:t>hanya</a:t>
            </a:r>
            <a:r>
              <a:rPr lang="en-US" sz="1600" dirty="0"/>
              <a:t> </a:t>
            </a:r>
            <a:r>
              <a:rPr lang="en-US" sz="1600" dirty="0" err="1"/>
              <a:t>tetes-tetes</a:t>
            </a:r>
            <a:r>
              <a:rPr lang="en-US" sz="1600" dirty="0"/>
              <a:t> air yang </a:t>
            </a:r>
            <a:r>
              <a:rPr lang="en-US" sz="1600" dirty="0" err="1"/>
              <a:t>tak</a:t>
            </a:r>
            <a:r>
              <a:rPr lang="en-US" sz="1600" dirty="0"/>
              <a:t> </a:t>
            </a:r>
            <a:r>
              <a:rPr lang="en-US" sz="1600" dirty="0" err="1"/>
              <a:t>kenal</a:t>
            </a:r>
            <a:r>
              <a:rPr lang="en-US" sz="1600" dirty="0"/>
              <a:t> </a:t>
            </a:r>
            <a:r>
              <a:rPr lang="en-US" sz="1600" dirty="0" err="1"/>
              <a:t>lelah</a:t>
            </a:r>
            <a:r>
              <a:rPr lang="en-US" sz="1600" dirty="0"/>
              <a:t> </a:t>
            </a:r>
            <a:r>
              <a:rPr lang="en-US" sz="1600" dirty="0" err="1"/>
              <a:t>jatuh</a:t>
            </a:r>
            <a:r>
              <a:rPr lang="en-US" sz="1600" dirty="0"/>
              <a:t> </a:t>
            </a:r>
            <a:r>
              <a:rPr lang="en-US" sz="1600" dirty="0" err="1"/>
              <a:t>menim</a:t>
            </a:r>
            <a:r>
              <a:rPr lang="id-ID" sz="1600" dirty="0"/>
              <a:t>p</a:t>
            </a:r>
            <a:r>
              <a:rPr lang="en-US" sz="1600" dirty="0"/>
              <a:t>a </a:t>
            </a:r>
            <a:r>
              <a:rPr lang="en-US" sz="1600" dirty="0" err="1"/>
              <a:t>batu</a:t>
            </a:r>
            <a:r>
              <a:rPr lang="en-US" sz="1600" dirty="0"/>
              <a:t> </a:t>
            </a:r>
            <a:r>
              <a:rPr lang="en-US" sz="1600" dirty="0" err="1"/>
              <a:t>besar</a:t>
            </a:r>
            <a:r>
              <a:rPr lang="en-US" sz="1600" dirty="0"/>
              <a:t>, </a:t>
            </a:r>
            <a:r>
              <a:rPr lang="en-US" sz="1600" dirty="0" err="1"/>
              <a:t>jadi</a:t>
            </a:r>
            <a:r>
              <a:rPr lang="en-US" sz="1600" dirty="0"/>
              <a:t> </a:t>
            </a:r>
            <a:r>
              <a:rPr lang="en-US" sz="1600" dirty="0" err="1"/>
              <a:t>berlubang</a:t>
            </a:r>
            <a:r>
              <a:rPr lang="en-US" sz="1600" dirty="0"/>
              <a:t> </a:t>
            </a:r>
            <a:r>
              <a:rPr lang="id-ID" sz="1600" dirty="0"/>
              <a:t>p</a:t>
            </a:r>
            <a:r>
              <a:rPr lang="en-US" sz="1600" dirty="0" err="1"/>
              <a:t>ermukaan</a:t>
            </a:r>
            <a:r>
              <a:rPr lang="en-US" sz="1600" dirty="0"/>
              <a:t> </a:t>
            </a:r>
            <a:r>
              <a:rPr lang="en-US" sz="1600" dirty="0" err="1"/>
              <a:t>batu</a:t>
            </a:r>
            <a:r>
              <a:rPr lang="en-US" sz="1600" dirty="0"/>
              <a:t> yang </a:t>
            </a:r>
            <a:r>
              <a:rPr lang="en-US" sz="1600" dirty="0" err="1"/>
              <a:t>keras</a:t>
            </a:r>
            <a:r>
              <a:rPr lang="en-US" sz="1600" dirty="0"/>
              <a:t>. </a:t>
            </a:r>
            <a:r>
              <a:rPr lang="en-US" sz="1600" dirty="0" err="1"/>
              <a:t>Dia</a:t>
            </a:r>
            <a:r>
              <a:rPr lang="en-US" sz="1600" dirty="0"/>
              <a:t> </a:t>
            </a:r>
            <a:r>
              <a:rPr lang="id-ID" sz="1600" dirty="0"/>
              <a:t>p</a:t>
            </a:r>
            <a:r>
              <a:rPr lang="en-US" sz="1600" dirty="0"/>
              <a:t>un </a:t>
            </a:r>
            <a:r>
              <a:rPr lang="en-US" sz="1600" dirty="0" err="1"/>
              <a:t>menda</a:t>
            </a:r>
            <a:r>
              <a:rPr lang="id-ID" sz="1600" dirty="0"/>
              <a:t>p</a:t>
            </a:r>
            <a:r>
              <a:rPr lang="en-US" sz="1600" dirty="0"/>
              <a:t>at </a:t>
            </a:r>
            <a:r>
              <a:rPr lang="id-ID" sz="1600" dirty="0"/>
              <a:t>p</a:t>
            </a:r>
            <a:r>
              <a:rPr lang="en-US" sz="1600" dirty="0" err="1"/>
              <a:t>encerahan</a:t>
            </a:r>
            <a:r>
              <a:rPr lang="en-US" sz="1600" dirty="0"/>
              <a:t> </a:t>
            </a:r>
            <a:r>
              <a:rPr lang="en-US" sz="1600" dirty="0" err="1"/>
              <a:t>dari</a:t>
            </a:r>
            <a:r>
              <a:rPr lang="en-US" sz="1600" dirty="0"/>
              <a:t> situ.</a:t>
            </a:r>
          </a:p>
          <a:p>
            <a:pPr algn="ctr"/>
            <a:r>
              <a:rPr lang="en-US" sz="1600" dirty="0" err="1"/>
              <a:t>Aku</a:t>
            </a:r>
            <a:r>
              <a:rPr lang="en-US" sz="1600" dirty="0"/>
              <a:t> </a:t>
            </a:r>
            <a:r>
              <a:rPr lang="en-US" sz="1600" dirty="0" err="1"/>
              <a:t>memang</a:t>
            </a:r>
            <a:r>
              <a:rPr lang="en-US" sz="1600" dirty="0"/>
              <a:t> </a:t>
            </a:r>
            <a:r>
              <a:rPr lang="en-US" sz="1600" dirty="0" err="1"/>
              <a:t>bodoh</a:t>
            </a:r>
            <a:r>
              <a:rPr lang="en-US" sz="1600" dirty="0"/>
              <a:t>, </a:t>
            </a:r>
            <a:r>
              <a:rPr lang="en-US" sz="1600" dirty="0" err="1"/>
              <a:t>bego</a:t>
            </a:r>
            <a:r>
              <a:rPr lang="en-US" sz="1600" dirty="0"/>
              <a:t>, </a:t>
            </a:r>
            <a:r>
              <a:rPr lang="en-US" sz="1600" dirty="0" err="1"/>
              <a:t>dungu</a:t>
            </a:r>
            <a:r>
              <a:rPr lang="en-US" sz="1600" dirty="0"/>
              <a:t>, </a:t>
            </a:r>
            <a:r>
              <a:rPr lang="en-US" sz="1600" dirty="0" err="1"/>
              <a:t>tolol</a:t>
            </a:r>
            <a:r>
              <a:rPr lang="en-US" sz="1600" dirty="0"/>
              <a:t> </a:t>
            </a:r>
            <a:r>
              <a:rPr lang="en-US" sz="1600" dirty="0" err="1"/>
              <a:t>atau</a:t>
            </a:r>
            <a:r>
              <a:rPr lang="en-US" sz="1600" dirty="0"/>
              <a:t> a</a:t>
            </a:r>
            <a:r>
              <a:rPr lang="id-ID" sz="1600" dirty="0"/>
              <a:t>p</a:t>
            </a:r>
            <a:r>
              <a:rPr lang="en-US" sz="1600" dirty="0" err="1"/>
              <a:t>alah</a:t>
            </a:r>
            <a:r>
              <a:rPr lang="en-US" sz="1600" dirty="0"/>
              <a:t> </a:t>
            </a:r>
            <a:r>
              <a:rPr lang="en-US" sz="1600" dirty="0" err="1"/>
              <a:t>namanya</a:t>
            </a:r>
            <a:r>
              <a:rPr lang="en-US" sz="1600" dirty="0"/>
              <a:t>, ta</a:t>
            </a:r>
            <a:r>
              <a:rPr lang="id-ID" sz="1600" dirty="0"/>
              <a:t>p</a:t>
            </a:r>
            <a:r>
              <a:rPr lang="en-US" sz="1600" dirty="0" err="1"/>
              <a:t>i</a:t>
            </a:r>
            <a:r>
              <a:rPr lang="en-US" sz="1600" dirty="0"/>
              <a:t> </a:t>
            </a:r>
            <a:r>
              <a:rPr lang="en-US" sz="1600" dirty="0" err="1"/>
              <a:t>aku</a:t>
            </a:r>
            <a:r>
              <a:rPr lang="en-US" sz="1600" dirty="0"/>
              <a:t> </a:t>
            </a:r>
            <a:r>
              <a:rPr lang="en-US" sz="1600" dirty="0" err="1"/>
              <a:t>kan</a:t>
            </a:r>
            <a:r>
              <a:rPr lang="en-US" sz="1600" dirty="0"/>
              <a:t> </a:t>
            </a:r>
            <a:r>
              <a:rPr lang="en-US" sz="1600" dirty="0" err="1"/>
              <a:t>manusia</a:t>
            </a:r>
            <a:r>
              <a:rPr lang="en-US" sz="1600" dirty="0"/>
              <a:t> yang </a:t>
            </a:r>
            <a:r>
              <a:rPr lang="en-US" sz="1600" dirty="0" err="1"/>
              <a:t>masih</a:t>
            </a:r>
            <a:r>
              <a:rPr lang="en-US" sz="1600" dirty="0"/>
              <a:t> </a:t>
            </a:r>
            <a:r>
              <a:rPr lang="en-US" sz="1600" dirty="0" err="1"/>
              <a:t>dikasih</a:t>
            </a:r>
            <a:r>
              <a:rPr lang="en-US" sz="1600" dirty="0"/>
              <a:t> </a:t>
            </a:r>
            <a:r>
              <a:rPr lang="en-US" sz="1600" dirty="0" err="1"/>
              <a:t>hidu</a:t>
            </a:r>
            <a:r>
              <a:rPr lang="id-ID" sz="1600" dirty="0"/>
              <a:t>p </a:t>
            </a:r>
            <a:r>
              <a:rPr lang="en-US" sz="1600" dirty="0" err="1"/>
              <a:t>oleh</a:t>
            </a:r>
            <a:r>
              <a:rPr lang="en-US" sz="1600" dirty="0"/>
              <a:t> Allah. </a:t>
            </a:r>
            <a:r>
              <a:rPr lang="en-US" sz="1600" dirty="0" err="1"/>
              <a:t>Kalau</a:t>
            </a:r>
            <a:r>
              <a:rPr lang="en-US" sz="1600" dirty="0"/>
              <a:t> air yang </a:t>
            </a:r>
            <a:r>
              <a:rPr lang="en-US" sz="1600" dirty="0" err="1"/>
              <a:t>terus</a:t>
            </a:r>
            <a:r>
              <a:rPr lang="en-US" sz="1600" dirty="0"/>
              <a:t> </a:t>
            </a:r>
            <a:r>
              <a:rPr lang="en-US" sz="1600" dirty="0" err="1"/>
              <a:t>menerus</a:t>
            </a:r>
            <a:r>
              <a:rPr lang="en-US" sz="1600" dirty="0"/>
              <a:t> </a:t>
            </a:r>
            <a:r>
              <a:rPr lang="en-US" sz="1600" dirty="0" err="1"/>
              <a:t>menetes</a:t>
            </a:r>
            <a:r>
              <a:rPr lang="en-US" sz="1600" dirty="0"/>
              <a:t> </a:t>
            </a:r>
            <a:r>
              <a:rPr lang="en-US" sz="1600" dirty="0" err="1"/>
              <a:t>ini</a:t>
            </a:r>
            <a:r>
              <a:rPr lang="en-US" sz="1600" dirty="0"/>
              <a:t> </a:t>
            </a:r>
            <a:r>
              <a:rPr lang="en-US" sz="1600" dirty="0" err="1"/>
              <a:t>saja</a:t>
            </a:r>
            <a:r>
              <a:rPr lang="en-US" sz="1600" dirty="0"/>
              <a:t> </a:t>
            </a:r>
            <a:r>
              <a:rPr lang="en-US" sz="1600" dirty="0" err="1"/>
              <a:t>dapat</a:t>
            </a:r>
            <a:r>
              <a:rPr lang="en-US" sz="1600" dirty="0"/>
              <a:t> </a:t>
            </a:r>
            <a:r>
              <a:rPr lang="en-US" sz="1600" dirty="0" err="1"/>
              <a:t>membuat</a:t>
            </a:r>
            <a:r>
              <a:rPr lang="en-US" sz="1600" dirty="0"/>
              <a:t> </a:t>
            </a:r>
            <a:r>
              <a:rPr lang="en-US" sz="1600" dirty="0" err="1"/>
              <a:t>batu</a:t>
            </a:r>
            <a:r>
              <a:rPr lang="en-US" sz="1600" dirty="0"/>
              <a:t> yang </a:t>
            </a:r>
            <a:r>
              <a:rPr lang="en-US" sz="1600" dirty="0" err="1"/>
              <a:t>keras</a:t>
            </a:r>
            <a:r>
              <a:rPr lang="en-US" sz="1600" dirty="0"/>
              <a:t> </a:t>
            </a:r>
            <a:r>
              <a:rPr lang="en-US" sz="1600" dirty="0" err="1"/>
              <a:t>jadi</a:t>
            </a:r>
            <a:r>
              <a:rPr lang="en-US" sz="1600" dirty="0"/>
              <a:t> </a:t>
            </a:r>
            <a:r>
              <a:rPr lang="en-US" sz="1600" dirty="0" err="1"/>
              <a:t>berlubang</a:t>
            </a:r>
            <a:r>
              <a:rPr lang="en-US" sz="1600" dirty="0"/>
              <a:t>, </a:t>
            </a:r>
            <a:r>
              <a:rPr lang="en-US" sz="1600" dirty="0" err="1"/>
              <a:t>masa</a:t>
            </a:r>
            <a:r>
              <a:rPr lang="en-US" sz="1600" dirty="0"/>
              <a:t> </a:t>
            </a:r>
            <a:r>
              <a:rPr lang="en-US" sz="1600" dirty="0" err="1"/>
              <a:t>aku</a:t>
            </a:r>
            <a:r>
              <a:rPr lang="en-US" sz="1600" dirty="0"/>
              <a:t> </a:t>
            </a:r>
            <a:r>
              <a:rPr lang="id-ID" sz="1600" dirty="0"/>
              <a:t>tidak dapat membuat</a:t>
            </a:r>
            <a:r>
              <a:rPr lang="en-US" sz="1600" dirty="0"/>
              <a:t> </a:t>
            </a:r>
            <a:r>
              <a:rPr lang="en-US" sz="1600" dirty="0" err="1"/>
              <a:t>diriku</a:t>
            </a:r>
            <a:r>
              <a:rPr lang="en-US" sz="1600" dirty="0"/>
              <a:t> </a:t>
            </a:r>
            <a:r>
              <a:rPr lang="en-US" sz="1600" dirty="0" err="1"/>
              <a:t>sendiri</a:t>
            </a:r>
            <a:r>
              <a:rPr lang="en-US" sz="1600" dirty="0"/>
              <a:t> PINTER. </a:t>
            </a:r>
            <a:r>
              <a:rPr lang="en-US" sz="1600" dirty="0" err="1"/>
              <a:t>Sedungu</a:t>
            </a:r>
            <a:r>
              <a:rPr lang="en-US" sz="1600" dirty="0"/>
              <a:t> </a:t>
            </a:r>
            <a:r>
              <a:rPr lang="en-US" sz="1600" dirty="0" err="1"/>
              <a:t>atau</a:t>
            </a:r>
            <a:r>
              <a:rPr lang="en-US" sz="1600" dirty="0"/>
              <a:t> </a:t>
            </a:r>
            <a:r>
              <a:rPr lang="en-US" sz="1600" dirty="0" err="1"/>
              <a:t>sebodoh</a:t>
            </a:r>
            <a:r>
              <a:rPr lang="en-US" sz="1600" dirty="0"/>
              <a:t> a</a:t>
            </a:r>
            <a:r>
              <a:rPr lang="id-ID" sz="1600" dirty="0"/>
              <a:t>p</a:t>
            </a:r>
            <a:r>
              <a:rPr lang="en-US" sz="1600" dirty="0"/>
              <a:t>a</a:t>
            </a:r>
            <a:r>
              <a:rPr lang="id-ID" sz="1600" dirty="0"/>
              <a:t>p</a:t>
            </a:r>
            <a:r>
              <a:rPr lang="en-US" sz="1600" dirty="0"/>
              <a:t>un </a:t>
            </a:r>
            <a:r>
              <a:rPr lang="en-US" sz="1600" dirty="0" err="1"/>
              <a:t>aku</a:t>
            </a:r>
            <a:r>
              <a:rPr lang="en-US" sz="1600" dirty="0"/>
              <a:t> </a:t>
            </a:r>
            <a:r>
              <a:rPr lang="en-US" sz="1600" dirty="0" err="1"/>
              <a:t>sekarang</a:t>
            </a:r>
            <a:r>
              <a:rPr lang="en-US" sz="1600" dirty="0"/>
              <a:t>, </a:t>
            </a:r>
            <a:r>
              <a:rPr lang="en-US" sz="1600" dirty="0" err="1"/>
              <a:t>aku</a:t>
            </a:r>
            <a:r>
              <a:rPr lang="en-US" sz="1600" dirty="0"/>
              <a:t> </a:t>
            </a:r>
            <a:r>
              <a:rPr lang="en-US" sz="1600" dirty="0" err="1"/>
              <a:t>yakin</a:t>
            </a:r>
            <a:r>
              <a:rPr lang="en-US" sz="1600" dirty="0"/>
              <a:t> </a:t>
            </a:r>
            <a:r>
              <a:rPr lang="en-US" sz="1600" dirty="0" err="1"/>
              <a:t>kalau</a:t>
            </a:r>
            <a:r>
              <a:rPr lang="en-US" sz="1600" dirty="0"/>
              <a:t> </a:t>
            </a:r>
            <a:r>
              <a:rPr lang="en-US" sz="1600" dirty="0" err="1"/>
              <a:t>terus-menerus</a:t>
            </a:r>
            <a:r>
              <a:rPr lang="en-US" sz="1600" dirty="0"/>
              <a:t> </a:t>
            </a:r>
            <a:r>
              <a:rPr lang="en-US" sz="1600" dirty="0" err="1"/>
              <a:t>berusaha</a:t>
            </a:r>
            <a:r>
              <a:rPr lang="en-US" sz="1600" dirty="0"/>
              <a:t> </a:t>
            </a:r>
            <a:r>
              <a:rPr lang="id-ID" sz="1600" dirty="0"/>
              <a:t>p</a:t>
            </a:r>
            <a:r>
              <a:rPr lang="en-US" sz="1600" dirty="0" err="1"/>
              <a:t>ersis</a:t>
            </a:r>
            <a:r>
              <a:rPr lang="en-US" sz="1600" dirty="0"/>
              <a:t> se</a:t>
            </a:r>
            <a:r>
              <a:rPr lang="id-ID" sz="1600" dirty="0"/>
              <a:t>p</a:t>
            </a:r>
            <a:r>
              <a:rPr lang="en-US" sz="1600" dirty="0" err="1"/>
              <a:t>erti</a:t>
            </a:r>
            <a:r>
              <a:rPr lang="en-US" sz="1600" dirty="0"/>
              <a:t> </a:t>
            </a:r>
            <a:r>
              <a:rPr lang="en-US" sz="1600" dirty="0" err="1"/>
              <a:t>tetesan</a:t>
            </a:r>
            <a:r>
              <a:rPr lang="en-US" sz="1600" dirty="0"/>
              <a:t> air </a:t>
            </a:r>
            <a:r>
              <a:rPr lang="en-US" sz="1600" dirty="0" err="1"/>
              <a:t>ini</a:t>
            </a:r>
            <a:r>
              <a:rPr lang="en-US" sz="1600" dirty="0"/>
              <a:t> </a:t>
            </a:r>
            <a:r>
              <a:rPr lang="en-US" sz="1600" dirty="0" err="1"/>
              <a:t>aku</a:t>
            </a:r>
            <a:r>
              <a:rPr lang="en-US" sz="1600" dirty="0"/>
              <a:t> </a:t>
            </a:r>
            <a:r>
              <a:rPr lang="id-ID" sz="1600" dirty="0"/>
              <a:t>p</a:t>
            </a:r>
            <a:r>
              <a:rPr lang="en-US" sz="1600" dirty="0" err="1"/>
              <a:t>asti</a:t>
            </a:r>
            <a:r>
              <a:rPr lang="en-US" sz="1600" dirty="0"/>
              <a:t> </a:t>
            </a:r>
            <a:r>
              <a:rPr lang="en-US" sz="1600" dirty="0" err="1"/>
              <a:t>bisa</a:t>
            </a:r>
            <a:r>
              <a:rPr lang="en-US" sz="1600" dirty="0"/>
              <a:t> </a:t>
            </a:r>
            <a:r>
              <a:rPr lang="en-US" sz="1600" dirty="0" err="1"/>
              <a:t>jadi</a:t>
            </a:r>
            <a:r>
              <a:rPr lang="en-US" sz="1600" dirty="0"/>
              <a:t> </a:t>
            </a:r>
            <a:r>
              <a:rPr lang="id-ID" sz="1600" dirty="0"/>
              <a:t>p</a:t>
            </a:r>
            <a:r>
              <a:rPr lang="en-US" sz="1600" dirty="0"/>
              <a:t>inter bin </a:t>
            </a:r>
            <a:r>
              <a:rPr lang="en-US" sz="1600" dirty="0" err="1"/>
              <a:t>mahir</a:t>
            </a:r>
            <a:r>
              <a:rPr lang="en-US" sz="1600" dirty="0"/>
              <a:t>. </a:t>
            </a:r>
            <a:r>
              <a:rPr lang="en-US" sz="1600" dirty="0" err="1"/>
              <a:t>Aku</a:t>
            </a:r>
            <a:r>
              <a:rPr lang="en-US" sz="1600" dirty="0"/>
              <a:t> </a:t>
            </a:r>
            <a:r>
              <a:rPr lang="id-ID" sz="1600" dirty="0"/>
              <a:t>p</a:t>
            </a:r>
            <a:r>
              <a:rPr lang="en-US" sz="1600" dirty="0" err="1"/>
              <a:t>asti</a:t>
            </a:r>
            <a:r>
              <a:rPr lang="en-US" sz="1600" dirty="0"/>
              <a:t> BISA, </a:t>
            </a:r>
            <a:r>
              <a:rPr lang="en-US" sz="1600" dirty="0" err="1"/>
              <a:t>asal</a:t>
            </a:r>
            <a:r>
              <a:rPr lang="en-US" sz="1600" dirty="0"/>
              <a:t> </a:t>
            </a:r>
            <a:r>
              <a:rPr lang="en-US" sz="1600" dirty="0" err="1"/>
              <a:t>aku</a:t>
            </a:r>
            <a:r>
              <a:rPr lang="en-US" sz="1600" dirty="0"/>
              <a:t> </a:t>
            </a:r>
            <a:r>
              <a:rPr lang="en-US" sz="1600" dirty="0" err="1"/>
              <a:t>nggak</a:t>
            </a:r>
            <a:r>
              <a:rPr lang="en-US" sz="1600" dirty="0"/>
              <a:t> </a:t>
            </a:r>
            <a:r>
              <a:rPr lang="en-US" sz="1600" dirty="0" err="1"/>
              <a:t>nyerah</a:t>
            </a:r>
            <a:r>
              <a:rPr lang="en-US" sz="1600" dirty="0"/>
              <a:t> </a:t>
            </a:r>
            <a:r>
              <a:rPr lang="en-US" sz="1600" dirty="0" err="1"/>
              <a:t>dan</a:t>
            </a:r>
            <a:r>
              <a:rPr lang="en-US" sz="1600" dirty="0"/>
              <a:t> </a:t>
            </a:r>
            <a:r>
              <a:rPr lang="en-US" sz="1600" dirty="0" err="1"/>
              <a:t>terus</a:t>
            </a:r>
            <a:r>
              <a:rPr lang="en-US" sz="1600" dirty="0"/>
              <a:t> </a:t>
            </a:r>
            <a:r>
              <a:rPr lang="en-US" sz="1600" dirty="0" err="1"/>
              <a:t>berusaha</a:t>
            </a:r>
            <a:r>
              <a:rPr lang="en-US" sz="1600" dirty="0"/>
              <a:t>.. YA, AKU </a:t>
            </a:r>
            <a:r>
              <a:rPr lang="id-ID" sz="1600" dirty="0"/>
              <a:t>p</a:t>
            </a:r>
            <a:r>
              <a:rPr lang="en-US" sz="1600" dirty="0"/>
              <a:t>ASTI BISA !</a:t>
            </a:r>
          </a:p>
          <a:p>
            <a:pPr algn="ctr"/>
            <a:r>
              <a:rPr lang="en-US" sz="1600" dirty="0" err="1"/>
              <a:t>Setelah</a:t>
            </a:r>
            <a:r>
              <a:rPr lang="en-US" sz="1600" dirty="0"/>
              <a:t> </a:t>
            </a:r>
            <a:r>
              <a:rPr lang="en-US" sz="1600" dirty="0" err="1"/>
              <a:t>kejadian</a:t>
            </a:r>
            <a:r>
              <a:rPr lang="en-US" sz="1600" dirty="0"/>
              <a:t> </a:t>
            </a:r>
            <a:r>
              <a:rPr lang="en-US" sz="1600" dirty="0" err="1"/>
              <a:t>itu</a:t>
            </a:r>
            <a:r>
              <a:rPr lang="en-US" sz="1600" dirty="0"/>
              <a:t>, </a:t>
            </a:r>
            <a:r>
              <a:rPr lang="en-US" sz="1600" dirty="0" err="1"/>
              <a:t>anak</a:t>
            </a:r>
            <a:r>
              <a:rPr lang="en-US" sz="1600" dirty="0"/>
              <a:t> </a:t>
            </a:r>
            <a:r>
              <a:rPr lang="en-US" sz="1600" dirty="0" err="1"/>
              <a:t>tersebut</a:t>
            </a:r>
            <a:r>
              <a:rPr lang="en-US" sz="1600" dirty="0"/>
              <a:t> </a:t>
            </a:r>
            <a:r>
              <a:rPr lang="en-US" sz="1600" dirty="0" err="1"/>
              <a:t>berubah</a:t>
            </a:r>
            <a:r>
              <a:rPr lang="en-US" sz="1600" dirty="0"/>
              <a:t> </a:t>
            </a:r>
            <a:r>
              <a:rPr lang="en-US" sz="1600" dirty="0" err="1"/>
              <a:t>drastiss</a:t>
            </a:r>
            <a:r>
              <a:rPr lang="en-US" sz="1600" dirty="0"/>
              <a:t>. </a:t>
            </a:r>
            <a:r>
              <a:rPr lang="en-US" sz="1600" dirty="0" err="1"/>
              <a:t>Dulunya</a:t>
            </a:r>
            <a:r>
              <a:rPr lang="en-US" sz="1600" dirty="0"/>
              <a:t> </a:t>
            </a:r>
            <a:r>
              <a:rPr lang="id-ID" sz="1600" dirty="0"/>
              <a:t>p</a:t>
            </a:r>
            <a:r>
              <a:rPr lang="en-US" sz="1600" dirty="0" err="1"/>
              <a:t>aling</a:t>
            </a:r>
            <a:r>
              <a:rPr lang="en-US" sz="1600" dirty="0"/>
              <a:t> males, </a:t>
            </a:r>
            <a:r>
              <a:rPr lang="en-US" sz="1600" dirty="0" err="1"/>
              <a:t>sekarang</a:t>
            </a:r>
            <a:r>
              <a:rPr lang="en-US" sz="1600" dirty="0"/>
              <a:t> </a:t>
            </a:r>
            <a:r>
              <a:rPr lang="id-ID" sz="1600" dirty="0"/>
              <a:t>p</a:t>
            </a:r>
            <a:r>
              <a:rPr lang="en-US" sz="1600" dirty="0" err="1"/>
              <a:t>aling</a:t>
            </a:r>
            <a:r>
              <a:rPr lang="en-US" sz="1600" dirty="0"/>
              <a:t> </a:t>
            </a:r>
            <a:r>
              <a:rPr lang="en-US" sz="1600" dirty="0" err="1"/>
              <a:t>rajin</a:t>
            </a:r>
            <a:r>
              <a:rPr lang="en-US" sz="1600" dirty="0"/>
              <a:t>. </a:t>
            </a:r>
            <a:r>
              <a:rPr lang="en-US" sz="1600" dirty="0" err="1"/>
              <a:t>Setia</a:t>
            </a:r>
            <a:r>
              <a:rPr lang="id-ID" sz="1600" dirty="0"/>
              <a:t>p</a:t>
            </a:r>
            <a:r>
              <a:rPr lang="en-US" sz="1600" dirty="0"/>
              <a:t> </a:t>
            </a:r>
            <a:r>
              <a:rPr lang="en-US" sz="1600" dirty="0" err="1"/>
              <a:t>saat</a:t>
            </a:r>
            <a:r>
              <a:rPr lang="en-US" sz="1600" dirty="0"/>
              <a:t> yang </a:t>
            </a:r>
            <a:r>
              <a:rPr lang="en-US" sz="1600" dirty="0" err="1"/>
              <a:t>memungkinkan</a:t>
            </a:r>
            <a:r>
              <a:rPr lang="en-US" sz="1600" dirty="0"/>
              <a:t> </a:t>
            </a:r>
            <a:r>
              <a:rPr lang="en-US" sz="1600" dirty="0" err="1"/>
              <a:t>dia</a:t>
            </a:r>
            <a:r>
              <a:rPr lang="en-US" sz="1600" dirty="0"/>
              <a:t> </a:t>
            </a:r>
            <a:r>
              <a:rPr lang="en-US" sz="1600" dirty="0" err="1"/>
              <a:t>gunakan</a:t>
            </a:r>
            <a:r>
              <a:rPr lang="en-US" sz="1600" dirty="0"/>
              <a:t> </a:t>
            </a:r>
            <a:r>
              <a:rPr lang="en-US" sz="1600" dirty="0" err="1"/>
              <a:t>untuk</a:t>
            </a:r>
            <a:r>
              <a:rPr lang="en-US" sz="1600" dirty="0"/>
              <a:t> </a:t>
            </a:r>
            <a:r>
              <a:rPr lang="en-US" sz="1600" dirty="0" err="1"/>
              <a:t>belajar</a:t>
            </a:r>
            <a:r>
              <a:rPr lang="en-US" sz="1600" dirty="0"/>
              <a:t>. </a:t>
            </a:r>
            <a:r>
              <a:rPr lang="en-US" sz="1600" dirty="0" err="1"/>
              <a:t>Dia</a:t>
            </a:r>
            <a:r>
              <a:rPr lang="en-US" sz="1600" dirty="0"/>
              <a:t> </a:t>
            </a:r>
            <a:r>
              <a:rPr lang="en-US" sz="1600" dirty="0" err="1"/>
              <a:t>mulai</a:t>
            </a:r>
            <a:r>
              <a:rPr lang="en-US" sz="1600" dirty="0"/>
              <a:t> </a:t>
            </a:r>
            <a:r>
              <a:rPr lang="en-US" sz="1600" dirty="0" err="1"/>
              <a:t>bisa</a:t>
            </a:r>
            <a:r>
              <a:rPr lang="en-US" sz="1600" dirty="0"/>
              <a:t> </a:t>
            </a:r>
            <a:r>
              <a:rPr lang="en-US" sz="1600" dirty="0" err="1"/>
              <a:t>menyamai</a:t>
            </a:r>
            <a:r>
              <a:rPr lang="en-US" sz="1600" dirty="0"/>
              <a:t> </a:t>
            </a:r>
            <a:r>
              <a:rPr lang="en-US" sz="1600" dirty="0" err="1"/>
              <a:t>teman-temannya</a:t>
            </a:r>
            <a:r>
              <a:rPr lang="en-US" sz="1600" dirty="0"/>
              <a:t>. </a:t>
            </a:r>
            <a:r>
              <a:rPr lang="en-US" sz="1600" dirty="0" err="1"/>
              <a:t>Begitulah</a:t>
            </a:r>
            <a:r>
              <a:rPr lang="en-US" sz="1600" dirty="0"/>
              <a:t>, </a:t>
            </a:r>
            <a:r>
              <a:rPr lang="en-US" sz="1600" dirty="0" err="1"/>
              <a:t>tingkat</a:t>
            </a:r>
            <a:r>
              <a:rPr lang="en-US" sz="1600" dirty="0"/>
              <a:t> demi </a:t>
            </a:r>
            <a:r>
              <a:rPr lang="en-US" sz="1600" dirty="0" err="1"/>
              <a:t>tingkat</a:t>
            </a:r>
            <a:r>
              <a:rPr lang="en-US" sz="1600" dirty="0"/>
              <a:t> </a:t>
            </a:r>
            <a:r>
              <a:rPr lang="en-US" sz="1600" dirty="0" err="1"/>
              <a:t>ia</a:t>
            </a:r>
            <a:r>
              <a:rPr lang="en-US" sz="1600" dirty="0"/>
              <a:t> lam</a:t>
            </a:r>
            <a:r>
              <a:rPr lang="id-ID" sz="1600" dirty="0"/>
              <a:t>p</a:t>
            </a:r>
            <a:r>
              <a:rPr lang="en-US" sz="1600" dirty="0" err="1"/>
              <a:t>aui</a:t>
            </a:r>
            <a:r>
              <a:rPr lang="en-US" sz="1600" dirty="0"/>
              <a:t>. </a:t>
            </a:r>
            <a:r>
              <a:rPr lang="en-US" sz="1600" dirty="0" err="1"/>
              <a:t>Hingga</a:t>
            </a:r>
            <a:r>
              <a:rPr lang="en-US" sz="1600" dirty="0"/>
              <a:t> </a:t>
            </a:r>
            <a:r>
              <a:rPr lang="en-US" sz="1600" dirty="0" err="1"/>
              <a:t>kemam</a:t>
            </a:r>
            <a:r>
              <a:rPr lang="id-ID" sz="1600" dirty="0"/>
              <a:t>p</a:t>
            </a:r>
            <a:r>
              <a:rPr lang="en-US" sz="1600" dirty="0" err="1"/>
              <a:t>uannya</a:t>
            </a:r>
            <a:r>
              <a:rPr lang="en-US" sz="1600" dirty="0"/>
              <a:t> </a:t>
            </a:r>
            <a:r>
              <a:rPr lang="en-US" sz="1600" dirty="0" err="1"/>
              <a:t>mendekati</a:t>
            </a:r>
            <a:r>
              <a:rPr lang="en-US" sz="1600" dirty="0"/>
              <a:t> </a:t>
            </a:r>
            <a:r>
              <a:rPr lang="en-US" sz="1600" dirty="0" err="1"/>
              <a:t>gurunya</a:t>
            </a:r>
            <a:r>
              <a:rPr lang="en-US" sz="1600" dirty="0"/>
              <a:t>, </a:t>
            </a:r>
            <a:r>
              <a:rPr lang="en-US" sz="1600" dirty="0" err="1"/>
              <a:t>menyamainya</a:t>
            </a:r>
            <a:r>
              <a:rPr lang="en-US" sz="1600" dirty="0"/>
              <a:t>…</a:t>
            </a:r>
          </a:p>
          <a:p>
            <a:pPr algn="ctr"/>
            <a:r>
              <a:rPr lang="en-US" sz="1600" dirty="0"/>
              <a:t>Dan </a:t>
            </a:r>
            <a:r>
              <a:rPr lang="en-US" sz="1600" dirty="0" err="1"/>
              <a:t>akhirnya</a:t>
            </a:r>
            <a:r>
              <a:rPr lang="en-US" sz="1600" dirty="0"/>
              <a:t> </a:t>
            </a:r>
            <a:r>
              <a:rPr lang="id-ID" sz="1600" dirty="0"/>
              <a:t>menjadi luar biasa kemampuannya</a:t>
            </a:r>
            <a:r>
              <a:rPr lang="en-US" sz="1600" dirty="0"/>
              <a:t>.</a:t>
            </a:r>
          </a:p>
          <a:p>
            <a:pPr algn="ctr"/>
            <a:endParaRPr lang="en-US" sz="1600" dirty="0"/>
          </a:p>
        </p:txBody>
      </p:sp>
      <p:sp>
        <p:nvSpPr>
          <p:cNvPr id="5" name="TextBox 4"/>
          <p:cNvSpPr txBox="1"/>
          <p:nvPr/>
        </p:nvSpPr>
        <p:spPr>
          <a:xfrm>
            <a:off x="3347864" y="786355"/>
            <a:ext cx="1992918" cy="646331"/>
          </a:xfrm>
          <a:prstGeom prst="rect">
            <a:avLst/>
          </a:prstGeom>
          <a:noFill/>
        </p:spPr>
        <p:txBody>
          <a:bodyPr wrap="none" rtlCol="0">
            <a:spAutoFit/>
          </a:bodyPr>
          <a:lstStyle/>
          <a:p>
            <a:r>
              <a:rPr lang="id-ID" b="1" dirty="0">
                <a:solidFill>
                  <a:srgbClr val="FF0000"/>
                </a:solidFill>
              </a:rPr>
              <a:t>KISAH IBNU HAJAR</a:t>
            </a:r>
            <a:endParaRPr lang="en-US" dirty="0">
              <a:solidFill>
                <a:srgbClr val="FF0000"/>
              </a:solidFill>
            </a:endParaRPr>
          </a:p>
          <a:p>
            <a:endParaRPr lang="en-US" dirty="0">
              <a:solidFill>
                <a:srgbClr val="FF0000"/>
              </a:solidFill>
            </a:endParaRPr>
          </a:p>
        </p:txBody>
      </p:sp>
      <p:sp>
        <p:nvSpPr>
          <p:cNvPr id="6" name="TextBox 5"/>
          <p:cNvSpPr txBox="1"/>
          <p:nvPr/>
        </p:nvSpPr>
        <p:spPr>
          <a:xfrm>
            <a:off x="2633246" y="392171"/>
            <a:ext cx="3663567" cy="369332"/>
          </a:xfrm>
          <a:prstGeom prst="rect">
            <a:avLst/>
          </a:prstGeom>
          <a:noFill/>
        </p:spPr>
        <p:txBody>
          <a:bodyPr wrap="none" rtlCol="0">
            <a:spAutoFit/>
          </a:bodyPr>
          <a:lstStyle/>
          <a:p>
            <a:r>
              <a:rPr lang="id-ID" b="1" dirty="0" smtClean="0"/>
              <a:t>KEGIATAN (ACTIVITY) PESERTA DIDIK</a:t>
            </a:r>
            <a:endParaRPr lang="en-US" b="1" dirty="0"/>
          </a:p>
        </p:txBody>
      </p:sp>
    </p:spTree>
    <p:extLst>
      <p:ext uri="{BB962C8B-B14F-4D97-AF65-F5344CB8AC3E}">
        <p14:creationId xmlns:p14="http://schemas.microsoft.com/office/powerpoint/2010/main" val="2321389262"/>
      </p:ext>
    </p:extLst>
  </p:cSld>
  <p:clrMapOvr>
    <a:masterClrMapping/>
  </p:clrMapOvr>
  <p:transition>
    <p:cut/>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2765</TotalTime>
  <Words>754</Words>
  <Application>Microsoft Office PowerPoint</Application>
  <PresentationFormat>On-screen Show (4:3)</PresentationFormat>
  <Paragraphs>70</Paragraphs>
  <Slides>14</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Arial</vt:lpstr>
      <vt:lpstr>Calibri</vt:lpstr>
      <vt:lpstr>Candara</vt:lpstr>
      <vt:lpstr>Comic Sans MS</vt:lpstr>
      <vt:lpstr>Office Theme</vt:lpstr>
      <vt:lpstr>PowerPoint Presentation</vt:lpstr>
      <vt:lpstr>PowerPoint Presentation</vt:lpstr>
      <vt:lpstr>DAPATKAH ANDA MENEMUKAN ANGKA  DI DALAM LINGKARAN MERAH, ANGKA BERAPA ?</vt:lpstr>
      <vt:lpstr>PowerPoint Presentation</vt:lpstr>
      <vt:lpstr>PowerPoint Presentation</vt:lpstr>
      <vt:lpstr>PowerPoint Presentation</vt:lpstr>
      <vt:lpstr>PowerPoint Presentation</vt:lpstr>
      <vt:lpstr>PENGERTIAN</vt:lpstr>
      <vt:lpstr>Ciri-ciri siswa yang mempunyai Motivasi Belajar :</vt:lpstr>
      <vt:lpstr>Faktor-faktor  yang harus diperhatikan dalam meningkatkan motivasi belajar adalah :</vt:lpstr>
      <vt:lpstr>USAHA UNTUK MENINGKATKAN  MOTIVASI BELAJAR</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ok</dc:creator>
  <cp:lastModifiedBy>BIOSTAR</cp:lastModifiedBy>
  <cp:revision>65</cp:revision>
  <dcterms:created xsi:type="dcterms:W3CDTF">2016-07-21T12:45:39Z</dcterms:created>
  <dcterms:modified xsi:type="dcterms:W3CDTF">2020-03-29T10:50:02Z</dcterms:modified>
</cp:coreProperties>
</file>