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8/7/2026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C3616-4AA8-F899-58EA-08CAFEECC6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E1726B-3CAD-8809-5A57-BA5A1BB433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08FD43-5F1D-9ADC-760B-1F672926F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659" y="272143"/>
            <a:ext cx="11463723" cy="620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746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BCB34-BFE1-3426-3B86-59315569E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35A3E-BA9B-B288-D03E-ACAB874848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0CCB2E-87FC-08A3-E5A5-6B0B52E67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338" y="272143"/>
            <a:ext cx="11173461" cy="637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453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48003-0505-17F9-90C4-9916465E7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A1E1A-83B3-7E50-A155-502835796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FD7B50-479C-62A2-CDF3-456E6EDB3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525" y="228600"/>
            <a:ext cx="11471445" cy="648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4208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{BDEEE55A-28DA-49CA-BA03-1DF9BFB6592C}TF6d5feb1e-e145-43f1-b745-cb4b54c5ee97c08fbe0c-84ec64d2cf32</Template>
  <TotalTime>11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Tw Cen MT</vt:lpstr>
      <vt:lpstr>Circuit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asus.vivounix@outlook.com</dc:creator>
  <cp:lastModifiedBy>asus.vivounix@outlook.com</cp:lastModifiedBy>
  <cp:revision>1</cp:revision>
  <dcterms:created xsi:type="dcterms:W3CDTF">2026-08-07T10:44:52Z</dcterms:created>
  <dcterms:modified xsi:type="dcterms:W3CDTF">2026-08-07T10:56:28Z</dcterms:modified>
</cp:coreProperties>
</file>